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579" r:id="rId2"/>
    <p:sldId id="580" r:id="rId3"/>
    <p:sldId id="581" r:id="rId4"/>
    <p:sldId id="583" r:id="rId5"/>
    <p:sldId id="584" r:id="rId6"/>
    <p:sldId id="585" r:id="rId7"/>
    <p:sldId id="586" r:id="rId8"/>
    <p:sldId id="587" r:id="rId9"/>
    <p:sldId id="589" r:id="rId10"/>
    <p:sldId id="590" r:id="rId11"/>
    <p:sldId id="591" r:id="rId12"/>
    <p:sldId id="592" r:id="rId13"/>
    <p:sldId id="593" r:id="rId14"/>
    <p:sldId id="594" r:id="rId15"/>
    <p:sldId id="595" r:id="rId16"/>
    <p:sldId id="596" r:id="rId17"/>
    <p:sldId id="597" r:id="rId18"/>
    <p:sldId id="598" r:id="rId19"/>
    <p:sldId id="599" r:id="rId20"/>
    <p:sldId id="600" r:id="rId21"/>
  </p:sldIdLst>
  <p:sldSz cx="12192000" cy="6858000"/>
  <p:notesSz cx="6858000" cy="9144000"/>
  <p:custDataLst>
    <p:tags r:id="rId24"/>
  </p:custDataLst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92B5"/>
    <a:srgbClr val="0D0D0D"/>
    <a:srgbClr val="FBB316"/>
    <a:srgbClr val="0B2D5E"/>
    <a:srgbClr val="204573"/>
    <a:srgbClr val="32B8DC"/>
    <a:srgbClr val="F5F5F5"/>
    <a:srgbClr val="CBE0DA"/>
    <a:srgbClr val="4F00DE"/>
    <a:srgbClr val="429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B12C84-E4A9-4109-BDB8-928321EF6075}" v="938" dt="2024-05-23T17:03:03.220"/>
    <p1510:client id="{DF3E1827-6D32-40A2-90A7-153AE82E7191}" v="2169" dt="2024-05-23T18:28:28.6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3" autoAdjust="0"/>
    <p:restoredTop sz="84562" autoAdjust="0"/>
  </p:normalViewPr>
  <p:slideViewPr>
    <p:cSldViewPr snapToGrid="0">
      <p:cViewPr>
        <p:scale>
          <a:sx n="50" d="100"/>
          <a:sy n="50" d="100"/>
        </p:scale>
        <p:origin x="965" y="758"/>
      </p:cViewPr>
      <p:guideLst/>
    </p:cSldViewPr>
  </p:slideViewPr>
  <p:outlineViewPr>
    <p:cViewPr>
      <p:scale>
        <a:sx n="20" d="100"/>
        <a:sy n="20" d="100"/>
      </p:scale>
      <p:origin x="0" y="-22301"/>
    </p:cViewPr>
  </p:outlineViewPr>
  <p:notesTextViewPr>
    <p:cViewPr>
      <p:scale>
        <a:sx n="75" d="100"/>
        <a:sy n="75" d="100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7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as Kozel" userId="5faef357-946f-4c0e-bd5d-396a2e3cc0bf" providerId="ADAL" clId="{26B7CC55-7383-4DEF-BC92-4B5300145D0D}"/>
    <pc:docChg chg="undo redo custSel addSld delSld modSld sldOrd modMainMaster replTag">
      <pc:chgData name="Lukas Kozel" userId="5faef357-946f-4c0e-bd5d-396a2e3cc0bf" providerId="ADAL" clId="{26B7CC55-7383-4DEF-BC92-4B5300145D0D}" dt="2024-04-27T20:31:16.759" v="13926"/>
      <pc:docMkLst>
        <pc:docMk/>
      </pc:docMkLst>
      <pc:sldChg chg="addSp delSp modSp add del mod">
        <pc:chgData name="Lukas Kozel" userId="5faef357-946f-4c0e-bd5d-396a2e3cc0bf" providerId="ADAL" clId="{26B7CC55-7383-4DEF-BC92-4B5300145D0D}" dt="2024-04-25T12:46:17.485" v="2659" actId="47"/>
        <pc:sldMkLst>
          <pc:docMk/>
          <pc:sldMk cId="0" sldId="271"/>
        </pc:sldMkLst>
        <pc:spChg chg="add del mod">
          <ac:chgData name="Lukas Kozel" userId="5faef357-946f-4c0e-bd5d-396a2e3cc0bf" providerId="ADAL" clId="{26B7CC55-7383-4DEF-BC92-4B5300145D0D}" dt="2024-04-25T12:39:57.015" v="2483" actId="21"/>
          <ac:spMkLst>
            <pc:docMk/>
            <pc:sldMk cId="0" sldId="271"/>
            <ac:spMk id="2" creationId="{92C24176-58BA-A44C-5C45-E58D4CB86B8B}"/>
          </ac:spMkLst>
        </pc:spChg>
        <pc:spChg chg="mod">
          <ac:chgData name="Lukas Kozel" userId="5faef357-946f-4c0e-bd5d-396a2e3cc0bf" providerId="ADAL" clId="{26B7CC55-7383-4DEF-BC92-4B5300145D0D}" dt="2024-04-25T12:38:41.004" v="2420" actId="27636"/>
          <ac:spMkLst>
            <pc:docMk/>
            <pc:sldMk cId="0" sldId="271"/>
            <ac:spMk id="345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1.023" v="2428" actId="27636"/>
          <ac:spMkLst>
            <pc:docMk/>
            <pc:sldMk cId="0" sldId="271"/>
            <ac:spMk id="345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1.021" v="2427" actId="27636"/>
          <ac:spMkLst>
            <pc:docMk/>
            <pc:sldMk cId="0" sldId="271"/>
            <ac:spMk id="3458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1.012" v="2423" actId="27636"/>
          <ac:spMkLst>
            <pc:docMk/>
            <pc:sldMk cId="0" sldId="271"/>
            <ac:spMk id="345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0.999" v="2417" actId="27636"/>
          <ac:spMkLst>
            <pc:docMk/>
            <pc:sldMk cId="0" sldId="271"/>
            <ac:spMk id="346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1.001" v="2418" actId="27636"/>
          <ac:spMkLst>
            <pc:docMk/>
            <pc:sldMk cId="0" sldId="271"/>
            <ac:spMk id="346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0.996" v="2416" actId="27636"/>
          <ac:spMkLst>
            <pc:docMk/>
            <pc:sldMk cId="0" sldId="271"/>
            <ac:spMk id="346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1.003" v="2419" actId="27636"/>
          <ac:spMkLst>
            <pc:docMk/>
            <pc:sldMk cId="0" sldId="271"/>
            <ac:spMk id="346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1.014" v="2424" actId="27636"/>
          <ac:spMkLst>
            <pc:docMk/>
            <pc:sldMk cId="0" sldId="271"/>
            <ac:spMk id="346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1.007" v="2421" actId="27636"/>
          <ac:spMkLst>
            <pc:docMk/>
            <pc:sldMk cId="0" sldId="271"/>
            <ac:spMk id="346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1.010" v="2422" actId="27636"/>
          <ac:spMkLst>
            <pc:docMk/>
            <pc:sldMk cId="0" sldId="271"/>
            <ac:spMk id="3466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1.016" v="2425" actId="27636"/>
          <ac:spMkLst>
            <pc:docMk/>
            <pc:sldMk cId="0" sldId="271"/>
            <ac:spMk id="346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0.993" v="2415" actId="27636"/>
          <ac:spMkLst>
            <pc:docMk/>
            <pc:sldMk cId="0" sldId="271"/>
            <ac:spMk id="347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2:38:41.018" v="2426" actId="27636"/>
          <ac:spMkLst>
            <pc:docMk/>
            <pc:sldMk cId="0" sldId="271"/>
            <ac:spMk id="3471" creationId="{00000000-0000-0000-0000-000000000000}"/>
          </ac:spMkLst>
        </pc:spChg>
      </pc:sldChg>
      <pc:sldChg chg="addSp delSp modSp add del mod">
        <pc:chgData name="Lukas Kozel" userId="5faef357-946f-4c0e-bd5d-396a2e3cc0bf" providerId="ADAL" clId="{26B7CC55-7383-4DEF-BC92-4B5300145D0D}" dt="2024-04-25T20:00:44.313" v="3230" actId="47"/>
        <pc:sldMkLst>
          <pc:docMk/>
          <pc:sldMk cId="0" sldId="273"/>
        </pc:sldMkLst>
        <pc:spChg chg="add del mod">
          <ac:chgData name="Lukas Kozel" userId="5faef357-946f-4c0e-bd5d-396a2e3cc0bf" providerId="ADAL" clId="{26B7CC55-7383-4DEF-BC92-4B5300145D0D}" dt="2024-04-25T19:50:42.979" v="3033" actId="21"/>
          <ac:spMkLst>
            <pc:docMk/>
            <pc:sldMk cId="0" sldId="273"/>
            <ac:spMk id="2" creationId="{3FEBFB5A-C9C8-6C17-E22E-DA9C5EECEEEE}"/>
          </ac:spMkLst>
        </pc:spChg>
        <pc:spChg chg="add del mod">
          <ac:chgData name="Lukas Kozel" userId="5faef357-946f-4c0e-bd5d-396a2e3cc0bf" providerId="ADAL" clId="{26B7CC55-7383-4DEF-BC92-4B5300145D0D}" dt="2024-04-25T19:52:02.930" v="3048" actId="21"/>
          <ac:spMkLst>
            <pc:docMk/>
            <pc:sldMk cId="0" sldId="273"/>
            <ac:spMk id="3" creationId="{F809E555-57FF-0F98-1BFC-5E98883CDA82}"/>
          </ac:spMkLst>
        </pc:spChg>
        <pc:spChg chg="add del mod">
          <ac:chgData name="Lukas Kozel" userId="5faef357-946f-4c0e-bd5d-396a2e3cc0bf" providerId="ADAL" clId="{26B7CC55-7383-4DEF-BC92-4B5300145D0D}" dt="2024-04-25T19:55:58.274" v="3079" actId="21"/>
          <ac:spMkLst>
            <pc:docMk/>
            <pc:sldMk cId="0" sldId="273"/>
            <ac:spMk id="4" creationId="{86F01BE7-EFA5-3FAC-9B36-E6474C417766}"/>
          </ac:spMkLst>
        </pc:spChg>
        <pc:spChg chg="add del mod">
          <ac:chgData name="Lukas Kozel" userId="5faef357-946f-4c0e-bd5d-396a2e3cc0bf" providerId="ADAL" clId="{26B7CC55-7383-4DEF-BC92-4B5300145D0D}" dt="2024-04-25T19:56:48.675" v="3159" actId="21"/>
          <ac:spMkLst>
            <pc:docMk/>
            <pc:sldMk cId="0" sldId="273"/>
            <ac:spMk id="5" creationId="{1B62F338-A065-1069-61DF-52A756240F4D}"/>
          </ac:spMkLst>
        </pc:spChg>
        <pc:spChg chg="add del mod">
          <ac:chgData name="Lukas Kozel" userId="5faef357-946f-4c0e-bd5d-396a2e3cc0bf" providerId="ADAL" clId="{26B7CC55-7383-4DEF-BC92-4B5300145D0D}" dt="2024-04-25T19:57:39.780" v="3175" actId="21"/>
          <ac:spMkLst>
            <pc:docMk/>
            <pc:sldMk cId="0" sldId="273"/>
            <ac:spMk id="6" creationId="{382FF3AA-18D1-333A-77CC-443CD5C5D45D}"/>
          </ac:spMkLst>
        </pc:spChg>
        <pc:spChg chg="mod">
          <ac:chgData name="Lukas Kozel" userId="5faef357-946f-4c0e-bd5d-396a2e3cc0bf" providerId="ADAL" clId="{26B7CC55-7383-4DEF-BC92-4B5300145D0D}" dt="2024-04-25T19:50:15.216" v="3016" actId="27636"/>
          <ac:spMkLst>
            <pc:docMk/>
            <pc:sldMk cId="0" sldId="273"/>
            <ac:spMk id="349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10" v="3014" actId="27636"/>
          <ac:spMkLst>
            <pc:docMk/>
            <pc:sldMk cId="0" sldId="273"/>
            <ac:spMk id="349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19" v="3017" actId="27636"/>
          <ac:spMkLst>
            <pc:docMk/>
            <pc:sldMk cId="0" sldId="273"/>
            <ac:spMk id="349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69" v="3028" actId="27636"/>
          <ac:spMkLst>
            <pc:docMk/>
            <pc:sldMk cId="0" sldId="273"/>
            <ac:spMk id="349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64" v="3027" actId="27636"/>
          <ac:spMkLst>
            <pc:docMk/>
            <pc:sldMk cId="0" sldId="273"/>
            <ac:spMk id="3498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22" v="3018" actId="27636"/>
          <ac:spMkLst>
            <pc:docMk/>
            <pc:sldMk cId="0" sldId="273"/>
            <ac:spMk id="349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197" v="3011" actId="27636"/>
          <ac:spMkLst>
            <pc:docMk/>
            <pc:sldMk cId="0" sldId="273"/>
            <ac:spMk id="350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49" v="3024" actId="27636"/>
          <ac:spMkLst>
            <pc:docMk/>
            <pc:sldMk cId="0" sldId="273"/>
            <ac:spMk id="350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55" v="3025" actId="27636"/>
          <ac:spMkLst>
            <pc:docMk/>
            <pc:sldMk cId="0" sldId="273"/>
            <ac:spMk id="350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07" v="3013" actId="27636"/>
          <ac:spMkLst>
            <pc:docMk/>
            <pc:sldMk cId="0" sldId="273"/>
            <ac:spMk id="350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58" v="3026" actId="27636"/>
          <ac:spMkLst>
            <pc:docMk/>
            <pc:sldMk cId="0" sldId="273"/>
            <ac:spMk id="3506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25" v="3019" actId="27636"/>
          <ac:spMkLst>
            <pc:docMk/>
            <pc:sldMk cId="0" sldId="273"/>
            <ac:spMk id="350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14" v="3015" actId="27636"/>
          <ac:spMkLst>
            <pc:docMk/>
            <pc:sldMk cId="0" sldId="273"/>
            <ac:spMk id="3508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02" v="3012" actId="27636"/>
          <ac:spMkLst>
            <pc:docMk/>
            <pc:sldMk cId="0" sldId="273"/>
            <ac:spMk id="350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30" v="3020" actId="27636"/>
          <ac:spMkLst>
            <pc:docMk/>
            <pc:sldMk cId="0" sldId="273"/>
            <ac:spMk id="351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36" v="3021" actId="27636"/>
          <ac:spMkLst>
            <pc:docMk/>
            <pc:sldMk cId="0" sldId="273"/>
            <ac:spMk id="351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40" v="3022" actId="27636"/>
          <ac:spMkLst>
            <pc:docMk/>
            <pc:sldMk cId="0" sldId="273"/>
            <ac:spMk id="351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9:50:15.243" v="3023" actId="27636"/>
          <ac:spMkLst>
            <pc:docMk/>
            <pc:sldMk cId="0" sldId="273"/>
            <ac:spMk id="3513" creationId="{00000000-0000-0000-0000-000000000000}"/>
          </ac:spMkLst>
        </pc:spChg>
      </pc:sldChg>
      <pc:sldChg chg="addSp delSp modSp add del mod">
        <pc:chgData name="Lukas Kozel" userId="5faef357-946f-4c0e-bd5d-396a2e3cc0bf" providerId="ADAL" clId="{26B7CC55-7383-4DEF-BC92-4B5300145D0D}" dt="2024-04-26T08:09:21.836" v="6060" actId="47"/>
        <pc:sldMkLst>
          <pc:docMk/>
          <pc:sldMk cId="0" sldId="276"/>
        </pc:sldMkLst>
        <pc:spChg chg="add mod">
          <ac:chgData name="Lukas Kozel" userId="5faef357-946f-4c0e-bd5d-396a2e3cc0bf" providerId="ADAL" clId="{26B7CC55-7383-4DEF-BC92-4B5300145D0D}" dt="2024-04-26T07:51:41.260" v="5750" actId="14100"/>
          <ac:spMkLst>
            <pc:docMk/>
            <pc:sldMk cId="0" sldId="276"/>
            <ac:spMk id="2" creationId="{301410BC-6D85-E53F-DBAB-89E1361FE393}"/>
          </ac:spMkLst>
        </pc:spChg>
        <pc:spChg chg="add mod">
          <ac:chgData name="Lukas Kozel" userId="5faef357-946f-4c0e-bd5d-396a2e3cc0bf" providerId="ADAL" clId="{26B7CC55-7383-4DEF-BC92-4B5300145D0D}" dt="2024-04-26T07:50:55.595" v="5695" actId="1076"/>
          <ac:spMkLst>
            <pc:docMk/>
            <pc:sldMk cId="0" sldId="276"/>
            <ac:spMk id="3" creationId="{D635B270-6257-04E2-DD30-3AF773311568}"/>
          </ac:spMkLst>
        </pc:spChg>
        <pc:spChg chg="add mod">
          <ac:chgData name="Lukas Kozel" userId="5faef357-946f-4c0e-bd5d-396a2e3cc0bf" providerId="ADAL" clId="{26B7CC55-7383-4DEF-BC92-4B5300145D0D}" dt="2024-04-26T07:50:55.595" v="5695" actId="1076"/>
          <ac:spMkLst>
            <pc:docMk/>
            <pc:sldMk cId="0" sldId="276"/>
            <ac:spMk id="4" creationId="{6F8600D2-0FB7-CD9F-E06A-84B8C00E1182}"/>
          </ac:spMkLst>
        </pc:spChg>
        <pc:spChg chg="add mod">
          <ac:chgData name="Lukas Kozel" userId="5faef357-946f-4c0e-bd5d-396a2e3cc0bf" providerId="ADAL" clId="{26B7CC55-7383-4DEF-BC92-4B5300145D0D}" dt="2024-04-26T07:50:55.595" v="5695" actId="1076"/>
          <ac:spMkLst>
            <pc:docMk/>
            <pc:sldMk cId="0" sldId="276"/>
            <ac:spMk id="5" creationId="{E9068DB3-730A-08BA-CA82-9758DD1B52C5}"/>
          </ac:spMkLst>
        </pc:spChg>
        <pc:spChg chg="add del mod">
          <ac:chgData name="Lukas Kozel" userId="5faef357-946f-4c0e-bd5d-396a2e3cc0bf" providerId="ADAL" clId="{26B7CC55-7383-4DEF-BC92-4B5300145D0D}" dt="2024-04-26T07:55:27.651" v="5753" actId="478"/>
          <ac:spMkLst>
            <pc:docMk/>
            <pc:sldMk cId="0" sldId="276"/>
            <ac:spMk id="7" creationId="{59FCACB5-1B2F-3D34-385A-9614A7F0FE57}"/>
          </ac:spMkLst>
        </pc:spChg>
        <pc:spChg chg="mod">
          <ac:chgData name="Lukas Kozel" userId="5faef357-946f-4c0e-bd5d-396a2e3cc0bf" providerId="ADAL" clId="{26B7CC55-7383-4DEF-BC92-4B5300145D0D}" dt="2024-04-26T07:42:45.362" v="5497" actId="27636"/>
          <ac:spMkLst>
            <pc:docMk/>
            <pc:sldMk cId="0" sldId="276"/>
            <ac:spMk id="358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07:42:45.360" v="5496" actId="27636"/>
          <ac:spMkLst>
            <pc:docMk/>
            <pc:sldMk cId="0" sldId="276"/>
            <ac:spMk id="358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07:42:45.366" v="5498" actId="27636"/>
          <ac:spMkLst>
            <pc:docMk/>
            <pc:sldMk cId="0" sldId="276"/>
            <ac:spMk id="3590" creationId="{00000000-0000-0000-0000-000000000000}"/>
          </ac:spMkLst>
        </pc:spChg>
        <pc:spChg chg="add del mod">
          <ac:chgData name="Lukas Kozel" userId="5faef357-946f-4c0e-bd5d-396a2e3cc0bf" providerId="ADAL" clId="{26B7CC55-7383-4DEF-BC92-4B5300145D0D}" dt="2024-04-26T07:55:34.289" v="5754" actId="1076"/>
          <ac:spMkLst>
            <pc:docMk/>
            <pc:sldMk cId="0" sldId="276"/>
            <ac:spMk id="359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07:42:45.357" v="5495" actId="27636"/>
          <ac:spMkLst>
            <pc:docMk/>
            <pc:sldMk cId="0" sldId="276"/>
            <ac:spMk id="359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07:42:45.371" v="5499" actId="27636"/>
          <ac:spMkLst>
            <pc:docMk/>
            <pc:sldMk cId="0" sldId="276"/>
            <ac:spMk id="359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07:42:45.378" v="5501" actId="27636"/>
          <ac:spMkLst>
            <pc:docMk/>
            <pc:sldMk cId="0" sldId="276"/>
            <ac:spMk id="3596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07:42:45.380" v="5502" actId="27636"/>
          <ac:spMkLst>
            <pc:docMk/>
            <pc:sldMk cId="0" sldId="276"/>
            <ac:spMk id="3597" creationId="{00000000-0000-0000-0000-000000000000}"/>
          </ac:spMkLst>
        </pc:spChg>
        <pc:picChg chg="mod">
          <ac:chgData name="Lukas Kozel" userId="5faef357-946f-4c0e-bd5d-396a2e3cc0bf" providerId="ADAL" clId="{26B7CC55-7383-4DEF-BC92-4B5300145D0D}" dt="2024-04-26T07:48:57.115" v="5533" actId="1076"/>
          <ac:picMkLst>
            <pc:docMk/>
            <pc:sldMk cId="0" sldId="276"/>
            <ac:picMk id="3589" creationId="{00000000-0000-0000-0000-000000000000}"/>
          </ac:picMkLst>
        </pc:picChg>
        <pc:picChg chg="mod">
          <ac:chgData name="Lukas Kozel" userId="5faef357-946f-4c0e-bd5d-396a2e3cc0bf" providerId="ADAL" clId="{26B7CC55-7383-4DEF-BC92-4B5300145D0D}" dt="2024-04-26T07:48:57.115" v="5533" actId="1076"/>
          <ac:picMkLst>
            <pc:docMk/>
            <pc:sldMk cId="0" sldId="276"/>
            <ac:picMk id="3592" creationId="{00000000-0000-0000-0000-000000000000}"/>
          </ac:picMkLst>
        </pc:picChg>
      </pc:sldChg>
      <pc:sldChg chg="add del">
        <pc:chgData name="Lukas Kozel" userId="5faef357-946f-4c0e-bd5d-396a2e3cc0bf" providerId="ADAL" clId="{26B7CC55-7383-4DEF-BC92-4B5300145D0D}" dt="2024-04-26T10:08:31.301" v="6672" actId="47"/>
        <pc:sldMkLst>
          <pc:docMk/>
          <pc:sldMk cId="0" sldId="277"/>
        </pc:sldMkLst>
      </pc:sldChg>
      <pc:sldChg chg="modSp mod">
        <pc:chgData name="Lukas Kozel" userId="5faef357-946f-4c0e-bd5d-396a2e3cc0bf" providerId="ADAL" clId="{26B7CC55-7383-4DEF-BC92-4B5300145D0D}" dt="2024-04-25T09:30:07.847" v="225" actId="1076"/>
        <pc:sldMkLst>
          <pc:docMk/>
          <pc:sldMk cId="2604615575" sldId="390"/>
        </pc:sldMkLst>
        <pc:spChg chg="mod">
          <ac:chgData name="Lukas Kozel" userId="5faef357-946f-4c0e-bd5d-396a2e3cc0bf" providerId="ADAL" clId="{26B7CC55-7383-4DEF-BC92-4B5300145D0D}" dt="2024-04-25T09:30:07.847" v="225" actId="1076"/>
          <ac:spMkLst>
            <pc:docMk/>
            <pc:sldMk cId="2604615575" sldId="390"/>
            <ac:spMk id="8" creationId="{1CE7C6F8-4A62-E03E-4ACD-022B7AD8EE5F}"/>
          </ac:spMkLst>
        </pc:spChg>
        <pc:spChg chg="mod">
          <ac:chgData name="Lukas Kozel" userId="5faef357-946f-4c0e-bd5d-396a2e3cc0bf" providerId="ADAL" clId="{26B7CC55-7383-4DEF-BC92-4B5300145D0D}" dt="2024-04-25T09:30:07.847" v="225" actId="1076"/>
          <ac:spMkLst>
            <pc:docMk/>
            <pc:sldMk cId="2604615575" sldId="390"/>
            <ac:spMk id="9" creationId="{293EFED5-5F38-3BA8-977B-93CE8D09CC58}"/>
          </ac:spMkLst>
        </pc:spChg>
        <pc:spChg chg="mod">
          <ac:chgData name="Lukas Kozel" userId="5faef357-946f-4c0e-bd5d-396a2e3cc0bf" providerId="ADAL" clId="{26B7CC55-7383-4DEF-BC92-4B5300145D0D}" dt="2024-04-25T09:30:07.847" v="225" actId="1076"/>
          <ac:spMkLst>
            <pc:docMk/>
            <pc:sldMk cId="2604615575" sldId="390"/>
            <ac:spMk id="32" creationId="{560328F4-189C-DFC2-3B88-04E202E38278}"/>
          </ac:spMkLst>
        </pc:spChg>
      </pc:sldChg>
      <pc:sldChg chg="modSp mod">
        <pc:chgData name="Lukas Kozel" userId="5faef357-946f-4c0e-bd5d-396a2e3cc0bf" providerId="ADAL" clId="{26B7CC55-7383-4DEF-BC92-4B5300145D0D}" dt="2024-04-25T09:11:23.133" v="0" actId="1036"/>
        <pc:sldMkLst>
          <pc:docMk/>
          <pc:sldMk cId="1754964613" sldId="447"/>
        </pc:sldMkLst>
        <pc:picChg chg="mod">
          <ac:chgData name="Lukas Kozel" userId="5faef357-946f-4c0e-bd5d-396a2e3cc0bf" providerId="ADAL" clId="{26B7CC55-7383-4DEF-BC92-4B5300145D0D}" dt="2024-04-25T09:11:23.133" v="0" actId="1036"/>
          <ac:picMkLst>
            <pc:docMk/>
            <pc:sldMk cId="1754964613" sldId="447"/>
            <ac:picMk id="7" creationId="{E9715FD3-667E-BC19-4943-A7033F02C21D}"/>
          </ac:picMkLst>
        </pc:picChg>
      </pc:sldChg>
      <pc:sldChg chg="addSp delSp modSp mod">
        <pc:chgData name="Lukas Kozel" userId="5faef357-946f-4c0e-bd5d-396a2e3cc0bf" providerId="ADAL" clId="{26B7CC55-7383-4DEF-BC92-4B5300145D0D}" dt="2024-04-25T09:12:03.881" v="4"/>
        <pc:sldMkLst>
          <pc:docMk/>
          <pc:sldMk cId="4033303550" sldId="455"/>
        </pc:sldMkLst>
        <pc:picChg chg="add mod">
          <ac:chgData name="Lukas Kozel" userId="5faef357-946f-4c0e-bd5d-396a2e3cc0bf" providerId="ADAL" clId="{26B7CC55-7383-4DEF-BC92-4B5300145D0D}" dt="2024-04-25T09:12:03.881" v="4"/>
          <ac:picMkLst>
            <pc:docMk/>
            <pc:sldMk cId="4033303550" sldId="455"/>
            <ac:picMk id="3" creationId="{107DB24A-13CE-5CBB-561E-C0FA33526F85}"/>
          </ac:picMkLst>
        </pc:picChg>
        <pc:picChg chg="add mod">
          <ac:chgData name="Lukas Kozel" userId="5faef357-946f-4c0e-bd5d-396a2e3cc0bf" providerId="ADAL" clId="{26B7CC55-7383-4DEF-BC92-4B5300145D0D}" dt="2024-04-25T09:12:03.881" v="4"/>
          <ac:picMkLst>
            <pc:docMk/>
            <pc:sldMk cId="4033303550" sldId="455"/>
            <ac:picMk id="7" creationId="{B7C32A41-5231-963C-4146-6A354A6AA471}"/>
          </ac:picMkLst>
        </pc:picChg>
        <pc:picChg chg="add mod">
          <ac:chgData name="Lukas Kozel" userId="5faef357-946f-4c0e-bd5d-396a2e3cc0bf" providerId="ADAL" clId="{26B7CC55-7383-4DEF-BC92-4B5300145D0D}" dt="2024-04-25T09:12:03.881" v="4"/>
          <ac:picMkLst>
            <pc:docMk/>
            <pc:sldMk cId="4033303550" sldId="455"/>
            <ac:picMk id="8" creationId="{38827C9C-18E1-5177-E9C6-9A445D377663}"/>
          </ac:picMkLst>
        </pc:picChg>
        <pc:picChg chg="add mod">
          <ac:chgData name="Lukas Kozel" userId="5faef357-946f-4c0e-bd5d-396a2e3cc0bf" providerId="ADAL" clId="{26B7CC55-7383-4DEF-BC92-4B5300145D0D}" dt="2024-04-25T09:12:03.881" v="4"/>
          <ac:picMkLst>
            <pc:docMk/>
            <pc:sldMk cId="4033303550" sldId="455"/>
            <ac:picMk id="9" creationId="{850AE3D2-3321-FBBA-7DCB-73A0CCA870E4}"/>
          </ac:picMkLst>
        </pc:picChg>
        <pc:picChg chg="add mod">
          <ac:chgData name="Lukas Kozel" userId="5faef357-946f-4c0e-bd5d-396a2e3cc0bf" providerId="ADAL" clId="{26B7CC55-7383-4DEF-BC92-4B5300145D0D}" dt="2024-04-25T09:12:03.881" v="4"/>
          <ac:picMkLst>
            <pc:docMk/>
            <pc:sldMk cId="4033303550" sldId="455"/>
            <ac:picMk id="10" creationId="{FC9079BF-78DD-B28D-0E0A-FFD43BA3967D}"/>
          </ac:picMkLst>
        </pc:picChg>
        <pc:picChg chg="del">
          <ac:chgData name="Lukas Kozel" userId="5faef357-946f-4c0e-bd5d-396a2e3cc0bf" providerId="ADAL" clId="{26B7CC55-7383-4DEF-BC92-4B5300145D0D}" dt="2024-04-25T09:12:00.273" v="1" actId="21"/>
          <ac:picMkLst>
            <pc:docMk/>
            <pc:sldMk cId="4033303550" sldId="455"/>
            <ac:picMk id="20" creationId="{AB2DFF0C-98D5-8F9E-2501-5D4C116D8EFB}"/>
          </ac:picMkLst>
        </pc:picChg>
        <pc:picChg chg="del mod">
          <ac:chgData name="Lukas Kozel" userId="5faef357-946f-4c0e-bd5d-396a2e3cc0bf" providerId="ADAL" clId="{26B7CC55-7383-4DEF-BC92-4B5300145D0D}" dt="2024-04-25T09:12:02.998" v="3" actId="478"/>
          <ac:picMkLst>
            <pc:docMk/>
            <pc:sldMk cId="4033303550" sldId="455"/>
            <ac:picMk id="23" creationId="{C1AEC010-453B-32CB-F5A6-3AFFAE52B1D3}"/>
          </ac:picMkLst>
        </pc:picChg>
        <pc:picChg chg="del">
          <ac:chgData name="Lukas Kozel" userId="5faef357-946f-4c0e-bd5d-396a2e3cc0bf" providerId="ADAL" clId="{26B7CC55-7383-4DEF-BC92-4B5300145D0D}" dt="2024-04-25T09:12:00.273" v="1" actId="21"/>
          <ac:picMkLst>
            <pc:docMk/>
            <pc:sldMk cId="4033303550" sldId="455"/>
            <ac:picMk id="37" creationId="{F80FDE2A-28E7-7C6E-5237-DAAADCFC4346}"/>
          </ac:picMkLst>
        </pc:picChg>
        <pc:picChg chg="del mod">
          <ac:chgData name="Lukas Kozel" userId="5faef357-946f-4c0e-bd5d-396a2e3cc0bf" providerId="ADAL" clId="{26B7CC55-7383-4DEF-BC92-4B5300145D0D}" dt="2024-04-25T09:12:02.998" v="3" actId="478"/>
          <ac:picMkLst>
            <pc:docMk/>
            <pc:sldMk cId="4033303550" sldId="455"/>
            <ac:picMk id="38" creationId="{ACF03C80-0D4B-FB6A-23E2-A02F674407CC}"/>
          </ac:picMkLst>
        </pc:picChg>
        <pc:picChg chg="del">
          <ac:chgData name="Lukas Kozel" userId="5faef357-946f-4c0e-bd5d-396a2e3cc0bf" providerId="ADAL" clId="{26B7CC55-7383-4DEF-BC92-4B5300145D0D}" dt="2024-04-25T09:12:02.998" v="3" actId="478"/>
          <ac:picMkLst>
            <pc:docMk/>
            <pc:sldMk cId="4033303550" sldId="455"/>
            <ac:picMk id="41" creationId="{35189591-D4FC-4BDC-7533-FE355CDE4F21}"/>
          </ac:picMkLst>
        </pc:picChg>
        <pc:picChg chg="del">
          <ac:chgData name="Lukas Kozel" userId="5faef357-946f-4c0e-bd5d-396a2e3cc0bf" providerId="ADAL" clId="{26B7CC55-7383-4DEF-BC92-4B5300145D0D}" dt="2024-04-25T09:12:00.273" v="1" actId="21"/>
          <ac:picMkLst>
            <pc:docMk/>
            <pc:sldMk cId="4033303550" sldId="455"/>
            <ac:picMk id="42" creationId="{C9756378-7FA9-9676-4BDD-14F3898F5363}"/>
          </ac:picMkLst>
        </pc:picChg>
        <pc:picChg chg="del">
          <ac:chgData name="Lukas Kozel" userId="5faef357-946f-4c0e-bd5d-396a2e3cc0bf" providerId="ADAL" clId="{26B7CC55-7383-4DEF-BC92-4B5300145D0D}" dt="2024-04-25T09:12:02.998" v="3" actId="478"/>
          <ac:picMkLst>
            <pc:docMk/>
            <pc:sldMk cId="4033303550" sldId="455"/>
            <ac:picMk id="46" creationId="{2D5EA63A-C5EA-B0C1-B9B5-A040B0ADD54D}"/>
          </ac:picMkLst>
        </pc:picChg>
        <pc:picChg chg="del">
          <ac:chgData name="Lukas Kozel" userId="5faef357-946f-4c0e-bd5d-396a2e3cc0bf" providerId="ADAL" clId="{26B7CC55-7383-4DEF-BC92-4B5300145D0D}" dt="2024-04-25T09:12:00.273" v="1" actId="21"/>
          <ac:picMkLst>
            <pc:docMk/>
            <pc:sldMk cId="4033303550" sldId="455"/>
            <ac:picMk id="47" creationId="{E9BA3EB2-FCAC-CB8E-30A1-359B59594917}"/>
          </ac:picMkLst>
        </pc:picChg>
        <pc:picChg chg="del">
          <ac:chgData name="Lukas Kozel" userId="5faef357-946f-4c0e-bd5d-396a2e3cc0bf" providerId="ADAL" clId="{26B7CC55-7383-4DEF-BC92-4B5300145D0D}" dt="2024-04-25T09:12:00.273" v="1" actId="21"/>
          <ac:picMkLst>
            <pc:docMk/>
            <pc:sldMk cId="4033303550" sldId="455"/>
            <ac:picMk id="51" creationId="{46A9F7C6-F1AD-E5CD-E11D-1E1D35EE9CAD}"/>
          </ac:picMkLst>
        </pc:picChg>
        <pc:picChg chg="del mod">
          <ac:chgData name="Lukas Kozel" userId="5faef357-946f-4c0e-bd5d-396a2e3cc0bf" providerId="ADAL" clId="{26B7CC55-7383-4DEF-BC92-4B5300145D0D}" dt="2024-04-25T09:12:02.998" v="3" actId="478"/>
          <ac:picMkLst>
            <pc:docMk/>
            <pc:sldMk cId="4033303550" sldId="455"/>
            <ac:picMk id="56" creationId="{B783F833-FFFD-C7C2-64FC-34E3477738C5}"/>
          </ac:picMkLst>
        </pc:picChg>
      </pc:sldChg>
      <pc:sldChg chg="addSp delSp modSp add mod">
        <pc:chgData name="Lukas Kozel" userId="5faef357-946f-4c0e-bd5d-396a2e3cc0bf" providerId="ADAL" clId="{26B7CC55-7383-4DEF-BC92-4B5300145D0D}" dt="2024-04-25T09:12:26.596" v="38" actId="207"/>
        <pc:sldMkLst>
          <pc:docMk/>
          <pc:sldMk cId="304984313" sldId="456"/>
        </pc:sldMkLst>
        <pc:spChg chg="del mod ord">
          <ac:chgData name="Lukas Kozel" userId="5faef357-946f-4c0e-bd5d-396a2e3cc0bf" providerId="ADAL" clId="{26B7CC55-7383-4DEF-BC92-4B5300145D0D}" dt="2024-04-25T09:12:23.782" v="37" actId="478"/>
          <ac:spMkLst>
            <pc:docMk/>
            <pc:sldMk cId="304984313" sldId="456"/>
            <ac:spMk id="2" creationId="{CF04E7EC-C5EC-4995-3817-35F63DA1C10C}"/>
          </ac:spMkLst>
        </pc:spChg>
        <pc:spChg chg="mod ord">
          <ac:chgData name="Lukas Kozel" userId="5faef357-946f-4c0e-bd5d-396a2e3cc0bf" providerId="ADAL" clId="{26B7CC55-7383-4DEF-BC92-4B5300145D0D}" dt="2024-04-25T09:12:26.596" v="38" actId="207"/>
          <ac:spMkLst>
            <pc:docMk/>
            <pc:sldMk cId="304984313" sldId="456"/>
            <ac:spMk id="5" creationId="{0B88703F-4FD6-56CB-1DD3-1BA6D4533CAC}"/>
          </ac:spMkLst>
        </pc:spChg>
        <pc:spChg chg="mod ord">
          <ac:chgData name="Lukas Kozel" userId="5faef357-946f-4c0e-bd5d-396a2e3cc0bf" providerId="ADAL" clId="{26B7CC55-7383-4DEF-BC92-4B5300145D0D}" dt="2024-04-25T09:12:26.596" v="38" actId="207"/>
          <ac:spMkLst>
            <pc:docMk/>
            <pc:sldMk cId="304984313" sldId="456"/>
            <ac:spMk id="6" creationId="{700D5F7B-EF49-AEC3-F762-93B41BFA18BF}"/>
          </ac:spMkLst>
        </pc:spChg>
        <pc:spChg chg="add mod ord">
          <ac:chgData name="Lukas Kozel" userId="5faef357-946f-4c0e-bd5d-396a2e3cc0bf" providerId="ADAL" clId="{26B7CC55-7383-4DEF-BC92-4B5300145D0D}" dt="2024-04-25T09:12:21.200" v="8"/>
          <ac:spMkLst>
            <pc:docMk/>
            <pc:sldMk cId="304984313" sldId="456"/>
            <ac:spMk id="11" creationId="{18F0DD5D-94C8-5AE7-9CCA-A465F65DBCC7}"/>
          </ac:spMkLst>
        </pc:spChg>
        <pc:spChg chg="mod ord">
          <ac:chgData name="Lukas Kozel" userId="5faef357-946f-4c0e-bd5d-396a2e3cc0bf" providerId="ADAL" clId="{26B7CC55-7383-4DEF-BC92-4B5300145D0D}" dt="2024-04-25T09:12:21.203" v="20"/>
          <ac:spMkLst>
            <pc:docMk/>
            <pc:sldMk cId="304984313" sldId="456"/>
            <ac:spMk id="59" creationId="{FDEC4908-A95A-7778-946E-F40DB871BC94}"/>
          </ac:spMkLst>
        </pc:spChg>
        <pc:spChg chg="mod ord">
          <ac:chgData name="Lukas Kozel" userId="5faef357-946f-4c0e-bd5d-396a2e3cc0bf" providerId="ADAL" clId="{26B7CC55-7383-4DEF-BC92-4B5300145D0D}" dt="2024-04-25T09:12:21.204" v="22"/>
          <ac:spMkLst>
            <pc:docMk/>
            <pc:sldMk cId="304984313" sldId="456"/>
            <ac:spMk id="63" creationId="{DD729874-DBA4-5EBD-D968-2A831640A815}"/>
          </ac:spMkLst>
        </pc:spChg>
        <pc:graphicFrameChg chg="mod">
          <ac:chgData name="Lukas Kozel" userId="5faef357-946f-4c0e-bd5d-396a2e3cc0bf" providerId="ADAL" clId="{26B7CC55-7383-4DEF-BC92-4B5300145D0D}" dt="2024-04-25T09:12:21.208" v="36"/>
          <ac:graphicFrameMkLst>
            <pc:docMk/>
            <pc:sldMk cId="304984313" sldId="456"/>
            <ac:graphicFrameMk id="60" creationId="{7864CF8A-6B66-22A1-5618-E58A66B845E2}"/>
          </ac:graphicFrameMkLst>
        </pc:graphicFrameChg>
        <pc:picChg chg="mod ord">
          <ac:chgData name="Lukas Kozel" userId="5faef357-946f-4c0e-bd5d-396a2e3cc0bf" providerId="ADAL" clId="{26B7CC55-7383-4DEF-BC92-4B5300145D0D}" dt="2024-04-25T09:12:21.204" v="24"/>
          <ac:picMkLst>
            <pc:docMk/>
            <pc:sldMk cId="304984313" sldId="456"/>
            <ac:picMk id="3" creationId="{107DB24A-13CE-5CBB-561E-C0FA33526F85}"/>
          </ac:picMkLst>
        </pc:picChg>
        <pc:picChg chg="del mod ord">
          <ac:chgData name="Lukas Kozel" userId="5faef357-946f-4c0e-bd5d-396a2e3cc0bf" providerId="ADAL" clId="{26B7CC55-7383-4DEF-BC92-4B5300145D0D}" dt="2024-04-25T09:12:23.782" v="37" actId="478"/>
          <ac:picMkLst>
            <pc:docMk/>
            <pc:sldMk cId="304984313" sldId="456"/>
            <ac:picMk id="4" creationId="{62A57A8C-646B-FBD6-1573-23801A504B89}"/>
          </ac:picMkLst>
        </pc:picChg>
        <pc:picChg chg="mod ord">
          <ac:chgData name="Lukas Kozel" userId="5faef357-946f-4c0e-bd5d-396a2e3cc0bf" providerId="ADAL" clId="{26B7CC55-7383-4DEF-BC92-4B5300145D0D}" dt="2024-04-25T09:12:21.204" v="26"/>
          <ac:picMkLst>
            <pc:docMk/>
            <pc:sldMk cId="304984313" sldId="456"/>
            <ac:picMk id="7" creationId="{B7C32A41-5231-963C-4146-6A354A6AA471}"/>
          </ac:picMkLst>
        </pc:picChg>
        <pc:picChg chg="mod ord">
          <ac:chgData name="Lukas Kozel" userId="5faef357-946f-4c0e-bd5d-396a2e3cc0bf" providerId="ADAL" clId="{26B7CC55-7383-4DEF-BC92-4B5300145D0D}" dt="2024-04-25T09:12:21.205" v="28"/>
          <ac:picMkLst>
            <pc:docMk/>
            <pc:sldMk cId="304984313" sldId="456"/>
            <ac:picMk id="8" creationId="{38827C9C-18E1-5177-E9C6-9A445D377663}"/>
          </ac:picMkLst>
        </pc:picChg>
        <pc:picChg chg="mod ord">
          <ac:chgData name="Lukas Kozel" userId="5faef357-946f-4c0e-bd5d-396a2e3cc0bf" providerId="ADAL" clId="{26B7CC55-7383-4DEF-BC92-4B5300145D0D}" dt="2024-04-25T09:12:21.205" v="30"/>
          <ac:picMkLst>
            <pc:docMk/>
            <pc:sldMk cId="304984313" sldId="456"/>
            <ac:picMk id="9" creationId="{850AE3D2-3321-FBBA-7DCB-73A0CCA870E4}"/>
          </ac:picMkLst>
        </pc:picChg>
        <pc:picChg chg="mod ord">
          <ac:chgData name="Lukas Kozel" userId="5faef357-946f-4c0e-bd5d-396a2e3cc0bf" providerId="ADAL" clId="{26B7CC55-7383-4DEF-BC92-4B5300145D0D}" dt="2024-04-25T09:12:21.205" v="32"/>
          <ac:picMkLst>
            <pc:docMk/>
            <pc:sldMk cId="304984313" sldId="456"/>
            <ac:picMk id="10" creationId="{FC9079BF-78DD-B28D-0E0A-FFD43BA3967D}"/>
          </ac:picMkLst>
        </pc:picChg>
        <pc:picChg chg="add mod ord">
          <ac:chgData name="Lukas Kozel" userId="5faef357-946f-4c0e-bd5d-396a2e3cc0bf" providerId="ADAL" clId="{26B7CC55-7383-4DEF-BC92-4B5300145D0D}" dt="2024-04-25T09:12:21.202" v="10"/>
          <ac:picMkLst>
            <pc:docMk/>
            <pc:sldMk cId="304984313" sldId="456"/>
            <ac:picMk id="12" creationId="{142CB716-719B-3CE2-568E-FB2B296E64FB}"/>
          </ac:picMkLst>
        </pc:picChg>
      </pc:sldChg>
      <pc:sldChg chg="new add">
        <pc:chgData name="Lukas Kozel" userId="5faef357-946f-4c0e-bd5d-396a2e3cc0bf" providerId="ADAL" clId="{26B7CC55-7383-4DEF-BC92-4B5300145D0D}" dt="2024-04-25T09:17:29.624" v="135"/>
        <pc:sldMkLst>
          <pc:docMk/>
          <pc:sldMk cId="2338446346" sldId="457"/>
        </pc:sldMkLst>
      </pc:sldChg>
      <pc:sldChg chg="addSp delSp modSp new add">
        <pc:chgData name="Lukas Kozel" userId="5faef357-946f-4c0e-bd5d-396a2e3cc0bf" providerId="ADAL" clId="{26B7CC55-7383-4DEF-BC92-4B5300145D0D}" dt="2024-04-25T09:17:45.136" v="139" actId="931"/>
        <pc:sldMkLst>
          <pc:docMk/>
          <pc:sldMk cId="2325985618" sldId="458"/>
        </pc:sldMkLst>
        <pc:spChg chg="add del">
          <ac:chgData name="Lukas Kozel" userId="5faef357-946f-4c0e-bd5d-396a2e3cc0bf" providerId="ADAL" clId="{26B7CC55-7383-4DEF-BC92-4B5300145D0D}" dt="2024-04-25T09:17:45.136" v="139" actId="931"/>
          <ac:spMkLst>
            <pc:docMk/>
            <pc:sldMk cId="2325985618" sldId="458"/>
            <ac:spMk id="5" creationId="{AE4E0870-4A76-FD7D-16CB-8C0AE85F3666}"/>
          </ac:spMkLst>
        </pc:spChg>
        <pc:picChg chg="add del mod">
          <ac:chgData name="Lukas Kozel" userId="5faef357-946f-4c0e-bd5d-396a2e3cc0bf" providerId="ADAL" clId="{26B7CC55-7383-4DEF-BC92-4B5300145D0D}" dt="2024-04-25T09:17:45.136" v="139" actId="931"/>
          <ac:picMkLst>
            <pc:docMk/>
            <pc:sldMk cId="2325985618" sldId="458"/>
            <ac:picMk id="11" creationId="{202CD672-92E3-B95A-86AE-D40EDB93CEAB}"/>
          </ac:picMkLst>
        </pc:picChg>
      </pc:sldChg>
      <pc:sldChg chg="new add del">
        <pc:chgData name="Lukas Kozel" userId="5faef357-946f-4c0e-bd5d-396a2e3cc0bf" providerId="ADAL" clId="{26B7CC55-7383-4DEF-BC92-4B5300145D0D}" dt="2024-04-25T09:38:08.155" v="545" actId="47"/>
        <pc:sldMkLst>
          <pc:docMk/>
          <pc:sldMk cId="749093262" sldId="459"/>
        </pc:sldMkLst>
      </pc:sldChg>
      <pc:sldChg chg="addSp delSp modSp add del mod">
        <pc:chgData name="Lukas Kozel" userId="5faef357-946f-4c0e-bd5d-396a2e3cc0bf" providerId="ADAL" clId="{26B7CC55-7383-4DEF-BC92-4B5300145D0D}" dt="2024-04-25T09:37:40.770" v="535" actId="47"/>
        <pc:sldMkLst>
          <pc:docMk/>
          <pc:sldMk cId="0" sldId="460"/>
        </pc:sldMkLst>
        <pc:spChg chg="add del mod">
          <ac:chgData name="Lukas Kozel" userId="5faef357-946f-4c0e-bd5d-396a2e3cc0bf" providerId="ADAL" clId="{26B7CC55-7383-4DEF-BC92-4B5300145D0D}" dt="2024-04-25T09:28:51.841" v="197" actId="21"/>
          <ac:spMkLst>
            <pc:docMk/>
            <pc:sldMk cId="0" sldId="460"/>
            <ac:spMk id="2" creationId="{67CE2280-B3FB-1183-9BEA-0B4D3A0A22EC}"/>
          </ac:spMkLst>
        </pc:spChg>
        <pc:spChg chg="add del mod">
          <ac:chgData name="Lukas Kozel" userId="5faef357-946f-4c0e-bd5d-396a2e3cc0bf" providerId="ADAL" clId="{26B7CC55-7383-4DEF-BC92-4B5300145D0D}" dt="2024-04-25T09:28:51.841" v="197" actId="21"/>
          <ac:spMkLst>
            <pc:docMk/>
            <pc:sldMk cId="0" sldId="460"/>
            <ac:spMk id="3" creationId="{12B59264-6B2F-35AC-7249-2BBF720AFCD2}"/>
          </ac:spMkLst>
        </pc:spChg>
        <pc:spChg chg="add del mod">
          <ac:chgData name="Lukas Kozel" userId="5faef357-946f-4c0e-bd5d-396a2e3cc0bf" providerId="ADAL" clId="{26B7CC55-7383-4DEF-BC92-4B5300145D0D}" dt="2024-04-25T09:28:51.841" v="197" actId="21"/>
          <ac:spMkLst>
            <pc:docMk/>
            <pc:sldMk cId="0" sldId="460"/>
            <ac:spMk id="4" creationId="{20F8904A-395F-A46A-4547-8FE60BBB1F3F}"/>
          </ac:spMkLst>
        </pc:spChg>
        <pc:spChg chg="add del mod">
          <ac:chgData name="Lukas Kozel" userId="5faef357-946f-4c0e-bd5d-396a2e3cc0bf" providerId="ADAL" clId="{26B7CC55-7383-4DEF-BC92-4B5300145D0D}" dt="2024-04-25T09:29:42.740" v="223" actId="478"/>
          <ac:spMkLst>
            <pc:docMk/>
            <pc:sldMk cId="0" sldId="460"/>
            <ac:spMk id="5" creationId="{70611320-3AE2-4B72-2C88-4300681B86E1}"/>
          </ac:spMkLst>
        </pc:spChg>
        <pc:spChg chg="add mod ord">
          <ac:chgData name="Lukas Kozel" userId="5faef357-946f-4c0e-bd5d-396a2e3cc0bf" providerId="ADAL" clId="{26B7CC55-7383-4DEF-BC92-4B5300145D0D}" dt="2024-04-25T09:35:03.369" v="435" actId="14100"/>
          <ac:spMkLst>
            <pc:docMk/>
            <pc:sldMk cId="0" sldId="460"/>
            <ac:spMk id="6" creationId="{705905E7-40F7-A84A-8A04-C6BC518B786B}"/>
          </ac:spMkLst>
        </pc:spChg>
        <pc:spChg chg="add mod ord">
          <ac:chgData name="Lukas Kozel" userId="5faef357-946f-4c0e-bd5d-396a2e3cc0bf" providerId="ADAL" clId="{26B7CC55-7383-4DEF-BC92-4B5300145D0D}" dt="2024-04-25T09:34:20.329" v="423" actId="14100"/>
          <ac:spMkLst>
            <pc:docMk/>
            <pc:sldMk cId="0" sldId="460"/>
            <ac:spMk id="7" creationId="{57551149-4F81-2326-F0D5-694C2D0C6850}"/>
          </ac:spMkLst>
        </pc:spChg>
        <pc:spChg chg="add mod ord">
          <ac:chgData name="Lukas Kozel" userId="5faef357-946f-4c0e-bd5d-396a2e3cc0bf" providerId="ADAL" clId="{26B7CC55-7383-4DEF-BC92-4B5300145D0D}" dt="2024-04-25T09:34:13.266" v="401"/>
          <ac:spMkLst>
            <pc:docMk/>
            <pc:sldMk cId="0" sldId="460"/>
            <ac:spMk id="8" creationId="{F7554494-1696-714E-49B8-0EE531B32343}"/>
          </ac:spMkLst>
        </pc:spChg>
        <pc:spChg chg="add del mod">
          <ac:chgData name="Lukas Kozel" userId="5faef357-946f-4c0e-bd5d-396a2e3cc0bf" providerId="ADAL" clId="{26B7CC55-7383-4DEF-BC92-4B5300145D0D}" dt="2024-04-25T09:32:24.663" v="282" actId="478"/>
          <ac:spMkLst>
            <pc:docMk/>
            <pc:sldMk cId="0" sldId="460"/>
            <ac:spMk id="10" creationId="{BEA88067-99E9-1133-4563-011FD5E2F243}"/>
          </ac:spMkLst>
        </pc:spChg>
        <pc:spChg chg="add del mod">
          <ac:chgData name="Lukas Kozel" userId="5faef357-946f-4c0e-bd5d-396a2e3cc0bf" providerId="ADAL" clId="{26B7CC55-7383-4DEF-BC92-4B5300145D0D}" dt="2024-04-25T09:32:44.931" v="323" actId="478"/>
          <ac:spMkLst>
            <pc:docMk/>
            <pc:sldMk cId="0" sldId="460"/>
            <ac:spMk id="12" creationId="{94E6FA04-A3EB-B9E9-E86C-CA94ED762035}"/>
          </ac:spMkLst>
        </pc:spChg>
        <pc:spChg chg="add del mod">
          <ac:chgData name="Lukas Kozel" userId="5faef357-946f-4c0e-bd5d-396a2e3cc0bf" providerId="ADAL" clId="{26B7CC55-7383-4DEF-BC92-4B5300145D0D}" dt="2024-04-25T09:33:27.976" v="350" actId="21"/>
          <ac:spMkLst>
            <pc:docMk/>
            <pc:sldMk cId="0" sldId="460"/>
            <ac:spMk id="13" creationId="{2769B343-F21B-9043-39C8-E5B2A50A7C06}"/>
          </ac:spMkLst>
        </pc:spChg>
        <pc:spChg chg="add del mod">
          <ac:chgData name="Lukas Kozel" userId="5faef357-946f-4c0e-bd5d-396a2e3cc0bf" providerId="ADAL" clId="{26B7CC55-7383-4DEF-BC92-4B5300145D0D}" dt="2024-04-25T09:33:34.861" v="353" actId="478"/>
          <ac:spMkLst>
            <pc:docMk/>
            <pc:sldMk cId="0" sldId="460"/>
            <ac:spMk id="15" creationId="{5D12EBC9-2F3F-E601-32DE-78386CE8C553}"/>
          </ac:spMkLst>
        </pc:spChg>
        <pc:spChg chg="add mod ord">
          <ac:chgData name="Lukas Kozel" userId="5faef357-946f-4c0e-bd5d-396a2e3cc0bf" providerId="ADAL" clId="{26B7CC55-7383-4DEF-BC92-4B5300145D0D}" dt="2024-04-25T09:34:13.267" v="403"/>
          <ac:spMkLst>
            <pc:docMk/>
            <pc:sldMk cId="0" sldId="460"/>
            <ac:spMk id="16" creationId="{C254E0FB-AA4E-2B69-EFA9-C0B8AB85F62D}"/>
          </ac:spMkLst>
        </pc:spChg>
        <pc:spChg chg="add mod">
          <ac:chgData name="Lukas Kozel" userId="5faef357-946f-4c0e-bd5d-396a2e3cc0bf" providerId="ADAL" clId="{26B7CC55-7383-4DEF-BC92-4B5300145D0D}" dt="2024-04-25T09:35:25.360" v="441" actId="1076"/>
          <ac:spMkLst>
            <pc:docMk/>
            <pc:sldMk cId="0" sldId="460"/>
            <ac:spMk id="18" creationId="{75CF904A-9E05-8F24-BC43-D8F864A30473}"/>
          </ac:spMkLst>
        </pc:spChg>
        <pc:spChg chg="add mod">
          <ac:chgData name="Lukas Kozel" userId="5faef357-946f-4c0e-bd5d-396a2e3cc0bf" providerId="ADAL" clId="{26B7CC55-7383-4DEF-BC92-4B5300145D0D}" dt="2024-04-25T09:35:25.360" v="441" actId="1076"/>
          <ac:spMkLst>
            <pc:docMk/>
            <pc:sldMk cId="0" sldId="460"/>
            <ac:spMk id="19" creationId="{22F558F6-8EBD-A5F1-2D3B-1C8972FDC4BE}"/>
          </ac:spMkLst>
        </pc:spChg>
        <pc:spChg chg="add mod">
          <ac:chgData name="Lukas Kozel" userId="5faef357-946f-4c0e-bd5d-396a2e3cc0bf" providerId="ADAL" clId="{26B7CC55-7383-4DEF-BC92-4B5300145D0D}" dt="2024-04-25T09:35:25.360" v="441" actId="1076"/>
          <ac:spMkLst>
            <pc:docMk/>
            <pc:sldMk cId="0" sldId="460"/>
            <ac:spMk id="20" creationId="{85C38C53-C2E2-F18D-E801-5657D23CD330}"/>
          </ac:spMkLst>
        </pc:spChg>
        <pc:spChg chg="add mod">
          <ac:chgData name="Lukas Kozel" userId="5faef357-946f-4c0e-bd5d-396a2e3cc0bf" providerId="ADAL" clId="{26B7CC55-7383-4DEF-BC92-4B5300145D0D}" dt="2024-04-25T09:35:25.360" v="441" actId="1076"/>
          <ac:spMkLst>
            <pc:docMk/>
            <pc:sldMk cId="0" sldId="460"/>
            <ac:spMk id="21" creationId="{58450BAA-6BB6-B738-34E2-1BCC63D0D6BB}"/>
          </ac:spMkLst>
        </pc:spChg>
        <pc:spChg chg="add del mod">
          <ac:chgData name="Lukas Kozel" userId="5faef357-946f-4c0e-bd5d-396a2e3cc0bf" providerId="ADAL" clId="{26B7CC55-7383-4DEF-BC92-4B5300145D0D}" dt="2024-04-25T09:35:21.463" v="440" actId="478"/>
          <ac:spMkLst>
            <pc:docMk/>
            <pc:sldMk cId="0" sldId="460"/>
            <ac:spMk id="23" creationId="{07B56703-397B-2ED6-DD3B-48ECFB185AD4}"/>
          </ac:spMkLst>
        </pc:spChg>
        <pc:spChg chg="add del mod">
          <ac:chgData name="Lukas Kozel" userId="5faef357-946f-4c0e-bd5d-396a2e3cc0bf" providerId="ADAL" clId="{26B7CC55-7383-4DEF-BC92-4B5300145D0D}" dt="2024-04-25T09:35:21.463" v="440" actId="478"/>
          <ac:spMkLst>
            <pc:docMk/>
            <pc:sldMk cId="0" sldId="460"/>
            <ac:spMk id="25" creationId="{65C0A69A-3C34-C85F-E937-82337FAFAE2E}"/>
          </ac:spMkLst>
        </pc:spChg>
        <pc:spChg chg="add del mod">
          <ac:chgData name="Lukas Kozel" userId="5faef357-946f-4c0e-bd5d-396a2e3cc0bf" providerId="ADAL" clId="{26B7CC55-7383-4DEF-BC92-4B5300145D0D}" dt="2024-04-25T09:35:21.463" v="440" actId="478"/>
          <ac:spMkLst>
            <pc:docMk/>
            <pc:sldMk cId="0" sldId="460"/>
            <ac:spMk id="27" creationId="{53217982-0BCD-A298-C1FF-E0D8F1ABB920}"/>
          </ac:spMkLst>
        </pc:spChg>
        <pc:spChg chg="mod ord">
          <ac:chgData name="Lukas Kozel" userId="5faef357-946f-4c0e-bd5d-396a2e3cc0bf" providerId="ADAL" clId="{26B7CC55-7383-4DEF-BC92-4B5300145D0D}" dt="2024-04-25T09:34:13.259" v="365"/>
          <ac:spMkLst>
            <pc:docMk/>
            <pc:sldMk cId="0" sldId="460"/>
            <ac:spMk id="3347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5T09:34:13.260" v="369"/>
          <ac:spMkLst>
            <pc:docMk/>
            <pc:sldMk cId="0" sldId="460"/>
            <ac:spMk id="3349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5T09:34:13.261" v="371"/>
          <ac:spMkLst>
            <pc:docMk/>
            <pc:sldMk cId="0" sldId="460"/>
            <ac:spMk id="3350" creationId="{00000000-0000-0000-0000-000000000000}"/>
          </ac:spMkLst>
        </pc:spChg>
        <pc:spChg chg="del mod ord">
          <ac:chgData name="Lukas Kozel" userId="5faef357-946f-4c0e-bd5d-396a2e3cc0bf" providerId="ADAL" clId="{26B7CC55-7383-4DEF-BC92-4B5300145D0D}" dt="2024-04-25T09:35:18.225" v="437" actId="478"/>
          <ac:spMkLst>
            <pc:docMk/>
            <pc:sldMk cId="0" sldId="460"/>
            <ac:spMk id="3351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5T09:34:13.261" v="375"/>
          <ac:spMkLst>
            <pc:docMk/>
            <pc:sldMk cId="0" sldId="460"/>
            <ac:spMk id="3352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5T09:34:13.262" v="377"/>
          <ac:spMkLst>
            <pc:docMk/>
            <pc:sldMk cId="0" sldId="460"/>
            <ac:spMk id="3353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5T09:34:13.262" v="379"/>
          <ac:spMkLst>
            <pc:docMk/>
            <pc:sldMk cId="0" sldId="460"/>
            <ac:spMk id="3354" creationId="{00000000-0000-0000-0000-000000000000}"/>
          </ac:spMkLst>
        </pc:spChg>
        <pc:spChg chg="del mod">
          <ac:chgData name="Lukas Kozel" userId="5faef357-946f-4c0e-bd5d-396a2e3cc0bf" providerId="ADAL" clId="{26B7CC55-7383-4DEF-BC92-4B5300145D0D}" dt="2024-04-25T09:32:43.151" v="321" actId="478"/>
          <ac:spMkLst>
            <pc:docMk/>
            <pc:sldMk cId="0" sldId="460"/>
            <ac:spMk id="3355" creationId="{00000000-0000-0000-0000-000000000000}"/>
          </ac:spMkLst>
        </pc:spChg>
        <pc:spChg chg="del mod">
          <ac:chgData name="Lukas Kozel" userId="5faef357-946f-4c0e-bd5d-396a2e3cc0bf" providerId="ADAL" clId="{26B7CC55-7383-4DEF-BC92-4B5300145D0D}" dt="2024-04-25T09:32:22.397" v="281" actId="478"/>
          <ac:spMkLst>
            <pc:docMk/>
            <pc:sldMk cId="0" sldId="460"/>
            <ac:spMk id="3356" creationId="{00000000-0000-0000-0000-000000000000}"/>
          </ac:spMkLst>
        </pc:spChg>
        <pc:spChg chg="del mod">
          <ac:chgData name="Lukas Kozel" userId="5faef357-946f-4c0e-bd5d-396a2e3cc0bf" providerId="ADAL" clId="{26B7CC55-7383-4DEF-BC92-4B5300145D0D}" dt="2024-04-25T09:33:29.987" v="351" actId="478"/>
          <ac:spMkLst>
            <pc:docMk/>
            <pc:sldMk cId="0" sldId="460"/>
            <ac:spMk id="3357" creationId="{00000000-0000-0000-0000-000000000000}"/>
          </ac:spMkLst>
        </pc:spChg>
        <pc:spChg chg="del mod ord">
          <ac:chgData name="Lukas Kozel" userId="5faef357-946f-4c0e-bd5d-396a2e3cc0bf" providerId="ADAL" clId="{26B7CC55-7383-4DEF-BC92-4B5300145D0D}" dt="2024-04-25T09:35:18.225" v="437" actId="478"/>
          <ac:spMkLst>
            <pc:docMk/>
            <pc:sldMk cId="0" sldId="460"/>
            <ac:spMk id="3358" creationId="{00000000-0000-0000-0000-000000000000}"/>
          </ac:spMkLst>
        </pc:spChg>
        <pc:spChg chg="del mod ord">
          <ac:chgData name="Lukas Kozel" userId="5faef357-946f-4c0e-bd5d-396a2e3cc0bf" providerId="ADAL" clId="{26B7CC55-7383-4DEF-BC92-4B5300145D0D}" dt="2024-04-25T09:35:18.225" v="437" actId="478"/>
          <ac:spMkLst>
            <pc:docMk/>
            <pc:sldMk cId="0" sldId="460"/>
            <ac:spMk id="3359" creationId="{00000000-0000-0000-0000-000000000000}"/>
          </ac:spMkLst>
        </pc:spChg>
        <pc:spChg chg="del mod ord">
          <ac:chgData name="Lukas Kozel" userId="5faef357-946f-4c0e-bd5d-396a2e3cc0bf" providerId="ADAL" clId="{26B7CC55-7383-4DEF-BC92-4B5300145D0D}" dt="2024-04-25T09:35:18.225" v="437" actId="478"/>
          <ac:spMkLst>
            <pc:docMk/>
            <pc:sldMk cId="0" sldId="460"/>
            <ac:spMk id="3360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5T09:34:13.264" v="387"/>
          <ac:spMkLst>
            <pc:docMk/>
            <pc:sldMk cId="0" sldId="460"/>
            <ac:spMk id="3361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5T09:34:13.264" v="389"/>
          <ac:spMkLst>
            <pc:docMk/>
            <pc:sldMk cId="0" sldId="460"/>
            <ac:spMk id="3362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5T09:34:13.264" v="391"/>
          <ac:spMkLst>
            <pc:docMk/>
            <pc:sldMk cId="0" sldId="460"/>
            <ac:spMk id="3363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5T09:34:13.265" v="393"/>
          <ac:spMkLst>
            <pc:docMk/>
            <pc:sldMk cId="0" sldId="460"/>
            <ac:spMk id="3364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5T09:34:13.265" v="395"/>
          <ac:spMkLst>
            <pc:docMk/>
            <pc:sldMk cId="0" sldId="460"/>
            <ac:spMk id="3365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5T09:34:13.266" v="397"/>
          <ac:spMkLst>
            <pc:docMk/>
            <pc:sldMk cId="0" sldId="460"/>
            <ac:spMk id="3366" creationId="{00000000-0000-0000-0000-000000000000}"/>
          </ac:spMkLst>
        </pc:spChg>
        <pc:graphicFrameChg chg="add mod ord modVis replST">
          <ac:chgData name="Lukas Kozel" userId="5faef357-946f-4c0e-bd5d-396a2e3cc0bf" providerId="ADAL" clId="{26B7CC55-7383-4DEF-BC92-4B5300145D0D}" dt="2024-04-25T09:34:13.292" v="420"/>
          <ac:graphicFrameMkLst>
            <pc:docMk/>
            <pc:sldMk cId="0" sldId="460"/>
            <ac:graphicFrameMk id="17" creationId="{55022DF6-C0A7-88E1-0FD6-D698C283AEFC}"/>
          </ac:graphicFrameMkLst>
        </pc:graphicFrameChg>
        <pc:picChg chg="mod ord">
          <ac:chgData name="Lukas Kozel" userId="5faef357-946f-4c0e-bd5d-396a2e3cc0bf" providerId="ADAL" clId="{26B7CC55-7383-4DEF-BC92-4B5300145D0D}" dt="2024-04-25T09:34:13.260" v="367"/>
          <ac:picMkLst>
            <pc:docMk/>
            <pc:sldMk cId="0" sldId="460"/>
            <ac:picMk id="3348" creationId="{00000000-0000-0000-0000-000000000000}"/>
          </ac:picMkLst>
        </pc:picChg>
      </pc:sldChg>
      <pc:sldChg chg="addSp delSp modSp add mod">
        <pc:chgData name="Lukas Kozel" userId="5faef357-946f-4c0e-bd5d-396a2e3cc0bf" providerId="ADAL" clId="{26B7CC55-7383-4DEF-BC92-4B5300145D0D}" dt="2024-04-25T09:38:04.676" v="544" actId="478"/>
        <pc:sldMkLst>
          <pc:docMk/>
          <pc:sldMk cId="1787606920" sldId="461"/>
        </pc:sldMkLst>
        <pc:spChg chg="mod ord">
          <ac:chgData name="Lukas Kozel" userId="5faef357-946f-4c0e-bd5d-396a2e3cc0bf" providerId="ADAL" clId="{26B7CC55-7383-4DEF-BC92-4B5300145D0D}" dt="2024-04-25T09:36:10.617" v="454"/>
          <ac:spMkLst>
            <pc:docMk/>
            <pc:sldMk cId="1787606920" sldId="461"/>
            <ac:spMk id="2" creationId="{AE089066-73C2-6E1D-B343-688754A8914A}"/>
          </ac:spMkLst>
        </pc:spChg>
        <pc:spChg chg="mod ord">
          <ac:chgData name="Lukas Kozel" userId="5faef357-946f-4c0e-bd5d-396a2e3cc0bf" providerId="ADAL" clId="{26B7CC55-7383-4DEF-BC92-4B5300145D0D}" dt="2024-04-25T09:37:44.854" v="542" actId="20577"/>
          <ac:spMkLst>
            <pc:docMk/>
            <pc:sldMk cId="1787606920" sldId="461"/>
            <ac:spMk id="3" creationId="{ECFA0D96-2DD5-F50F-DC3F-1694A73AF699}"/>
          </ac:spMkLst>
        </pc:spChg>
        <pc:spChg chg="del mod">
          <ac:chgData name="Lukas Kozel" userId="5faef357-946f-4c0e-bd5d-396a2e3cc0bf" providerId="ADAL" clId="{26B7CC55-7383-4DEF-BC92-4B5300145D0D}" dt="2024-04-25T09:29:00.040" v="198" actId="478"/>
          <ac:spMkLst>
            <pc:docMk/>
            <pc:sldMk cId="1787606920" sldId="461"/>
            <ac:spMk id="5" creationId="{C0FC152D-13D4-572A-EB29-EE7919CE4576}"/>
          </ac:spMkLst>
        </pc:spChg>
        <pc:spChg chg="del">
          <ac:chgData name="Lukas Kozel" userId="5faef357-946f-4c0e-bd5d-396a2e3cc0bf" providerId="ADAL" clId="{26B7CC55-7383-4DEF-BC92-4B5300145D0D}" dt="2024-04-25T09:29:00.040" v="198" actId="478"/>
          <ac:spMkLst>
            <pc:docMk/>
            <pc:sldMk cId="1787606920" sldId="461"/>
            <ac:spMk id="6" creationId="{7FFFED1D-6A23-C6DB-DF6B-3F06A67431FB}"/>
          </ac:spMkLst>
        </pc:spChg>
        <pc:spChg chg="del">
          <ac:chgData name="Lukas Kozel" userId="5faef357-946f-4c0e-bd5d-396a2e3cc0bf" providerId="ADAL" clId="{26B7CC55-7383-4DEF-BC92-4B5300145D0D}" dt="2024-04-25T09:35:48.278" v="442" actId="478"/>
          <ac:spMkLst>
            <pc:docMk/>
            <pc:sldMk cId="1787606920" sldId="461"/>
            <ac:spMk id="7" creationId="{286FDBEF-F95A-0FEF-98E8-C57CAFE722FB}"/>
          </ac:spMkLst>
        </pc:spChg>
        <pc:spChg chg="del">
          <ac:chgData name="Lukas Kozel" userId="5faef357-946f-4c0e-bd5d-396a2e3cc0bf" providerId="ADAL" clId="{26B7CC55-7383-4DEF-BC92-4B5300145D0D}" dt="2024-04-25T09:35:48.278" v="442" actId="478"/>
          <ac:spMkLst>
            <pc:docMk/>
            <pc:sldMk cId="1787606920" sldId="461"/>
            <ac:spMk id="8" creationId="{0BB72E9D-66BE-B3D9-7003-449B33B5D5D5}"/>
          </ac:spMkLst>
        </pc:spChg>
        <pc:spChg chg="del">
          <ac:chgData name="Lukas Kozel" userId="5faef357-946f-4c0e-bd5d-396a2e3cc0bf" providerId="ADAL" clId="{26B7CC55-7383-4DEF-BC92-4B5300145D0D}" dt="2024-04-25T09:35:48.278" v="442" actId="478"/>
          <ac:spMkLst>
            <pc:docMk/>
            <pc:sldMk cId="1787606920" sldId="461"/>
            <ac:spMk id="9" creationId="{112C9E31-7659-C8BE-6632-51D7F39622CB}"/>
          </ac:spMkLst>
        </pc:spChg>
        <pc:spChg chg="del">
          <ac:chgData name="Lukas Kozel" userId="5faef357-946f-4c0e-bd5d-396a2e3cc0bf" providerId="ADAL" clId="{26B7CC55-7383-4DEF-BC92-4B5300145D0D}" dt="2024-04-25T09:35:48.278" v="442" actId="478"/>
          <ac:spMkLst>
            <pc:docMk/>
            <pc:sldMk cId="1787606920" sldId="461"/>
            <ac:spMk id="10" creationId="{5CF94D46-B14C-5384-7E38-EC61165D40D2}"/>
          </ac:spMkLst>
        </pc:spChg>
        <pc:spChg chg="del">
          <ac:chgData name="Lukas Kozel" userId="5faef357-946f-4c0e-bd5d-396a2e3cc0bf" providerId="ADAL" clId="{26B7CC55-7383-4DEF-BC92-4B5300145D0D}" dt="2024-04-25T09:35:48.278" v="442" actId="478"/>
          <ac:spMkLst>
            <pc:docMk/>
            <pc:sldMk cId="1787606920" sldId="461"/>
            <ac:spMk id="11" creationId="{70877B0F-0405-A618-339E-333E7B928C2C}"/>
          </ac:spMkLst>
        </pc:spChg>
        <pc:spChg chg="del">
          <ac:chgData name="Lukas Kozel" userId="5faef357-946f-4c0e-bd5d-396a2e3cc0bf" providerId="ADAL" clId="{26B7CC55-7383-4DEF-BC92-4B5300145D0D}" dt="2024-04-25T09:35:48.278" v="442" actId="478"/>
          <ac:spMkLst>
            <pc:docMk/>
            <pc:sldMk cId="1787606920" sldId="461"/>
            <ac:spMk id="12" creationId="{569A0CC0-C844-04C7-D00F-B48DEEF587D8}"/>
          </ac:spMkLst>
        </pc:spChg>
        <pc:spChg chg="add del mod">
          <ac:chgData name="Lukas Kozel" userId="5faef357-946f-4c0e-bd5d-396a2e3cc0bf" providerId="ADAL" clId="{26B7CC55-7383-4DEF-BC92-4B5300145D0D}" dt="2024-04-25T09:29:08.636" v="202" actId="478"/>
          <ac:spMkLst>
            <pc:docMk/>
            <pc:sldMk cId="1787606920" sldId="461"/>
            <ac:spMk id="18" creationId="{1E099480-A0DF-E4B1-B218-A7735AAD4FC9}"/>
          </ac:spMkLst>
        </pc:spChg>
        <pc:spChg chg="add mod ord">
          <ac:chgData name="Lukas Kozel" userId="5faef357-946f-4c0e-bd5d-396a2e3cc0bf" providerId="ADAL" clId="{26B7CC55-7383-4DEF-BC92-4B5300145D0D}" dt="2024-04-25T09:36:10.620" v="464"/>
          <ac:spMkLst>
            <pc:docMk/>
            <pc:sldMk cId="1787606920" sldId="461"/>
            <ac:spMk id="19" creationId="{A59C1F46-5C3A-C7DB-FA9B-DA98184FBF85}"/>
          </ac:spMkLst>
        </pc:spChg>
        <pc:spChg chg="add mod ord">
          <ac:chgData name="Lukas Kozel" userId="5faef357-946f-4c0e-bd5d-396a2e3cc0bf" providerId="ADAL" clId="{26B7CC55-7383-4DEF-BC92-4B5300145D0D}" dt="2024-04-25T09:36:10.620" v="466"/>
          <ac:spMkLst>
            <pc:docMk/>
            <pc:sldMk cId="1787606920" sldId="461"/>
            <ac:spMk id="20" creationId="{0FDC2D80-A3CB-99FA-1448-B5862A99968F}"/>
          </ac:spMkLst>
        </pc:spChg>
        <pc:spChg chg="add mod ord">
          <ac:chgData name="Lukas Kozel" userId="5faef357-946f-4c0e-bd5d-396a2e3cc0bf" providerId="ADAL" clId="{26B7CC55-7383-4DEF-BC92-4B5300145D0D}" dt="2024-04-25T09:36:10.621" v="468"/>
          <ac:spMkLst>
            <pc:docMk/>
            <pc:sldMk cId="1787606920" sldId="461"/>
            <ac:spMk id="21" creationId="{72DA8280-D46D-2632-9AFA-8B67E0C28FBF}"/>
          </ac:spMkLst>
        </pc:spChg>
        <pc:spChg chg="add mod ord">
          <ac:chgData name="Lukas Kozel" userId="5faef357-946f-4c0e-bd5d-396a2e3cc0bf" providerId="ADAL" clId="{26B7CC55-7383-4DEF-BC92-4B5300145D0D}" dt="2024-04-25T09:36:10.621" v="470"/>
          <ac:spMkLst>
            <pc:docMk/>
            <pc:sldMk cId="1787606920" sldId="461"/>
            <ac:spMk id="22" creationId="{A1F7DDE0-9080-45A9-E19B-2903FC4EF824}"/>
          </ac:spMkLst>
        </pc:spChg>
        <pc:spChg chg="add mod ord">
          <ac:chgData name="Lukas Kozel" userId="5faef357-946f-4c0e-bd5d-396a2e3cc0bf" providerId="ADAL" clId="{26B7CC55-7383-4DEF-BC92-4B5300145D0D}" dt="2024-04-25T09:36:10.621" v="472"/>
          <ac:spMkLst>
            <pc:docMk/>
            <pc:sldMk cId="1787606920" sldId="461"/>
            <ac:spMk id="23" creationId="{FFC0F843-9C96-C543-13F4-AF4D1E8BC8B4}"/>
          </ac:spMkLst>
        </pc:spChg>
        <pc:spChg chg="add mod ord">
          <ac:chgData name="Lukas Kozel" userId="5faef357-946f-4c0e-bd5d-396a2e3cc0bf" providerId="ADAL" clId="{26B7CC55-7383-4DEF-BC92-4B5300145D0D}" dt="2024-04-25T09:36:10.622" v="474"/>
          <ac:spMkLst>
            <pc:docMk/>
            <pc:sldMk cId="1787606920" sldId="461"/>
            <ac:spMk id="24" creationId="{7BF66491-0961-26CB-AA97-DFE8091520E9}"/>
          </ac:spMkLst>
        </pc:spChg>
        <pc:spChg chg="add del mod">
          <ac:chgData name="Lukas Kozel" userId="5faef357-946f-4c0e-bd5d-396a2e3cc0bf" providerId="ADAL" clId="{26B7CC55-7383-4DEF-BC92-4B5300145D0D}" dt="2024-04-25T09:36:07.917" v="451" actId="478"/>
          <ac:spMkLst>
            <pc:docMk/>
            <pc:sldMk cId="1787606920" sldId="461"/>
            <ac:spMk id="25" creationId="{DC82903A-A25A-B3C8-D256-05C8ABECD6FA}"/>
          </ac:spMkLst>
        </pc:spChg>
        <pc:spChg chg="add mod ord">
          <ac:chgData name="Lukas Kozel" userId="5faef357-946f-4c0e-bd5d-396a2e3cc0bf" providerId="ADAL" clId="{26B7CC55-7383-4DEF-BC92-4B5300145D0D}" dt="2024-04-25T09:36:10.622" v="476"/>
          <ac:spMkLst>
            <pc:docMk/>
            <pc:sldMk cId="1787606920" sldId="461"/>
            <ac:spMk id="26" creationId="{5A0F456A-FCE8-299F-3436-1319EE88F1F2}"/>
          </ac:spMkLst>
        </pc:spChg>
        <pc:spChg chg="add mod ord">
          <ac:chgData name="Lukas Kozel" userId="5faef357-946f-4c0e-bd5d-396a2e3cc0bf" providerId="ADAL" clId="{26B7CC55-7383-4DEF-BC92-4B5300145D0D}" dt="2024-04-25T09:36:10.622" v="478"/>
          <ac:spMkLst>
            <pc:docMk/>
            <pc:sldMk cId="1787606920" sldId="461"/>
            <ac:spMk id="27" creationId="{03F0F574-F3DA-762A-F885-2715A10BCE77}"/>
          </ac:spMkLst>
        </pc:spChg>
        <pc:spChg chg="add mod ord">
          <ac:chgData name="Lukas Kozel" userId="5faef357-946f-4c0e-bd5d-396a2e3cc0bf" providerId="ADAL" clId="{26B7CC55-7383-4DEF-BC92-4B5300145D0D}" dt="2024-04-25T09:36:10.623" v="480"/>
          <ac:spMkLst>
            <pc:docMk/>
            <pc:sldMk cId="1787606920" sldId="461"/>
            <ac:spMk id="28" creationId="{1BF8D0B7-13CC-17B9-6A1F-8CE9FD9D5B02}"/>
          </ac:spMkLst>
        </pc:spChg>
        <pc:spChg chg="add del mod">
          <ac:chgData name="Lukas Kozel" userId="5faef357-946f-4c0e-bd5d-396a2e3cc0bf" providerId="ADAL" clId="{26B7CC55-7383-4DEF-BC92-4B5300145D0D}" dt="2024-04-25T09:36:06.369" v="450" actId="21"/>
          <ac:spMkLst>
            <pc:docMk/>
            <pc:sldMk cId="1787606920" sldId="461"/>
            <ac:spMk id="29" creationId="{9FBED3BA-A357-07FC-A655-BDC184729045}"/>
          </ac:spMkLst>
        </pc:spChg>
        <pc:spChg chg="add mod ord">
          <ac:chgData name="Lukas Kozel" userId="5faef357-946f-4c0e-bd5d-396a2e3cc0bf" providerId="ADAL" clId="{26B7CC55-7383-4DEF-BC92-4B5300145D0D}" dt="2024-04-25T09:36:10.618" v="456"/>
          <ac:spMkLst>
            <pc:docMk/>
            <pc:sldMk cId="1787606920" sldId="461"/>
            <ac:spMk id="30" creationId="{84B1F697-FB2B-D07E-722F-443F1FC8B708}"/>
          </ac:spMkLst>
        </pc:spChg>
        <pc:spChg chg="add mod">
          <ac:chgData name="Lukas Kozel" userId="5faef357-946f-4c0e-bd5d-396a2e3cc0bf" providerId="ADAL" clId="{26B7CC55-7383-4DEF-BC92-4B5300145D0D}" dt="2024-04-25T09:36:22.120" v="499" actId="1076"/>
          <ac:spMkLst>
            <pc:docMk/>
            <pc:sldMk cId="1787606920" sldId="461"/>
            <ac:spMk id="32" creationId="{9688B012-70FE-A17B-5798-225B2C83CAFD}"/>
          </ac:spMkLst>
        </pc:spChg>
        <pc:spChg chg="add mod">
          <ac:chgData name="Lukas Kozel" userId="5faef357-946f-4c0e-bd5d-396a2e3cc0bf" providerId="ADAL" clId="{26B7CC55-7383-4DEF-BC92-4B5300145D0D}" dt="2024-04-25T09:36:22.120" v="499" actId="1076"/>
          <ac:spMkLst>
            <pc:docMk/>
            <pc:sldMk cId="1787606920" sldId="461"/>
            <ac:spMk id="33" creationId="{195A7A6D-ABD7-CC82-1DEB-58874C413639}"/>
          </ac:spMkLst>
        </pc:spChg>
        <pc:spChg chg="add mod">
          <ac:chgData name="Lukas Kozel" userId="5faef357-946f-4c0e-bd5d-396a2e3cc0bf" providerId="ADAL" clId="{26B7CC55-7383-4DEF-BC92-4B5300145D0D}" dt="2024-04-25T09:37:24.742" v="519"/>
          <ac:spMkLst>
            <pc:docMk/>
            <pc:sldMk cId="1787606920" sldId="461"/>
            <ac:spMk id="34" creationId="{24470D1B-42E2-DA16-63AA-51B739EE8A1D}"/>
          </ac:spMkLst>
        </pc:spChg>
        <pc:spChg chg="add mod">
          <ac:chgData name="Lukas Kozel" userId="5faef357-946f-4c0e-bd5d-396a2e3cc0bf" providerId="ADAL" clId="{26B7CC55-7383-4DEF-BC92-4B5300145D0D}" dt="2024-04-25T09:37:31.805" v="521"/>
          <ac:spMkLst>
            <pc:docMk/>
            <pc:sldMk cId="1787606920" sldId="461"/>
            <ac:spMk id="35" creationId="{8C5E5652-695C-E736-3646-FE65E1A2E7B5}"/>
          </ac:spMkLst>
        </pc:spChg>
        <pc:spChg chg="add mod">
          <ac:chgData name="Lukas Kozel" userId="5faef357-946f-4c0e-bd5d-396a2e3cc0bf" providerId="ADAL" clId="{26B7CC55-7383-4DEF-BC92-4B5300145D0D}" dt="2024-04-25T09:36:38.476" v="504" actId="20577"/>
          <ac:spMkLst>
            <pc:docMk/>
            <pc:sldMk cId="1787606920" sldId="461"/>
            <ac:spMk id="36" creationId="{90F88BDB-F969-4B2B-5544-E8B16E53A0D3}"/>
          </ac:spMkLst>
        </pc:spChg>
        <pc:spChg chg="add mod">
          <ac:chgData name="Lukas Kozel" userId="5faef357-946f-4c0e-bd5d-396a2e3cc0bf" providerId="ADAL" clId="{26B7CC55-7383-4DEF-BC92-4B5300145D0D}" dt="2024-04-25T09:37:24.742" v="519"/>
          <ac:spMkLst>
            <pc:docMk/>
            <pc:sldMk cId="1787606920" sldId="461"/>
            <ac:spMk id="37" creationId="{0FE2D6D9-4600-76B6-3828-C7C6A025E88B}"/>
          </ac:spMkLst>
        </pc:spChg>
        <pc:spChg chg="add mod">
          <ac:chgData name="Lukas Kozel" userId="5faef357-946f-4c0e-bd5d-396a2e3cc0bf" providerId="ADAL" clId="{26B7CC55-7383-4DEF-BC92-4B5300145D0D}" dt="2024-04-25T09:37:36.333" v="534" actId="20577"/>
          <ac:spMkLst>
            <pc:docMk/>
            <pc:sldMk cId="1787606920" sldId="461"/>
            <ac:spMk id="38" creationId="{DDB18C9E-1726-B3F8-51DF-169C717F6F07}"/>
          </ac:spMkLst>
        </pc:spChg>
        <pc:spChg chg="add mod">
          <ac:chgData name="Lukas Kozel" userId="5faef357-946f-4c0e-bd5d-396a2e3cc0bf" providerId="ADAL" clId="{26B7CC55-7383-4DEF-BC92-4B5300145D0D}" dt="2024-04-25T09:36:41.955" v="508" actId="20577"/>
          <ac:spMkLst>
            <pc:docMk/>
            <pc:sldMk cId="1787606920" sldId="461"/>
            <ac:spMk id="39" creationId="{D0C8D3C2-88BB-F46D-F6EA-AE78C220DD37}"/>
          </ac:spMkLst>
        </pc:spChg>
        <pc:spChg chg="add del mod">
          <ac:chgData name="Lukas Kozel" userId="5faef357-946f-4c0e-bd5d-396a2e3cc0bf" providerId="ADAL" clId="{26B7CC55-7383-4DEF-BC92-4B5300145D0D}" dt="2024-04-25T09:37:18.171" v="517" actId="478"/>
          <ac:spMkLst>
            <pc:docMk/>
            <pc:sldMk cId="1787606920" sldId="461"/>
            <ac:spMk id="40" creationId="{78F30CA2-3C7D-D07E-AD3D-09ED87753434}"/>
          </ac:spMkLst>
        </pc:spChg>
        <pc:spChg chg="add del mod">
          <ac:chgData name="Lukas Kozel" userId="5faef357-946f-4c0e-bd5d-396a2e3cc0bf" providerId="ADAL" clId="{26B7CC55-7383-4DEF-BC92-4B5300145D0D}" dt="2024-04-25T09:37:18.171" v="517" actId="478"/>
          <ac:spMkLst>
            <pc:docMk/>
            <pc:sldMk cId="1787606920" sldId="461"/>
            <ac:spMk id="41" creationId="{8B14AA86-4D1F-A354-61B9-CF60931D9396}"/>
          </ac:spMkLst>
        </pc:spChg>
        <pc:spChg chg="add del mod">
          <ac:chgData name="Lukas Kozel" userId="5faef357-946f-4c0e-bd5d-396a2e3cc0bf" providerId="ADAL" clId="{26B7CC55-7383-4DEF-BC92-4B5300145D0D}" dt="2024-04-25T09:37:18.171" v="517" actId="478"/>
          <ac:spMkLst>
            <pc:docMk/>
            <pc:sldMk cId="1787606920" sldId="461"/>
            <ac:spMk id="42" creationId="{2A17B640-DD46-ECFB-DE5B-D138E0A7E1AE}"/>
          </ac:spMkLst>
        </pc:spChg>
        <pc:spChg chg="add del mod">
          <ac:chgData name="Lukas Kozel" userId="5faef357-946f-4c0e-bd5d-396a2e3cc0bf" providerId="ADAL" clId="{26B7CC55-7383-4DEF-BC92-4B5300145D0D}" dt="2024-04-25T09:37:18.171" v="517" actId="478"/>
          <ac:spMkLst>
            <pc:docMk/>
            <pc:sldMk cId="1787606920" sldId="461"/>
            <ac:spMk id="43" creationId="{EAD09320-C92E-CD3D-EA04-F73F220E8745}"/>
          </ac:spMkLst>
        </pc:spChg>
        <pc:grpChg chg="del mod ord">
          <ac:chgData name="Lukas Kozel" userId="5faef357-946f-4c0e-bd5d-396a2e3cc0bf" providerId="ADAL" clId="{26B7CC55-7383-4DEF-BC92-4B5300145D0D}" dt="2024-04-25T09:38:04.676" v="544" actId="478"/>
          <ac:grpSpMkLst>
            <pc:docMk/>
            <pc:sldMk cId="1787606920" sldId="461"/>
            <ac:grpSpMk id="13" creationId="{6D384737-B132-2769-4FA3-DB9A53D9617F}"/>
          </ac:grpSpMkLst>
        </pc:grpChg>
        <pc:graphicFrameChg chg="add mod ord modVis replST">
          <ac:chgData name="Lukas Kozel" userId="5faef357-946f-4c0e-bd5d-396a2e3cc0bf" providerId="ADAL" clId="{26B7CC55-7383-4DEF-BC92-4B5300145D0D}" dt="2024-04-25T09:36:10.648" v="497"/>
          <ac:graphicFrameMkLst>
            <pc:docMk/>
            <pc:sldMk cId="1787606920" sldId="461"/>
            <ac:graphicFrameMk id="31" creationId="{5B4C6418-2F33-C693-1B39-4718F32CC29D}"/>
          </ac:graphicFrameMkLst>
        </pc:graphicFrameChg>
        <pc:picChg chg="mod ord">
          <ac:chgData name="Lukas Kozel" userId="5faef357-946f-4c0e-bd5d-396a2e3cc0bf" providerId="ADAL" clId="{26B7CC55-7383-4DEF-BC92-4B5300145D0D}" dt="2024-04-25T09:36:10.619" v="460"/>
          <ac:picMkLst>
            <pc:docMk/>
            <pc:sldMk cId="1787606920" sldId="461"/>
            <ac:picMk id="4" creationId="{D952C03D-BC80-21B8-7092-B60649CAC7D8}"/>
          </ac:picMkLst>
        </pc:picChg>
      </pc:sldChg>
      <pc:sldChg chg="addSp delSp modSp add mod">
        <pc:chgData name="Lukas Kozel" userId="5faef357-946f-4c0e-bd5d-396a2e3cc0bf" providerId="ADAL" clId="{26B7CC55-7383-4DEF-BC92-4B5300145D0D}" dt="2024-04-25T09:45:46.724" v="879" actId="1076"/>
        <pc:sldMkLst>
          <pc:docMk/>
          <pc:sldMk cId="3140128307" sldId="462"/>
        </pc:sldMkLst>
        <pc:spChg chg="del mod ord">
          <ac:chgData name="Lukas Kozel" userId="5faef357-946f-4c0e-bd5d-396a2e3cc0bf" providerId="ADAL" clId="{26B7CC55-7383-4DEF-BC92-4B5300145D0D}" dt="2024-04-25T09:38:46.720" v="601" actId="478"/>
          <ac:spMkLst>
            <pc:docMk/>
            <pc:sldMk cId="3140128307" sldId="462"/>
            <ac:spMk id="2" creationId="{AE089066-73C2-6E1D-B343-688754A8914A}"/>
          </ac:spMkLst>
        </pc:spChg>
        <pc:spChg chg="mod ord">
          <ac:chgData name="Lukas Kozel" userId="5faef357-946f-4c0e-bd5d-396a2e3cc0bf" providerId="ADAL" clId="{26B7CC55-7383-4DEF-BC92-4B5300145D0D}" dt="2024-04-25T09:38:54.938" v="610"/>
          <ac:spMkLst>
            <pc:docMk/>
            <pc:sldMk cId="3140128307" sldId="462"/>
            <ac:spMk id="3" creationId="{ECFA0D96-2DD5-F50F-DC3F-1694A73AF699}"/>
          </ac:spMkLst>
        </pc:spChg>
        <pc:spChg chg="add del mod ord">
          <ac:chgData name="Lukas Kozel" userId="5faef357-946f-4c0e-bd5d-396a2e3cc0bf" providerId="ADAL" clId="{26B7CC55-7383-4DEF-BC92-4B5300145D0D}" dt="2024-04-25T09:38:29.115" v="598" actId="478"/>
          <ac:spMkLst>
            <pc:docMk/>
            <pc:sldMk cId="3140128307" sldId="462"/>
            <ac:spMk id="5" creationId="{87ADB995-953A-D77A-711A-DDD4BFA1A42A}"/>
          </ac:spMkLst>
        </pc:spChg>
        <pc:spChg chg="add mod ord">
          <ac:chgData name="Lukas Kozel" userId="5faef357-946f-4c0e-bd5d-396a2e3cc0bf" providerId="ADAL" clId="{26B7CC55-7383-4DEF-BC92-4B5300145D0D}" dt="2024-04-25T09:38:54.936" v="604"/>
          <ac:spMkLst>
            <pc:docMk/>
            <pc:sldMk cId="3140128307" sldId="462"/>
            <ac:spMk id="7" creationId="{6705BDB7-8446-790E-0995-3D81380FE309}"/>
          </ac:spMkLst>
        </pc:spChg>
        <pc:spChg chg="mod">
          <ac:chgData name="Lukas Kozel" userId="5faef357-946f-4c0e-bd5d-396a2e3cc0bf" providerId="ADAL" clId="{26B7CC55-7383-4DEF-BC92-4B5300145D0D}" dt="2024-04-25T09:45:26.173" v="875"/>
          <ac:spMkLst>
            <pc:docMk/>
            <pc:sldMk cId="3140128307" sldId="462"/>
            <ac:spMk id="9" creationId="{A9E45F1A-AE6C-695D-3734-0ECF0F1171C2}"/>
          </ac:spMkLst>
        </pc:spChg>
        <pc:spChg chg="mod">
          <ac:chgData name="Lukas Kozel" userId="5faef357-946f-4c0e-bd5d-396a2e3cc0bf" providerId="ADAL" clId="{26B7CC55-7383-4DEF-BC92-4B5300145D0D}" dt="2024-04-25T09:45:26.173" v="875"/>
          <ac:spMkLst>
            <pc:docMk/>
            <pc:sldMk cId="3140128307" sldId="462"/>
            <ac:spMk id="10" creationId="{8603D825-CBA7-74A4-9622-C5B91C1C2C14}"/>
          </ac:spMkLst>
        </pc:spChg>
        <pc:spChg chg="mod">
          <ac:chgData name="Lukas Kozel" userId="5faef357-946f-4c0e-bd5d-396a2e3cc0bf" providerId="ADAL" clId="{26B7CC55-7383-4DEF-BC92-4B5300145D0D}" dt="2024-04-25T09:45:26.173" v="875"/>
          <ac:spMkLst>
            <pc:docMk/>
            <pc:sldMk cId="3140128307" sldId="462"/>
            <ac:spMk id="11" creationId="{5F08E437-DBA1-4093-DDB7-39642C584257}"/>
          </ac:spMkLst>
        </pc:spChg>
        <pc:spChg chg="mod">
          <ac:chgData name="Lukas Kozel" userId="5faef357-946f-4c0e-bd5d-396a2e3cc0bf" providerId="ADAL" clId="{26B7CC55-7383-4DEF-BC92-4B5300145D0D}" dt="2024-04-25T09:45:26.173" v="875"/>
          <ac:spMkLst>
            <pc:docMk/>
            <pc:sldMk cId="3140128307" sldId="462"/>
            <ac:spMk id="12" creationId="{595547DC-17C5-A4AC-E6A5-655C91BAEC1A}"/>
          </ac:spMkLst>
        </pc:spChg>
        <pc:spChg chg="mod ord">
          <ac:chgData name="Lukas Kozel" userId="5faef357-946f-4c0e-bd5d-396a2e3cc0bf" providerId="ADAL" clId="{26B7CC55-7383-4DEF-BC92-4B5300145D0D}" dt="2024-04-25T09:38:54.938" v="612"/>
          <ac:spMkLst>
            <pc:docMk/>
            <pc:sldMk cId="3140128307" sldId="462"/>
            <ac:spMk id="19" creationId="{A59C1F46-5C3A-C7DB-FA9B-DA98184FBF85}"/>
          </ac:spMkLst>
        </pc:spChg>
        <pc:spChg chg="mod ord">
          <ac:chgData name="Lukas Kozel" userId="5faef357-946f-4c0e-bd5d-396a2e3cc0bf" providerId="ADAL" clId="{26B7CC55-7383-4DEF-BC92-4B5300145D0D}" dt="2024-04-25T09:38:54.939" v="614"/>
          <ac:spMkLst>
            <pc:docMk/>
            <pc:sldMk cId="3140128307" sldId="462"/>
            <ac:spMk id="20" creationId="{0FDC2D80-A3CB-99FA-1448-B5862A99968F}"/>
          </ac:spMkLst>
        </pc:spChg>
        <pc:spChg chg="mod ord">
          <ac:chgData name="Lukas Kozel" userId="5faef357-946f-4c0e-bd5d-396a2e3cc0bf" providerId="ADAL" clId="{26B7CC55-7383-4DEF-BC92-4B5300145D0D}" dt="2024-04-25T09:39:08.353" v="650"/>
          <ac:spMkLst>
            <pc:docMk/>
            <pc:sldMk cId="3140128307" sldId="462"/>
            <ac:spMk id="21" creationId="{72DA8280-D46D-2632-9AFA-8B67E0C28FBF}"/>
          </ac:spMkLst>
        </pc:spChg>
        <pc:spChg chg="mod ord">
          <ac:chgData name="Lukas Kozel" userId="5faef357-946f-4c0e-bd5d-396a2e3cc0bf" providerId="ADAL" clId="{26B7CC55-7383-4DEF-BC92-4B5300145D0D}" dt="2024-04-25T09:38:54.940" v="618"/>
          <ac:spMkLst>
            <pc:docMk/>
            <pc:sldMk cId="3140128307" sldId="462"/>
            <ac:spMk id="22" creationId="{A1F7DDE0-9080-45A9-E19B-2903FC4EF824}"/>
          </ac:spMkLst>
        </pc:spChg>
        <pc:spChg chg="mod ord">
          <ac:chgData name="Lukas Kozel" userId="5faef357-946f-4c0e-bd5d-396a2e3cc0bf" providerId="ADAL" clId="{26B7CC55-7383-4DEF-BC92-4B5300145D0D}" dt="2024-04-25T09:38:54.940" v="620"/>
          <ac:spMkLst>
            <pc:docMk/>
            <pc:sldMk cId="3140128307" sldId="462"/>
            <ac:spMk id="23" creationId="{FFC0F843-9C96-C543-13F4-AF4D1E8BC8B4}"/>
          </ac:spMkLst>
        </pc:spChg>
        <pc:spChg chg="mod ord">
          <ac:chgData name="Lukas Kozel" userId="5faef357-946f-4c0e-bd5d-396a2e3cc0bf" providerId="ADAL" clId="{26B7CC55-7383-4DEF-BC92-4B5300145D0D}" dt="2024-04-25T09:38:54.940" v="622"/>
          <ac:spMkLst>
            <pc:docMk/>
            <pc:sldMk cId="3140128307" sldId="462"/>
            <ac:spMk id="24" creationId="{7BF66491-0961-26CB-AA97-DFE8091520E9}"/>
          </ac:spMkLst>
        </pc:spChg>
        <pc:spChg chg="mod ord">
          <ac:chgData name="Lukas Kozel" userId="5faef357-946f-4c0e-bd5d-396a2e3cc0bf" providerId="ADAL" clId="{26B7CC55-7383-4DEF-BC92-4B5300145D0D}" dt="2024-04-25T09:38:54.941" v="624"/>
          <ac:spMkLst>
            <pc:docMk/>
            <pc:sldMk cId="3140128307" sldId="462"/>
            <ac:spMk id="26" creationId="{5A0F456A-FCE8-299F-3436-1319EE88F1F2}"/>
          </ac:spMkLst>
        </pc:spChg>
        <pc:spChg chg="mod ord">
          <ac:chgData name="Lukas Kozel" userId="5faef357-946f-4c0e-bd5d-396a2e3cc0bf" providerId="ADAL" clId="{26B7CC55-7383-4DEF-BC92-4B5300145D0D}" dt="2024-04-25T09:38:54.941" v="626"/>
          <ac:spMkLst>
            <pc:docMk/>
            <pc:sldMk cId="3140128307" sldId="462"/>
            <ac:spMk id="27" creationId="{03F0F574-F3DA-762A-F885-2715A10BCE77}"/>
          </ac:spMkLst>
        </pc:spChg>
        <pc:spChg chg="mod ord">
          <ac:chgData name="Lukas Kozel" userId="5faef357-946f-4c0e-bd5d-396a2e3cc0bf" providerId="ADAL" clId="{26B7CC55-7383-4DEF-BC92-4B5300145D0D}" dt="2024-04-25T09:38:54.941" v="628"/>
          <ac:spMkLst>
            <pc:docMk/>
            <pc:sldMk cId="3140128307" sldId="462"/>
            <ac:spMk id="28" creationId="{1BF8D0B7-13CC-17B9-6A1F-8CE9FD9D5B02}"/>
          </ac:spMkLst>
        </pc:spChg>
        <pc:spChg chg="mod ord">
          <ac:chgData name="Lukas Kozel" userId="5faef357-946f-4c0e-bd5d-396a2e3cc0bf" providerId="ADAL" clId="{26B7CC55-7383-4DEF-BC92-4B5300145D0D}" dt="2024-04-25T09:39:08.353" v="650"/>
          <ac:spMkLst>
            <pc:docMk/>
            <pc:sldMk cId="3140128307" sldId="462"/>
            <ac:spMk id="30" creationId="{84B1F697-FB2B-D07E-722F-443F1FC8B708}"/>
          </ac:spMkLst>
        </pc:spChg>
        <pc:spChg chg="mod ord">
          <ac:chgData name="Lukas Kozel" userId="5faef357-946f-4c0e-bd5d-396a2e3cc0bf" providerId="ADAL" clId="{26B7CC55-7383-4DEF-BC92-4B5300145D0D}" dt="2024-04-25T09:39:08.353" v="650"/>
          <ac:spMkLst>
            <pc:docMk/>
            <pc:sldMk cId="3140128307" sldId="462"/>
            <ac:spMk id="32" creationId="{9688B012-70FE-A17B-5798-225B2C83CAFD}"/>
          </ac:spMkLst>
        </pc:spChg>
        <pc:spChg chg="mod ord">
          <ac:chgData name="Lukas Kozel" userId="5faef357-946f-4c0e-bd5d-396a2e3cc0bf" providerId="ADAL" clId="{26B7CC55-7383-4DEF-BC92-4B5300145D0D}" dt="2024-04-25T09:39:08.353" v="650"/>
          <ac:spMkLst>
            <pc:docMk/>
            <pc:sldMk cId="3140128307" sldId="462"/>
            <ac:spMk id="33" creationId="{195A7A6D-ABD7-CC82-1DEB-58874C413639}"/>
          </ac:spMkLst>
        </pc:spChg>
        <pc:spChg chg="mod ord">
          <ac:chgData name="Lukas Kozel" userId="5faef357-946f-4c0e-bd5d-396a2e3cc0bf" providerId="ADAL" clId="{26B7CC55-7383-4DEF-BC92-4B5300145D0D}" dt="2024-04-25T09:38:54.943" v="634"/>
          <ac:spMkLst>
            <pc:docMk/>
            <pc:sldMk cId="3140128307" sldId="462"/>
            <ac:spMk id="34" creationId="{24470D1B-42E2-DA16-63AA-51B739EE8A1D}"/>
          </ac:spMkLst>
        </pc:spChg>
        <pc:spChg chg="mod ord">
          <ac:chgData name="Lukas Kozel" userId="5faef357-946f-4c0e-bd5d-396a2e3cc0bf" providerId="ADAL" clId="{26B7CC55-7383-4DEF-BC92-4B5300145D0D}" dt="2024-04-25T09:38:54.943" v="636"/>
          <ac:spMkLst>
            <pc:docMk/>
            <pc:sldMk cId="3140128307" sldId="462"/>
            <ac:spMk id="35" creationId="{8C5E5652-695C-E736-3646-FE65E1A2E7B5}"/>
          </ac:spMkLst>
        </pc:spChg>
        <pc:spChg chg="mod ord">
          <ac:chgData name="Lukas Kozel" userId="5faef357-946f-4c0e-bd5d-396a2e3cc0bf" providerId="ADAL" clId="{26B7CC55-7383-4DEF-BC92-4B5300145D0D}" dt="2024-04-25T09:38:54.943" v="638"/>
          <ac:spMkLst>
            <pc:docMk/>
            <pc:sldMk cId="3140128307" sldId="462"/>
            <ac:spMk id="36" creationId="{90F88BDB-F969-4B2B-5544-E8B16E53A0D3}"/>
          </ac:spMkLst>
        </pc:spChg>
        <pc:spChg chg="mod ord">
          <ac:chgData name="Lukas Kozel" userId="5faef357-946f-4c0e-bd5d-396a2e3cc0bf" providerId="ADAL" clId="{26B7CC55-7383-4DEF-BC92-4B5300145D0D}" dt="2024-04-25T09:38:54.944" v="640"/>
          <ac:spMkLst>
            <pc:docMk/>
            <pc:sldMk cId="3140128307" sldId="462"/>
            <ac:spMk id="37" creationId="{0FE2D6D9-4600-76B6-3828-C7C6A025E88B}"/>
          </ac:spMkLst>
        </pc:spChg>
        <pc:spChg chg="mod ord">
          <ac:chgData name="Lukas Kozel" userId="5faef357-946f-4c0e-bd5d-396a2e3cc0bf" providerId="ADAL" clId="{26B7CC55-7383-4DEF-BC92-4B5300145D0D}" dt="2024-04-25T09:38:54.944" v="642"/>
          <ac:spMkLst>
            <pc:docMk/>
            <pc:sldMk cId="3140128307" sldId="462"/>
            <ac:spMk id="38" creationId="{DDB18C9E-1726-B3F8-51DF-169C717F6F07}"/>
          </ac:spMkLst>
        </pc:spChg>
        <pc:spChg chg="mod ord">
          <ac:chgData name="Lukas Kozel" userId="5faef357-946f-4c0e-bd5d-396a2e3cc0bf" providerId="ADAL" clId="{26B7CC55-7383-4DEF-BC92-4B5300145D0D}" dt="2024-04-25T09:38:54.945" v="644"/>
          <ac:spMkLst>
            <pc:docMk/>
            <pc:sldMk cId="3140128307" sldId="462"/>
            <ac:spMk id="39" creationId="{D0C8D3C2-88BB-F46D-F6EA-AE78C220DD37}"/>
          </ac:spMkLst>
        </pc:spChg>
        <pc:grpChg chg="add mod">
          <ac:chgData name="Lukas Kozel" userId="5faef357-946f-4c0e-bd5d-396a2e3cc0bf" providerId="ADAL" clId="{26B7CC55-7383-4DEF-BC92-4B5300145D0D}" dt="2024-04-25T09:45:46.724" v="879" actId="1076"/>
          <ac:grpSpMkLst>
            <pc:docMk/>
            <pc:sldMk cId="3140128307" sldId="462"/>
            <ac:grpSpMk id="8" creationId="{F8E7B3AB-5DE2-24DA-441B-5B0B7D8C114F}"/>
          </ac:grpSpMkLst>
        </pc:grpChg>
        <pc:graphicFrameChg chg="mod">
          <ac:chgData name="Lukas Kozel" userId="5faef357-946f-4c0e-bd5d-396a2e3cc0bf" providerId="ADAL" clId="{26B7CC55-7383-4DEF-BC92-4B5300145D0D}" dt="2024-04-25T09:38:54.948" v="648"/>
          <ac:graphicFrameMkLst>
            <pc:docMk/>
            <pc:sldMk cId="3140128307" sldId="462"/>
            <ac:graphicFrameMk id="31" creationId="{5B4C6418-2F33-C693-1B39-4718F32CC29D}"/>
          </ac:graphicFrameMkLst>
        </pc:graphicFrameChg>
        <pc:picChg chg="del mod ord">
          <ac:chgData name="Lukas Kozel" userId="5faef357-946f-4c0e-bd5d-396a2e3cc0bf" providerId="ADAL" clId="{26B7CC55-7383-4DEF-BC92-4B5300145D0D}" dt="2024-04-25T09:38:29.115" v="598" actId="478"/>
          <ac:picMkLst>
            <pc:docMk/>
            <pc:sldMk cId="3140128307" sldId="462"/>
            <ac:picMk id="4" creationId="{D952C03D-BC80-21B8-7092-B60649CAC7D8}"/>
          </ac:picMkLst>
        </pc:picChg>
        <pc:picChg chg="add mod ord">
          <ac:chgData name="Lukas Kozel" userId="5faef357-946f-4c0e-bd5d-396a2e3cc0bf" providerId="ADAL" clId="{26B7CC55-7383-4DEF-BC92-4B5300145D0D}" dt="2024-04-25T09:38:54.937" v="606"/>
          <ac:picMkLst>
            <pc:docMk/>
            <pc:sldMk cId="3140128307" sldId="462"/>
            <ac:picMk id="6" creationId="{E74D3609-6265-D6E4-9852-2C8AD63943E2}"/>
          </ac:picMkLst>
        </pc:picChg>
      </pc:sldChg>
      <pc:sldChg chg="modSp add del mod">
        <pc:chgData name="Lukas Kozel" userId="5faef357-946f-4c0e-bd5d-396a2e3cc0bf" providerId="ADAL" clId="{26B7CC55-7383-4DEF-BC92-4B5300145D0D}" dt="2024-04-25T09:44:06.568" v="802" actId="47"/>
        <pc:sldMkLst>
          <pc:docMk/>
          <pc:sldMk cId="0" sldId="463"/>
        </pc:sldMkLst>
        <pc:spChg chg="mod">
          <ac:chgData name="Lukas Kozel" userId="5faef357-946f-4c0e-bd5d-396a2e3cc0bf" providerId="ADAL" clId="{26B7CC55-7383-4DEF-BC92-4B5300145D0D}" dt="2024-04-25T09:39:43.242" v="657" actId="27636"/>
          <ac:spMkLst>
            <pc:docMk/>
            <pc:sldMk cId="0" sldId="463"/>
            <ac:spMk id="3368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43" v="658" actId="27636"/>
          <ac:spMkLst>
            <pc:docMk/>
            <pc:sldMk cId="0" sldId="463"/>
            <ac:spMk id="337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59" v="665" actId="27636"/>
          <ac:spMkLst>
            <pc:docMk/>
            <pc:sldMk cId="0" sldId="463"/>
            <ac:spMk id="337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35" v="653" actId="27636"/>
          <ac:spMkLst>
            <pc:docMk/>
            <pc:sldMk cId="0" sldId="463"/>
            <ac:spMk id="337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38" v="654" actId="27636"/>
          <ac:spMkLst>
            <pc:docMk/>
            <pc:sldMk cId="0" sldId="463"/>
            <ac:spMk id="337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70" v="670" actId="27636"/>
          <ac:spMkLst>
            <pc:docMk/>
            <pc:sldMk cId="0" sldId="463"/>
            <ac:spMk id="337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71" v="671" actId="27636"/>
          <ac:spMkLst>
            <pc:docMk/>
            <pc:sldMk cId="0" sldId="463"/>
            <ac:spMk id="337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74" v="672" actId="27636"/>
          <ac:spMkLst>
            <pc:docMk/>
            <pc:sldMk cId="0" sldId="463"/>
            <ac:spMk id="3378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51" v="661" actId="27636"/>
          <ac:spMkLst>
            <pc:docMk/>
            <pc:sldMk cId="0" sldId="463"/>
            <ac:spMk id="337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66" v="668" actId="27636"/>
          <ac:spMkLst>
            <pc:docMk/>
            <pc:sldMk cId="0" sldId="463"/>
            <ac:spMk id="338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68" v="669" actId="27636"/>
          <ac:spMkLst>
            <pc:docMk/>
            <pc:sldMk cId="0" sldId="463"/>
            <ac:spMk id="338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33" v="652" actId="27636"/>
          <ac:spMkLst>
            <pc:docMk/>
            <pc:sldMk cId="0" sldId="463"/>
            <ac:spMk id="338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53" v="662" actId="27636"/>
          <ac:spMkLst>
            <pc:docMk/>
            <pc:sldMk cId="0" sldId="463"/>
            <ac:spMk id="338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57" v="664" actId="27636"/>
          <ac:spMkLst>
            <pc:docMk/>
            <pc:sldMk cId="0" sldId="463"/>
            <ac:spMk id="3386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60" v="666" actId="27636"/>
          <ac:spMkLst>
            <pc:docMk/>
            <pc:sldMk cId="0" sldId="463"/>
            <ac:spMk id="338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46" v="659" actId="27636"/>
          <ac:spMkLst>
            <pc:docMk/>
            <pc:sldMk cId="0" sldId="463"/>
            <ac:spMk id="338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64" v="667" actId="27636"/>
          <ac:spMkLst>
            <pc:docMk/>
            <pc:sldMk cId="0" sldId="463"/>
            <ac:spMk id="339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40" v="655" actId="27636"/>
          <ac:spMkLst>
            <pc:docMk/>
            <pc:sldMk cId="0" sldId="463"/>
            <ac:spMk id="339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41" v="656" actId="27636"/>
          <ac:spMkLst>
            <pc:docMk/>
            <pc:sldMk cId="0" sldId="463"/>
            <ac:spMk id="339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49" v="660" actId="27636"/>
          <ac:spMkLst>
            <pc:docMk/>
            <pc:sldMk cId="0" sldId="463"/>
            <ac:spMk id="339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09:39:43.255" v="663" actId="27636"/>
          <ac:spMkLst>
            <pc:docMk/>
            <pc:sldMk cId="0" sldId="463"/>
            <ac:spMk id="3395" creationId="{00000000-0000-0000-0000-000000000000}"/>
          </ac:spMkLst>
        </pc:spChg>
      </pc:sldChg>
      <pc:sldChg chg="addSp delSp modSp add mod">
        <pc:chgData name="Lukas Kozel" userId="5faef357-946f-4c0e-bd5d-396a2e3cc0bf" providerId="ADAL" clId="{26B7CC55-7383-4DEF-BC92-4B5300145D0D}" dt="2024-04-25T12:40:33.588" v="2489" actId="1076"/>
        <pc:sldMkLst>
          <pc:docMk/>
          <pc:sldMk cId="1908964618" sldId="464"/>
        </pc:sldMkLst>
        <pc:spChg chg="del">
          <ac:chgData name="Lukas Kozel" userId="5faef357-946f-4c0e-bd5d-396a2e3cc0bf" providerId="ADAL" clId="{26B7CC55-7383-4DEF-BC92-4B5300145D0D}" dt="2024-04-25T09:39:59.465" v="679" actId="478"/>
          <ac:spMkLst>
            <pc:docMk/>
            <pc:sldMk cId="1908964618" sldId="464"/>
            <ac:spMk id="2" creationId="{AE089066-73C2-6E1D-B343-688754A8914A}"/>
          </ac:spMkLst>
        </pc:spChg>
        <pc:spChg chg="add mod">
          <ac:chgData name="Lukas Kozel" userId="5faef357-946f-4c0e-bd5d-396a2e3cc0bf" providerId="ADAL" clId="{26B7CC55-7383-4DEF-BC92-4B5300145D0D}" dt="2024-04-25T09:41:09.501" v="738" actId="1076"/>
          <ac:spMkLst>
            <pc:docMk/>
            <pc:sldMk cId="1908964618" sldId="464"/>
            <ac:spMk id="5" creationId="{10CCFE4C-CD00-AE6E-B971-F1D4ACACE019}"/>
          </ac:spMkLst>
        </pc:spChg>
        <pc:spChg chg="add mod">
          <ac:chgData name="Lukas Kozel" userId="5faef357-946f-4c0e-bd5d-396a2e3cc0bf" providerId="ADAL" clId="{26B7CC55-7383-4DEF-BC92-4B5300145D0D}" dt="2024-04-25T09:42:01.165" v="771"/>
          <ac:spMkLst>
            <pc:docMk/>
            <pc:sldMk cId="1908964618" sldId="464"/>
            <ac:spMk id="6" creationId="{FADC3B07-BFA2-67D4-9FD6-BF91E2EEB89A}"/>
          </ac:spMkLst>
        </pc:spChg>
        <pc:spChg chg="add mod">
          <ac:chgData name="Lukas Kozel" userId="5faef357-946f-4c0e-bd5d-396a2e3cc0bf" providerId="ADAL" clId="{26B7CC55-7383-4DEF-BC92-4B5300145D0D}" dt="2024-04-25T09:42:25.722" v="776"/>
          <ac:spMkLst>
            <pc:docMk/>
            <pc:sldMk cId="1908964618" sldId="464"/>
            <ac:spMk id="7" creationId="{930C5C0E-9885-CC42-E666-D1EBD44567BC}"/>
          </ac:spMkLst>
        </pc:spChg>
        <pc:spChg chg="add mod">
          <ac:chgData name="Lukas Kozel" userId="5faef357-946f-4c0e-bd5d-396a2e3cc0bf" providerId="ADAL" clId="{26B7CC55-7383-4DEF-BC92-4B5300145D0D}" dt="2024-04-25T09:41:09.501" v="738" actId="1076"/>
          <ac:spMkLst>
            <pc:docMk/>
            <pc:sldMk cId="1908964618" sldId="464"/>
            <ac:spMk id="8" creationId="{B2CAEC99-7F67-5E37-FC21-E0186A1A34D9}"/>
          </ac:spMkLst>
        </pc:spChg>
        <pc:spChg chg="add mod">
          <ac:chgData name="Lukas Kozel" userId="5faef357-946f-4c0e-bd5d-396a2e3cc0bf" providerId="ADAL" clId="{26B7CC55-7383-4DEF-BC92-4B5300145D0D}" dt="2024-04-25T09:41:09.501" v="738" actId="1076"/>
          <ac:spMkLst>
            <pc:docMk/>
            <pc:sldMk cId="1908964618" sldId="464"/>
            <ac:spMk id="9" creationId="{A888F408-A743-07A1-CAA0-3C546AACDA51}"/>
          </ac:spMkLst>
        </pc:spChg>
        <pc:spChg chg="add mod">
          <ac:chgData name="Lukas Kozel" userId="5faef357-946f-4c0e-bd5d-396a2e3cc0bf" providerId="ADAL" clId="{26B7CC55-7383-4DEF-BC92-4B5300145D0D}" dt="2024-04-25T09:42:50.685" v="787" actId="20577"/>
          <ac:spMkLst>
            <pc:docMk/>
            <pc:sldMk cId="1908964618" sldId="464"/>
            <ac:spMk id="10" creationId="{C2252778-C611-B6FB-9328-FDCE64856EF6}"/>
          </ac:spMkLst>
        </pc:spChg>
        <pc:spChg chg="add mod">
          <ac:chgData name="Lukas Kozel" userId="5faef357-946f-4c0e-bd5d-396a2e3cc0bf" providerId="ADAL" clId="{26B7CC55-7383-4DEF-BC92-4B5300145D0D}" dt="2024-04-25T09:43:49.791" v="799" actId="6549"/>
          <ac:spMkLst>
            <pc:docMk/>
            <pc:sldMk cId="1908964618" sldId="464"/>
            <ac:spMk id="11" creationId="{726E421E-8E59-5577-D10E-E818681CB27B}"/>
          </ac:spMkLst>
        </pc:spChg>
        <pc:spChg chg="add mod">
          <ac:chgData name="Lukas Kozel" userId="5faef357-946f-4c0e-bd5d-396a2e3cc0bf" providerId="ADAL" clId="{26B7CC55-7383-4DEF-BC92-4B5300145D0D}" dt="2024-04-25T09:42:31.768" v="777"/>
          <ac:spMkLst>
            <pc:docMk/>
            <pc:sldMk cId="1908964618" sldId="464"/>
            <ac:spMk id="12" creationId="{3229BDA1-02AA-7D21-7943-33802FF61967}"/>
          </ac:spMkLst>
        </pc:spChg>
        <pc:spChg chg="add del mod">
          <ac:chgData name="Lukas Kozel" userId="5faef357-946f-4c0e-bd5d-396a2e3cc0bf" providerId="ADAL" clId="{26B7CC55-7383-4DEF-BC92-4B5300145D0D}" dt="2024-04-25T09:41:10.677" v="739" actId="478"/>
          <ac:spMkLst>
            <pc:docMk/>
            <pc:sldMk cId="1908964618" sldId="464"/>
            <ac:spMk id="13" creationId="{B070CA6C-74E9-4DC5-8BC8-06DF4AE7CCE3}"/>
          </ac:spMkLst>
        </pc:spChg>
        <pc:spChg chg="mod">
          <ac:chgData name="Lukas Kozel" userId="5faef357-946f-4c0e-bd5d-396a2e3cc0bf" providerId="ADAL" clId="{26B7CC55-7383-4DEF-BC92-4B5300145D0D}" dt="2024-04-25T09:39:51.912" v="676" actId="20577"/>
          <ac:spMkLst>
            <pc:docMk/>
            <pc:sldMk cId="1908964618" sldId="464"/>
            <ac:spMk id="19" creationId="{A59C1F46-5C3A-C7DB-FA9B-DA98184FBF85}"/>
          </ac:spMkLst>
        </pc:spChg>
        <pc:spChg chg="mod">
          <ac:chgData name="Lukas Kozel" userId="5faef357-946f-4c0e-bd5d-396a2e3cc0bf" providerId="ADAL" clId="{26B7CC55-7383-4DEF-BC92-4B5300145D0D}" dt="2024-04-25T09:40:12.682" v="725" actId="20577"/>
          <ac:spMkLst>
            <pc:docMk/>
            <pc:sldMk cId="1908964618" sldId="464"/>
            <ac:spMk id="20" creationId="{0FDC2D80-A3CB-99FA-1448-B5862A99968F}"/>
          </ac:spMkLst>
        </pc:spChg>
        <pc:spChg chg="mod">
          <ac:chgData name="Lukas Kozel" userId="5faef357-946f-4c0e-bd5d-396a2e3cc0bf" providerId="ADAL" clId="{26B7CC55-7383-4DEF-BC92-4B5300145D0D}" dt="2024-04-25T12:40:33.588" v="2489" actId="1076"/>
          <ac:spMkLst>
            <pc:docMk/>
            <pc:sldMk cId="1908964618" sldId="464"/>
            <ac:spMk id="21" creationId="{72DA8280-D46D-2632-9AFA-8B67E0C28FBF}"/>
          </ac:spMkLst>
        </pc:spChg>
        <pc:spChg chg="mod">
          <ac:chgData name="Lukas Kozel" userId="5faef357-946f-4c0e-bd5d-396a2e3cc0bf" providerId="ADAL" clId="{26B7CC55-7383-4DEF-BC92-4B5300145D0D}" dt="2024-04-25T12:40:33.588" v="2489" actId="1076"/>
          <ac:spMkLst>
            <pc:docMk/>
            <pc:sldMk cId="1908964618" sldId="464"/>
            <ac:spMk id="22" creationId="{A1F7DDE0-9080-45A9-E19B-2903FC4EF824}"/>
          </ac:spMkLst>
        </pc:spChg>
        <pc:spChg chg="mod">
          <ac:chgData name="Lukas Kozel" userId="5faef357-946f-4c0e-bd5d-396a2e3cc0bf" providerId="ADAL" clId="{26B7CC55-7383-4DEF-BC92-4B5300145D0D}" dt="2024-04-25T09:42:25.722" v="776"/>
          <ac:spMkLst>
            <pc:docMk/>
            <pc:sldMk cId="1908964618" sldId="464"/>
            <ac:spMk id="23" creationId="{FFC0F843-9C96-C543-13F4-AF4D1E8BC8B4}"/>
          </ac:spMkLst>
        </pc:spChg>
        <pc:spChg chg="mod">
          <ac:chgData name="Lukas Kozel" userId="5faef357-946f-4c0e-bd5d-396a2e3cc0bf" providerId="ADAL" clId="{26B7CC55-7383-4DEF-BC92-4B5300145D0D}" dt="2024-04-25T09:41:32.562" v="745" actId="20577"/>
          <ac:spMkLst>
            <pc:docMk/>
            <pc:sldMk cId="1908964618" sldId="464"/>
            <ac:spMk id="24" creationId="{7BF66491-0961-26CB-AA97-DFE8091520E9}"/>
          </ac:spMkLst>
        </pc:spChg>
        <pc:spChg chg="mod">
          <ac:chgData name="Lukas Kozel" userId="5faef357-946f-4c0e-bd5d-396a2e3cc0bf" providerId="ADAL" clId="{26B7CC55-7383-4DEF-BC92-4B5300145D0D}" dt="2024-04-25T09:42:01.165" v="771"/>
          <ac:spMkLst>
            <pc:docMk/>
            <pc:sldMk cId="1908964618" sldId="464"/>
            <ac:spMk id="26" creationId="{5A0F456A-FCE8-299F-3436-1319EE88F1F2}"/>
          </ac:spMkLst>
        </pc:spChg>
        <pc:spChg chg="mod">
          <ac:chgData name="Lukas Kozel" userId="5faef357-946f-4c0e-bd5d-396a2e3cc0bf" providerId="ADAL" clId="{26B7CC55-7383-4DEF-BC92-4B5300145D0D}" dt="2024-04-25T09:42:25.722" v="776"/>
          <ac:spMkLst>
            <pc:docMk/>
            <pc:sldMk cId="1908964618" sldId="464"/>
            <ac:spMk id="27" creationId="{03F0F574-F3DA-762A-F885-2715A10BCE77}"/>
          </ac:spMkLst>
        </pc:spChg>
        <pc:spChg chg="mod">
          <ac:chgData name="Lukas Kozel" userId="5faef357-946f-4c0e-bd5d-396a2e3cc0bf" providerId="ADAL" clId="{26B7CC55-7383-4DEF-BC92-4B5300145D0D}" dt="2024-04-25T09:41:58.295" v="769" actId="20577"/>
          <ac:spMkLst>
            <pc:docMk/>
            <pc:sldMk cId="1908964618" sldId="464"/>
            <ac:spMk id="28" creationId="{1BF8D0B7-13CC-17B9-6A1F-8CE9FD9D5B02}"/>
          </ac:spMkLst>
        </pc:spChg>
        <pc:spChg chg="mod">
          <ac:chgData name="Lukas Kozel" userId="5faef357-946f-4c0e-bd5d-396a2e3cc0bf" providerId="ADAL" clId="{26B7CC55-7383-4DEF-BC92-4B5300145D0D}" dt="2024-04-25T09:41:09.501" v="738" actId="1076"/>
          <ac:spMkLst>
            <pc:docMk/>
            <pc:sldMk cId="1908964618" sldId="464"/>
            <ac:spMk id="30" creationId="{84B1F697-FB2B-D07E-722F-443F1FC8B708}"/>
          </ac:spMkLst>
        </pc:spChg>
        <pc:spChg chg="mod">
          <ac:chgData name="Lukas Kozel" userId="5faef357-946f-4c0e-bd5d-396a2e3cc0bf" providerId="ADAL" clId="{26B7CC55-7383-4DEF-BC92-4B5300145D0D}" dt="2024-04-25T09:41:09.501" v="738" actId="1076"/>
          <ac:spMkLst>
            <pc:docMk/>
            <pc:sldMk cId="1908964618" sldId="464"/>
            <ac:spMk id="32" creationId="{9688B012-70FE-A17B-5798-225B2C83CAFD}"/>
          </ac:spMkLst>
        </pc:spChg>
        <pc:spChg chg="mod">
          <ac:chgData name="Lukas Kozel" userId="5faef357-946f-4c0e-bd5d-396a2e3cc0bf" providerId="ADAL" clId="{26B7CC55-7383-4DEF-BC92-4B5300145D0D}" dt="2024-04-25T09:41:09.501" v="738" actId="1076"/>
          <ac:spMkLst>
            <pc:docMk/>
            <pc:sldMk cId="1908964618" sldId="464"/>
            <ac:spMk id="33" creationId="{195A7A6D-ABD7-CC82-1DEB-58874C413639}"/>
          </ac:spMkLst>
        </pc:spChg>
        <pc:spChg chg="mod">
          <ac:chgData name="Lukas Kozel" userId="5faef357-946f-4c0e-bd5d-396a2e3cc0bf" providerId="ADAL" clId="{26B7CC55-7383-4DEF-BC92-4B5300145D0D}" dt="2024-04-25T09:43:07.898" v="792"/>
          <ac:spMkLst>
            <pc:docMk/>
            <pc:sldMk cId="1908964618" sldId="464"/>
            <ac:spMk id="34" creationId="{24470D1B-42E2-DA16-63AA-51B739EE8A1D}"/>
          </ac:spMkLst>
        </pc:spChg>
        <pc:spChg chg="mod">
          <ac:chgData name="Lukas Kozel" userId="5faef357-946f-4c0e-bd5d-396a2e3cc0bf" providerId="ADAL" clId="{26B7CC55-7383-4DEF-BC92-4B5300145D0D}" dt="2024-04-25T09:43:55.093" v="800" actId="14100"/>
          <ac:spMkLst>
            <pc:docMk/>
            <pc:sldMk cId="1908964618" sldId="464"/>
            <ac:spMk id="35" creationId="{8C5E5652-695C-E736-3646-FE65E1A2E7B5}"/>
          </ac:spMkLst>
        </pc:spChg>
        <pc:spChg chg="mod">
          <ac:chgData name="Lukas Kozel" userId="5faef357-946f-4c0e-bd5d-396a2e3cc0bf" providerId="ADAL" clId="{26B7CC55-7383-4DEF-BC92-4B5300145D0D}" dt="2024-04-25T09:42:34.438" v="781" actId="20577"/>
          <ac:spMkLst>
            <pc:docMk/>
            <pc:sldMk cId="1908964618" sldId="464"/>
            <ac:spMk id="36" creationId="{90F88BDB-F969-4B2B-5544-E8B16E53A0D3}"/>
          </ac:spMkLst>
        </pc:spChg>
        <pc:spChg chg="mod">
          <ac:chgData name="Lukas Kozel" userId="5faef357-946f-4c0e-bd5d-396a2e3cc0bf" providerId="ADAL" clId="{26B7CC55-7383-4DEF-BC92-4B5300145D0D}" dt="2024-04-25T09:43:09.531" v="793"/>
          <ac:spMkLst>
            <pc:docMk/>
            <pc:sldMk cId="1908964618" sldId="464"/>
            <ac:spMk id="37" creationId="{0FE2D6D9-4600-76B6-3828-C7C6A025E88B}"/>
          </ac:spMkLst>
        </pc:spChg>
        <pc:spChg chg="mod">
          <ac:chgData name="Lukas Kozel" userId="5faef357-946f-4c0e-bd5d-396a2e3cc0bf" providerId="ADAL" clId="{26B7CC55-7383-4DEF-BC92-4B5300145D0D}" dt="2024-04-25T09:43:57.758" v="801" actId="14100"/>
          <ac:spMkLst>
            <pc:docMk/>
            <pc:sldMk cId="1908964618" sldId="464"/>
            <ac:spMk id="38" creationId="{DDB18C9E-1726-B3F8-51DF-169C717F6F07}"/>
          </ac:spMkLst>
        </pc:spChg>
        <pc:spChg chg="mod">
          <ac:chgData name="Lukas Kozel" userId="5faef357-946f-4c0e-bd5d-396a2e3cc0bf" providerId="ADAL" clId="{26B7CC55-7383-4DEF-BC92-4B5300145D0D}" dt="2024-04-25T09:42:36.893" v="784" actId="20577"/>
          <ac:spMkLst>
            <pc:docMk/>
            <pc:sldMk cId="1908964618" sldId="464"/>
            <ac:spMk id="39" creationId="{D0C8D3C2-88BB-F46D-F6EA-AE78C220DD37}"/>
          </ac:spMkLst>
        </pc:spChg>
      </pc:sldChg>
      <pc:sldChg chg="addSp delSp modSp add mod">
        <pc:chgData name="Lukas Kozel" userId="5faef357-946f-4c0e-bd5d-396a2e3cc0bf" providerId="ADAL" clId="{26B7CC55-7383-4DEF-BC92-4B5300145D0D}" dt="2024-04-25T09:44:52.411" v="874"/>
        <pc:sldMkLst>
          <pc:docMk/>
          <pc:sldMk cId="974727415" sldId="465"/>
        </pc:sldMkLst>
        <pc:spChg chg="add mod ord">
          <ac:chgData name="Lukas Kozel" userId="5faef357-946f-4c0e-bd5d-396a2e3cc0bf" providerId="ADAL" clId="{26B7CC55-7383-4DEF-BC92-4B5300145D0D}" dt="2024-04-25T09:44:20.364" v="806"/>
          <ac:spMkLst>
            <pc:docMk/>
            <pc:sldMk cId="974727415" sldId="465"/>
            <ac:spMk id="2" creationId="{4A420567-8344-A437-4076-30CC12DBBDD8}"/>
          </ac:spMkLst>
        </pc:spChg>
        <pc:spChg chg="mod ord">
          <ac:chgData name="Lukas Kozel" userId="5faef357-946f-4c0e-bd5d-396a2e3cc0bf" providerId="ADAL" clId="{26B7CC55-7383-4DEF-BC92-4B5300145D0D}" dt="2024-04-25T09:44:26.844" v="870" actId="207"/>
          <ac:spMkLst>
            <pc:docMk/>
            <pc:sldMk cId="974727415" sldId="465"/>
            <ac:spMk id="3" creationId="{ECFA0D96-2DD5-F50F-DC3F-1694A73AF699}"/>
          </ac:spMkLst>
        </pc:spChg>
        <pc:spChg chg="mod ord">
          <ac:chgData name="Lukas Kozel" userId="5faef357-946f-4c0e-bd5d-396a2e3cc0bf" providerId="ADAL" clId="{26B7CC55-7383-4DEF-BC92-4B5300145D0D}" dt="2024-04-25T09:44:52.411" v="874"/>
          <ac:spMkLst>
            <pc:docMk/>
            <pc:sldMk cId="974727415" sldId="465"/>
            <ac:spMk id="5" creationId="{10CCFE4C-CD00-AE6E-B971-F1D4ACACE019}"/>
          </ac:spMkLst>
        </pc:spChg>
        <pc:spChg chg="mod ord">
          <ac:chgData name="Lukas Kozel" userId="5faef357-946f-4c0e-bd5d-396a2e3cc0bf" providerId="ADAL" clId="{26B7CC55-7383-4DEF-BC92-4B5300145D0D}" dt="2024-04-25T09:44:35.821" v="871" actId="207"/>
          <ac:spMkLst>
            <pc:docMk/>
            <pc:sldMk cId="974727415" sldId="465"/>
            <ac:spMk id="6" creationId="{FADC3B07-BFA2-67D4-9FD6-BF91E2EEB89A}"/>
          </ac:spMkLst>
        </pc:spChg>
        <pc:spChg chg="mod ord">
          <ac:chgData name="Lukas Kozel" userId="5faef357-946f-4c0e-bd5d-396a2e3cc0bf" providerId="ADAL" clId="{26B7CC55-7383-4DEF-BC92-4B5300145D0D}" dt="2024-04-25T09:44:44.377" v="872" actId="207"/>
          <ac:spMkLst>
            <pc:docMk/>
            <pc:sldMk cId="974727415" sldId="465"/>
            <ac:spMk id="7" creationId="{930C5C0E-9885-CC42-E666-D1EBD44567BC}"/>
          </ac:spMkLst>
        </pc:spChg>
        <pc:spChg chg="mod ord">
          <ac:chgData name="Lukas Kozel" userId="5faef357-946f-4c0e-bd5d-396a2e3cc0bf" providerId="ADAL" clId="{26B7CC55-7383-4DEF-BC92-4B5300145D0D}" dt="2024-04-25T09:44:20.374" v="856"/>
          <ac:spMkLst>
            <pc:docMk/>
            <pc:sldMk cId="974727415" sldId="465"/>
            <ac:spMk id="8" creationId="{B2CAEC99-7F67-5E37-FC21-E0186A1A34D9}"/>
          </ac:spMkLst>
        </pc:spChg>
        <pc:spChg chg="mod ord">
          <ac:chgData name="Lukas Kozel" userId="5faef357-946f-4c0e-bd5d-396a2e3cc0bf" providerId="ADAL" clId="{26B7CC55-7383-4DEF-BC92-4B5300145D0D}" dt="2024-04-25T09:44:52.411" v="874"/>
          <ac:spMkLst>
            <pc:docMk/>
            <pc:sldMk cId="974727415" sldId="465"/>
            <ac:spMk id="9" creationId="{A888F408-A743-07A1-CAA0-3C546AACDA51}"/>
          </ac:spMkLst>
        </pc:spChg>
        <pc:spChg chg="mod ord">
          <ac:chgData name="Lukas Kozel" userId="5faef357-946f-4c0e-bd5d-396a2e3cc0bf" providerId="ADAL" clId="{26B7CC55-7383-4DEF-BC92-4B5300145D0D}" dt="2024-04-25T09:44:35.821" v="871" actId="207"/>
          <ac:spMkLst>
            <pc:docMk/>
            <pc:sldMk cId="974727415" sldId="465"/>
            <ac:spMk id="10" creationId="{C2252778-C611-B6FB-9328-FDCE64856EF6}"/>
          </ac:spMkLst>
        </pc:spChg>
        <pc:spChg chg="mod ord">
          <ac:chgData name="Lukas Kozel" userId="5faef357-946f-4c0e-bd5d-396a2e3cc0bf" providerId="ADAL" clId="{26B7CC55-7383-4DEF-BC92-4B5300145D0D}" dt="2024-04-25T09:44:44.377" v="872" actId="207"/>
          <ac:spMkLst>
            <pc:docMk/>
            <pc:sldMk cId="974727415" sldId="465"/>
            <ac:spMk id="11" creationId="{726E421E-8E59-5577-D10E-E818681CB27B}"/>
          </ac:spMkLst>
        </pc:spChg>
        <pc:spChg chg="mod ord">
          <ac:chgData name="Lukas Kozel" userId="5faef357-946f-4c0e-bd5d-396a2e3cc0bf" providerId="ADAL" clId="{26B7CC55-7383-4DEF-BC92-4B5300145D0D}" dt="2024-04-25T09:44:20.376" v="864"/>
          <ac:spMkLst>
            <pc:docMk/>
            <pc:sldMk cId="974727415" sldId="465"/>
            <ac:spMk id="12" creationId="{3229BDA1-02AA-7D21-7943-33802FF61967}"/>
          </ac:spMkLst>
        </pc:spChg>
        <pc:spChg chg="mod ord">
          <ac:chgData name="Lukas Kozel" userId="5faef357-946f-4c0e-bd5d-396a2e3cc0bf" providerId="ADAL" clId="{26B7CC55-7383-4DEF-BC92-4B5300145D0D}" dt="2024-04-25T09:44:26.844" v="870" actId="207"/>
          <ac:spMkLst>
            <pc:docMk/>
            <pc:sldMk cId="974727415" sldId="465"/>
            <ac:spMk id="19" creationId="{A59C1F46-5C3A-C7DB-FA9B-DA98184FBF85}"/>
          </ac:spMkLst>
        </pc:spChg>
        <pc:spChg chg="mod ord">
          <ac:chgData name="Lukas Kozel" userId="5faef357-946f-4c0e-bd5d-396a2e3cc0bf" providerId="ADAL" clId="{26B7CC55-7383-4DEF-BC92-4B5300145D0D}" dt="2024-04-25T09:44:26.844" v="870" actId="207"/>
          <ac:spMkLst>
            <pc:docMk/>
            <pc:sldMk cId="974727415" sldId="465"/>
            <ac:spMk id="20" creationId="{0FDC2D80-A3CB-99FA-1448-B5862A99968F}"/>
          </ac:spMkLst>
        </pc:spChg>
        <pc:spChg chg="mod ord">
          <ac:chgData name="Lukas Kozel" userId="5faef357-946f-4c0e-bd5d-396a2e3cc0bf" providerId="ADAL" clId="{26B7CC55-7383-4DEF-BC92-4B5300145D0D}" dt="2024-04-25T09:44:52.411" v="874"/>
          <ac:spMkLst>
            <pc:docMk/>
            <pc:sldMk cId="974727415" sldId="465"/>
            <ac:spMk id="21" creationId="{72DA8280-D46D-2632-9AFA-8B67E0C28FBF}"/>
          </ac:spMkLst>
        </pc:spChg>
        <pc:spChg chg="mod ord">
          <ac:chgData name="Lukas Kozel" userId="5faef357-946f-4c0e-bd5d-396a2e3cc0bf" providerId="ADAL" clId="{26B7CC55-7383-4DEF-BC92-4B5300145D0D}" dt="2024-04-25T09:44:35.821" v="871" actId="207"/>
          <ac:spMkLst>
            <pc:docMk/>
            <pc:sldMk cId="974727415" sldId="465"/>
            <ac:spMk id="22" creationId="{A1F7DDE0-9080-45A9-E19B-2903FC4EF824}"/>
          </ac:spMkLst>
        </pc:spChg>
        <pc:spChg chg="mod ord">
          <ac:chgData name="Lukas Kozel" userId="5faef357-946f-4c0e-bd5d-396a2e3cc0bf" providerId="ADAL" clId="{26B7CC55-7383-4DEF-BC92-4B5300145D0D}" dt="2024-04-25T09:44:44.377" v="872" actId="207"/>
          <ac:spMkLst>
            <pc:docMk/>
            <pc:sldMk cId="974727415" sldId="465"/>
            <ac:spMk id="23" creationId="{FFC0F843-9C96-C543-13F4-AF4D1E8BC8B4}"/>
          </ac:spMkLst>
        </pc:spChg>
        <pc:spChg chg="mod ord">
          <ac:chgData name="Lukas Kozel" userId="5faef357-946f-4c0e-bd5d-396a2e3cc0bf" providerId="ADAL" clId="{26B7CC55-7383-4DEF-BC92-4B5300145D0D}" dt="2024-04-25T09:44:20.369" v="826"/>
          <ac:spMkLst>
            <pc:docMk/>
            <pc:sldMk cId="974727415" sldId="465"/>
            <ac:spMk id="24" creationId="{7BF66491-0961-26CB-AA97-DFE8091520E9}"/>
          </ac:spMkLst>
        </pc:spChg>
        <pc:spChg chg="mod ord">
          <ac:chgData name="Lukas Kozel" userId="5faef357-946f-4c0e-bd5d-396a2e3cc0bf" providerId="ADAL" clId="{26B7CC55-7383-4DEF-BC92-4B5300145D0D}" dt="2024-04-25T09:44:35.821" v="871" actId="207"/>
          <ac:spMkLst>
            <pc:docMk/>
            <pc:sldMk cId="974727415" sldId="465"/>
            <ac:spMk id="26" creationId="{5A0F456A-FCE8-299F-3436-1319EE88F1F2}"/>
          </ac:spMkLst>
        </pc:spChg>
        <pc:spChg chg="mod ord">
          <ac:chgData name="Lukas Kozel" userId="5faef357-946f-4c0e-bd5d-396a2e3cc0bf" providerId="ADAL" clId="{26B7CC55-7383-4DEF-BC92-4B5300145D0D}" dt="2024-04-25T09:44:44.377" v="872" actId="207"/>
          <ac:spMkLst>
            <pc:docMk/>
            <pc:sldMk cId="974727415" sldId="465"/>
            <ac:spMk id="27" creationId="{03F0F574-F3DA-762A-F885-2715A10BCE77}"/>
          </ac:spMkLst>
        </pc:spChg>
        <pc:spChg chg="mod ord">
          <ac:chgData name="Lukas Kozel" userId="5faef357-946f-4c0e-bd5d-396a2e3cc0bf" providerId="ADAL" clId="{26B7CC55-7383-4DEF-BC92-4B5300145D0D}" dt="2024-04-25T09:44:20.370" v="832"/>
          <ac:spMkLst>
            <pc:docMk/>
            <pc:sldMk cId="974727415" sldId="465"/>
            <ac:spMk id="28" creationId="{1BF8D0B7-13CC-17B9-6A1F-8CE9FD9D5B02}"/>
          </ac:spMkLst>
        </pc:spChg>
        <pc:spChg chg="mod ord">
          <ac:chgData name="Lukas Kozel" userId="5faef357-946f-4c0e-bd5d-396a2e3cc0bf" providerId="ADAL" clId="{26B7CC55-7383-4DEF-BC92-4B5300145D0D}" dt="2024-04-25T09:44:52.411" v="874"/>
          <ac:spMkLst>
            <pc:docMk/>
            <pc:sldMk cId="974727415" sldId="465"/>
            <ac:spMk id="30" creationId="{84B1F697-FB2B-D07E-722F-443F1FC8B708}"/>
          </ac:spMkLst>
        </pc:spChg>
        <pc:spChg chg="mod ord">
          <ac:chgData name="Lukas Kozel" userId="5faef357-946f-4c0e-bd5d-396a2e3cc0bf" providerId="ADAL" clId="{26B7CC55-7383-4DEF-BC92-4B5300145D0D}" dt="2024-04-25T09:44:52.411" v="874"/>
          <ac:spMkLst>
            <pc:docMk/>
            <pc:sldMk cId="974727415" sldId="465"/>
            <ac:spMk id="32" creationId="{9688B012-70FE-A17B-5798-225B2C83CAFD}"/>
          </ac:spMkLst>
        </pc:spChg>
        <pc:spChg chg="mod ord">
          <ac:chgData name="Lukas Kozel" userId="5faef357-946f-4c0e-bd5d-396a2e3cc0bf" providerId="ADAL" clId="{26B7CC55-7383-4DEF-BC92-4B5300145D0D}" dt="2024-04-25T09:44:52.411" v="874"/>
          <ac:spMkLst>
            <pc:docMk/>
            <pc:sldMk cId="974727415" sldId="465"/>
            <ac:spMk id="33" creationId="{195A7A6D-ABD7-CC82-1DEB-58874C413639}"/>
          </ac:spMkLst>
        </pc:spChg>
        <pc:spChg chg="mod ord">
          <ac:chgData name="Lukas Kozel" userId="5faef357-946f-4c0e-bd5d-396a2e3cc0bf" providerId="ADAL" clId="{26B7CC55-7383-4DEF-BC92-4B5300145D0D}" dt="2024-04-25T09:44:35.821" v="871" actId="207"/>
          <ac:spMkLst>
            <pc:docMk/>
            <pc:sldMk cId="974727415" sldId="465"/>
            <ac:spMk id="34" creationId="{24470D1B-42E2-DA16-63AA-51B739EE8A1D}"/>
          </ac:spMkLst>
        </pc:spChg>
        <pc:spChg chg="mod ord">
          <ac:chgData name="Lukas Kozel" userId="5faef357-946f-4c0e-bd5d-396a2e3cc0bf" providerId="ADAL" clId="{26B7CC55-7383-4DEF-BC92-4B5300145D0D}" dt="2024-04-25T09:44:44.377" v="872" actId="207"/>
          <ac:spMkLst>
            <pc:docMk/>
            <pc:sldMk cId="974727415" sldId="465"/>
            <ac:spMk id="35" creationId="{8C5E5652-695C-E736-3646-FE65E1A2E7B5}"/>
          </ac:spMkLst>
        </pc:spChg>
        <pc:spChg chg="mod ord">
          <ac:chgData name="Lukas Kozel" userId="5faef357-946f-4c0e-bd5d-396a2e3cc0bf" providerId="ADAL" clId="{26B7CC55-7383-4DEF-BC92-4B5300145D0D}" dt="2024-04-25T09:44:20.372" v="842"/>
          <ac:spMkLst>
            <pc:docMk/>
            <pc:sldMk cId="974727415" sldId="465"/>
            <ac:spMk id="36" creationId="{90F88BDB-F969-4B2B-5544-E8B16E53A0D3}"/>
          </ac:spMkLst>
        </pc:spChg>
        <pc:spChg chg="mod ord">
          <ac:chgData name="Lukas Kozel" userId="5faef357-946f-4c0e-bd5d-396a2e3cc0bf" providerId="ADAL" clId="{26B7CC55-7383-4DEF-BC92-4B5300145D0D}" dt="2024-04-25T09:44:35.821" v="871" actId="207"/>
          <ac:spMkLst>
            <pc:docMk/>
            <pc:sldMk cId="974727415" sldId="465"/>
            <ac:spMk id="37" creationId="{0FE2D6D9-4600-76B6-3828-C7C6A025E88B}"/>
          </ac:spMkLst>
        </pc:spChg>
        <pc:spChg chg="mod ord">
          <ac:chgData name="Lukas Kozel" userId="5faef357-946f-4c0e-bd5d-396a2e3cc0bf" providerId="ADAL" clId="{26B7CC55-7383-4DEF-BC92-4B5300145D0D}" dt="2024-04-25T09:44:44.377" v="872" actId="207"/>
          <ac:spMkLst>
            <pc:docMk/>
            <pc:sldMk cId="974727415" sldId="465"/>
            <ac:spMk id="38" creationId="{DDB18C9E-1726-B3F8-51DF-169C717F6F07}"/>
          </ac:spMkLst>
        </pc:spChg>
        <pc:spChg chg="mod ord">
          <ac:chgData name="Lukas Kozel" userId="5faef357-946f-4c0e-bd5d-396a2e3cc0bf" providerId="ADAL" clId="{26B7CC55-7383-4DEF-BC92-4B5300145D0D}" dt="2024-04-25T09:44:20.373" v="848"/>
          <ac:spMkLst>
            <pc:docMk/>
            <pc:sldMk cId="974727415" sldId="465"/>
            <ac:spMk id="39" creationId="{D0C8D3C2-88BB-F46D-F6EA-AE78C220DD37}"/>
          </ac:spMkLst>
        </pc:spChg>
        <pc:graphicFrameChg chg="mod">
          <ac:chgData name="Lukas Kozel" userId="5faef357-946f-4c0e-bd5d-396a2e3cc0bf" providerId="ADAL" clId="{26B7CC55-7383-4DEF-BC92-4B5300145D0D}" dt="2024-04-25T09:44:20.379" v="868"/>
          <ac:graphicFrameMkLst>
            <pc:docMk/>
            <pc:sldMk cId="974727415" sldId="465"/>
            <ac:graphicFrameMk id="31" creationId="{5B4C6418-2F33-C693-1B39-4718F32CC29D}"/>
          </ac:graphicFrameMkLst>
        </pc:graphicFrameChg>
        <pc:picChg chg="del mod ord">
          <ac:chgData name="Lukas Kozel" userId="5faef357-946f-4c0e-bd5d-396a2e3cc0bf" providerId="ADAL" clId="{26B7CC55-7383-4DEF-BC92-4B5300145D0D}" dt="2024-04-25T09:44:22.685" v="869" actId="478"/>
          <ac:picMkLst>
            <pc:docMk/>
            <pc:sldMk cId="974727415" sldId="465"/>
            <ac:picMk id="4" creationId="{D952C03D-BC80-21B8-7092-B60649CAC7D8}"/>
          </ac:picMkLst>
        </pc:picChg>
        <pc:picChg chg="add mod ord">
          <ac:chgData name="Lukas Kozel" userId="5faef357-946f-4c0e-bd5d-396a2e3cc0bf" providerId="ADAL" clId="{26B7CC55-7383-4DEF-BC92-4B5300145D0D}" dt="2024-04-25T09:44:20.365" v="808"/>
          <ac:picMkLst>
            <pc:docMk/>
            <pc:sldMk cId="974727415" sldId="465"/>
            <ac:picMk id="13" creationId="{EED2ACBF-43B6-F3E5-0B03-9AB4D84E911C}"/>
          </ac:picMkLst>
        </pc:picChg>
      </pc:sldChg>
      <pc:sldChg chg="new add del">
        <pc:chgData name="Lukas Kozel" userId="5faef357-946f-4c0e-bd5d-396a2e3cc0bf" providerId="ADAL" clId="{26B7CC55-7383-4DEF-BC92-4B5300145D0D}" dt="2024-04-25T10:01:00.408" v="1231" actId="47"/>
        <pc:sldMkLst>
          <pc:docMk/>
          <pc:sldMk cId="588649150" sldId="466"/>
        </pc:sldMkLst>
      </pc:sldChg>
      <pc:sldChg chg="addSp modSp new add">
        <pc:chgData name="Lukas Kozel" userId="5faef357-946f-4c0e-bd5d-396a2e3cc0bf" providerId="ADAL" clId="{26B7CC55-7383-4DEF-BC92-4B5300145D0D}" dt="2024-04-25T10:03:24.455" v="1302"/>
        <pc:sldMkLst>
          <pc:docMk/>
          <pc:sldMk cId="925987078" sldId="466"/>
        </pc:sldMkLst>
        <pc:spChg chg="mod">
          <ac:chgData name="Lukas Kozel" userId="5faef357-946f-4c0e-bd5d-396a2e3cc0bf" providerId="ADAL" clId="{26B7CC55-7383-4DEF-BC92-4B5300145D0D}" dt="2024-04-25T10:03:24.455" v="1302"/>
          <ac:spMkLst>
            <pc:docMk/>
            <pc:sldMk cId="925987078" sldId="466"/>
            <ac:spMk id="20" creationId="{5CDA104E-D67A-C495-A7AB-148956766738}"/>
          </ac:spMkLst>
        </pc:spChg>
        <pc:spChg chg="mod">
          <ac:chgData name="Lukas Kozel" userId="5faef357-946f-4c0e-bd5d-396a2e3cc0bf" providerId="ADAL" clId="{26B7CC55-7383-4DEF-BC92-4B5300145D0D}" dt="2024-04-25T10:03:24.455" v="1302"/>
          <ac:spMkLst>
            <pc:docMk/>
            <pc:sldMk cId="925987078" sldId="466"/>
            <ac:spMk id="21" creationId="{F709D0FE-4AA1-CC03-14A3-3FAE6B759D21}"/>
          </ac:spMkLst>
        </pc:spChg>
        <pc:spChg chg="mod">
          <ac:chgData name="Lukas Kozel" userId="5faef357-946f-4c0e-bd5d-396a2e3cc0bf" providerId="ADAL" clId="{26B7CC55-7383-4DEF-BC92-4B5300145D0D}" dt="2024-04-25T10:03:24.455" v="1302"/>
          <ac:spMkLst>
            <pc:docMk/>
            <pc:sldMk cId="925987078" sldId="466"/>
            <ac:spMk id="22" creationId="{857E4F72-E828-0C01-F624-1F0C8B00CCA9}"/>
          </ac:spMkLst>
        </pc:spChg>
        <pc:spChg chg="mod">
          <ac:chgData name="Lukas Kozel" userId="5faef357-946f-4c0e-bd5d-396a2e3cc0bf" providerId="ADAL" clId="{26B7CC55-7383-4DEF-BC92-4B5300145D0D}" dt="2024-04-25T10:03:24.455" v="1302"/>
          <ac:spMkLst>
            <pc:docMk/>
            <pc:sldMk cId="925987078" sldId="466"/>
            <ac:spMk id="23" creationId="{C7DBCF5C-7584-B179-B384-8D94F122923F}"/>
          </ac:spMkLst>
        </pc:spChg>
        <pc:grpChg chg="add mod">
          <ac:chgData name="Lukas Kozel" userId="5faef357-946f-4c0e-bd5d-396a2e3cc0bf" providerId="ADAL" clId="{26B7CC55-7383-4DEF-BC92-4B5300145D0D}" dt="2024-04-25T10:03:24.455" v="1302"/>
          <ac:grpSpMkLst>
            <pc:docMk/>
            <pc:sldMk cId="925987078" sldId="466"/>
            <ac:grpSpMk id="19" creationId="{741998CE-D2E4-263B-BC1E-9CDF6887BF33}"/>
          </ac:grpSpMkLst>
        </pc:grpChg>
      </pc:sldChg>
      <pc:sldChg chg="new add del">
        <pc:chgData name="Lukas Kozel" userId="5faef357-946f-4c0e-bd5d-396a2e3cc0bf" providerId="ADAL" clId="{26B7CC55-7383-4DEF-BC92-4B5300145D0D}" dt="2024-04-25T09:57:22.648" v="1134" actId="47"/>
        <pc:sldMkLst>
          <pc:docMk/>
          <pc:sldMk cId="960638071" sldId="466"/>
        </pc:sldMkLst>
      </pc:sldChg>
      <pc:sldChg chg="new add del">
        <pc:chgData name="Lukas Kozel" userId="5faef357-946f-4c0e-bd5d-396a2e3cc0bf" providerId="ADAL" clId="{26B7CC55-7383-4DEF-BC92-4B5300145D0D}" dt="2024-04-25T10:01:17.315" v="1234" actId="47"/>
        <pc:sldMkLst>
          <pc:docMk/>
          <pc:sldMk cId="1062009598" sldId="466"/>
        </pc:sldMkLst>
      </pc:sldChg>
      <pc:sldChg chg="new add del">
        <pc:chgData name="Lukas Kozel" userId="5faef357-946f-4c0e-bd5d-396a2e3cc0bf" providerId="ADAL" clId="{26B7CC55-7383-4DEF-BC92-4B5300145D0D}" dt="2024-04-25T09:58:12.151" v="1144" actId="47"/>
        <pc:sldMkLst>
          <pc:docMk/>
          <pc:sldMk cId="3739819302" sldId="466"/>
        </pc:sldMkLst>
      </pc:sldChg>
      <pc:sldChg chg="new add del">
        <pc:chgData name="Lukas Kozel" userId="5faef357-946f-4c0e-bd5d-396a2e3cc0bf" providerId="ADAL" clId="{26B7CC55-7383-4DEF-BC92-4B5300145D0D}" dt="2024-04-25T10:00:37.452" v="1224" actId="47"/>
        <pc:sldMkLst>
          <pc:docMk/>
          <pc:sldMk cId="3860996861" sldId="466"/>
        </pc:sldMkLst>
      </pc:sldChg>
      <pc:sldChg chg="new add del">
        <pc:chgData name="Lukas Kozel" userId="5faef357-946f-4c0e-bd5d-396a2e3cc0bf" providerId="ADAL" clId="{26B7CC55-7383-4DEF-BC92-4B5300145D0D}" dt="2024-04-25T09:58:02.117" v="1141" actId="47"/>
        <pc:sldMkLst>
          <pc:docMk/>
          <pc:sldMk cId="4012399787" sldId="466"/>
        </pc:sldMkLst>
      </pc:sldChg>
      <pc:sldChg chg="new add del">
        <pc:chgData name="Lukas Kozel" userId="5faef357-946f-4c0e-bd5d-396a2e3cc0bf" providerId="ADAL" clId="{26B7CC55-7383-4DEF-BC92-4B5300145D0D}" dt="2024-04-25T10:01:45.202" v="1244" actId="47"/>
        <pc:sldMkLst>
          <pc:docMk/>
          <pc:sldMk cId="4040275980" sldId="466"/>
        </pc:sldMkLst>
      </pc:sldChg>
      <pc:sldChg chg="new add del">
        <pc:chgData name="Lukas Kozel" userId="5faef357-946f-4c0e-bd5d-396a2e3cc0bf" providerId="ADAL" clId="{26B7CC55-7383-4DEF-BC92-4B5300145D0D}" dt="2024-04-25T09:57:24.938" v="1135" actId="47"/>
        <pc:sldMkLst>
          <pc:docMk/>
          <pc:sldMk cId="828135086" sldId="467"/>
        </pc:sldMkLst>
      </pc:sldChg>
      <pc:sldChg chg="new add">
        <pc:chgData name="Lukas Kozel" userId="5faef357-946f-4c0e-bd5d-396a2e3cc0bf" providerId="ADAL" clId="{26B7CC55-7383-4DEF-BC92-4B5300145D0D}" dt="2024-04-25T10:17:37.275" v="1409"/>
        <pc:sldMkLst>
          <pc:docMk/>
          <pc:sldMk cId="3940812654" sldId="467"/>
        </pc:sldMkLst>
      </pc:sldChg>
      <pc:sldChg chg="new add">
        <pc:chgData name="Lukas Kozel" userId="5faef357-946f-4c0e-bd5d-396a2e3cc0bf" providerId="ADAL" clId="{26B7CC55-7383-4DEF-BC92-4B5300145D0D}" dt="2024-04-25T10:18:50.125" v="1477"/>
        <pc:sldMkLst>
          <pc:docMk/>
          <pc:sldMk cId="252939547" sldId="468"/>
        </pc:sldMkLst>
      </pc:sldChg>
      <pc:sldChg chg="new add">
        <pc:chgData name="Lukas Kozel" userId="5faef357-946f-4c0e-bd5d-396a2e3cc0bf" providerId="ADAL" clId="{26B7CC55-7383-4DEF-BC92-4B5300145D0D}" dt="2024-04-25T10:24:55.837" v="1479"/>
        <pc:sldMkLst>
          <pc:docMk/>
          <pc:sldMk cId="3073111187" sldId="469"/>
        </pc:sldMkLst>
      </pc:sldChg>
      <pc:sldChg chg="new add">
        <pc:chgData name="Lukas Kozel" userId="5faef357-946f-4c0e-bd5d-396a2e3cc0bf" providerId="ADAL" clId="{26B7CC55-7383-4DEF-BC92-4B5300145D0D}" dt="2024-04-25T11:52:15.068" v="1486"/>
        <pc:sldMkLst>
          <pc:docMk/>
          <pc:sldMk cId="1455093070" sldId="470"/>
        </pc:sldMkLst>
      </pc:sldChg>
      <pc:sldChg chg="addSp delSp modSp add del mod">
        <pc:chgData name="Lukas Kozel" userId="5faef357-946f-4c0e-bd5d-396a2e3cc0bf" providerId="ADAL" clId="{26B7CC55-7383-4DEF-BC92-4B5300145D0D}" dt="2024-04-25T12:03:20.956" v="1797" actId="47"/>
        <pc:sldMkLst>
          <pc:docMk/>
          <pc:sldMk cId="0" sldId="471"/>
        </pc:sldMkLst>
        <pc:spChg chg="add del mod">
          <ac:chgData name="Lukas Kozel" userId="5faef357-946f-4c0e-bd5d-396a2e3cc0bf" providerId="ADAL" clId="{26B7CC55-7383-4DEF-BC92-4B5300145D0D}" dt="2024-04-25T11:54:21.008" v="1571" actId="21"/>
          <ac:spMkLst>
            <pc:docMk/>
            <pc:sldMk cId="0" sldId="471"/>
            <ac:spMk id="2" creationId="{A2F2D1E4-FBFD-323D-9A6B-E0FB6BCA4131}"/>
          </ac:spMkLst>
        </pc:spChg>
        <pc:spChg chg="mod">
          <ac:chgData name="Lukas Kozel" userId="5faef357-946f-4c0e-bd5d-396a2e3cc0bf" providerId="ADAL" clId="{26B7CC55-7383-4DEF-BC92-4B5300145D0D}" dt="2024-04-25T11:52:22.013" v="1508" actId="27636"/>
          <ac:spMkLst>
            <pc:docMk/>
            <pc:sldMk cId="0" sldId="471"/>
            <ac:spMk id="342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98" v="1501" actId="27636"/>
          <ac:spMkLst>
            <pc:docMk/>
            <pc:sldMk cId="0" sldId="471"/>
            <ac:spMk id="342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81" v="1494" actId="27636"/>
          <ac:spMkLst>
            <pc:docMk/>
            <pc:sldMk cId="0" sldId="471"/>
            <ac:spMk id="3426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04" v="1504" actId="27636"/>
          <ac:spMkLst>
            <pc:docMk/>
            <pc:sldMk cId="0" sldId="471"/>
            <ac:spMk id="342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09" v="1506" actId="27636"/>
          <ac:spMkLst>
            <pc:docMk/>
            <pc:sldMk cId="0" sldId="471"/>
            <ac:spMk id="3428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06" v="1505" actId="27636"/>
          <ac:spMkLst>
            <pc:docMk/>
            <pc:sldMk cId="0" sldId="471"/>
            <ac:spMk id="342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88" v="1497" actId="27636"/>
          <ac:spMkLst>
            <pc:docMk/>
            <pc:sldMk cId="0" sldId="471"/>
            <ac:spMk id="343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23" v="1513" actId="27636"/>
          <ac:spMkLst>
            <pc:docMk/>
            <pc:sldMk cId="0" sldId="471"/>
            <ac:spMk id="343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68" v="1489" actId="27636"/>
          <ac:spMkLst>
            <pc:docMk/>
            <pc:sldMk cId="0" sldId="471"/>
            <ac:spMk id="343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19" v="1511" actId="27636"/>
          <ac:spMkLst>
            <pc:docMk/>
            <pc:sldMk cId="0" sldId="471"/>
            <ac:spMk id="343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70" v="1490" actId="27636"/>
          <ac:spMkLst>
            <pc:docMk/>
            <pc:sldMk cId="0" sldId="471"/>
            <ac:spMk id="343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91" v="1498" actId="27636"/>
          <ac:spMkLst>
            <pc:docMk/>
            <pc:sldMk cId="0" sldId="471"/>
            <ac:spMk id="343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72" v="1491" actId="27636"/>
          <ac:spMkLst>
            <pc:docMk/>
            <pc:sldMk cId="0" sldId="471"/>
            <ac:spMk id="3436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76" v="1492" actId="27636"/>
          <ac:spMkLst>
            <pc:docMk/>
            <pc:sldMk cId="0" sldId="471"/>
            <ac:spMk id="343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28" v="1515" actId="27636"/>
          <ac:spMkLst>
            <pc:docMk/>
            <pc:sldMk cId="0" sldId="471"/>
            <ac:spMk id="3438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30" v="1516" actId="27636"/>
          <ac:spMkLst>
            <pc:docMk/>
            <pc:sldMk cId="0" sldId="471"/>
            <ac:spMk id="343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65" v="1488" actId="27636"/>
          <ac:spMkLst>
            <pc:docMk/>
            <pc:sldMk cId="0" sldId="471"/>
            <ac:spMk id="344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84" v="1495" actId="27636"/>
          <ac:spMkLst>
            <pc:docMk/>
            <pc:sldMk cId="0" sldId="471"/>
            <ac:spMk id="344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86" v="1496" actId="27636"/>
          <ac:spMkLst>
            <pc:docMk/>
            <pc:sldMk cId="0" sldId="471"/>
            <ac:spMk id="344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94" v="1499" actId="27636"/>
          <ac:spMkLst>
            <pc:docMk/>
            <pc:sldMk cId="0" sldId="471"/>
            <ac:spMk id="344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96" v="1500" actId="27636"/>
          <ac:spMkLst>
            <pc:docMk/>
            <pc:sldMk cId="0" sldId="471"/>
            <ac:spMk id="344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" v="1502" actId="27636"/>
          <ac:spMkLst>
            <pc:docMk/>
            <pc:sldMk cId="0" sldId="471"/>
            <ac:spMk id="344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02" v="1503" actId="27636"/>
          <ac:spMkLst>
            <pc:docMk/>
            <pc:sldMk cId="0" sldId="471"/>
            <ac:spMk id="3446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15" v="1509" actId="27636"/>
          <ac:spMkLst>
            <pc:docMk/>
            <pc:sldMk cId="0" sldId="471"/>
            <ac:spMk id="344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1.979" v="1493" actId="27636"/>
          <ac:spMkLst>
            <pc:docMk/>
            <pc:sldMk cId="0" sldId="471"/>
            <ac:spMk id="3448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17" v="1510" actId="27636"/>
          <ac:spMkLst>
            <pc:docMk/>
            <pc:sldMk cId="0" sldId="471"/>
            <ac:spMk id="344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21" v="1512" actId="27636"/>
          <ac:spMkLst>
            <pc:docMk/>
            <pc:sldMk cId="0" sldId="471"/>
            <ac:spMk id="345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11" v="1507" actId="27636"/>
          <ac:spMkLst>
            <pc:docMk/>
            <pc:sldMk cId="0" sldId="471"/>
            <ac:spMk id="345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11:52:22.026" v="1514" actId="27636"/>
          <ac:spMkLst>
            <pc:docMk/>
            <pc:sldMk cId="0" sldId="471"/>
            <ac:spMk id="3452" creationId="{00000000-0000-0000-0000-000000000000}"/>
          </ac:spMkLst>
        </pc:spChg>
      </pc:sldChg>
      <pc:sldChg chg="addSp delSp modSp add mod">
        <pc:chgData name="Lukas Kozel" userId="5faef357-946f-4c0e-bd5d-396a2e3cc0bf" providerId="ADAL" clId="{26B7CC55-7383-4DEF-BC92-4B5300145D0D}" dt="2024-04-25T12:08:39.612" v="1993" actId="1076"/>
        <pc:sldMkLst>
          <pc:docMk/>
          <pc:sldMk cId="98895903" sldId="472"/>
        </pc:sldMkLst>
        <pc:spChg chg="add del mod ord">
          <ac:chgData name="Lukas Kozel" userId="5faef357-946f-4c0e-bd5d-396a2e3cc0bf" providerId="ADAL" clId="{26B7CC55-7383-4DEF-BC92-4B5300145D0D}" dt="2024-04-25T11:57:47.863" v="1696" actId="478"/>
          <ac:spMkLst>
            <pc:docMk/>
            <pc:sldMk cId="98895903" sldId="472"/>
            <ac:spMk id="2" creationId="{A9CBE0FD-5811-1890-767B-16FABC49BB0F}"/>
          </ac:spMkLst>
        </pc:spChg>
        <pc:spChg chg="mod ord">
          <ac:chgData name="Lukas Kozel" userId="5faef357-946f-4c0e-bd5d-396a2e3cc0bf" providerId="ADAL" clId="{26B7CC55-7383-4DEF-BC92-4B5300145D0D}" dt="2024-04-25T12:03:55.738" v="1822" actId="20577"/>
          <ac:spMkLst>
            <pc:docMk/>
            <pc:sldMk cId="98895903" sldId="472"/>
            <ac:spMk id="3" creationId="{ECFA0D96-2DD5-F50F-DC3F-1694A73AF699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5" creationId="{10CCFE4C-CD00-AE6E-B971-F1D4ACACE019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6" creationId="{FADC3B07-BFA2-67D4-9FD6-BF91E2EEB89A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7" creationId="{930C5C0E-9885-CC42-E666-D1EBD44567BC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8" creationId="{B2CAEC99-7F67-5E37-FC21-E0186A1A34D9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9" creationId="{A888F408-A743-07A1-CAA0-3C546AACDA51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10" creationId="{C2252778-C611-B6FB-9328-FDCE64856EF6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11" creationId="{726E421E-8E59-5577-D10E-E818681CB27B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12" creationId="{3229BDA1-02AA-7D21-7943-33802FF61967}"/>
          </ac:spMkLst>
        </pc:spChg>
        <pc:spChg chg="add del mod ord">
          <ac:chgData name="Lukas Kozel" userId="5faef357-946f-4c0e-bd5d-396a2e3cc0bf" providerId="ADAL" clId="{26B7CC55-7383-4DEF-BC92-4B5300145D0D}" dt="2024-04-25T11:57:20.702" v="1682" actId="478"/>
          <ac:spMkLst>
            <pc:docMk/>
            <pc:sldMk cId="98895903" sldId="472"/>
            <ac:spMk id="13" creationId="{FFE7100B-E055-8CF7-69E0-3AA9B64997E2}"/>
          </ac:spMkLst>
        </pc:spChg>
        <pc:spChg chg="add del mod ord">
          <ac:chgData name="Lukas Kozel" userId="5faef357-946f-4c0e-bd5d-396a2e3cc0bf" providerId="ADAL" clId="{26B7CC55-7383-4DEF-BC92-4B5300145D0D}" dt="2024-04-25T11:56:36.249" v="1667" actId="478"/>
          <ac:spMkLst>
            <pc:docMk/>
            <pc:sldMk cId="98895903" sldId="472"/>
            <ac:spMk id="14" creationId="{18F63B08-3BC9-F05A-2256-B973F558DC0D}"/>
          </ac:spMkLst>
        </pc:spChg>
        <pc:spChg chg="add del mod ord">
          <ac:chgData name="Lukas Kozel" userId="5faef357-946f-4c0e-bd5d-396a2e3cc0bf" providerId="ADAL" clId="{26B7CC55-7383-4DEF-BC92-4B5300145D0D}" dt="2024-04-25T11:59:48.213" v="1727" actId="478"/>
          <ac:spMkLst>
            <pc:docMk/>
            <pc:sldMk cId="98895903" sldId="472"/>
            <ac:spMk id="15" creationId="{2A09B1CE-4E37-3EDD-14EF-30E6C5141C63}"/>
          </ac:spMkLst>
        </pc:spChg>
        <pc:spChg chg="add mod ord">
          <ac:chgData name="Lukas Kozel" userId="5faef357-946f-4c0e-bd5d-396a2e3cc0bf" providerId="ADAL" clId="{26B7CC55-7383-4DEF-BC92-4B5300145D0D}" dt="2024-04-25T12:03:26.188" v="1802" actId="1038"/>
          <ac:spMkLst>
            <pc:docMk/>
            <pc:sldMk cId="98895903" sldId="472"/>
            <ac:spMk id="16" creationId="{AA9A8118-67A3-ADA2-741D-CC24BEB6FE93}"/>
          </ac:spMkLst>
        </pc:spChg>
        <pc:spChg chg="add mod ord">
          <ac:chgData name="Lukas Kozel" userId="5faef357-946f-4c0e-bd5d-396a2e3cc0bf" providerId="ADAL" clId="{26B7CC55-7383-4DEF-BC92-4B5300145D0D}" dt="2024-04-25T12:03:26.188" v="1802" actId="1038"/>
          <ac:spMkLst>
            <pc:docMk/>
            <pc:sldMk cId="98895903" sldId="472"/>
            <ac:spMk id="17" creationId="{751A0B82-D9F0-B009-709E-9AEBEB8E9EA8}"/>
          </ac:spMkLst>
        </pc:spChg>
        <pc:spChg chg="add mod ord">
          <ac:chgData name="Lukas Kozel" userId="5faef357-946f-4c0e-bd5d-396a2e3cc0bf" providerId="ADAL" clId="{26B7CC55-7383-4DEF-BC92-4B5300145D0D}" dt="2024-04-25T12:03:26.188" v="1802" actId="1038"/>
          <ac:spMkLst>
            <pc:docMk/>
            <pc:sldMk cId="98895903" sldId="472"/>
            <ac:spMk id="18" creationId="{A6F56D80-1F3B-20A7-CE22-579401C95D0F}"/>
          </ac:spMkLst>
        </pc:spChg>
        <pc:spChg chg="mod ord">
          <ac:chgData name="Lukas Kozel" userId="5faef357-946f-4c0e-bd5d-396a2e3cc0bf" providerId="ADAL" clId="{26B7CC55-7383-4DEF-BC92-4B5300145D0D}" dt="2024-04-25T12:08:39.612" v="1993" actId="1076"/>
          <ac:spMkLst>
            <pc:docMk/>
            <pc:sldMk cId="98895903" sldId="472"/>
            <ac:spMk id="19" creationId="{A59C1F46-5C3A-C7DB-FA9B-DA98184FBF85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20" creationId="{0FDC2D80-A3CB-99FA-1448-B5862A99968F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21" creationId="{72DA8280-D46D-2632-9AFA-8B67E0C28FBF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22" creationId="{A1F7DDE0-9080-45A9-E19B-2903FC4EF824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23" creationId="{FFC0F843-9C96-C543-13F4-AF4D1E8BC8B4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24" creationId="{7BF66491-0961-26CB-AA97-DFE8091520E9}"/>
          </ac:spMkLst>
        </pc:spChg>
        <pc:spChg chg="add mod ord">
          <ac:chgData name="Lukas Kozel" userId="5faef357-946f-4c0e-bd5d-396a2e3cc0bf" providerId="ADAL" clId="{26B7CC55-7383-4DEF-BC92-4B5300145D0D}" dt="2024-04-25T12:03:26.188" v="1802" actId="1038"/>
          <ac:spMkLst>
            <pc:docMk/>
            <pc:sldMk cId="98895903" sldId="472"/>
            <ac:spMk id="25" creationId="{95138067-BD80-07E2-E8AD-B0EEC18801DE}"/>
          </ac:spMkLst>
        </pc:spChg>
        <pc:spChg chg="del mod ord">
          <ac:chgData name="Lukas Kozel" userId="5faef357-946f-4c0e-bd5d-396a2e3cc0bf" providerId="ADAL" clId="{26B7CC55-7383-4DEF-BC92-4B5300145D0D}" dt="2024-04-25T12:00:42.373" v="1752" actId="478"/>
          <ac:spMkLst>
            <pc:docMk/>
            <pc:sldMk cId="98895903" sldId="472"/>
            <ac:spMk id="26" creationId="{5A0F456A-FCE8-299F-3436-1319EE88F1F2}"/>
          </ac:spMkLst>
        </pc:spChg>
        <pc:spChg chg="del mod ord">
          <ac:chgData name="Lukas Kozel" userId="5faef357-946f-4c0e-bd5d-396a2e3cc0bf" providerId="ADAL" clId="{26B7CC55-7383-4DEF-BC92-4B5300145D0D}" dt="2024-04-25T12:00:42.373" v="1752" actId="478"/>
          <ac:spMkLst>
            <pc:docMk/>
            <pc:sldMk cId="98895903" sldId="472"/>
            <ac:spMk id="27" creationId="{03F0F574-F3DA-762A-F885-2715A10BCE77}"/>
          </ac:spMkLst>
        </pc:spChg>
        <pc:spChg chg="del mod ord">
          <ac:chgData name="Lukas Kozel" userId="5faef357-946f-4c0e-bd5d-396a2e3cc0bf" providerId="ADAL" clId="{26B7CC55-7383-4DEF-BC92-4B5300145D0D}" dt="2024-04-25T12:00:42.373" v="1752" actId="478"/>
          <ac:spMkLst>
            <pc:docMk/>
            <pc:sldMk cId="98895903" sldId="472"/>
            <ac:spMk id="28" creationId="{1BF8D0B7-13CC-17B9-6A1F-8CE9FD9D5B02}"/>
          </ac:spMkLst>
        </pc:spChg>
        <pc:spChg chg="add mod ord">
          <ac:chgData name="Lukas Kozel" userId="5faef357-946f-4c0e-bd5d-396a2e3cc0bf" providerId="ADAL" clId="{26B7CC55-7383-4DEF-BC92-4B5300145D0D}" dt="2024-04-25T12:03:26.188" v="1802" actId="1038"/>
          <ac:spMkLst>
            <pc:docMk/>
            <pc:sldMk cId="98895903" sldId="472"/>
            <ac:spMk id="29" creationId="{021F3741-D6CB-9F80-4958-BA341213FF01}"/>
          </ac:spMkLst>
        </pc:spChg>
        <pc:spChg chg="del mod ord">
          <ac:chgData name="Lukas Kozel" userId="5faef357-946f-4c0e-bd5d-396a2e3cc0bf" providerId="ADAL" clId="{26B7CC55-7383-4DEF-BC92-4B5300145D0D}" dt="2024-04-25T12:00:42.373" v="1752" actId="478"/>
          <ac:spMkLst>
            <pc:docMk/>
            <pc:sldMk cId="98895903" sldId="472"/>
            <ac:spMk id="30" creationId="{84B1F697-FB2B-D07E-722F-443F1FC8B708}"/>
          </ac:spMkLst>
        </pc:spChg>
        <pc:spChg chg="del mod ord">
          <ac:chgData name="Lukas Kozel" userId="5faef357-946f-4c0e-bd5d-396a2e3cc0bf" providerId="ADAL" clId="{26B7CC55-7383-4DEF-BC92-4B5300145D0D}" dt="2024-04-25T12:00:42.373" v="1752" actId="478"/>
          <ac:spMkLst>
            <pc:docMk/>
            <pc:sldMk cId="98895903" sldId="472"/>
            <ac:spMk id="32" creationId="{9688B012-70FE-A17B-5798-225B2C83CAFD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33" creationId="{195A7A6D-ABD7-CC82-1DEB-58874C413639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34" creationId="{24470D1B-42E2-DA16-63AA-51B739EE8A1D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35" creationId="{8C5E5652-695C-E736-3646-FE65E1A2E7B5}"/>
          </ac:spMkLst>
        </pc:spChg>
        <pc:spChg chg="del">
          <ac:chgData name="Lukas Kozel" userId="5faef357-946f-4c0e-bd5d-396a2e3cc0bf" providerId="ADAL" clId="{26B7CC55-7383-4DEF-BC92-4B5300145D0D}" dt="2024-04-25T11:53:08.379" v="1552" actId="478"/>
          <ac:spMkLst>
            <pc:docMk/>
            <pc:sldMk cId="98895903" sldId="472"/>
            <ac:spMk id="36" creationId="{90F88BDB-F969-4B2B-5544-E8B16E53A0D3}"/>
          </ac:spMkLst>
        </pc:spChg>
        <pc:spChg chg="del mod ord">
          <ac:chgData name="Lukas Kozel" userId="5faef357-946f-4c0e-bd5d-396a2e3cc0bf" providerId="ADAL" clId="{26B7CC55-7383-4DEF-BC92-4B5300145D0D}" dt="2024-04-25T12:00:42.373" v="1752" actId="478"/>
          <ac:spMkLst>
            <pc:docMk/>
            <pc:sldMk cId="98895903" sldId="472"/>
            <ac:spMk id="37" creationId="{0FE2D6D9-4600-76B6-3828-C7C6A025E88B}"/>
          </ac:spMkLst>
        </pc:spChg>
        <pc:spChg chg="del mod ord">
          <ac:chgData name="Lukas Kozel" userId="5faef357-946f-4c0e-bd5d-396a2e3cc0bf" providerId="ADAL" clId="{26B7CC55-7383-4DEF-BC92-4B5300145D0D}" dt="2024-04-25T12:00:42.373" v="1752" actId="478"/>
          <ac:spMkLst>
            <pc:docMk/>
            <pc:sldMk cId="98895903" sldId="472"/>
            <ac:spMk id="38" creationId="{DDB18C9E-1726-B3F8-51DF-169C717F6F07}"/>
          </ac:spMkLst>
        </pc:spChg>
        <pc:spChg chg="del mod ord">
          <ac:chgData name="Lukas Kozel" userId="5faef357-946f-4c0e-bd5d-396a2e3cc0bf" providerId="ADAL" clId="{26B7CC55-7383-4DEF-BC92-4B5300145D0D}" dt="2024-04-25T12:00:42.373" v="1752" actId="478"/>
          <ac:spMkLst>
            <pc:docMk/>
            <pc:sldMk cId="98895903" sldId="472"/>
            <ac:spMk id="39" creationId="{D0C8D3C2-88BB-F46D-F6EA-AE78C220DD37}"/>
          </ac:spMkLst>
        </pc:spChg>
        <pc:spChg chg="add mod ord">
          <ac:chgData name="Lukas Kozel" userId="5faef357-946f-4c0e-bd5d-396a2e3cc0bf" providerId="ADAL" clId="{26B7CC55-7383-4DEF-BC92-4B5300145D0D}" dt="2024-04-25T12:08:39.612" v="1993" actId="1076"/>
          <ac:spMkLst>
            <pc:docMk/>
            <pc:sldMk cId="98895903" sldId="472"/>
            <ac:spMk id="40" creationId="{86A6903A-9461-EB04-1CB5-BB07BCAAF8FB}"/>
          </ac:spMkLst>
        </pc:spChg>
        <pc:spChg chg="mod">
          <ac:chgData name="Lukas Kozel" userId="5faef357-946f-4c0e-bd5d-396a2e3cc0bf" providerId="ADAL" clId="{26B7CC55-7383-4DEF-BC92-4B5300145D0D}" dt="2024-04-25T11:54:48.014" v="1619"/>
          <ac:spMkLst>
            <pc:docMk/>
            <pc:sldMk cId="98895903" sldId="472"/>
            <ac:spMk id="42" creationId="{E166EE9F-3F26-BD59-BED2-390CC92FE15A}"/>
          </ac:spMkLst>
        </pc:spChg>
        <pc:spChg chg="mod">
          <ac:chgData name="Lukas Kozel" userId="5faef357-946f-4c0e-bd5d-396a2e3cc0bf" providerId="ADAL" clId="{26B7CC55-7383-4DEF-BC92-4B5300145D0D}" dt="2024-04-25T11:54:48.014" v="1619"/>
          <ac:spMkLst>
            <pc:docMk/>
            <pc:sldMk cId="98895903" sldId="472"/>
            <ac:spMk id="43" creationId="{68057B8B-8AAC-6D34-5D65-A31F416D37C8}"/>
          </ac:spMkLst>
        </pc:spChg>
        <pc:spChg chg="mod">
          <ac:chgData name="Lukas Kozel" userId="5faef357-946f-4c0e-bd5d-396a2e3cc0bf" providerId="ADAL" clId="{26B7CC55-7383-4DEF-BC92-4B5300145D0D}" dt="2024-04-25T11:54:48.014" v="1619"/>
          <ac:spMkLst>
            <pc:docMk/>
            <pc:sldMk cId="98895903" sldId="472"/>
            <ac:spMk id="45" creationId="{AE5ACDB4-6151-B53B-4E1B-00662D53CB07}"/>
          </ac:spMkLst>
        </pc:spChg>
        <pc:spChg chg="mod">
          <ac:chgData name="Lukas Kozel" userId="5faef357-946f-4c0e-bd5d-396a2e3cc0bf" providerId="ADAL" clId="{26B7CC55-7383-4DEF-BC92-4B5300145D0D}" dt="2024-04-25T11:54:48.014" v="1619"/>
          <ac:spMkLst>
            <pc:docMk/>
            <pc:sldMk cId="98895903" sldId="472"/>
            <ac:spMk id="46" creationId="{6409CE6B-E160-3808-6F06-3891ADF95700}"/>
          </ac:spMkLst>
        </pc:spChg>
        <pc:spChg chg="mod">
          <ac:chgData name="Lukas Kozel" userId="5faef357-946f-4c0e-bd5d-396a2e3cc0bf" providerId="ADAL" clId="{26B7CC55-7383-4DEF-BC92-4B5300145D0D}" dt="2024-04-25T11:54:48.014" v="1619"/>
          <ac:spMkLst>
            <pc:docMk/>
            <pc:sldMk cId="98895903" sldId="472"/>
            <ac:spMk id="48" creationId="{61361DFC-DC6C-1583-5599-C0E2DBF7C608}"/>
          </ac:spMkLst>
        </pc:spChg>
        <pc:spChg chg="mod">
          <ac:chgData name="Lukas Kozel" userId="5faef357-946f-4c0e-bd5d-396a2e3cc0bf" providerId="ADAL" clId="{26B7CC55-7383-4DEF-BC92-4B5300145D0D}" dt="2024-04-25T11:54:48.014" v="1619"/>
          <ac:spMkLst>
            <pc:docMk/>
            <pc:sldMk cId="98895903" sldId="472"/>
            <ac:spMk id="49" creationId="{977EF294-E337-C956-33D6-BAA7BC9603DC}"/>
          </ac:spMkLst>
        </pc:spChg>
        <pc:spChg chg="mod">
          <ac:chgData name="Lukas Kozel" userId="5faef357-946f-4c0e-bd5d-396a2e3cc0bf" providerId="ADAL" clId="{26B7CC55-7383-4DEF-BC92-4B5300145D0D}" dt="2024-04-25T11:54:48.014" v="1619"/>
          <ac:spMkLst>
            <pc:docMk/>
            <pc:sldMk cId="98895903" sldId="472"/>
            <ac:spMk id="51" creationId="{97132A17-7ADD-C84F-6CE8-DD580A1C9F07}"/>
          </ac:spMkLst>
        </pc:spChg>
        <pc:spChg chg="mod">
          <ac:chgData name="Lukas Kozel" userId="5faef357-946f-4c0e-bd5d-396a2e3cc0bf" providerId="ADAL" clId="{26B7CC55-7383-4DEF-BC92-4B5300145D0D}" dt="2024-04-25T11:54:48.014" v="1619"/>
          <ac:spMkLst>
            <pc:docMk/>
            <pc:sldMk cId="98895903" sldId="472"/>
            <ac:spMk id="52" creationId="{D48FC764-74A8-58DD-61DA-1E56BAEE6372}"/>
          </ac:spMkLst>
        </pc:spChg>
        <pc:spChg chg="mod">
          <ac:chgData name="Lukas Kozel" userId="5faef357-946f-4c0e-bd5d-396a2e3cc0bf" providerId="ADAL" clId="{26B7CC55-7383-4DEF-BC92-4B5300145D0D}" dt="2024-04-25T11:54:48.014" v="1619"/>
          <ac:spMkLst>
            <pc:docMk/>
            <pc:sldMk cId="98895903" sldId="472"/>
            <ac:spMk id="54" creationId="{2E37B0EC-2603-AFE1-8E0D-5F3FACA77C56}"/>
          </ac:spMkLst>
        </pc:spChg>
        <pc:spChg chg="mod">
          <ac:chgData name="Lukas Kozel" userId="5faef357-946f-4c0e-bd5d-396a2e3cc0bf" providerId="ADAL" clId="{26B7CC55-7383-4DEF-BC92-4B5300145D0D}" dt="2024-04-25T11:54:48.014" v="1619"/>
          <ac:spMkLst>
            <pc:docMk/>
            <pc:sldMk cId="98895903" sldId="472"/>
            <ac:spMk id="55" creationId="{7FB5C75B-50BB-1FB6-FD44-4D388093C09C}"/>
          </ac:spMkLst>
        </pc:spChg>
        <pc:spChg chg="mod">
          <ac:chgData name="Lukas Kozel" userId="5faef357-946f-4c0e-bd5d-396a2e3cc0bf" providerId="ADAL" clId="{26B7CC55-7383-4DEF-BC92-4B5300145D0D}" dt="2024-04-25T11:54:48.014" v="1619"/>
          <ac:spMkLst>
            <pc:docMk/>
            <pc:sldMk cId="98895903" sldId="472"/>
            <ac:spMk id="57" creationId="{AB88410A-C0A7-E476-3801-B15DBC814C2A}"/>
          </ac:spMkLst>
        </pc:spChg>
        <pc:spChg chg="mod">
          <ac:chgData name="Lukas Kozel" userId="5faef357-946f-4c0e-bd5d-396a2e3cc0bf" providerId="ADAL" clId="{26B7CC55-7383-4DEF-BC92-4B5300145D0D}" dt="2024-04-25T11:54:48.014" v="1619"/>
          <ac:spMkLst>
            <pc:docMk/>
            <pc:sldMk cId="98895903" sldId="472"/>
            <ac:spMk id="58" creationId="{FB5CD176-DB50-386C-80B3-9FC39A218D42}"/>
          </ac:spMkLst>
        </pc:spChg>
        <pc:spChg chg="add del mod">
          <ac:chgData name="Lukas Kozel" userId="5faef357-946f-4c0e-bd5d-396a2e3cc0bf" providerId="ADAL" clId="{26B7CC55-7383-4DEF-BC92-4B5300145D0D}" dt="2024-04-25T11:55:52.322" v="1654" actId="21"/>
          <ac:spMkLst>
            <pc:docMk/>
            <pc:sldMk cId="98895903" sldId="472"/>
            <ac:spMk id="59" creationId="{F88DA90C-20A8-97EF-A57B-B149E1F980A4}"/>
          </ac:spMkLst>
        </pc:spChg>
        <pc:spChg chg="add mod">
          <ac:chgData name="Lukas Kozel" userId="5faef357-946f-4c0e-bd5d-396a2e3cc0bf" providerId="ADAL" clId="{26B7CC55-7383-4DEF-BC92-4B5300145D0D}" dt="2024-04-25T12:03:26.188" v="1802" actId="1038"/>
          <ac:spMkLst>
            <pc:docMk/>
            <pc:sldMk cId="98895903" sldId="472"/>
            <ac:spMk id="60" creationId="{5DE6E057-5C37-32E0-EADC-4C10FB8A30BF}"/>
          </ac:spMkLst>
        </pc:spChg>
        <pc:spChg chg="add mod">
          <ac:chgData name="Lukas Kozel" userId="5faef357-946f-4c0e-bd5d-396a2e3cc0bf" providerId="ADAL" clId="{26B7CC55-7383-4DEF-BC92-4B5300145D0D}" dt="2024-04-25T12:03:26.188" v="1802" actId="1038"/>
          <ac:spMkLst>
            <pc:docMk/>
            <pc:sldMk cId="98895903" sldId="472"/>
            <ac:spMk id="61" creationId="{17E47EA9-99EC-7556-FCF2-06391461277B}"/>
          </ac:spMkLst>
        </pc:spChg>
        <pc:spChg chg="add mod">
          <ac:chgData name="Lukas Kozel" userId="5faef357-946f-4c0e-bd5d-396a2e3cc0bf" providerId="ADAL" clId="{26B7CC55-7383-4DEF-BC92-4B5300145D0D}" dt="2024-04-25T11:57:03.035" v="1673" actId="571"/>
          <ac:spMkLst>
            <pc:docMk/>
            <pc:sldMk cId="98895903" sldId="472"/>
            <ac:spMk id="62" creationId="{AC6BEA81-9F55-BC4B-E4D7-EFD27991789A}"/>
          </ac:spMkLst>
        </pc:spChg>
        <pc:spChg chg="add mod">
          <ac:chgData name="Lukas Kozel" userId="5faef357-946f-4c0e-bd5d-396a2e3cc0bf" providerId="ADAL" clId="{26B7CC55-7383-4DEF-BC92-4B5300145D0D}" dt="2024-04-25T12:03:26.188" v="1802" actId="1038"/>
          <ac:spMkLst>
            <pc:docMk/>
            <pc:sldMk cId="98895903" sldId="472"/>
            <ac:spMk id="63" creationId="{F0CD9670-F6D1-C53B-0162-6EACC10F15A9}"/>
          </ac:spMkLst>
        </pc:spChg>
        <pc:spChg chg="add mod">
          <ac:chgData name="Lukas Kozel" userId="5faef357-946f-4c0e-bd5d-396a2e3cc0bf" providerId="ADAL" clId="{26B7CC55-7383-4DEF-BC92-4B5300145D0D}" dt="2024-04-25T12:03:26.188" v="1802" actId="1038"/>
          <ac:spMkLst>
            <pc:docMk/>
            <pc:sldMk cId="98895903" sldId="472"/>
            <ac:spMk id="64" creationId="{334C86A0-DA7B-5AA9-F8BA-1A242E78901E}"/>
          </ac:spMkLst>
        </pc:spChg>
        <pc:spChg chg="add del mod">
          <ac:chgData name="Lukas Kozel" userId="5faef357-946f-4c0e-bd5d-396a2e3cc0bf" providerId="ADAL" clId="{26B7CC55-7383-4DEF-BC92-4B5300145D0D}" dt="2024-04-25T11:59:00.281" v="1711" actId="478"/>
          <ac:spMkLst>
            <pc:docMk/>
            <pc:sldMk cId="98895903" sldId="472"/>
            <ac:spMk id="65" creationId="{8C7BA0B3-7C0F-4265-F29C-DC8D43D045EF}"/>
          </ac:spMkLst>
        </pc:spChg>
        <pc:spChg chg="add del mod">
          <ac:chgData name="Lukas Kozel" userId="5faef357-946f-4c0e-bd5d-396a2e3cc0bf" providerId="ADAL" clId="{26B7CC55-7383-4DEF-BC92-4B5300145D0D}" dt="2024-04-25T11:59:22.464" v="1716" actId="478"/>
          <ac:spMkLst>
            <pc:docMk/>
            <pc:sldMk cId="98895903" sldId="472"/>
            <ac:spMk id="66" creationId="{1F83EC7C-E979-FDC4-9F84-8A9048C413AD}"/>
          </ac:spMkLst>
        </pc:spChg>
        <pc:spChg chg="add del mod">
          <ac:chgData name="Lukas Kozel" userId="5faef357-946f-4c0e-bd5d-396a2e3cc0bf" providerId="ADAL" clId="{26B7CC55-7383-4DEF-BC92-4B5300145D0D}" dt="2024-04-25T11:59:22.464" v="1716" actId="478"/>
          <ac:spMkLst>
            <pc:docMk/>
            <pc:sldMk cId="98895903" sldId="472"/>
            <ac:spMk id="67" creationId="{979CE18E-2923-6776-9675-856DF63F9971}"/>
          </ac:spMkLst>
        </pc:spChg>
        <pc:spChg chg="add del mod">
          <ac:chgData name="Lukas Kozel" userId="5faef357-946f-4c0e-bd5d-396a2e3cc0bf" providerId="ADAL" clId="{26B7CC55-7383-4DEF-BC92-4B5300145D0D}" dt="2024-04-25T11:59:22.464" v="1716" actId="478"/>
          <ac:spMkLst>
            <pc:docMk/>
            <pc:sldMk cId="98895903" sldId="472"/>
            <ac:spMk id="68" creationId="{D98EBA53-A62F-BFAC-DFBC-8971C16A4088}"/>
          </ac:spMkLst>
        </pc:spChg>
        <pc:spChg chg="add del mod">
          <ac:chgData name="Lukas Kozel" userId="5faef357-946f-4c0e-bd5d-396a2e3cc0bf" providerId="ADAL" clId="{26B7CC55-7383-4DEF-BC92-4B5300145D0D}" dt="2024-04-25T11:59:22.464" v="1716" actId="478"/>
          <ac:spMkLst>
            <pc:docMk/>
            <pc:sldMk cId="98895903" sldId="472"/>
            <ac:spMk id="69" creationId="{A8356C5B-3FA3-1DCA-E3C3-8C8C4927942A}"/>
          </ac:spMkLst>
        </pc:spChg>
        <pc:spChg chg="add del mod">
          <ac:chgData name="Lukas Kozel" userId="5faef357-946f-4c0e-bd5d-396a2e3cc0bf" providerId="ADAL" clId="{26B7CC55-7383-4DEF-BC92-4B5300145D0D}" dt="2024-04-25T11:59:22.464" v="1716" actId="478"/>
          <ac:spMkLst>
            <pc:docMk/>
            <pc:sldMk cId="98895903" sldId="472"/>
            <ac:spMk id="70" creationId="{2173A607-C4E3-F0F2-AC43-8FD1AA18AA2E}"/>
          </ac:spMkLst>
        </pc:spChg>
        <pc:spChg chg="add del mod">
          <ac:chgData name="Lukas Kozel" userId="5faef357-946f-4c0e-bd5d-396a2e3cc0bf" providerId="ADAL" clId="{26B7CC55-7383-4DEF-BC92-4B5300145D0D}" dt="2024-04-25T11:59:22.464" v="1716" actId="478"/>
          <ac:spMkLst>
            <pc:docMk/>
            <pc:sldMk cId="98895903" sldId="472"/>
            <ac:spMk id="71" creationId="{3422187C-A885-29CE-6F23-2122463E0EB2}"/>
          </ac:spMkLst>
        </pc:spChg>
        <pc:spChg chg="add del mod">
          <ac:chgData name="Lukas Kozel" userId="5faef357-946f-4c0e-bd5d-396a2e3cc0bf" providerId="ADAL" clId="{26B7CC55-7383-4DEF-BC92-4B5300145D0D}" dt="2024-04-25T11:59:22.464" v="1716" actId="478"/>
          <ac:spMkLst>
            <pc:docMk/>
            <pc:sldMk cId="98895903" sldId="472"/>
            <ac:spMk id="72" creationId="{5801EA48-3538-45EF-CE59-27B06D337F85}"/>
          </ac:spMkLst>
        </pc:spChg>
        <pc:spChg chg="add del mod">
          <ac:chgData name="Lukas Kozel" userId="5faef357-946f-4c0e-bd5d-396a2e3cc0bf" providerId="ADAL" clId="{26B7CC55-7383-4DEF-BC92-4B5300145D0D}" dt="2024-04-25T11:59:22.464" v="1716" actId="478"/>
          <ac:spMkLst>
            <pc:docMk/>
            <pc:sldMk cId="98895903" sldId="472"/>
            <ac:spMk id="73" creationId="{46939488-B2A0-F730-C0C7-64F68C34B483}"/>
          </ac:spMkLst>
        </pc:spChg>
        <pc:spChg chg="add del mod">
          <ac:chgData name="Lukas Kozel" userId="5faef357-946f-4c0e-bd5d-396a2e3cc0bf" providerId="ADAL" clId="{26B7CC55-7383-4DEF-BC92-4B5300145D0D}" dt="2024-04-25T11:59:22.464" v="1716" actId="478"/>
          <ac:spMkLst>
            <pc:docMk/>
            <pc:sldMk cId="98895903" sldId="472"/>
            <ac:spMk id="74" creationId="{7FAF3AD8-C76B-4F44-E45D-7B448A065524}"/>
          </ac:spMkLst>
        </pc:spChg>
        <pc:spChg chg="add mod">
          <ac:chgData name="Lukas Kozel" userId="5faef357-946f-4c0e-bd5d-396a2e3cc0bf" providerId="ADAL" clId="{26B7CC55-7383-4DEF-BC92-4B5300145D0D}" dt="2024-04-25T12:03:26.188" v="1802" actId="1038"/>
          <ac:spMkLst>
            <pc:docMk/>
            <pc:sldMk cId="98895903" sldId="472"/>
            <ac:spMk id="75" creationId="{A9F8029C-BFB5-4BD2-E720-A278495838C2}"/>
          </ac:spMkLst>
        </pc:spChg>
        <pc:spChg chg="add 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76" creationId="{11295568-8B2B-F15B-24FF-7E784258A68F}"/>
          </ac:spMkLst>
        </pc:spChg>
        <pc:spChg chg="add 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77" creationId="{118D70D9-BDF1-0186-BA85-970C046F0487}"/>
          </ac:spMkLst>
        </pc:spChg>
        <pc:spChg chg="add 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78" creationId="{5041FF92-5FD8-7172-8B09-344D183D0739}"/>
          </ac:spMkLst>
        </pc:spChg>
        <pc:spChg chg="add 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79" creationId="{A746CF82-7A6F-30A6-D0F5-5EFA7BD6D704}"/>
          </ac:spMkLst>
        </pc:spChg>
        <pc:spChg chg="add 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80" creationId="{D9B2DF71-104C-33B9-E5CA-10BDCD77CA2C}"/>
          </ac:spMkLst>
        </pc:spChg>
        <pc:spChg chg="add 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81" creationId="{F36B00FD-CE90-CE84-BF9F-C962A16EB3F2}"/>
          </ac:spMkLst>
        </pc:spChg>
        <pc:spChg chg="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83" creationId="{E530A4ED-C06D-B5E0-C10F-3ADB90DFCBB8}"/>
          </ac:spMkLst>
        </pc:spChg>
        <pc:spChg chg="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84" creationId="{F6685026-B3CC-4196-5813-2ACA70BFD0DD}"/>
          </ac:spMkLst>
        </pc:spChg>
        <pc:spChg chg="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86" creationId="{DBDD9740-3EA5-38CE-7206-0EAD88617489}"/>
          </ac:spMkLst>
        </pc:spChg>
        <pc:spChg chg="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87" creationId="{3173D0A2-806B-185C-A20B-41C682830132}"/>
          </ac:spMkLst>
        </pc:spChg>
        <pc:spChg chg="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89" creationId="{15F27DB4-0286-B737-08C9-C053E69D0506}"/>
          </ac:spMkLst>
        </pc:spChg>
        <pc:spChg chg="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90" creationId="{54EAD2C1-7573-566F-76E3-DA57A7C89E04}"/>
          </ac:spMkLst>
        </pc:spChg>
        <pc:spChg chg="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92" creationId="{5E744FC2-870C-9049-0177-D8323F8F864B}"/>
          </ac:spMkLst>
        </pc:spChg>
        <pc:spChg chg="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93" creationId="{4F2931C8-A699-EE47-DB95-488622AB51F6}"/>
          </ac:spMkLst>
        </pc:spChg>
        <pc:spChg chg="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95" creationId="{8E40C51F-A067-B682-B664-0E47E1EC3523}"/>
          </ac:spMkLst>
        </pc:spChg>
        <pc:spChg chg="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96" creationId="{9C97CC44-42A3-D407-545F-229AD17C8A40}"/>
          </ac:spMkLst>
        </pc:spChg>
        <pc:spChg chg="add 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97" creationId="{F0AF75CC-2DD9-A648-1DBD-C957B013DAB4}"/>
          </ac:spMkLst>
        </pc:spChg>
        <pc:spChg chg="add mod">
          <ac:chgData name="Lukas Kozel" userId="5faef357-946f-4c0e-bd5d-396a2e3cc0bf" providerId="ADAL" clId="{26B7CC55-7383-4DEF-BC92-4B5300145D0D}" dt="2024-04-25T12:01:36.542" v="1778" actId="14100"/>
          <ac:spMkLst>
            <pc:docMk/>
            <pc:sldMk cId="98895903" sldId="472"/>
            <ac:spMk id="98" creationId="{5CEBD9BF-FA3E-A0A2-4B7F-DCFD03FC2702}"/>
          </ac:spMkLst>
        </pc:spChg>
        <pc:spChg chg="add mod">
          <ac:chgData name="Lukas Kozel" userId="5faef357-946f-4c0e-bd5d-396a2e3cc0bf" providerId="ADAL" clId="{26B7CC55-7383-4DEF-BC92-4B5300145D0D}" dt="2024-04-25T12:01:48.292" v="1781"/>
          <ac:spMkLst>
            <pc:docMk/>
            <pc:sldMk cId="98895903" sldId="472"/>
            <ac:spMk id="99" creationId="{F837E15D-BAA3-3E4B-669A-4D108E3E38D8}"/>
          </ac:spMkLst>
        </pc:spChg>
        <pc:spChg chg="add mod">
          <ac:chgData name="Lukas Kozel" userId="5faef357-946f-4c0e-bd5d-396a2e3cc0bf" providerId="ADAL" clId="{26B7CC55-7383-4DEF-BC92-4B5300145D0D}" dt="2024-04-25T12:01:05.541" v="1762" actId="20577"/>
          <ac:spMkLst>
            <pc:docMk/>
            <pc:sldMk cId="98895903" sldId="472"/>
            <ac:spMk id="100" creationId="{E6777A55-8C27-436F-9013-2A78D280F81C}"/>
          </ac:spMkLst>
        </pc:spChg>
        <pc:spChg chg="add mod">
          <ac:chgData name="Lukas Kozel" userId="5faef357-946f-4c0e-bd5d-396a2e3cc0bf" providerId="ADAL" clId="{26B7CC55-7383-4DEF-BC92-4B5300145D0D}" dt="2024-04-25T12:00:48.328" v="1753" actId="571"/>
          <ac:spMkLst>
            <pc:docMk/>
            <pc:sldMk cId="98895903" sldId="472"/>
            <ac:spMk id="101" creationId="{649B1A40-A9A2-C823-26B2-112EF79A4572}"/>
          </ac:spMkLst>
        </pc:spChg>
        <pc:spChg chg="add mod">
          <ac:chgData name="Lukas Kozel" userId="5faef357-946f-4c0e-bd5d-396a2e3cc0bf" providerId="ADAL" clId="{26B7CC55-7383-4DEF-BC92-4B5300145D0D}" dt="2024-04-25T12:03:28.703" v="1807" actId="1037"/>
          <ac:spMkLst>
            <pc:docMk/>
            <pc:sldMk cId="98895903" sldId="472"/>
            <ac:spMk id="102" creationId="{851E8FD7-D3EB-6F68-BAC9-6BAC8BDF4636}"/>
          </ac:spMkLst>
        </pc:spChg>
        <pc:spChg chg="add mod">
          <ac:chgData name="Lukas Kozel" userId="5faef357-946f-4c0e-bd5d-396a2e3cc0bf" providerId="ADAL" clId="{26B7CC55-7383-4DEF-BC92-4B5300145D0D}" dt="2024-04-25T12:03:28.703" v="1807" actId="1037"/>
          <ac:spMkLst>
            <pc:docMk/>
            <pc:sldMk cId="98895903" sldId="472"/>
            <ac:spMk id="103" creationId="{E1E5B32B-C2CD-6135-4A16-446D07AEBD57}"/>
          </ac:spMkLst>
        </pc:spChg>
        <pc:spChg chg="add mod">
          <ac:chgData name="Lukas Kozel" userId="5faef357-946f-4c0e-bd5d-396a2e3cc0bf" providerId="ADAL" clId="{26B7CC55-7383-4DEF-BC92-4B5300145D0D}" dt="2024-04-25T12:03:28.703" v="1807" actId="1037"/>
          <ac:spMkLst>
            <pc:docMk/>
            <pc:sldMk cId="98895903" sldId="472"/>
            <ac:spMk id="104" creationId="{8C90C41E-F640-C28C-AE38-61E6C09C2419}"/>
          </ac:spMkLst>
        </pc:spChg>
        <pc:spChg chg="add mod">
          <ac:chgData name="Lukas Kozel" userId="5faef357-946f-4c0e-bd5d-396a2e3cc0bf" providerId="ADAL" clId="{26B7CC55-7383-4DEF-BC92-4B5300145D0D}" dt="2024-04-25T12:03:28.703" v="1807" actId="1037"/>
          <ac:spMkLst>
            <pc:docMk/>
            <pc:sldMk cId="98895903" sldId="472"/>
            <ac:spMk id="105" creationId="{8EFC6C8E-FA49-11E3-C336-1F8BBF931DB2}"/>
          </ac:spMkLst>
        </pc:spChg>
        <pc:spChg chg="add mod">
          <ac:chgData name="Lukas Kozel" userId="5faef357-946f-4c0e-bd5d-396a2e3cc0bf" providerId="ADAL" clId="{26B7CC55-7383-4DEF-BC92-4B5300145D0D}" dt="2024-04-25T12:03:28.703" v="1807" actId="1037"/>
          <ac:spMkLst>
            <pc:docMk/>
            <pc:sldMk cId="98895903" sldId="472"/>
            <ac:spMk id="106" creationId="{C05851D5-D9BB-CCD4-FFA8-48F4E9B8B24B}"/>
          </ac:spMkLst>
        </pc:spChg>
        <pc:spChg chg="add mod">
          <ac:chgData name="Lukas Kozel" userId="5faef357-946f-4c0e-bd5d-396a2e3cc0bf" providerId="ADAL" clId="{26B7CC55-7383-4DEF-BC92-4B5300145D0D}" dt="2024-04-25T12:03:28.703" v="1807" actId="1037"/>
          <ac:spMkLst>
            <pc:docMk/>
            <pc:sldMk cId="98895903" sldId="472"/>
            <ac:spMk id="107" creationId="{7F6FCE23-E95B-5873-AA7B-8EA06023FF4B}"/>
          </ac:spMkLst>
        </pc:spChg>
        <pc:spChg chg="mod">
          <ac:chgData name="Lukas Kozel" userId="5faef357-946f-4c0e-bd5d-396a2e3cc0bf" providerId="ADAL" clId="{26B7CC55-7383-4DEF-BC92-4B5300145D0D}" dt="2024-04-25T12:00:55.349" v="1754" actId="571"/>
          <ac:spMkLst>
            <pc:docMk/>
            <pc:sldMk cId="98895903" sldId="472"/>
            <ac:spMk id="109" creationId="{6CAE7415-6F70-A5DC-416C-F0AF19444A1C}"/>
          </ac:spMkLst>
        </pc:spChg>
        <pc:spChg chg="mod">
          <ac:chgData name="Lukas Kozel" userId="5faef357-946f-4c0e-bd5d-396a2e3cc0bf" providerId="ADAL" clId="{26B7CC55-7383-4DEF-BC92-4B5300145D0D}" dt="2024-04-25T12:00:55.349" v="1754" actId="571"/>
          <ac:spMkLst>
            <pc:docMk/>
            <pc:sldMk cId="98895903" sldId="472"/>
            <ac:spMk id="110" creationId="{3F39140C-AE4B-63CF-F69D-C4D8417B74A7}"/>
          </ac:spMkLst>
        </pc:spChg>
        <pc:spChg chg="mod">
          <ac:chgData name="Lukas Kozel" userId="5faef357-946f-4c0e-bd5d-396a2e3cc0bf" providerId="ADAL" clId="{26B7CC55-7383-4DEF-BC92-4B5300145D0D}" dt="2024-04-25T12:00:55.349" v="1754" actId="571"/>
          <ac:spMkLst>
            <pc:docMk/>
            <pc:sldMk cId="98895903" sldId="472"/>
            <ac:spMk id="112" creationId="{0D3E653A-24DC-64AF-28BD-3CFAF072515E}"/>
          </ac:spMkLst>
        </pc:spChg>
        <pc:spChg chg="mod">
          <ac:chgData name="Lukas Kozel" userId="5faef357-946f-4c0e-bd5d-396a2e3cc0bf" providerId="ADAL" clId="{26B7CC55-7383-4DEF-BC92-4B5300145D0D}" dt="2024-04-25T12:00:55.349" v="1754" actId="571"/>
          <ac:spMkLst>
            <pc:docMk/>
            <pc:sldMk cId="98895903" sldId="472"/>
            <ac:spMk id="113" creationId="{237446D6-B581-8E55-C648-022E482D3EB3}"/>
          </ac:spMkLst>
        </pc:spChg>
        <pc:spChg chg="mod">
          <ac:chgData name="Lukas Kozel" userId="5faef357-946f-4c0e-bd5d-396a2e3cc0bf" providerId="ADAL" clId="{26B7CC55-7383-4DEF-BC92-4B5300145D0D}" dt="2024-04-25T12:00:55.349" v="1754" actId="571"/>
          <ac:spMkLst>
            <pc:docMk/>
            <pc:sldMk cId="98895903" sldId="472"/>
            <ac:spMk id="115" creationId="{0984A7F9-CF14-9152-A4FA-A93C13F40E37}"/>
          </ac:spMkLst>
        </pc:spChg>
        <pc:spChg chg="mod">
          <ac:chgData name="Lukas Kozel" userId="5faef357-946f-4c0e-bd5d-396a2e3cc0bf" providerId="ADAL" clId="{26B7CC55-7383-4DEF-BC92-4B5300145D0D}" dt="2024-04-25T12:00:55.349" v="1754" actId="571"/>
          <ac:spMkLst>
            <pc:docMk/>
            <pc:sldMk cId="98895903" sldId="472"/>
            <ac:spMk id="116" creationId="{D58AFC7B-5B48-6428-76AF-245875D35B31}"/>
          </ac:spMkLst>
        </pc:spChg>
        <pc:spChg chg="mod">
          <ac:chgData name="Lukas Kozel" userId="5faef357-946f-4c0e-bd5d-396a2e3cc0bf" providerId="ADAL" clId="{26B7CC55-7383-4DEF-BC92-4B5300145D0D}" dt="2024-04-25T12:00:55.349" v="1754" actId="571"/>
          <ac:spMkLst>
            <pc:docMk/>
            <pc:sldMk cId="98895903" sldId="472"/>
            <ac:spMk id="118" creationId="{9F56E172-F727-137A-62DE-B87DB379E89C}"/>
          </ac:spMkLst>
        </pc:spChg>
        <pc:spChg chg="mod">
          <ac:chgData name="Lukas Kozel" userId="5faef357-946f-4c0e-bd5d-396a2e3cc0bf" providerId="ADAL" clId="{26B7CC55-7383-4DEF-BC92-4B5300145D0D}" dt="2024-04-25T12:00:55.349" v="1754" actId="571"/>
          <ac:spMkLst>
            <pc:docMk/>
            <pc:sldMk cId="98895903" sldId="472"/>
            <ac:spMk id="119" creationId="{51B861A8-2F4D-334C-7776-55E9F9E063DF}"/>
          </ac:spMkLst>
        </pc:spChg>
        <pc:spChg chg="mod">
          <ac:chgData name="Lukas Kozel" userId="5faef357-946f-4c0e-bd5d-396a2e3cc0bf" providerId="ADAL" clId="{26B7CC55-7383-4DEF-BC92-4B5300145D0D}" dt="2024-04-25T12:00:55.349" v="1754" actId="571"/>
          <ac:spMkLst>
            <pc:docMk/>
            <pc:sldMk cId="98895903" sldId="472"/>
            <ac:spMk id="121" creationId="{8C6107CD-666D-0C78-D007-1AA020FC2938}"/>
          </ac:spMkLst>
        </pc:spChg>
        <pc:spChg chg="mod">
          <ac:chgData name="Lukas Kozel" userId="5faef357-946f-4c0e-bd5d-396a2e3cc0bf" providerId="ADAL" clId="{26B7CC55-7383-4DEF-BC92-4B5300145D0D}" dt="2024-04-25T12:00:55.349" v="1754" actId="571"/>
          <ac:spMkLst>
            <pc:docMk/>
            <pc:sldMk cId="98895903" sldId="472"/>
            <ac:spMk id="122" creationId="{B26FEBC5-543F-5820-024A-4C808292F918}"/>
          </ac:spMkLst>
        </pc:spChg>
        <pc:spChg chg="add mod">
          <ac:chgData name="Lukas Kozel" userId="5faef357-946f-4c0e-bd5d-396a2e3cc0bf" providerId="ADAL" clId="{26B7CC55-7383-4DEF-BC92-4B5300145D0D}" dt="2024-04-25T12:03:28.703" v="1807" actId="1037"/>
          <ac:spMkLst>
            <pc:docMk/>
            <pc:sldMk cId="98895903" sldId="472"/>
            <ac:spMk id="123" creationId="{85CD43E0-34F7-3C65-BE37-9C3FC0AE765A}"/>
          </ac:spMkLst>
        </pc:spChg>
        <pc:spChg chg="add mod">
          <ac:chgData name="Lukas Kozel" userId="5faef357-946f-4c0e-bd5d-396a2e3cc0bf" providerId="ADAL" clId="{26B7CC55-7383-4DEF-BC92-4B5300145D0D}" dt="2024-04-25T12:03:28.703" v="1807" actId="1037"/>
          <ac:spMkLst>
            <pc:docMk/>
            <pc:sldMk cId="98895903" sldId="472"/>
            <ac:spMk id="124" creationId="{60A21496-1088-C324-48E9-33E3840AB37F}"/>
          </ac:spMkLst>
        </pc:spChg>
        <pc:spChg chg="add mod">
          <ac:chgData name="Lukas Kozel" userId="5faef357-946f-4c0e-bd5d-396a2e3cc0bf" providerId="ADAL" clId="{26B7CC55-7383-4DEF-BC92-4B5300145D0D}" dt="2024-04-25T12:03:28.703" v="1807" actId="1037"/>
          <ac:spMkLst>
            <pc:docMk/>
            <pc:sldMk cId="98895903" sldId="472"/>
            <ac:spMk id="125" creationId="{3D845427-D260-2A39-56A0-CE264F9305D9}"/>
          </ac:spMkLst>
        </pc:spChg>
        <pc:spChg chg="add mod">
          <ac:chgData name="Lukas Kozel" userId="5faef357-946f-4c0e-bd5d-396a2e3cc0bf" providerId="ADAL" clId="{26B7CC55-7383-4DEF-BC92-4B5300145D0D}" dt="2024-04-25T12:03:28.703" v="1807" actId="1037"/>
          <ac:spMkLst>
            <pc:docMk/>
            <pc:sldMk cId="98895903" sldId="472"/>
            <ac:spMk id="126" creationId="{5B434702-E358-4DCE-0CE6-5DB2578F48BC}"/>
          </ac:spMkLst>
        </pc:spChg>
        <pc:spChg chg="add mod">
          <ac:chgData name="Lukas Kozel" userId="5faef357-946f-4c0e-bd5d-396a2e3cc0bf" providerId="ADAL" clId="{26B7CC55-7383-4DEF-BC92-4B5300145D0D}" dt="2024-04-25T12:03:28.703" v="1807" actId="1037"/>
          <ac:spMkLst>
            <pc:docMk/>
            <pc:sldMk cId="98895903" sldId="472"/>
            <ac:spMk id="127" creationId="{89A4FD27-674F-CA4A-3427-7567187E311A}"/>
          </ac:spMkLst>
        </pc:spChg>
        <pc:spChg chg="add del mod">
          <ac:chgData name="Lukas Kozel" userId="5faef357-946f-4c0e-bd5d-396a2e3cc0bf" providerId="ADAL" clId="{26B7CC55-7383-4DEF-BC92-4B5300145D0D}" dt="2024-04-25T12:01:56.072" v="1782" actId="478"/>
          <ac:spMkLst>
            <pc:docMk/>
            <pc:sldMk cId="98895903" sldId="472"/>
            <ac:spMk id="128" creationId="{EFF84C33-509C-9F01-724B-13895F06DA8E}"/>
          </ac:spMkLst>
        </pc:spChg>
        <pc:spChg chg="add del mod">
          <ac:chgData name="Lukas Kozel" userId="5faef357-946f-4c0e-bd5d-396a2e3cc0bf" providerId="ADAL" clId="{26B7CC55-7383-4DEF-BC92-4B5300145D0D}" dt="2024-04-25T12:01:56.072" v="1782" actId="478"/>
          <ac:spMkLst>
            <pc:docMk/>
            <pc:sldMk cId="98895903" sldId="472"/>
            <ac:spMk id="129" creationId="{FBC8A587-363B-39F2-E55A-246CFF749874}"/>
          </ac:spMkLst>
        </pc:spChg>
        <pc:spChg chg="add del mod">
          <ac:chgData name="Lukas Kozel" userId="5faef357-946f-4c0e-bd5d-396a2e3cc0bf" providerId="ADAL" clId="{26B7CC55-7383-4DEF-BC92-4B5300145D0D}" dt="2024-04-25T12:01:56.072" v="1782" actId="478"/>
          <ac:spMkLst>
            <pc:docMk/>
            <pc:sldMk cId="98895903" sldId="472"/>
            <ac:spMk id="130" creationId="{4FBF8ACA-81CD-4A88-6213-6DFA841BBA56}"/>
          </ac:spMkLst>
        </pc:spChg>
        <pc:spChg chg="add del mod">
          <ac:chgData name="Lukas Kozel" userId="5faef357-946f-4c0e-bd5d-396a2e3cc0bf" providerId="ADAL" clId="{26B7CC55-7383-4DEF-BC92-4B5300145D0D}" dt="2024-04-25T12:02:11.355" v="1785" actId="478"/>
          <ac:spMkLst>
            <pc:docMk/>
            <pc:sldMk cId="98895903" sldId="472"/>
            <ac:spMk id="131" creationId="{5062AB3B-CB2B-24B9-DF16-B8A69963D9E9}"/>
          </ac:spMkLst>
        </pc:spChg>
        <pc:spChg chg="add del mod">
          <ac:chgData name="Lukas Kozel" userId="5faef357-946f-4c0e-bd5d-396a2e3cc0bf" providerId="ADAL" clId="{26B7CC55-7383-4DEF-BC92-4B5300145D0D}" dt="2024-04-25T12:02:11.355" v="1785" actId="478"/>
          <ac:spMkLst>
            <pc:docMk/>
            <pc:sldMk cId="98895903" sldId="472"/>
            <ac:spMk id="132" creationId="{BFEF9FB7-AF76-072C-16C2-F086CFBCF7B3}"/>
          </ac:spMkLst>
        </pc:spChg>
        <pc:spChg chg="add del mod">
          <ac:chgData name="Lukas Kozel" userId="5faef357-946f-4c0e-bd5d-396a2e3cc0bf" providerId="ADAL" clId="{26B7CC55-7383-4DEF-BC92-4B5300145D0D}" dt="2024-04-25T12:02:11.355" v="1785" actId="478"/>
          <ac:spMkLst>
            <pc:docMk/>
            <pc:sldMk cId="98895903" sldId="472"/>
            <ac:spMk id="133" creationId="{80A12227-8B6B-74D7-899E-1C4263687FA9}"/>
          </ac:spMkLst>
        </pc:spChg>
        <pc:spChg chg="add del mod">
          <ac:chgData name="Lukas Kozel" userId="5faef357-946f-4c0e-bd5d-396a2e3cc0bf" providerId="ADAL" clId="{26B7CC55-7383-4DEF-BC92-4B5300145D0D}" dt="2024-04-25T12:02:11.355" v="1785" actId="478"/>
          <ac:spMkLst>
            <pc:docMk/>
            <pc:sldMk cId="98895903" sldId="472"/>
            <ac:spMk id="134" creationId="{99BD3D62-521A-FC01-426B-95A16063CB0B}"/>
          </ac:spMkLst>
        </pc:spChg>
        <pc:spChg chg="add del mod">
          <ac:chgData name="Lukas Kozel" userId="5faef357-946f-4c0e-bd5d-396a2e3cc0bf" providerId="ADAL" clId="{26B7CC55-7383-4DEF-BC92-4B5300145D0D}" dt="2024-04-25T12:02:11.355" v="1785" actId="478"/>
          <ac:spMkLst>
            <pc:docMk/>
            <pc:sldMk cId="98895903" sldId="472"/>
            <ac:spMk id="135" creationId="{FB4BD066-6F45-7815-3D30-51EE2C2904C8}"/>
          </ac:spMkLst>
        </pc:spChg>
        <pc:spChg chg="mod">
          <ac:chgData name="Lukas Kozel" userId="5faef357-946f-4c0e-bd5d-396a2e3cc0bf" providerId="ADAL" clId="{26B7CC55-7383-4DEF-BC92-4B5300145D0D}" dt="2024-04-25T12:02:19.582" v="1786" actId="571"/>
          <ac:spMkLst>
            <pc:docMk/>
            <pc:sldMk cId="98895903" sldId="472"/>
            <ac:spMk id="137" creationId="{6FED564C-B5C6-EC9B-92ED-BCE112D0020F}"/>
          </ac:spMkLst>
        </pc:spChg>
        <pc:spChg chg="mod">
          <ac:chgData name="Lukas Kozel" userId="5faef357-946f-4c0e-bd5d-396a2e3cc0bf" providerId="ADAL" clId="{26B7CC55-7383-4DEF-BC92-4B5300145D0D}" dt="2024-04-25T12:02:19.582" v="1786" actId="571"/>
          <ac:spMkLst>
            <pc:docMk/>
            <pc:sldMk cId="98895903" sldId="472"/>
            <ac:spMk id="138" creationId="{0438965F-6B16-68B2-30DB-3FD6084B27C0}"/>
          </ac:spMkLst>
        </pc:spChg>
        <pc:grpChg chg="add mod">
          <ac:chgData name="Lukas Kozel" userId="5faef357-946f-4c0e-bd5d-396a2e3cc0bf" providerId="ADAL" clId="{26B7CC55-7383-4DEF-BC92-4B5300145D0D}" dt="2024-04-25T12:03:26.188" v="1802" actId="1038"/>
          <ac:grpSpMkLst>
            <pc:docMk/>
            <pc:sldMk cId="98895903" sldId="472"/>
            <ac:grpSpMk id="41" creationId="{3F80FFF9-F342-9827-C1D8-96005BAE4867}"/>
          </ac:grpSpMkLst>
        </pc:grpChg>
        <pc:grpChg chg="add mod">
          <ac:chgData name="Lukas Kozel" userId="5faef357-946f-4c0e-bd5d-396a2e3cc0bf" providerId="ADAL" clId="{26B7CC55-7383-4DEF-BC92-4B5300145D0D}" dt="2024-04-25T12:03:26.188" v="1802" actId="1038"/>
          <ac:grpSpMkLst>
            <pc:docMk/>
            <pc:sldMk cId="98895903" sldId="472"/>
            <ac:grpSpMk id="44" creationId="{366397B8-1DDD-2BC8-EDA1-44D604CFCA09}"/>
          </ac:grpSpMkLst>
        </pc:grpChg>
        <pc:grpChg chg="add mod">
          <ac:chgData name="Lukas Kozel" userId="5faef357-946f-4c0e-bd5d-396a2e3cc0bf" providerId="ADAL" clId="{26B7CC55-7383-4DEF-BC92-4B5300145D0D}" dt="2024-04-25T12:03:26.188" v="1802" actId="1038"/>
          <ac:grpSpMkLst>
            <pc:docMk/>
            <pc:sldMk cId="98895903" sldId="472"/>
            <ac:grpSpMk id="47" creationId="{06734F93-E0F8-3843-121D-6182D8FC8E3E}"/>
          </ac:grpSpMkLst>
        </pc:grpChg>
        <pc:grpChg chg="add mod">
          <ac:chgData name="Lukas Kozel" userId="5faef357-946f-4c0e-bd5d-396a2e3cc0bf" providerId="ADAL" clId="{26B7CC55-7383-4DEF-BC92-4B5300145D0D}" dt="2024-04-25T12:03:26.188" v="1802" actId="1038"/>
          <ac:grpSpMkLst>
            <pc:docMk/>
            <pc:sldMk cId="98895903" sldId="472"/>
            <ac:grpSpMk id="50" creationId="{59B98C79-0171-C00B-B498-8131BE62014B}"/>
          </ac:grpSpMkLst>
        </pc:grpChg>
        <pc:grpChg chg="add mod">
          <ac:chgData name="Lukas Kozel" userId="5faef357-946f-4c0e-bd5d-396a2e3cc0bf" providerId="ADAL" clId="{26B7CC55-7383-4DEF-BC92-4B5300145D0D}" dt="2024-04-25T12:03:26.188" v="1802" actId="1038"/>
          <ac:grpSpMkLst>
            <pc:docMk/>
            <pc:sldMk cId="98895903" sldId="472"/>
            <ac:grpSpMk id="53" creationId="{13B4B73A-A731-0827-71C3-510D0D0D1A88}"/>
          </ac:grpSpMkLst>
        </pc:grpChg>
        <pc:grpChg chg="add del mod">
          <ac:chgData name="Lukas Kozel" userId="5faef357-946f-4c0e-bd5d-396a2e3cc0bf" providerId="ADAL" clId="{26B7CC55-7383-4DEF-BC92-4B5300145D0D}" dt="2024-04-25T11:55:53.920" v="1655" actId="478"/>
          <ac:grpSpMkLst>
            <pc:docMk/>
            <pc:sldMk cId="98895903" sldId="472"/>
            <ac:grpSpMk id="56" creationId="{D0D88F88-D00E-640B-0218-E75E57BF539A}"/>
          </ac:grpSpMkLst>
        </pc:grpChg>
        <pc:grpChg chg="add mod">
          <ac:chgData name="Lukas Kozel" userId="5faef357-946f-4c0e-bd5d-396a2e3cc0bf" providerId="ADAL" clId="{26B7CC55-7383-4DEF-BC92-4B5300145D0D}" dt="2024-04-25T12:00:48.328" v="1753" actId="571"/>
          <ac:grpSpMkLst>
            <pc:docMk/>
            <pc:sldMk cId="98895903" sldId="472"/>
            <ac:grpSpMk id="82" creationId="{7055E25A-1B76-7AB8-C22B-C0B0A839C993}"/>
          </ac:grpSpMkLst>
        </pc:grpChg>
        <pc:grpChg chg="add mod">
          <ac:chgData name="Lukas Kozel" userId="5faef357-946f-4c0e-bd5d-396a2e3cc0bf" providerId="ADAL" clId="{26B7CC55-7383-4DEF-BC92-4B5300145D0D}" dt="2024-04-25T12:00:48.328" v="1753" actId="571"/>
          <ac:grpSpMkLst>
            <pc:docMk/>
            <pc:sldMk cId="98895903" sldId="472"/>
            <ac:grpSpMk id="85" creationId="{EE116227-F0FC-423D-2677-52EF0F3094CA}"/>
          </ac:grpSpMkLst>
        </pc:grpChg>
        <pc:grpChg chg="add mod">
          <ac:chgData name="Lukas Kozel" userId="5faef357-946f-4c0e-bd5d-396a2e3cc0bf" providerId="ADAL" clId="{26B7CC55-7383-4DEF-BC92-4B5300145D0D}" dt="2024-04-25T12:00:48.328" v="1753" actId="571"/>
          <ac:grpSpMkLst>
            <pc:docMk/>
            <pc:sldMk cId="98895903" sldId="472"/>
            <ac:grpSpMk id="88" creationId="{B678EED4-7F07-1DA1-E255-82AE7CD33FC2}"/>
          </ac:grpSpMkLst>
        </pc:grpChg>
        <pc:grpChg chg="add mod">
          <ac:chgData name="Lukas Kozel" userId="5faef357-946f-4c0e-bd5d-396a2e3cc0bf" providerId="ADAL" clId="{26B7CC55-7383-4DEF-BC92-4B5300145D0D}" dt="2024-04-25T12:00:48.328" v="1753" actId="571"/>
          <ac:grpSpMkLst>
            <pc:docMk/>
            <pc:sldMk cId="98895903" sldId="472"/>
            <ac:grpSpMk id="91" creationId="{448B7048-9873-1632-6EB1-60515E37F32A}"/>
          </ac:grpSpMkLst>
        </pc:grpChg>
        <pc:grpChg chg="add del mod">
          <ac:chgData name="Lukas Kozel" userId="5faef357-946f-4c0e-bd5d-396a2e3cc0bf" providerId="ADAL" clId="{26B7CC55-7383-4DEF-BC92-4B5300145D0D}" dt="2024-04-25T12:01:56.072" v="1782" actId="478"/>
          <ac:grpSpMkLst>
            <pc:docMk/>
            <pc:sldMk cId="98895903" sldId="472"/>
            <ac:grpSpMk id="94" creationId="{D2BADA91-E5ED-E2A4-6F21-99A7E81DAA75}"/>
          </ac:grpSpMkLst>
        </pc:grpChg>
        <pc:grpChg chg="add mod">
          <ac:chgData name="Lukas Kozel" userId="5faef357-946f-4c0e-bd5d-396a2e3cc0bf" providerId="ADAL" clId="{26B7CC55-7383-4DEF-BC92-4B5300145D0D}" dt="2024-04-25T12:03:28.703" v="1807" actId="1037"/>
          <ac:grpSpMkLst>
            <pc:docMk/>
            <pc:sldMk cId="98895903" sldId="472"/>
            <ac:grpSpMk id="108" creationId="{1A77AB18-38EC-9334-821A-B9A02DDC63DA}"/>
          </ac:grpSpMkLst>
        </pc:grpChg>
        <pc:grpChg chg="add mod">
          <ac:chgData name="Lukas Kozel" userId="5faef357-946f-4c0e-bd5d-396a2e3cc0bf" providerId="ADAL" clId="{26B7CC55-7383-4DEF-BC92-4B5300145D0D}" dt="2024-04-25T12:03:28.703" v="1807" actId="1037"/>
          <ac:grpSpMkLst>
            <pc:docMk/>
            <pc:sldMk cId="98895903" sldId="472"/>
            <ac:grpSpMk id="111" creationId="{322DAD42-4684-C950-77AA-79A9A0AF8551}"/>
          </ac:grpSpMkLst>
        </pc:grpChg>
        <pc:grpChg chg="add mod">
          <ac:chgData name="Lukas Kozel" userId="5faef357-946f-4c0e-bd5d-396a2e3cc0bf" providerId="ADAL" clId="{26B7CC55-7383-4DEF-BC92-4B5300145D0D}" dt="2024-04-25T12:03:28.703" v="1807" actId="1037"/>
          <ac:grpSpMkLst>
            <pc:docMk/>
            <pc:sldMk cId="98895903" sldId="472"/>
            <ac:grpSpMk id="114" creationId="{4CD61ACF-B3A3-F114-DDD9-97C60EDA7065}"/>
          </ac:grpSpMkLst>
        </pc:grpChg>
        <pc:grpChg chg="add mod">
          <ac:chgData name="Lukas Kozel" userId="5faef357-946f-4c0e-bd5d-396a2e3cc0bf" providerId="ADAL" clId="{26B7CC55-7383-4DEF-BC92-4B5300145D0D}" dt="2024-04-25T12:03:28.703" v="1807" actId="1037"/>
          <ac:grpSpMkLst>
            <pc:docMk/>
            <pc:sldMk cId="98895903" sldId="472"/>
            <ac:grpSpMk id="117" creationId="{D334607A-7BA4-62B3-9077-C19D83C7B813}"/>
          </ac:grpSpMkLst>
        </pc:grpChg>
        <pc:grpChg chg="add mod">
          <ac:chgData name="Lukas Kozel" userId="5faef357-946f-4c0e-bd5d-396a2e3cc0bf" providerId="ADAL" clId="{26B7CC55-7383-4DEF-BC92-4B5300145D0D}" dt="2024-04-25T12:03:28.703" v="1807" actId="1037"/>
          <ac:grpSpMkLst>
            <pc:docMk/>
            <pc:sldMk cId="98895903" sldId="472"/>
            <ac:grpSpMk id="120" creationId="{842F18CD-0849-2E7D-B7B7-78A1D88EF6C3}"/>
          </ac:grpSpMkLst>
        </pc:grpChg>
        <pc:grpChg chg="add mod">
          <ac:chgData name="Lukas Kozel" userId="5faef357-946f-4c0e-bd5d-396a2e3cc0bf" providerId="ADAL" clId="{26B7CC55-7383-4DEF-BC92-4B5300145D0D}" dt="2024-04-25T12:02:19.582" v="1786" actId="571"/>
          <ac:grpSpMkLst>
            <pc:docMk/>
            <pc:sldMk cId="98895903" sldId="472"/>
            <ac:grpSpMk id="136" creationId="{CAD7834D-0B06-40DF-2865-573C931DE031}"/>
          </ac:grpSpMkLst>
        </pc:grpChg>
        <pc:graphicFrameChg chg="mod">
          <ac:chgData name="Lukas Kozel" userId="5faef357-946f-4c0e-bd5d-396a2e3cc0bf" providerId="ADAL" clId="{26B7CC55-7383-4DEF-BC92-4B5300145D0D}" dt="2024-04-25T11:54:24.854" v="1618"/>
          <ac:graphicFrameMkLst>
            <pc:docMk/>
            <pc:sldMk cId="98895903" sldId="472"/>
            <ac:graphicFrameMk id="31" creationId="{5B4C6418-2F33-C693-1B39-4718F32CC29D}"/>
          </ac:graphicFrameMkLst>
        </pc:graphicFrameChg>
        <pc:picChg chg="mod ord">
          <ac:chgData name="Lukas Kozel" userId="5faef357-946f-4c0e-bd5d-396a2e3cc0bf" providerId="ADAL" clId="{26B7CC55-7383-4DEF-BC92-4B5300145D0D}" dt="2024-04-25T11:54:24.842" v="1580"/>
          <ac:picMkLst>
            <pc:docMk/>
            <pc:sldMk cId="98895903" sldId="472"/>
            <ac:picMk id="4" creationId="{D952C03D-BC80-21B8-7092-B60649CAC7D8}"/>
          </ac:picMkLst>
        </pc:picChg>
      </pc:sldChg>
      <pc:sldChg chg="addSp delSp modSp add mod">
        <pc:chgData name="Lukas Kozel" userId="5faef357-946f-4c0e-bd5d-396a2e3cc0bf" providerId="ADAL" clId="{26B7CC55-7383-4DEF-BC92-4B5300145D0D}" dt="2024-04-25T12:07:39.542" v="1984" actId="207"/>
        <pc:sldMkLst>
          <pc:docMk/>
          <pc:sldMk cId="1527446878" sldId="473"/>
        </pc:sldMkLst>
        <pc:spChg chg="add del mod ord">
          <ac:chgData name="Lukas Kozel" userId="5faef357-946f-4c0e-bd5d-396a2e3cc0bf" providerId="ADAL" clId="{26B7CC55-7383-4DEF-BC92-4B5300145D0D}" dt="2024-04-25T12:04:16.050" v="1939" actId="1076"/>
          <ac:spMkLst>
            <pc:docMk/>
            <pc:sldMk cId="1527446878" sldId="473"/>
            <ac:spMk id="2" creationId="{82B974DD-E71B-8FC6-EC3D-86255A761D77}"/>
          </ac:spMkLst>
        </pc:spChg>
        <pc:spChg chg="mod ord">
          <ac:chgData name="Lukas Kozel" userId="5faef357-946f-4c0e-bd5d-396a2e3cc0bf" providerId="ADAL" clId="{26B7CC55-7383-4DEF-BC92-4B5300145D0D}" dt="2024-04-25T12:04:13.593" v="1937" actId="207"/>
          <ac:spMkLst>
            <pc:docMk/>
            <pc:sldMk cId="1527446878" sldId="473"/>
            <ac:spMk id="3" creationId="{ECFA0D96-2DD5-F50F-DC3F-1694A73AF699}"/>
          </ac:spMkLst>
        </pc:spChg>
        <pc:spChg chg="add mod">
          <ac:chgData name="Lukas Kozel" userId="5faef357-946f-4c0e-bd5d-396a2e3cc0bf" providerId="ADAL" clId="{26B7CC55-7383-4DEF-BC92-4B5300145D0D}" dt="2024-04-25T12:05:47.530" v="1961" actId="571"/>
          <ac:spMkLst>
            <pc:docMk/>
            <pc:sldMk cId="1527446878" sldId="473"/>
            <ac:spMk id="6" creationId="{BC5AB3FC-5E4E-9FB8-2734-9CA828F08949}"/>
          </ac:spMkLst>
        </pc:spChg>
        <pc:spChg chg="mod">
          <ac:chgData name="Lukas Kozel" userId="5faef357-946f-4c0e-bd5d-396a2e3cc0bf" providerId="ADAL" clId="{26B7CC55-7383-4DEF-BC92-4B5300145D0D}" dt="2024-04-25T12:05:47.530" v="1961" actId="571"/>
          <ac:spMkLst>
            <pc:docMk/>
            <pc:sldMk cId="1527446878" sldId="473"/>
            <ac:spMk id="8" creationId="{5D7298A5-3811-E5E7-1196-3B60272CE21C}"/>
          </ac:spMkLst>
        </pc:spChg>
        <pc:spChg chg="mod">
          <ac:chgData name="Lukas Kozel" userId="5faef357-946f-4c0e-bd5d-396a2e3cc0bf" providerId="ADAL" clId="{26B7CC55-7383-4DEF-BC92-4B5300145D0D}" dt="2024-04-25T12:05:47.530" v="1961" actId="571"/>
          <ac:spMkLst>
            <pc:docMk/>
            <pc:sldMk cId="1527446878" sldId="473"/>
            <ac:spMk id="9" creationId="{75F82F6D-2E88-8EB2-43B7-EF5529858896}"/>
          </ac:spMkLst>
        </pc:spChg>
        <pc:spChg chg="mod">
          <ac:chgData name="Lukas Kozel" userId="5faef357-946f-4c0e-bd5d-396a2e3cc0bf" providerId="ADAL" clId="{26B7CC55-7383-4DEF-BC92-4B5300145D0D}" dt="2024-04-25T12:05:53.280" v="1962" actId="571"/>
          <ac:spMkLst>
            <pc:docMk/>
            <pc:sldMk cId="1527446878" sldId="473"/>
            <ac:spMk id="11" creationId="{375D2698-2FE1-7CBE-4834-DE47DC8DC142}"/>
          </ac:spMkLst>
        </pc:spChg>
        <pc:spChg chg="mod">
          <ac:chgData name="Lukas Kozel" userId="5faef357-946f-4c0e-bd5d-396a2e3cc0bf" providerId="ADAL" clId="{26B7CC55-7383-4DEF-BC92-4B5300145D0D}" dt="2024-04-25T12:05:53.280" v="1962" actId="571"/>
          <ac:spMkLst>
            <pc:docMk/>
            <pc:sldMk cId="1527446878" sldId="473"/>
            <ac:spMk id="12" creationId="{C0DEDB95-409E-6063-6815-023A81ADD8A6}"/>
          </ac:spMkLst>
        </pc:spChg>
        <pc:spChg chg="mod">
          <ac:chgData name="Lukas Kozel" userId="5faef357-946f-4c0e-bd5d-396a2e3cc0bf" providerId="ADAL" clId="{26B7CC55-7383-4DEF-BC92-4B5300145D0D}" dt="2024-04-25T12:05:59.233" v="1963" actId="571"/>
          <ac:spMkLst>
            <pc:docMk/>
            <pc:sldMk cId="1527446878" sldId="473"/>
            <ac:spMk id="14" creationId="{B2028233-9FCF-279A-314B-141FC8766CDD}"/>
          </ac:spMkLst>
        </pc:spChg>
        <pc:spChg chg="mod">
          <ac:chgData name="Lukas Kozel" userId="5faef357-946f-4c0e-bd5d-396a2e3cc0bf" providerId="ADAL" clId="{26B7CC55-7383-4DEF-BC92-4B5300145D0D}" dt="2024-04-25T12:05:59.233" v="1963" actId="571"/>
          <ac:spMkLst>
            <pc:docMk/>
            <pc:sldMk cId="1527446878" sldId="473"/>
            <ac:spMk id="15" creationId="{C4C7C94F-238A-4F87-BFA7-D40C3188549D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6" creationId="{AA9A8118-67A3-ADA2-741D-CC24BEB6FE93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7" creationId="{751A0B82-D9F0-B009-709E-9AEBEB8E9EA8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8" creationId="{A6F56D80-1F3B-20A7-CE22-579401C95D0F}"/>
          </ac:spMkLst>
        </pc:spChg>
        <pc:spChg chg="mod ord">
          <ac:chgData name="Lukas Kozel" userId="5faef357-946f-4c0e-bd5d-396a2e3cc0bf" providerId="ADAL" clId="{26B7CC55-7383-4DEF-BC92-4B5300145D0D}" dt="2024-04-25T12:04:13.593" v="1937" actId="207"/>
          <ac:spMkLst>
            <pc:docMk/>
            <pc:sldMk cId="1527446878" sldId="473"/>
            <ac:spMk id="19" creationId="{A59C1F46-5C3A-C7DB-FA9B-DA98184FBF85}"/>
          </ac:spMkLst>
        </pc:spChg>
        <pc:spChg chg="mod">
          <ac:chgData name="Lukas Kozel" userId="5faef357-946f-4c0e-bd5d-396a2e3cc0bf" providerId="ADAL" clId="{26B7CC55-7383-4DEF-BC92-4B5300145D0D}" dt="2024-04-25T12:06:02.365" v="1964" actId="571"/>
          <ac:spMkLst>
            <pc:docMk/>
            <pc:sldMk cId="1527446878" sldId="473"/>
            <ac:spMk id="21" creationId="{1208AEDB-F1E9-6FE1-399F-584D8AA1AD58}"/>
          </ac:spMkLst>
        </pc:spChg>
        <pc:spChg chg="mod">
          <ac:chgData name="Lukas Kozel" userId="5faef357-946f-4c0e-bd5d-396a2e3cc0bf" providerId="ADAL" clId="{26B7CC55-7383-4DEF-BC92-4B5300145D0D}" dt="2024-04-25T12:06:02.365" v="1964" actId="571"/>
          <ac:spMkLst>
            <pc:docMk/>
            <pc:sldMk cId="1527446878" sldId="473"/>
            <ac:spMk id="22" creationId="{D04F238F-D686-27A7-7CDC-045600C2959E}"/>
          </ac:spMkLst>
        </pc:spChg>
        <pc:spChg chg="mod">
          <ac:chgData name="Lukas Kozel" userId="5faef357-946f-4c0e-bd5d-396a2e3cc0bf" providerId="ADAL" clId="{26B7CC55-7383-4DEF-BC92-4B5300145D0D}" dt="2024-04-25T12:06:06.772" v="1965" actId="571"/>
          <ac:spMkLst>
            <pc:docMk/>
            <pc:sldMk cId="1527446878" sldId="473"/>
            <ac:spMk id="24" creationId="{7D57C116-CC23-4FF9-2712-F8B4BB99FE24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25" creationId="{95138067-BD80-07E2-E8AD-B0EEC18801DE}"/>
          </ac:spMkLst>
        </pc:spChg>
        <pc:spChg chg="mod">
          <ac:chgData name="Lukas Kozel" userId="5faef357-946f-4c0e-bd5d-396a2e3cc0bf" providerId="ADAL" clId="{26B7CC55-7383-4DEF-BC92-4B5300145D0D}" dt="2024-04-25T12:06:06.772" v="1965" actId="571"/>
          <ac:spMkLst>
            <pc:docMk/>
            <pc:sldMk cId="1527446878" sldId="473"/>
            <ac:spMk id="26" creationId="{C3A0163A-5768-95A0-67EB-D959BCF5F4B0}"/>
          </ac:spMkLst>
        </pc:spChg>
        <pc:spChg chg="mod">
          <ac:chgData name="Lukas Kozel" userId="5faef357-946f-4c0e-bd5d-396a2e3cc0bf" providerId="ADAL" clId="{26B7CC55-7383-4DEF-BC92-4B5300145D0D}" dt="2024-04-25T12:06:16.353" v="1968"/>
          <ac:spMkLst>
            <pc:docMk/>
            <pc:sldMk cId="1527446878" sldId="473"/>
            <ac:spMk id="28" creationId="{842B2532-FB66-C721-7DAE-C432EFA4FAA0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29" creationId="{021F3741-D6CB-9F80-4958-BA341213FF01}"/>
          </ac:spMkLst>
        </pc:spChg>
        <pc:spChg chg="mod">
          <ac:chgData name="Lukas Kozel" userId="5faef357-946f-4c0e-bd5d-396a2e3cc0bf" providerId="ADAL" clId="{26B7CC55-7383-4DEF-BC92-4B5300145D0D}" dt="2024-04-25T12:06:16.353" v="1968"/>
          <ac:spMkLst>
            <pc:docMk/>
            <pc:sldMk cId="1527446878" sldId="473"/>
            <ac:spMk id="30" creationId="{5E738CEE-B404-D260-D5F4-97E6118F2F4E}"/>
          </ac:spMkLst>
        </pc:spChg>
        <pc:spChg chg="mod">
          <ac:chgData name="Lukas Kozel" userId="5faef357-946f-4c0e-bd5d-396a2e3cc0bf" providerId="ADAL" clId="{26B7CC55-7383-4DEF-BC92-4B5300145D0D}" dt="2024-04-25T12:06:16.353" v="1968"/>
          <ac:spMkLst>
            <pc:docMk/>
            <pc:sldMk cId="1527446878" sldId="473"/>
            <ac:spMk id="33" creationId="{F4D2FB01-F4B6-E924-1222-C9FAA81F1ECF}"/>
          </ac:spMkLst>
        </pc:spChg>
        <pc:spChg chg="mod">
          <ac:chgData name="Lukas Kozel" userId="5faef357-946f-4c0e-bd5d-396a2e3cc0bf" providerId="ADAL" clId="{26B7CC55-7383-4DEF-BC92-4B5300145D0D}" dt="2024-04-25T12:06:16.353" v="1968"/>
          <ac:spMkLst>
            <pc:docMk/>
            <pc:sldMk cId="1527446878" sldId="473"/>
            <ac:spMk id="34" creationId="{7E316A2C-D35E-EF2B-BA3E-3432C8C69AB8}"/>
          </ac:spMkLst>
        </pc:spChg>
        <pc:spChg chg="mod">
          <ac:chgData name="Lukas Kozel" userId="5faef357-946f-4c0e-bd5d-396a2e3cc0bf" providerId="ADAL" clId="{26B7CC55-7383-4DEF-BC92-4B5300145D0D}" dt="2024-04-25T12:06:16.353" v="1968"/>
          <ac:spMkLst>
            <pc:docMk/>
            <pc:sldMk cId="1527446878" sldId="473"/>
            <ac:spMk id="36" creationId="{C88E3B1C-1A96-64E1-A96D-1911009F0CA8}"/>
          </ac:spMkLst>
        </pc:spChg>
        <pc:spChg chg="mod">
          <ac:chgData name="Lukas Kozel" userId="5faef357-946f-4c0e-bd5d-396a2e3cc0bf" providerId="ADAL" clId="{26B7CC55-7383-4DEF-BC92-4B5300145D0D}" dt="2024-04-25T12:06:16.353" v="1968"/>
          <ac:spMkLst>
            <pc:docMk/>
            <pc:sldMk cId="1527446878" sldId="473"/>
            <ac:spMk id="37" creationId="{31BB13F4-D42E-C982-03B4-2702E9F46FD0}"/>
          </ac:spMkLst>
        </pc:spChg>
        <pc:spChg chg="mod">
          <ac:chgData name="Lukas Kozel" userId="5faef357-946f-4c0e-bd5d-396a2e3cc0bf" providerId="ADAL" clId="{26B7CC55-7383-4DEF-BC92-4B5300145D0D}" dt="2024-04-25T12:06:16.353" v="1968"/>
          <ac:spMkLst>
            <pc:docMk/>
            <pc:sldMk cId="1527446878" sldId="473"/>
            <ac:spMk id="39" creationId="{A147A7EC-9916-38DC-830F-831F52375E7F}"/>
          </ac:spMkLst>
        </pc:spChg>
        <pc:spChg chg="mod ord">
          <ac:chgData name="Lukas Kozel" userId="5faef357-946f-4c0e-bd5d-396a2e3cc0bf" providerId="ADAL" clId="{26B7CC55-7383-4DEF-BC92-4B5300145D0D}" dt="2024-04-25T12:04:26.275" v="1941"/>
          <ac:spMkLst>
            <pc:docMk/>
            <pc:sldMk cId="1527446878" sldId="473"/>
            <ac:spMk id="40" creationId="{86A6903A-9461-EB04-1CB5-BB07BCAAF8FB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42" creationId="{E166EE9F-3F26-BD59-BED2-390CC92FE15A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43" creationId="{68057B8B-8AAC-6D34-5D65-A31F416D37C8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45" creationId="{AE5ACDB4-6151-B53B-4E1B-00662D53CB07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46" creationId="{6409CE6B-E160-3808-6F06-3891ADF95700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48" creationId="{61361DFC-DC6C-1583-5599-C0E2DBF7C608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49" creationId="{977EF294-E337-C956-33D6-BAA7BC9603DC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51" creationId="{97132A17-7ADD-C84F-6CE8-DD580A1C9F07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52" creationId="{D48FC764-74A8-58DD-61DA-1E56BAEE6372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54" creationId="{2E37B0EC-2603-AFE1-8E0D-5F3FACA77C56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55" creationId="{7FB5C75B-50BB-1FB6-FD44-4D388093C09C}"/>
          </ac:spMkLst>
        </pc:spChg>
        <pc:spChg chg="mod">
          <ac:chgData name="Lukas Kozel" userId="5faef357-946f-4c0e-bd5d-396a2e3cc0bf" providerId="ADAL" clId="{26B7CC55-7383-4DEF-BC92-4B5300145D0D}" dt="2024-04-25T12:06:16.353" v="1968"/>
          <ac:spMkLst>
            <pc:docMk/>
            <pc:sldMk cId="1527446878" sldId="473"/>
            <ac:spMk id="56" creationId="{5AC5F0CA-0A28-B232-02D8-5DDDE4655B0F}"/>
          </ac:spMkLst>
        </pc:spChg>
        <pc:spChg chg="mod">
          <ac:chgData name="Lukas Kozel" userId="5faef357-946f-4c0e-bd5d-396a2e3cc0bf" providerId="ADAL" clId="{26B7CC55-7383-4DEF-BC92-4B5300145D0D}" dt="2024-04-25T12:06:16.353" v="1968"/>
          <ac:spMkLst>
            <pc:docMk/>
            <pc:sldMk cId="1527446878" sldId="473"/>
            <ac:spMk id="58" creationId="{6DE65BAC-412B-D4F3-8BC1-09A78AFF2985}"/>
          </ac:spMkLst>
        </pc:spChg>
        <pc:spChg chg="mod">
          <ac:chgData name="Lukas Kozel" userId="5faef357-946f-4c0e-bd5d-396a2e3cc0bf" providerId="ADAL" clId="{26B7CC55-7383-4DEF-BC92-4B5300145D0D}" dt="2024-04-25T12:06:16.353" v="1968"/>
          <ac:spMkLst>
            <pc:docMk/>
            <pc:sldMk cId="1527446878" sldId="473"/>
            <ac:spMk id="59" creationId="{0A7D79B7-3603-201B-9688-230BB672D271}"/>
          </ac:spMkLst>
        </pc:spChg>
        <pc:spChg chg="mod ord">
          <ac:chgData name="Lukas Kozel" userId="5faef357-946f-4c0e-bd5d-396a2e3cc0bf" providerId="ADAL" clId="{26B7CC55-7383-4DEF-BC92-4B5300145D0D}" dt="2024-04-25T12:04:01.360" v="1857"/>
          <ac:spMkLst>
            <pc:docMk/>
            <pc:sldMk cId="1527446878" sldId="473"/>
            <ac:spMk id="60" creationId="{5DE6E057-5C37-32E0-EADC-4C10FB8A30BF}"/>
          </ac:spMkLst>
        </pc:spChg>
        <pc:spChg chg="mod ord">
          <ac:chgData name="Lukas Kozel" userId="5faef357-946f-4c0e-bd5d-396a2e3cc0bf" providerId="ADAL" clId="{26B7CC55-7383-4DEF-BC92-4B5300145D0D}" dt="2024-04-25T12:05:08.628" v="1949" actId="207"/>
          <ac:spMkLst>
            <pc:docMk/>
            <pc:sldMk cId="1527446878" sldId="473"/>
            <ac:spMk id="61" creationId="{17E47EA9-99EC-7556-FCF2-06391461277B}"/>
          </ac:spMkLst>
        </pc:spChg>
        <pc:spChg chg="add del mod">
          <ac:chgData name="Lukas Kozel" userId="5faef357-946f-4c0e-bd5d-396a2e3cc0bf" providerId="ADAL" clId="{26B7CC55-7383-4DEF-BC92-4B5300145D0D}" dt="2024-04-25T12:06:39.482" v="1971" actId="21"/>
          <ac:spMkLst>
            <pc:docMk/>
            <pc:sldMk cId="1527446878" sldId="473"/>
            <ac:spMk id="62" creationId="{BD2E2472-5272-FBC2-8D95-4F41AF0EA989}"/>
          </ac:spMkLst>
        </pc:spChg>
        <pc:spChg chg="mod ord">
          <ac:chgData name="Lukas Kozel" userId="5faef357-946f-4c0e-bd5d-396a2e3cc0bf" providerId="ADAL" clId="{26B7CC55-7383-4DEF-BC92-4B5300145D0D}" dt="2024-04-25T12:05:08.628" v="1949" actId="207"/>
          <ac:spMkLst>
            <pc:docMk/>
            <pc:sldMk cId="1527446878" sldId="473"/>
            <ac:spMk id="63" creationId="{F0CD9670-F6D1-C53B-0162-6EACC10F15A9}"/>
          </ac:spMkLst>
        </pc:spChg>
        <pc:spChg chg="mod ord">
          <ac:chgData name="Lukas Kozel" userId="5faef357-946f-4c0e-bd5d-396a2e3cc0bf" providerId="ADAL" clId="{26B7CC55-7383-4DEF-BC92-4B5300145D0D}" dt="2024-04-25T12:04:32.642" v="1942" actId="207"/>
          <ac:spMkLst>
            <pc:docMk/>
            <pc:sldMk cId="1527446878" sldId="473"/>
            <ac:spMk id="64" creationId="{334C86A0-DA7B-5AA9-F8BA-1A242E78901E}"/>
          </ac:spMkLst>
        </pc:spChg>
        <pc:spChg chg="mod">
          <ac:chgData name="Lukas Kozel" userId="5faef357-946f-4c0e-bd5d-396a2e3cc0bf" providerId="ADAL" clId="{26B7CC55-7383-4DEF-BC92-4B5300145D0D}" dt="2024-04-25T12:06:29.201" v="1969" actId="571"/>
          <ac:spMkLst>
            <pc:docMk/>
            <pc:sldMk cId="1527446878" sldId="473"/>
            <ac:spMk id="66" creationId="{2CD52007-5398-CDA5-16D5-5709C471A814}"/>
          </ac:spMkLst>
        </pc:spChg>
        <pc:spChg chg="mod">
          <ac:chgData name="Lukas Kozel" userId="5faef357-946f-4c0e-bd5d-396a2e3cc0bf" providerId="ADAL" clId="{26B7CC55-7383-4DEF-BC92-4B5300145D0D}" dt="2024-04-25T12:06:29.201" v="1969" actId="571"/>
          <ac:spMkLst>
            <pc:docMk/>
            <pc:sldMk cId="1527446878" sldId="473"/>
            <ac:spMk id="67" creationId="{C62D2EB1-3CB2-9039-EBF4-EDF28BE7BF1D}"/>
          </ac:spMkLst>
        </pc:spChg>
        <pc:spChg chg="mod">
          <ac:chgData name="Lukas Kozel" userId="5faef357-946f-4c0e-bd5d-396a2e3cc0bf" providerId="ADAL" clId="{26B7CC55-7383-4DEF-BC92-4B5300145D0D}" dt="2024-04-25T12:06:29.201" v="1969" actId="571"/>
          <ac:spMkLst>
            <pc:docMk/>
            <pc:sldMk cId="1527446878" sldId="473"/>
            <ac:spMk id="69" creationId="{DE3DE1DF-DCAE-213C-0BDC-83D4DBA65FED}"/>
          </ac:spMkLst>
        </pc:spChg>
        <pc:spChg chg="mod">
          <ac:chgData name="Lukas Kozel" userId="5faef357-946f-4c0e-bd5d-396a2e3cc0bf" providerId="ADAL" clId="{26B7CC55-7383-4DEF-BC92-4B5300145D0D}" dt="2024-04-25T12:06:29.201" v="1969" actId="571"/>
          <ac:spMkLst>
            <pc:docMk/>
            <pc:sldMk cId="1527446878" sldId="473"/>
            <ac:spMk id="70" creationId="{2CACBE42-FC7F-3906-0823-323129A7C388}"/>
          </ac:spMkLst>
        </pc:spChg>
        <pc:spChg chg="mod">
          <ac:chgData name="Lukas Kozel" userId="5faef357-946f-4c0e-bd5d-396a2e3cc0bf" providerId="ADAL" clId="{26B7CC55-7383-4DEF-BC92-4B5300145D0D}" dt="2024-04-25T12:06:29.201" v="1969" actId="571"/>
          <ac:spMkLst>
            <pc:docMk/>
            <pc:sldMk cId="1527446878" sldId="473"/>
            <ac:spMk id="72" creationId="{7566A4D2-E962-598F-8144-DBC0CC18EDD9}"/>
          </ac:spMkLst>
        </pc:spChg>
        <pc:spChg chg="mod">
          <ac:chgData name="Lukas Kozel" userId="5faef357-946f-4c0e-bd5d-396a2e3cc0bf" providerId="ADAL" clId="{26B7CC55-7383-4DEF-BC92-4B5300145D0D}" dt="2024-04-25T12:06:29.201" v="1969" actId="571"/>
          <ac:spMkLst>
            <pc:docMk/>
            <pc:sldMk cId="1527446878" sldId="473"/>
            <ac:spMk id="73" creationId="{0EB1BDCB-BC4F-EC97-6053-B071DAC9CADF}"/>
          </ac:spMkLst>
        </pc:spChg>
        <pc:spChg chg="mod ord">
          <ac:chgData name="Lukas Kozel" userId="5faef357-946f-4c0e-bd5d-396a2e3cc0bf" providerId="ADAL" clId="{26B7CC55-7383-4DEF-BC92-4B5300145D0D}" dt="2024-04-25T12:07:39.542" v="1984" actId="207"/>
          <ac:spMkLst>
            <pc:docMk/>
            <pc:sldMk cId="1527446878" sldId="473"/>
            <ac:spMk id="75" creationId="{A9F8029C-BFB5-4BD2-E720-A278495838C2}"/>
          </ac:spMkLst>
        </pc:spChg>
        <pc:spChg chg="mod ord">
          <ac:chgData name="Lukas Kozel" userId="5faef357-946f-4c0e-bd5d-396a2e3cc0bf" providerId="ADAL" clId="{26B7CC55-7383-4DEF-BC92-4B5300145D0D}" dt="2024-04-25T12:04:26.275" v="1941"/>
          <ac:spMkLst>
            <pc:docMk/>
            <pc:sldMk cId="1527446878" sldId="473"/>
            <ac:spMk id="76" creationId="{11295568-8B2B-F15B-24FF-7E784258A68F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77" creationId="{118D70D9-BDF1-0186-BA85-970C046F0487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78" creationId="{5041FF92-5FD8-7172-8B09-344D183D0739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79" creationId="{A746CF82-7A6F-30A6-D0F5-5EFA7BD6D704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80" creationId="{D9B2DF71-104C-33B9-E5CA-10BDCD77CA2C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81" creationId="{F36B00FD-CE90-CE84-BF9F-C962A16EB3F2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83" creationId="{E530A4ED-C06D-B5E0-C10F-3ADB90DFCBB8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84" creationId="{F6685026-B3CC-4196-5813-2ACA70BFD0DD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86" creationId="{DBDD9740-3EA5-38CE-7206-0EAD88617489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87" creationId="{3173D0A2-806B-185C-A20B-41C682830132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89" creationId="{15F27DB4-0286-B737-08C9-C053E69D0506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90" creationId="{54EAD2C1-7573-566F-76E3-DA57A7C89E04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92" creationId="{5E744FC2-870C-9049-0177-D8323F8F864B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93" creationId="{4F2931C8-A699-EE47-DB95-488622AB51F6}"/>
          </ac:spMkLst>
        </pc:spChg>
        <pc:spChg chg="mod">
          <ac:chgData name="Lukas Kozel" userId="5faef357-946f-4c0e-bd5d-396a2e3cc0bf" providerId="ADAL" clId="{26B7CC55-7383-4DEF-BC92-4B5300145D0D}" dt="2024-04-25T12:06:29.201" v="1969" actId="571"/>
          <ac:spMkLst>
            <pc:docMk/>
            <pc:sldMk cId="1527446878" sldId="473"/>
            <ac:spMk id="94" creationId="{64BC8CB1-3477-6738-7E92-C42E33604DAF}"/>
          </ac:spMkLst>
        </pc:spChg>
        <pc:spChg chg="mod">
          <ac:chgData name="Lukas Kozel" userId="5faef357-946f-4c0e-bd5d-396a2e3cc0bf" providerId="ADAL" clId="{26B7CC55-7383-4DEF-BC92-4B5300145D0D}" dt="2024-04-25T12:06:29.201" v="1969" actId="571"/>
          <ac:spMkLst>
            <pc:docMk/>
            <pc:sldMk cId="1527446878" sldId="473"/>
            <ac:spMk id="95" creationId="{07D7E212-A8FD-7768-5E7A-B1E161FC7326}"/>
          </ac:spMkLst>
        </pc:spChg>
        <pc:spChg chg="mod ord">
          <ac:chgData name="Lukas Kozel" userId="5faef357-946f-4c0e-bd5d-396a2e3cc0bf" providerId="ADAL" clId="{26B7CC55-7383-4DEF-BC92-4B5300145D0D}" dt="2024-04-25T12:04:01.368" v="1887"/>
          <ac:spMkLst>
            <pc:docMk/>
            <pc:sldMk cId="1527446878" sldId="473"/>
            <ac:spMk id="97" creationId="{F0AF75CC-2DD9-A648-1DBD-C957B013DAB4}"/>
          </ac:spMkLst>
        </pc:spChg>
        <pc:spChg chg="mod ord">
          <ac:chgData name="Lukas Kozel" userId="5faef357-946f-4c0e-bd5d-396a2e3cc0bf" providerId="ADAL" clId="{26B7CC55-7383-4DEF-BC92-4B5300145D0D}" dt="2024-04-25T12:05:08.628" v="1949" actId="207"/>
          <ac:spMkLst>
            <pc:docMk/>
            <pc:sldMk cId="1527446878" sldId="473"/>
            <ac:spMk id="98" creationId="{5CEBD9BF-FA3E-A0A2-4B7F-DCFD03FC2702}"/>
          </ac:spMkLst>
        </pc:spChg>
        <pc:spChg chg="mod ord">
          <ac:chgData name="Lukas Kozel" userId="5faef357-946f-4c0e-bd5d-396a2e3cc0bf" providerId="ADAL" clId="{26B7CC55-7383-4DEF-BC92-4B5300145D0D}" dt="2024-04-25T12:05:08.628" v="1949" actId="207"/>
          <ac:spMkLst>
            <pc:docMk/>
            <pc:sldMk cId="1527446878" sldId="473"/>
            <ac:spMk id="99" creationId="{F837E15D-BAA3-3E4B-669A-4D108E3E38D8}"/>
          </ac:spMkLst>
        </pc:spChg>
        <pc:spChg chg="mod ord">
          <ac:chgData name="Lukas Kozel" userId="5faef357-946f-4c0e-bd5d-396a2e3cc0bf" providerId="ADAL" clId="{26B7CC55-7383-4DEF-BC92-4B5300145D0D}" dt="2024-04-25T12:04:32.642" v="1942" actId="207"/>
          <ac:spMkLst>
            <pc:docMk/>
            <pc:sldMk cId="1527446878" sldId="473"/>
            <ac:spMk id="100" creationId="{E6777A55-8C27-436F-9013-2A78D280F81C}"/>
          </ac:spMkLst>
        </pc:spChg>
        <pc:spChg chg="mod ord">
          <ac:chgData name="Lukas Kozel" userId="5faef357-946f-4c0e-bd5d-396a2e3cc0bf" providerId="ADAL" clId="{26B7CC55-7383-4DEF-BC92-4B5300145D0D}" dt="2024-04-25T12:07:39.542" v="1984" actId="207"/>
          <ac:spMkLst>
            <pc:docMk/>
            <pc:sldMk cId="1527446878" sldId="473"/>
            <ac:spMk id="101" creationId="{649B1A40-A9A2-C823-26B2-112EF79A4572}"/>
          </ac:spMkLst>
        </pc:spChg>
        <pc:spChg chg="mod ord">
          <ac:chgData name="Lukas Kozel" userId="5faef357-946f-4c0e-bd5d-396a2e3cc0bf" providerId="ADAL" clId="{26B7CC55-7383-4DEF-BC92-4B5300145D0D}" dt="2024-04-25T12:04:26.275" v="1941"/>
          <ac:spMkLst>
            <pc:docMk/>
            <pc:sldMk cId="1527446878" sldId="473"/>
            <ac:spMk id="102" creationId="{851E8FD7-D3EB-6F68-BAC9-6BAC8BDF4636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03" creationId="{E1E5B32B-C2CD-6135-4A16-446D07AEBD57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04" creationId="{8C90C41E-F640-C28C-AE38-61E6C09C2419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05" creationId="{8EFC6C8E-FA49-11E3-C336-1F8BBF931DB2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06" creationId="{C05851D5-D9BB-CCD4-FFA8-48F4E9B8B24B}"/>
          </ac:spMkLst>
        </pc:spChg>
        <pc:spChg chg="mod or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07" creationId="{7F6FCE23-E95B-5873-AA7B-8EA06023FF4B}"/>
          </ac:spMkLst>
        </pc:spChg>
        <pc:spChg chg="mod">
          <ac:chgData name="Lukas Kozel" userId="5faef357-946f-4c0e-bd5d-396a2e3cc0bf" providerId="ADAL" clId="{26B7CC55-7383-4DEF-BC92-4B5300145D0D}" dt="2024-04-25T12:05:35.508" v="1959" actId="207"/>
          <ac:spMkLst>
            <pc:docMk/>
            <pc:sldMk cId="1527446878" sldId="473"/>
            <ac:spMk id="109" creationId="{6CAE7415-6F70-A5DC-416C-F0AF19444A1C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10" creationId="{3F39140C-AE4B-63CF-F69D-C4D8417B74A7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12" creationId="{0D3E653A-24DC-64AF-28BD-3CFAF072515E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13" creationId="{237446D6-B581-8E55-C648-022E482D3EB3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15" creationId="{0984A7F9-CF14-9152-A4FA-A93C13F40E37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16" creationId="{D58AFC7B-5B48-6428-76AF-245875D35B31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18" creationId="{9F56E172-F727-137A-62DE-B87DB379E89C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19" creationId="{51B861A8-2F4D-334C-7776-55E9F9E063DF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21" creationId="{8C6107CD-666D-0C78-D007-1AA020FC2938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22" creationId="{B26FEBC5-543F-5820-024A-4C808292F918}"/>
          </ac:spMkLst>
        </pc:spChg>
        <pc:spChg chg="mod ord">
          <ac:chgData name="Lukas Kozel" userId="5faef357-946f-4c0e-bd5d-396a2e3cc0bf" providerId="ADAL" clId="{26B7CC55-7383-4DEF-BC92-4B5300145D0D}" dt="2024-04-25T12:04:01.375" v="1919"/>
          <ac:spMkLst>
            <pc:docMk/>
            <pc:sldMk cId="1527446878" sldId="473"/>
            <ac:spMk id="123" creationId="{85CD43E0-34F7-3C65-BE37-9C3FC0AE765A}"/>
          </ac:spMkLst>
        </pc:spChg>
        <pc:spChg chg="mod ord">
          <ac:chgData name="Lukas Kozel" userId="5faef357-946f-4c0e-bd5d-396a2e3cc0bf" providerId="ADAL" clId="{26B7CC55-7383-4DEF-BC92-4B5300145D0D}" dt="2024-04-25T12:05:08.628" v="1949" actId="207"/>
          <ac:spMkLst>
            <pc:docMk/>
            <pc:sldMk cId="1527446878" sldId="473"/>
            <ac:spMk id="124" creationId="{60A21496-1088-C324-48E9-33E3840AB37F}"/>
          </ac:spMkLst>
        </pc:spChg>
        <pc:spChg chg="mod ord">
          <ac:chgData name="Lukas Kozel" userId="5faef357-946f-4c0e-bd5d-396a2e3cc0bf" providerId="ADAL" clId="{26B7CC55-7383-4DEF-BC92-4B5300145D0D}" dt="2024-04-25T12:05:08.628" v="1949" actId="207"/>
          <ac:spMkLst>
            <pc:docMk/>
            <pc:sldMk cId="1527446878" sldId="473"/>
            <ac:spMk id="125" creationId="{3D845427-D260-2A39-56A0-CE264F9305D9}"/>
          </ac:spMkLst>
        </pc:spChg>
        <pc:spChg chg="mod ord">
          <ac:chgData name="Lukas Kozel" userId="5faef357-946f-4c0e-bd5d-396a2e3cc0bf" providerId="ADAL" clId="{26B7CC55-7383-4DEF-BC92-4B5300145D0D}" dt="2024-04-25T12:04:32.642" v="1942" actId="207"/>
          <ac:spMkLst>
            <pc:docMk/>
            <pc:sldMk cId="1527446878" sldId="473"/>
            <ac:spMk id="126" creationId="{5B434702-E358-4DCE-0CE6-5DB2578F48BC}"/>
          </ac:spMkLst>
        </pc:spChg>
        <pc:spChg chg="mod ord">
          <ac:chgData name="Lukas Kozel" userId="5faef357-946f-4c0e-bd5d-396a2e3cc0bf" providerId="ADAL" clId="{26B7CC55-7383-4DEF-BC92-4B5300145D0D}" dt="2024-04-25T12:07:39.542" v="1984" actId="207"/>
          <ac:spMkLst>
            <pc:docMk/>
            <pc:sldMk cId="1527446878" sldId="473"/>
            <ac:spMk id="127" creationId="{89A4FD27-674F-CA4A-3427-7567187E311A}"/>
          </ac:spMkLst>
        </pc:spChg>
        <pc:spChg chg="mod">
          <ac:chgData name="Lukas Kozel" userId="5faef357-946f-4c0e-bd5d-396a2e3cc0bf" providerId="ADAL" clId="{26B7CC55-7383-4DEF-BC92-4B5300145D0D}" dt="2024-04-25T12:06:29.201" v="1969" actId="571"/>
          <ac:spMkLst>
            <pc:docMk/>
            <pc:sldMk cId="1527446878" sldId="473"/>
            <ac:spMk id="128" creationId="{80AA46E9-24D9-8DC4-1616-A8FA3868AA8D}"/>
          </ac:spMkLst>
        </pc:spChg>
        <pc:spChg chg="mod">
          <ac:chgData name="Lukas Kozel" userId="5faef357-946f-4c0e-bd5d-396a2e3cc0bf" providerId="ADAL" clId="{26B7CC55-7383-4DEF-BC92-4B5300145D0D}" dt="2024-04-25T12:06:29.201" v="1969" actId="571"/>
          <ac:spMkLst>
            <pc:docMk/>
            <pc:sldMk cId="1527446878" sldId="473"/>
            <ac:spMk id="129" creationId="{EB0F7563-D368-DCF1-1E2F-145E2BB60111}"/>
          </ac:spMkLst>
        </pc:spChg>
        <pc:spChg chg="add del mod">
          <ac:chgData name="Lukas Kozel" userId="5faef357-946f-4c0e-bd5d-396a2e3cc0bf" providerId="ADAL" clId="{26B7CC55-7383-4DEF-BC92-4B5300145D0D}" dt="2024-04-25T12:06:46.896" v="1974" actId="478"/>
          <ac:spMkLst>
            <pc:docMk/>
            <pc:sldMk cId="1527446878" sldId="473"/>
            <ac:spMk id="130" creationId="{5DC3C2D1-4B81-D9D0-4EFA-72FADC1D632A}"/>
          </ac:spMkLst>
        </pc:spChg>
        <pc:spChg chg="mod">
          <ac:chgData name="Lukas Kozel" userId="5faef357-946f-4c0e-bd5d-396a2e3cc0bf" providerId="ADAL" clId="{26B7CC55-7383-4DEF-BC92-4B5300145D0D}" dt="2024-04-25T12:06:44.437" v="1973"/>
          <ac:spMkLst>
            <pc:docMk/>
            <pc:sldMk cId="1527446878" sldId="473"/>
            <ac:spMk id="132" creationId="{7C3C1A81-3A82-B257-6101-46CB32E7DB57}"/>
          </ac:spMkLst>
        </pc:spChg>
        <pc:spChg chg="mod">
          <ac:chgData name="Lukas Kozel" userId="5faef357-946f-4c0e-bd5d-396a2e3cc0bf" providerId="ADAL" clId="{26B7CC55-7383-4DEF-BC92-4B5300145D0D}" dt="2024-04-25T12:06:44.437" v="1973"/>
          <ac:spMkLst>
            <pc:docMk/>
            <pc:sldMk cId="1527446878" sldId="473"/>
            <ac:spMk id="133" creationId="{3543094C-1256-1BB4-EB0A-375E9A1535BD}"/>
          </ac:spMkLst>
        </pc:spChg>
        <pc:spChg chg="mod">
          <ac:chgData name="Lukas Kozel" userId="5faef357-946f-4c0e-bd5d-396a2e3cc0bf" providerId="ADAL" clId="{26B7CC55-7383-4DEF-BC92-4B5300145D0D}" dt="2024-04-25T12:06:44.437" v="1973"/>
          <ac:spMkLst>
            <pc:docMk/>
            <pc:sldMk cId="1527446878" sldId="473"/>
            <ac:spMk id="135" creationId="{59323C6D-9262-5503-2F93-562315ECB846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37" creationId="{6FED564C-B5C6-EC9B-92ED-BCE112D0020F}"/>
          </ac:spMkLst>
        </pc:spChg>
        <pc:spChg chg="mod">
          <ac:chgData name="Lukas Kozel" userId="5faef357-946f-4c0e-bd5d-396a2e3cc0bf" providerId="ADAL" clId="{26B7CC55-7383-4DEF-BC92-4B5300145D0D}" dt="2024-04-25T12:05:28.321" v="1958" actId="207"/>
          <ac:spMkLst>
            <pc:docMk/>
            <pc:sldMk cId="1527446878" sldId="473"/>
            <ac:spMk id="138" creationId="{0438965F-6B16-68B2-30DB-3FD6084B27C0}"/>
          </ac:spMkLst>
        </pc:spChg>
        <pc:spChg chg="mod">
          <ac:chgData name="Lukas Kozel" userId="5faef357-946f-4c0e-bd5d-396a2e3cc0bf" providerId="ADAL" clId="{26B7CC55-7383-4DEF-BC92-4B5300145D0D}" dt="2024-04-25T12:06:44.437" v="1973"/>
          <ac:spMkLst>
            <pc:docMk/>
            <pc:sldMk cId="1527446878" sldId="473"/>
            <ac:spMk id="139" creationId="{F352803B-011B-33AA-8866-00E5D49271CB}"/>
          </ac:spMkLst>
        </pc:spChg>
        <pc:spChg chg="mod">
          <ac:chgData name="Lukas Kozel" userId="5faef357-946f-4c0e-bd5d-396a2e3cc0bf" providerId="ADAL" clId="{26B7CC55-7383-4DEF-BC92-4B5300145D0D}" dt="2024-04-25T12:06:44.437" v="1973"/>
          <ac:spMkLst>
            <pc:docMk/>
            <pc:sldMk cId="1527446878" sldId="473"/>
            <ac:spMk id="141" creationId="{A88E1497-5B96-2156-19AE-0BA97CDE1D64}"/>
          </ac:spMkLst>
        </pc:spChg>
        <pc:spChg chg="mod">
          <ac:chgData name="Lukas Kozel" userId="5faef357-946f-4c0e-bd5d-396a2e3cc0bf" providerId="ADAL" clId="{26B7CC55-7383-4DEF-BC92-4B5300145D0D}" dt="2024-04-25T12:06:44.437" v="1973"/>
          <ac:spMkLst>
            <pc:docMk/>
            <pc:sldMk cId="1527446878" sldId="473"/>
            <ac:spMk id="142" creationId="{DB2843D9-18D0-D990-8C98-A309045044CD}"/>
          </ac:spMkLst>
        </pc:spChg>
        <pc:spChg chg="mod">
          <ac:chgData name="Lukas Kozel" userId="5faef357-946f-4c0e-bd5d-396a2e3cc0bf" providerId="ADAL" clId="{26B7CC55-7383-4DEF-BC92-4B5300145D0D}" dt="2024-04-25T12:06:44.437" v="1973"/>
          <ac:spMkLst>
            <pc:docMk/>
            <pc:sldMk cId="1527446878" sldId="473"/>
            <ac:spMk id="144" creationId="{2397FF45-B939-F5D2-ACBE-DBFFF4D3C859}"/>
          </ac:spMkLst>
        </pc:spChg>
        <pc:spChg chg="mod">
          <ac:chgData name="Lukas Kozel" userId="5faef357-946f-4c0e-bd5d-396a2e3cc0bf" providerId="ADAL" clId="{26B7CC55-7383-4DEF-BC92-4B5300145D0D}" dt="2024-04-25T12:06:44.437" v="1973"/>
          <ac:spMkLst>
            <pc:docMk/>
            <pc:sldMk cId="1527446878" sldId="473"/>
            <ac:spMk id="145" creationId="{33FC8369-E093-FA6B-C540-82AF18FAA8D5}"/>
          </ac:spMkLst>
        </pc:spChg>
        <pc:spChg chg="mod">
          <ac:chgData name="Lukas Kozel" userId="5faef357-946f-4c0e-bd5d-396a2e3cc0bf" providerId="ADAL" clId="{26B7CC55-7383-4DEF-BC92-4B5300145D0D}" dt="2024-04-25T12:06:44.437" v="1973"/>
          <ac:spMkLst>
            <pc:docMk/>
            <pc:sldMk cId="1527446878" sldId="473"/>
            <ac:spMk id="147" creationId="{DFC4941D-8D07-6E78-E827-2D9300268628}"/>
          </ac:spMkLst>
        </pc:spChg>
        <pc:spChg chg="mod">
          <ac:chgData name="Lukas Kozel" userId="5faef357-946f-4c0e-bd5d-396a2e3cc0bf" providerId="ADAL" clId="{26B7CC55-7383-4DEF-BC92-4B5300145D0D}" dt="2024-04-25T12:06:44.437" v="1973"/>
          <ac:spMkLst>
            <pc:docMk/>
            <pc:sldMk cId="1527446878" sldId="473"/>
            <ac:spMk id="148" creationId="{7D0839D0-4BD0-13A9-E9A0-F11D77539F13}"/>
          </ac:spMkLst>
        </pc:spChg>
        <pc:spChg chg="add del mod">
          <ac:chgData name="Lukas Kozel" userId="5faef357-946f-4c0e-bd5d-396a2e3cc0bf" providerId="ADAL" clId="{26B7CC55-7383-4DEF-BC92-4B5300145D0D}" dt="2024-04-25T12:07:09.597" v="1978" actId="21"/>
          <ac:spMkLst>
            <pc:docMk/>
            <pc:sldMk cId="1527446878" sldId="473"/>
            <ac:spMk id="149" creationId="{F439C446-27DB-5315-9AC9-41468F7EB9DE}"/>
          </ac:spMkLst>
        </pc:spChg>
        <pc:spChg chg="mod">
          <ac:chgData name="Lukas Kozel" userId="5faef357-946f-4c0e-bd5d-396a2e3cc0bf" providerId="ADAL" clId="{26B7CC55-7383-4DEF-BC92-4B5300145D0D}" dt="2024-04-25T12:06:59.614" v="1975" actId="571"/>
          <ac:spMkLst>
            <pc:docMk/>
            <pc:sldMk cId="1527446878" sldId="473"/>
            <ac:spMk id="151" creationId="{0EFEDD7A-B4CF-850C-56FB-DD5BA44B878C}"/>
          </ac:spMkLst>
        </pc:spChg>
        <pc:spChg chg="mod">
          <ac:chgData name="Lukas Kozel" userId="5faef357-946f-4c0e-bd5d-396a2e3cc0bf" providerId="ADAL" clId="{26B7CC55-7383-4DEF-BC92-4B5300145D0D}" dt="2024-04-25T12:06:59.614" v="1975" actId="571"/>
          <ac:spMkLst>
            <pc:docMk/>
            <pc:sldMk cId="1527446878" sldId="473"/>
            <ac:spMk id="152" creationId="{4108890F-AA2E-A5DD-2275-28DF31A96670}"/>
          </ac:spMkLst>
        </pc:spChg>
        <pc:spChg chg="mod">
          <ac:chgData name="Lukas Kozel" userId="5faef357-946f-4c0e-bd5d-396a2e3cc0bf" providerId="ADAL" clId="{26B7CC55-7383-4DEF-BC92-4B5300145D0D}" dt="2024-04-25T12:06:59.614" v="1975" actId="571"/>
          <ac:spMkLst>
            <pc:docMk/>
            <pc:sldMk cId="1527446878" sldId="473"/>
            <ac:spMk id="154" creationId="{80726059-9CE2-3179-28D0-CC48C0FC22C0}"/>
          </ac:spMkLst>
        </pc:spChg>
        <pc:spChg chg="mod">
          <ac:chgData name="Lukas Kozel" userId="5faef357-946f-4c0e-bd5d-396a2e3cc0bf" providerId="ADAL" clId="{26B7CC55-7383-4DEF-BC92-4B5300145D0D}" dt="2024-04-25T12:06:59.614" v="1975" actId="571"/>
          <ac:spMkLst>
            <pc:docMk/>
            <pc:sldMk cId="1527446878" sldId="473"/>
            <ac:spMk id="155" creationId="{A9375FA1-7F83-C2D3-9629-2BB03D25177F}"/>
          </ac:spMkLst>
        </pc:spChg>
        <pc:spChg chg="mod">
          <ac:chgData name="Lukas Kozel" userId="5faef357-946f-4c0e-bd5d-396a2e3cc0bf" providerId="ADAL" clId="{26B7CC55-7383-4DEF-BC92-4B5300145D0D}" dt="2024-04-25T12:06:59.614" v="1975" actId="571"/>
          <ac:spMkLst>
            <pc:docMk/>
            <pc:sldMk cId="1527446878" sldId="473"/>
            <ac:spMk id="157" creationId="{E088DB18-F53D-2759-D698-ED21F2E51377}"/>
          </ac:spMkLst>
        </pc:spChg>
        <pc:spChg chg="mod">
          <ac:chgData name="Lukas Kozel" userId="5faef357-946f-4c0e-bd5d-396a2e3cc0bf" providerId="ADAL" clId="{26B7CC55-7383-4DEF-BC92-4B5300145D0D}" dt="2024-04-25T12:06:59.614" v="1975" actId="571"/>
          <ac:spMkLst>
            <pc:docMk/>
            <pc:sldMk cId="1527446878" sldId="473"/>
            <ac:spMk id="158" creationId="{3EDBB0ED-F476-EF32-D433-069C6EA7FD44}"/>
          </ac:spMkLst>
        </pc:spChg>
        <pc:spChg chg="mod">
          <ac:chgData name="Lukas Kozel" userId="5faef357-946f-4c0e-bd5d-396a2e3cc0bf" providerId="ADAL" clId="{26B7CC55-7383-4DEF-BC92-4B5300145D0D}" dt="2024-04-25T12:06:59.614" v="1975" actId="571"/>
          <ac:spMkLst>
            <pc:docMk/>
            <pc:sldMk cId="1527446878" sldId="473"/>
            <ac:spMk id="160" creationId="{D8247D69-ADE6-1859-2A7B-3EE8D61E6804}"/>
          </ac:spMkLst>
        </pc:spChg>
        <pc:spChg chg="mod">
          <ac:chgData name="Lukas Kozel" userId="5faef357-946f-4c0e-bd5d-396a2e3cc0bf" providerId="ADAL" clId="{26B7CC55-7383-4DEF-BC92-4B5300145D0D}" dt="2024-04-25T12:06:59.614" v="1975" actId="571"/>
          <ac:spMkLst>
            <pc:docMk/>
            <pc:sldMk cId="1527446878" sldId="473"/>
            <ac:spMk id="161" creationId="{53BF6781-8027-43E4-A38A-0343A2DBD0E5}"/>
          </ac:spMkLst>
        </pc:spChg>
        <pc:spChg chg="mod">
          <ac:chgData name="Lukas Kozel" userId="5faef357-946f-4c0e-bd5d-396a2e3cc0bf" providerId="ADAL" clId="{26B7CC55-7383-4DEF-BC92-4B5300145D0D}" dt="2024-04-25T12:06:59.614" v="1975" actId="571"/>
          <ac:spMkLst>
            <pc:docMk/>
            <pc:sldMk cId="1527446878" sldId="473"/>
            <ac:spMk id="163" creationId="{F84002ED-C03F-D812-D7E3-63BDFDD327E3}"/>
          </ac:spMkLst>
        </pc:spChg>
        <pc:spChg chg="mod">
          <ac:chgData name="Lukas Kozel" userId="5faef357-946f-4c0e-bd5d-396a2e3cc0bf" providerId="ADAL" clId="{26B7CC55-7383-4DEF-BC92-4B5300145D0D}" dt="2024-04-25T12:06:59.614" v="1975" actId="571"/>
          <ac:spMkLst>
            <pc:docMk/>
            <pc:sldMk cId="1527446878" sldId="473"/>
            <ac:spMk id="164" creationId="{64601CA5-1B22-E78B-038D-8BA4F5B4B62D}"/>
          </ac:spMkLst>
        </pc:spChg>
        <pc:spChg chg="add del mod">
          <ac:chgData name="Lukas Kozel" userId="5faef357-946f-4c0e-bd5d-396a2e3cc0bf" providerId="ADAL" clId="{26B7CC55-7383-4DEF-BC92-4B5300145D0D}" dt="2024-04-25T12:07:16.127" v="1981" actId="478"/>
          <ac:spMkLst>
            <pc:docMk/>
            <pc:sldMk cId="1527446878" sldId="473"/>
            <ac:spMk id="165" creationId="{29240654-2271-A9E2-FBB7-E056CA43FA43}"/>
          </ac:spMkLst>
        </pc:spChg>
        <pc:spChg chg="mod">
          <ac:chgData name="Lukas Kozel" userId="5faef357-946f-4c0e-bd5d-396a2e3cc0bf" providerId="ADAL" clId="{26B7CC55-7383-4DEF-BC92-4B5300145D0D}" dt="2024-04-25T12:07:14.590" v="1980"/>
          <ac:spMkLst>
            <pc:docMk/>
            <pc:sldMk cId="1527446878" sldId="473"/>
            <ac:spMk id="167" creationId="{6C72EBD2-FBFD-BBE0-9230-FFE91C9D1705}"/>
          </ac:spMkLst>
        </pc:spChg>
        <pc:spChg chg="mod">
          <ac:chgData name="Lukas Kozel" userId="5faef357-946f-4c0e-bd5d-396a2e3cc0bf" providerId="ADAL" clId="{26B7CC55-7383-4DEF-BC92-4B5300145D0D}" dt="2024-04-25T12:07:14.590" v="1980"/>
          <ac:spMkLst>
            <pc:docMk/>
            <pc:sldMk cId="1527446878" sldId="473"/>
            <ac:spMk id="168" creationId="{7189A9C1-1240-44B2-E34F-B11A7B08CCB8}"/>
          </ac:spMkLst>
        </pc:spChg>
        <pc:spChg chg="mod">
          <ac:chgData name="Lukas Kozel" userId="5faef357-946f-4c0e-bd5d-396a2e3cc0bf" providerId="ADAL" clId="{26B7CC55-7383-4DEF-BC92-4B5300145D0D}" dt="2024-04-25T12:07:14.590" v="1980"/>
          <ac:spMkLst>
            <pc:docMk/>
            <pc:sldMk cId="1527446878" sldId="473"/>
            <ac:spMk id="170" creationId="{133EA349-6A52-1B68-2C0F-0DAE3FFF5CE1}"/>
          </ac:spMkLst>
        </pc:spChg>
        <pc:spChg chg="mod">
          <ac:chgData name="Lukas Kozel" userId="5faef357-946f-4c0e-bd5d-396a2e3cc0bf" providerId="ADAL" clId="{26B7CC55-7383-4DEF-BC92-4B5300145D0D}" dt="2024-04-25T12:07:14.590" v="1980"/>
          <ac:spMkLst>
            <pc:docMk/>
            <pc:sldMk cId="1527446878" sldId="473"/>
            <ac:spMk id="171" creationId="{0E5DFC9E-6475-F005-4299-6264DA984F6C}"/>
          </ac:spMkLst>
        </pc:spChg>
        <pc:spChg chg="mod">
          <ac:chgData name="Lukas Kozel" userId="5faef357-946f-4c0e-bd5d-396a2e3cc0bf" providerId="ADAL" clId="{26B7CC55-7383-4DEF-BC92-4B5300145D0D}" dt="2024-04-25T12:07:14.590" v="1980"/>
          <ac:spMkLst>
            <pc:docMk/>
            <pc:sldMk cId="1527446878" sldId="473"/>
            <ac:spMk id="173" creationId="{12408204-3556-DAF9-94C1-FA24F3BE412E}"/>
          </ac:spMkLst>
        </pc:spChg>
        <pc:spChg chg="mod">
          <ac:chgData name="Lukas Kozel" userId="5faef357-946f-4c0e-bd5d-396a2e3cc0bf" providerId="ADAL" clId="{26B7CC55-7383-4DEF-BC92-4B5300145D0D}" dt="2024-04-25T12:07:14.590" v="1980"/>
          <ac:spMkLst>
            <pc:docMk/>
            <pc:sldMk cId="1527446878" sldId="473"/>
            <ac:spMk id="174" creationId="{AEAD2BBF-C8F5-3B40-35F8-0B17C044DECC}"/>
          </ac:spMkLst>
        </pc:spChg>
        <pc:spChg chg="mod">
          <ac:chgData name="Lukas Kozel" userId="5faef357-946f-4c0e-bd5d-396a2e3cc0bf" providerId="ADAL" clId="{26B7CC55-7383-4DEF-BC92-4B5300145D0D}" dt="2024-04-25T12:07:14.590" v="1980"/>
          <ac:spMkLst>
            <pc:docMk/>
            <pc:sldMk cId="1527446878" sldId="473"/>
            <ac:spMk id="176" creationId="{5CE1EBAF-7AA8-F7CA-1C3C-AB826DF5C0D0}"/>
          </ac:spMkLst>
        </pc:spChg>
        <pc:spChg chg="mod">
          <ac:chgData name="Lukas Kozel" userId="5faef357-946f-4c0e-bd5d-396a2e3cc0bf" providerId="ADAL" clId="{26B7CC55-7383-4DEF-BC92-4B5300145D0D}" dt="2024-04-25T12:07:14.590" v="1980"/>
          <ac:spMkLst>
            <pc:docMk/>
            <pc:sldMk cId="1527446878" sldId="473"/>
            <ac:spMk id="177" creationId="{929F3571-AD42-048D-0505-E060D7E60B2D}"/>
          </ac:spMkLst>
        </pc:spChg>
        <pc:spChg chg="mod">
          <ac:chgData name="Lukas Kozel" userId="5faef357-946f-4c0e-bd5d-396a2e3cc0bf" providerId="ADAL" clId="{26B7CC55-7383-4DEF-BC92-4B5300145D0D}" dt="2024-04-25T12:07:14.590" v="1980"/>
          <ac:spMkLst>
            <pc:docMk/>
            <pc:sldMk cId="1527446878" sldId="473"/>
            <ac:spMk id="179" creationId="{5DD80281-E5DF-259C-8774-757ECCE8675D}"/>
          </ac:spMkLst>
        </pc:spChg>
        <pc:spChg chg="mod">
          <ac:chgData name="Lukas Kozel" userId="5faef357-946f-4c0e-bd5d-396a2e3cc0bf" providerId="ADAL" clId="{26B7CC55-7383-4DEF-BC92-4B5300145D0D}" dt="2024-04-25T12:07:14.590" v="1980"/>
          <ac:spMkLst>
            <pc:docMk/>
            <pc:sldMk cId="1527446878" sldId="473"/>
            <ac:spMk id="180" creationId="{F3018E98-B134-943F-0C51-79FD0A40FA47}"/>
          </ac:spMkLst>
        </pc:spChg>
        <pc:grpChg chg="add mod">
          <ac:chgData name="Lukas Kozel" userId="5faef357-946f-4c0e-bd5d-396a2e3cc0bf" providerId="ADAL" clId="{26B7CC55-7383-4DEF-BC92-4B5300145D0D}" dt="2024-04-25T12:05:47.530" v="1961" actId="571"/>
          <ac:grpSpMkLst>
            <pc:docMk/>
            <pc:sldMk cId="1527446878" sldId="473"/>
            <ac:grpSpMk id="7" creationId="{6FC186AB-8870-5432-5008-1D2FE42FADAE}"/>
          </ac:grpSpMkLst>
        </pc:grpChg>
        <pc:grpChg chg="add del mod">
          <ac:chgData name="Lukas Kozel" userId="5faef357-946f-4c0e-bd5d-396a2e3cc0bf" providerId="ADAL" clId="{26B7CC55-7383-4DEF-BC92-4B5300145D0D}" dt="2024-04-25T12:06:11.247" v="1966" actId="21"/>
          <ac:grpSpMkLst>
            <pc:docMk/>
            <pc:sldMk cId="1527446878" sldId="473"/>
            <ac:grpSpMk id="10" creationId="{529F6328-28B2-BE21-0357-DAFEF64A3582}"/>
          </ac:grpSpMkLst>
        </pc:grpChg>
        <pc:grpChg chg="add del mod">
          <ac:chgData name="Lukas Kozel" userId="5faef357-946f-4c0e-bd5d-396a2e3cc0bf" providerId="ADAL" clId="{26B7CC55-7383-4DEF-BC92-4B5300145D0D}" dt="2024-04-25T12:06:11.247" v="1966" actId="21"/>
          <ac:grpSpMkLst>
            <pc:docMk/>
            <pc:sldMk cId="1527446878" sldId="473"/>
            <ac:grpSpMk id="13" creationId="{B97AE16C-E91C-A298-D038-9FC09CD6EC97}"/>
          </ac:grpSpMkLst>
        </pc:grpChg>
        <pc:grpChg chg="add del mod">
          <ac:chgData name="Lukas Kozel" userId="5faef357-946f-4c0e-bd5d-396a2e3cc0bf" providerId="ADAL" clId="{26B7CC55-7383-4DEF-BC92-4B5300145D0D}" dt="2024-04-25T12:06:11.247" v="1966" actId="21"/>
          <ac:grpSpMkLst>
            <pc:docMk/>
            <pc:sldMk cId="1527446878" sldId="473"/>
            <ac:grpSpMk id="20" creationId="{91300140-5826-AC16-8933-FEA6ACCE2A45}"/>
          </ac:grpSpMkLst>
        </pc:grpChg>
        <pc:grpChg chg="add del mod">
          <ac:chgData name="Lukas Kozel" userId="5faef357-946f-4c0e-bd5d-396a2e3cc0bf" providerId="ADAL" clId="{26B7CC55-7383-4DEF-BC92-4B5300145D0D}" dt="2024-04-25T12:06:11.247" v="1966" actId="21"/>
          <ac:grpSpMkLst>
            <pc:docMk/>
            <pc:sldMk cId="1527446878" sldId="473"/>
            <ac:grpSpMk id="23" creationId="{C2060AA7-B27F-7CB9-E799-2DAB2E51DB0F}"/>
          </ac:grpSpMkLst>
        </pc:grpChg>
        <pc:grpChg chg="add mod">
          <ac:chgData name="Lukas Kozel" userId="5faef357-946f-4c0e-bd5d-396a2e3cc0bf" providerId="ADAL" clId="{26B7CC55-7383-4DEF-BC92-4B5300145D0D}" dt="2024-04-25T12:06:16.353" v="1968"/>
          <ac:grpSpMkLst>
            <pc:docMk/>
            <pc:sldMk cId="1527446878" sldId="473"/>
            <ac:grpSpMk id="27" creationId="{D0192DE3-ADA9-D6CE-B101-6DF93637ADBE}"/>
          </ac:grpSpMkLst>
        </pc:grpChg>
        <pc:grpChg chg="add mod">
          <ac:chgData name="Lukas Kozel" userId="5faef357-946f-4c0e-bd5d-396a2e3cc0bf" providerId="ADAL" clId="{26B7CC55-7383-4DEF-BC92-4B5300145D0D}" dt="2024-04-25T12:06:16.353" v="1968"/>
          <ac:grpSpMkLst>
            <pc:docMk/>
            <pc:sldMk cId="1527446878" sldId="473"/>
            <ac:grpSpMk id="32" creationId="{A1DB355D-DCB7-9976-8451-5E811041512B}"/>
          </ac:grpSpMkLst>
        </pc:grpChg>
        <pc:grpChg chg="add mod">
          <ac:chgData name="Lukas Kozel" userId="5faef357-946f-4c0e-bd5d-396a2e3cc0bf" providerId="ADAL" clId="{26B7CC55-7383-4DEF-BC92-4B5300145D0D}" dt="2024-04-25T12:06:16.353" v="1968"/>
          <ac:grpSpMkLst>
            <pc:docMk/>
            <pc:sldMk cId="1527446878" sldId="473"/>
            <ac:grpSpMk id="35" creationId="{763C061C-BA08-F670-AA98-A68110398507}"/>
          </ac:grpSpMkLst>
        </pc:grpChg>
        <pc:grpChg chg="add mod">
          <ac:chgData name="Lukas Kozel" userId="5faef357-946f-4c0e-bd5d-396a2e3cc0bf" providerId="ADAL" clId="{26B7CC55-7383-4DEF-BC92-4B5300145D0D}" dt="2024-04-25T12:06:16.353" v="1968"/>
          <ac:grpSpMkLst>
            <pc:docMk/>
            <pc:sldMk cId="1527446878" sldId="473"/>
            <ac:grpSpMk id="38" creationId="{2A8057DA-53A2-E2AE-F510-F4F497DA7AB6}"/>
          </ac:grpSpMkLst>
        </pc:grpChg>
        <pc:grpChg chg="del mod ord">
          <ac:chgData name="Lukas Kozel" userId="5faef357-946f-4c0e-bd5d-396a2e3cc0bf" providerId="ADAL" clId="{26B7CC55-7383-4DEF-BC92-4B5300145D0D}" dt="2024-04-25T12:07:13.717" v="1979" actId="478"/>
          <ac:grpSpMkLst>
            <pc:docMk/>
            <pc:sldMk cId="1527446878" sldId="473"/>
            <ac:grpSpMk id="41" creationId="{3F80FFF9-F342-9827-C1D8-96005BAE4867}"/>
          </ac:grpSpMkLst>
        </pc:grpChg>
        <pc:grpChg chg="del mod ord">
          <ac:chgData name="Lukas Kozel" userId="5faef357-946f-4c0e-bd5d-396a2e3cc0bf" providerId="ADAL" clId="{26B7CC55-7383-4DEF-BC92-4B5300145D0D}" dt="2024-04-25T12:07:13.717" v="1979" actId="478"/>
          <ac:grpSpMkLst>
            <pc:docMk/>
            <pc:sldMk cId="1527446878" sldId="473"/>
            <ac:grpSpMk id="44" creationId="{366397B8-1DDD-2BC8-EDA1-44D604CFCA09}"/>
          </ac:grpSpMkLst>
        </pc:grpChg>
        <pc:grpChg chg="del mod ord">
          <ac:chgData name="Lukas Kozel" userId="5faef357-946f-4c0e-bd5d-396a2e3cc0bf" providerId="ADAL" clId="{26B7CC55-7383-4DEF-BC92-4B5300145D0D}" dt="2024-04-25T12:07:13.717" v="1979" actId="478"/>
          <ac:grpSpMkLst>
            <pc:docMk/>
            <pc:sldMk cId="1527446878" sldId="473"/>
            <ac:grpSpMk id="47" creationId="{06734F93-E0F8-3843-121D-6182D8FC8E3E}"/>
          </ac:grpSpMkLst>
        </pc:grpChg>
        <pc:grpChg chg="del mod ord">
          <ac:chgData name="Lukas Kozel" userId="5faef357-946f-4c0e-bd5d-396a2e3cc0bf" providerId="ADAL" clId="{26B7CC55-7383-4DEF-BC92-4B5300145D0D}" dt="2024-04-25T12:07:13.717" v="1979" actId="478"/>
          <ac:grpSpMkLst>
            <pc:docMk/>
            <pc:sldMk cId="1527446878" sldId="473"/>
            <ac:grpSpMk id="50" creationId="{59B98C79-0171-C00B-B498-8131BE62014B}"/>
          </ac:grpSpMkLst>
        </pc:grpChg>
        <pc:grpChg chg="del mod ord">
          <ac:chgData name="Lukas Kozel" userId="5faef357-946f-4c0e-bd5d-396a2e3cc0bf" providerId="ADAL" clId="{26B7CC55-7383-4DEF-BC92-4B5300145D0D}" dt="2024-04-25T12:07:13.717" v="1979" actId="478"/>
          <ac:grpSpMkLst>
            <pc:docMk/>
            <pc:sldMk cId="1527446878" sldId="473"/>
            <ac:grpSpMk id="53" creationId="{13B4B73A-A731-0827-71C3-510D0D0D1A88}"/>
          </ac:grpSpMkLst>
        </pc:grpChg>
        <pc:grpChg chg="add mod">
          <ac:chgData name="Lukas Kozel" userId="5faef357-946f-4c0e-bd5d-396a2e3cc0bf" providerId="ADAL" clId="{26B7CC55-7383-4DEF-BC92-4B5300145D0D}" dt="2024-04-25T12:06:16.353" v="1968"/>
          <ac:grpSpMkLst>
            <pc:docMk/>
            <pc:sldMk cId="1527446878" sldId="473"/>
            <ac:grpSpMk id="57" creationId="{6D0C6866-74E5-ADC0-092A-C01EC196B6FE}"/>
          </ac:grpSpMkLst>
        </pc:grpChg>
        <pc:grpChg chg="add del mod">
          <ac:chgData name="Lukas Kozel" userId="5faef357-946f-4c0e-bd5d-396a2e3cc0bf" providerId="ADAL" clId="{26B7CC55-7383-4DEF-BC92-4B5300145D0D}" dt="2024-04-25T12:06:39.482" v="1971" actId="21"/>
          <ac:grpSpMkLst>
            <pc:docMk/>
            <pc:sldMk cId="1527446878" sldId="473"/>
            <ac:grpSpMk id="65" creationId="{D153051C-80D6-14F2-0002-78AD8C011182}"/>
          </ac:grpSpMkLst>
        </pc:grpChg>
        <pc:grpChg chg="add del mod">
          <ac:chgData name="Lukas Kozel" userId="5faef357-946f-4c0e-bd5d-396a2e3cc0bf" providerId="ADAL" clId="{26B7CC55-7383-4DEF-BC92-4B5300145D0D}" dt="2024-04-25T12:06:39.482" v="1971" actId="21"/>
          <ac:grpSpMkLst>
            <pc:docMk/>
            <pc:sldMk cId="1527446878" sldId="473"/>
            <ac:grpSpMk id="68" creationId="{29900051-D719-7F8E-546E-8A3CE7E8BB6A}"/>
          </ac:grpSpMkLst>
        </pc:grpChg>
        <pc:grpChg chg="add del mod">
          <ac:chgData name="Lukas Kozel" userId="5faef357-946f-4c0e-bd5d-396a2e3cc0bf" providerId="ADAL" clId="{26B7CC55-7383-4DEF-BC92-4B5300145D0D}" dt="2024-04-25T12:06:39.482" v="1971" actId="21"/>
          <ac:grpSpMkLst>
            <pc:docMk/>
            <pc:sldMk cId="1527446878" sldId="473"/>
            <ac:grpSpMk id="71" creationId="{E4ABFBB8-A3AA-1241-A354-141DFCF4FB17}"/>
          </ac:grpSpMkLst>
        </pc:grpChg>
        <pc:grpChg chg="add del mod">
          <ac:chgData name="Lukas Kozel" userId="5faef357-946f-4c0e-bd5d-396a2e3cc0bf" providerId="ADAL" clId="{26B7CC55-7383-4DEF-BC92-4B5300145D0D}" dt="2024-04-25T12:06:39.482" v="1971" actId="21"/>
          <ac:grpSpMkLst>
            <pc:docMk/>
            <pc:sldMk cId="1527446878" sldId="473"/>
            <ac:grpSpMk id="74" creationId="{0166F308-77A7-D92A-E47E-FA292EDB32DE}"/>
          </ac:grpSpMkLst>
        </pc:grpChg>
        <pc:grpChg chg="del mod ord">
          <ac:chgData name="Lukas Kozel" userId="5faef357-946f-4c0e-bd5d-396a2e3cc0bf" providerId="ADAL" clId="{26B7CC55-7383-4DEF-BC92-4B5300145D0D}" dt="2024-04-25T12:06:43.459" v="1972" actId="478"/>
          <ac:grpSpMkLst>
            <pc:docMk/>
            <pc:sldMk cId="1527446878" sldId="473"/>
            <ac:grpSpMk id="82" creationId="{7055E25A-1B76-7AB8-C22B-C0B0A839C993}"/>
          </ac:grpSpMkLst>
        </pc:grpChg>
        <pc:grpChg chg="del mod ord">
          <ac:chgData name="Lukas Kozel" userId="5faef357-946f-4c0e-bd5d-396a2e3cc0bf" providerId="ADAL" clId="{26B7CC55-7383-4DEF-BC92-4B5300145D0D}" dt="2024-04-25T12:06:43.459" v="1972" actId="478"/>
          <ac:grpSpMkLst>
            <pc:docMk/>
            <pc:sldMk cId="1527446878" sldId="473"/>
            <ac:grpSpMk id="85" creationId="{EE116227-F0FC-423D-2677-52EF0F3094CA}"/>
          </ac:grpSpMkLst>
        </pc:grpChg>
        <pc:grpChg chg="del mod ord">
          <ac:chgData name="Lukas Kozel" userId="5faef357-946f-4c0e-bd5d-396a2e3cc0bf" providerId="ADAL" clId="{26B7CC55-7383-4DEF-BC92-4B5300145D0D}" dt="2024-04-25T12:06:43.459" v="1972" actId="478"/>
          <ac:grpSpMkLst>
            <pc:docMk/>
            <pc:sldMk cId="1527446878" sldId="473"/>
            <ac:grpSpMk id="88" creationId="{B678EED4-7F07-1DA1-E255-82AE7CD33FC2}"/>
          </ac:grpSpMkLst>
        </pc:grpChg>
        <pc:grpChg chg="del mod ord">
          <ac:chgData name="Lukas Kozel" userId="5faef357-946f-4c0e-bd5d-396a2e3cc0bf" providerId="ADAL" clId="{26B7CC55-7383-4DEF-BC92-4B5300145D0D}" dt="2024-04-25T12:06:43.459" v="1972" actId="478"/>
          <ac:grpSpMkLst>
            <pc:docMk/>
            <pc:sldMk cId="1527446878" sldId="473"/>
            <ac:grpSpMk id="91" creationId="{448B7048-9873-1632-6EB1-60515E37F32A}"/>
          </ac:grpSpMkLst>
        </pc:grpChg>
        <pc:grpChg chg="add del mod">
          <ac:chgData name="Lukas Kozel" userId="5faef357-946f-4c0e-bd5d-396a2e3cc0bf" providerId="ADAL" clId="{26B7CC55-7383-4DEF-BC92-4B5300145D0D}" dt="2024-04-25T12:06:39.482" v="1971" actId="21"/>
          <ac:grpSpMkLst>
            <pc:docMk/>
            <pc:sldMk cId="1527446878" sldId="473"/>
            <ac:grpSpMk id="96" creationId="{EFF0A297-36DA-56A4-832E-04537B140FA8}"/>
          </ac:grpSpMkLst>
        </pc:grpChg>
        <pc:grpChg chg="del mod ord">
          <ac:chgData name="Lukas Kozel" userId="5faef357-946f-4c0e-bd5d-396a2e3cc0bf" providerId="ADAL" clId="{26B7CC55-7383-4DEF-BC92-4B5300145D0D}" dt="2024-04-25T12:06:11.247" v="1966" actId="21"/>
          <ac:grpSpMkLst>
            <pc:docMk/>
            <pc:sldMk cId="1527446878" sldId="473"/>
            <ac:grpSpMk id="108" creationId="{1A77AB18-38EC-9334-821A-B9A02DDC63DA}"/>
          </ac:grpSpMkLst>
        </pc:grpChg>
        <pc:grpChg chg="del mod ord">
          <ac:chgData name="Lukas Kozel" userId="5faef357-946f-4c0e-bd5d-396a2e3cc0bf" providerId="ADAL" clId="{26B7CC55-7383-4DEF-BC92-4B5300145D0D}" dt="2024-04-25T12:06:15.753" v="1967" actId="478"/>
          <ac:grpSpMkLst>
            <pc:docMk/>
            <pc:sldMk cId="1527446878" sldId="473"/>
            <ac:grpSpMk id="111" creationId="{322DAD42-4684-C950-77AA-79A9A0AF8551}"/>
          </ac:grpSpMkLst>
        </pc:grpChg>
        <pc:grpChg chg="del mod ord">
          <ac:chgData name="Lukas Kozel" userId="5faef357-946f-4c0e-bd5d-396a2e3cc0bf" providerId="ADAL" clId="{26B7CC55-7383-4DEF-BC92-4B5300145D0D}" dt="2024-04-25T12:06:15.753" v="1967" actId="478"/>
          <ac:grpSpMkLst>
            <pc:docMk/>
            <pc:sldMk cId="1527446878" sldId="473"/>
            <ac:grpSpMk id="114" creationId="{4CD61ACF-B3A3-F114-DDD9-97C60EDA7065}"/>
          </ac:grpSpMkLst>
        </pc:grpChg>
        <pc:grpChg chg="del mod ord">
          <ac:chgData name="Lukas Kozel" userId="5faef357-946f-4c0e-bd5d-396a2e3cc0bf" providerId="ADAL" clId="{26B7CC55-7383-4DEF-BC92-4B5300145D0D}" dt="2024-04-25T12:06:15.753" v="1967" actId="478"/>
          <ac:grpSpMkLst>
            <pc:docMk/>
            <pc:sldMk cId="1527446878" sldId="473"/>
            <ac:grpSpMk id="117" creationId="{D334607A-7BA4-62B3-9077-C19D83C7B813}"/>
          </ac:grpSpMkLst>
        </pc:grpChg>
        <pc:grpChg chg="del mod ord">
          <ac:chgData name="Lukas Kozel" userId="5faef357-946f-4c0e-bd5d-396a2e3cc0bf" providerId="ADAL" clId="{26B7CC55-7383-4DEF-BC92-4B5300145D0D}" dt="2024-04-25T12:06:15.753" v="1967" actId="478"/>
          <ac:grpSpMkLst>
            <pc:docMk/>
            <pc:sldMk cId="1527446878" sldId="473"/>
            <ac:grpSpMk id="120" creationId="{842F18CD-0849-2E7D-B7B7-78A1D88EF6C3}"/>
          </ac:grpSpMkLst>
        </pc:grpChg>
        <pc:grpChg chg="add mod">
          <ac:chgData name="Lukas Kozel" userId="5faef357-946f-4c0e-bd5d-396a2e3cc0bf" providerId="ADAL" clId="{26B7CC55-7383-4DEF-BC92-4B5300145D0D}" dt="2024-04-25T12:06:44.437" v="1973"/>
          <ac:grpSpMkLst>
            <pc:docMk/>
            <pc:sldMk cId="1527446878" sldId="473"/>
            <ac:grpSpMk id="131" creationId="{B90B7143-8B0B-45E6-9F9F-E452EC7BD29F}"/>
          </ac:grpSpMkLst>
        </pc:grpChg>
        <pc:grpChg chg="add mod">
          <ac:chgData name="Lukas Kozel" userId="5faef357-946f-4c0e-bd5d-396a2e3cc0bf" providerId="ADAL" clId="{26B7CC55-7383-4DEF-BC92-4B5300145D0D}" dt="2024-04-25T12:06:44.437" v="1973"/>
          <ac:grpSpMkLst>
            <pc:docMk/>
            <pc:sldMk cId="1527446878" sldId="473"/>
            <ac:grpSpMk id="134" creationId="{7E08C768-CABA-97EF-E9BC-BE7309F073BD}"/>
          </ac:grpSpMkLst>
        </pc:grpChg>
        <pc:grpChg chg="del mod ord">
          <ac:chgData name="Lukas Kozel" userId="5faef357-946f-4c0e-bd5d-396a2e3cc0bf" providerId="ADAL" clId="{26B7CC55-7383-4DEF-BC92-4B5300145D0D}" dt="2024-04-25T12:06:43.459" v="1972" actId="478"/>
          <ac:grpSpMkLst>
            <pc:docMk/>
            <pc:sldMk cId="1527446878" sldId="473"/>
            <ac:grpSpMk id="136" creationId="{CAD7834D-0B06-40DF-2865-573C931DE031}"/>
          </ac:grpSpMkLst>
        </pc:grpChg>
        <pc:grpChg chg="add mod">
          <ac:chgData name="Lukas Kozel" userId="5faef357-946f-4c0e-bd5d-396a2e3cc0bf" providerId="ADAL" clId="{26B7CC55-7383-4DEF-BC92-4B5300145D0D}" dt="2024-04-25T12:06:44.437" v="1973"/>
          <ac:grpSpMkLst>
            <pc:docMk/>
            <pc:sldMk cId="1527446878" sldId="473"/>
            <ac:grpSpMk id="140" creationId="{F4C6FD16-611E-9EB0-6CFB-FC246B8CDD82}"/>
          </ac:grpSpMkLst>
        </pc:grpChg>
        <pc:grpChg chg="add mod">
          <ac:chgData name="Lukas Kozel" userId="5faef357-946f-4c0e-bd5d-396a2e3cc0bf" providerId="ADAL" clId="{26B7CC55-7383-4DEF-BC92-4B5300145D0D}" dt="2024-04-25T12:06:44.437" v="1973"/>
          <ac:grpSpMkLst>
            <pc:docMk/>
            <pc:sldMk cId="1527446878" sldId="473"/>
            <ac:grpSpMk id="143" creationId="{87ED9BB1-173C-4084-4547-D5ED1C0FB339}"/>
          </ac:grpSpMkLst>
        </pc:grpChg>
        <pc:grpChg chg="add mod">
          <ac:chgData name="Lukas Kozel" userId="5faef357-946f-4c0e-bd5d-396a2e3cc0bf" providerId="ADAL" clId="{26B7CC55-7383-4DEF-BC92-4B5300145D0D}" dt="2024-04-25T12:06:44.437" v="1973"/>
          <ac:grpSpMkLst>
            <pc:docMk/>
            <pc:sldMk cId="1527446878" sldId="473"/>
            <ac:grpSpMk id="146" creationId="{A14AEF46-6E98-C542-E52C-22268E73409D}"/>
          </ac:grpSpMkLst>
        </pc:grpChg>
        <pc:grpChg chg="add del mod">
          <ac:chgData name="Lukas Kozel" userId="5faef357-946f-4c0e-bd5d-396a2e3cc0bf" providerId="ADAL" clId="{26B7CC55-7383-4DEF-BC92-4B5300145D0D}" dt="2024-04-25T12:07:09.597" v="1978" actId="21"/>
          <ac:grpSpMkLst>
            <pc:docMk/>
            <pc:sldMk cId="1527446878" sldId="473"/>
            <ac:grpSpMk id="150" creationId="{52886273-A0F7-FE14-753F-57DC47D13EA2}"/>
          </ac:grpSpMkLst>
        </pc:grpChg>
        <pc:grpChg chg="add del mod">
          <ac:chgData name="Lukas Kozel" userId="5faef357-946f-4c0e-bd5d-396a2e3cc0bf" providerId="ADAL" clId="{26B7CC55-7383-4DEF-BC92-4B5300145D0D}" dt="2024-04-25T12:07:09.597" v="1978" actId="21"/>
          <ac:grpSpMkLst>
            <pc:docMk/>
            <pc:sldMk cId="1527446878" sldId="473"/>
            <ac:grpSpMk id="153" creationId="{88CC1E73-6EBE-D3F1-BF7E-C3449C697E7C}"/>
          </ac:grpSpMkLst>
        </pc:grpChg>
        <pc:grpChg chg="add del mod">
          <ac:chgData name="Lukas Kozel" userId="5faef357-946f-4c0e-bd5d-396a2e3cc0bf" providerId="ADAL" clId="{26B7CC55-7383-4DEF-BC92-4B5300145D0D}" dt="2024-04-25T12:07:09.597" v="1978" actId="21"/>
          <ac:grpSpMkLst>
            <pc:docMk/>
            <pc:sldMk cId="1527446878" sldId="473"/>
            <ac:grpSpMk id="156" creationId="{A7642A99-EE20-55AB-4742-316717C6B102}"/>
          </ac:grpSpMkLst>
        </pc:grpChg>
        <pc:grpChg chg="add del mod">
          <ac:chgData name="Lukas Kozel" userId="5faef357-946f-4c0e-bd5d-396a2e3cc0bf" providerId="ADAL" clId="{26B7CC55-7383-4DEF-BC92-4B5300145D0D}" dt="2024-04-25T12:07:09.597" v="1978" actId="21"/>
          <ac:grpSpMkLst>
            <pc:docMk/>
            <pc:sldMk cId="1527446878" sldId="473"/>
            <ac:grpSpMk id="159" creationId="{4708921F-DF57-02B5-D5DA-C03B55F0A639}"/>
          </ac:grpSpMkLst>
        </pc:grpChg>
        <pc:grpChg chg="add del mod">
          <ac:chgData name="Lukas Kozel" userId="5faef357-946f-4c0e-bd5d-396a2e3cc0bf" providerId="ADAL" clId="{26B7CC55-7383-4DEF-BC92-4B5300145D0D}" dt="2024-04-25T12:07:09.597" v="1978" actId="21"/>
          <ac:grpSpMkLst>
            <pc:docMk/>
            <pc:sldMk cId="1527446878" sldId="473"/>
            <ac:grpSpMk id="162" creationId="{BC718F9B-7498-8E72-9B85-0077D2736997}"/>
          </ac:grpSpMkLst>
        </pc:grpChg>
        <pc:grpChg chg="add mod">
          <ac:chgData name="Lukas Kozel" userId="5faef357-946f-4c0e-bd5d-396a2e3cc0bf" providerId="ADAL" clId="{26B7CC55-7383-4DEF-BC92-4B5300145D0D}" dt="2024-04-25T12:07:14.590" v="1980"/>
          <ac:grpSpMkLst>
            <pc:docMk/>
            <pc:sldMk cId="1527446878" sldId="473"/>
            <ac:grpSpMk id="166" creationId="{21C4536E-157C-1578-E04B-5EA301241575}"/>
          </ac:grpSpMkLst>
        </pc:grpChg>
        <pc:grpChg chg="add mod">
          <ac:chgData name="Lukas Kozel" userId="5faef357-946f-4c0e-bd5d-396a2e3cc0bf" providerId="ADAL" clId="{26B7CC55-7383-4DEF-BC92-4B5300145D0D}" dt="2024-04-25T12:07:14.590" v="1980"/>
          <ac:grpSpMkLst>
            <pc:docMk/>
            <pc:sldMk cId="1527446878" sldId="473"/>
            <ac:grpSpMk id="169" creationId="{0E47CDFE-F26B-30BA-1A3F-127F4ECF50CB}"/>
          </ac:grpSpMkLst>
        </pc:grpChg>
        <pc:grpChg chg="add mod">
          <ac:chgData name="Lukas Kozel" userId="5faef357-946f-4c0e-bd5d-396a2e3cc0bf" providerId="ADAL" clId="{26B7CC55-7383-4DEF-BC92-4B5300145D0D}" dt="2024-04-25T12:07:14.590" v="1980"/>
          <ac:grpSpMkLst>
            <pc:docMk/>
            <pc:sldMk cId="1527446878" sldId="473"/>
            <ac:grpSpMk id="172" creationId="{02B92B24-B759-ADC9-FCE8-CDFDE927CEDD}"/>
          </ac:grpSpMkLst>
        </pc:grpChg>
        <pc:grpChg chg="add mod">
          <ac:chgData name="Lukas Kozel" userId="5faef357-946f-4c0e-bd5d-396a2e3cc0bf" providerId="ADAL" clId="{26B7CC55-7383-4DEF-BC92-4B5300145D0D}" dt="2024-04-25T12:07:14.590" v="1980"/>
          <ac:grpSpMkLst>
            <pc:docMk/>
            <pc:sldMk cId="1527446878" sldId="473"/>
            <ac:grpSpMk id="175" creationId="{CC03C10C-AA7D-F974-5494-5FB4E3794F2F}"/>
          </ac:grpSpMkLst>
        </pc:grpChg>
        <pc:grpChg chg="add mod">
          <ac:chgData name="Lukas Kozel" userId="5faef357-946f-4c0e-bd5d-396a2e3cc0bf" providerId="ADAL" clId="{26B7CC55-7383-4DEF-BC92-4B5300145D0D}" dt="2024-04-25T12:07:14.590" v="1980"/>
          <ac:grpSpMkLst>
            <pc:docMk/>
            <pc:sldMk cId="1527446878" sldId="473"/>
            <ac:grpSpMk id="178" creationId="{3A0D8813-0FBF-CFBF-153A-16985CD802BF}"/>
          </ac:grpSpMkLst>
        </pc:grpChg>
        <pc:graphicFrameChg chg="mod">
          <ac:chgData name="Lukas Kozel" userId="5faef357-946f-4c0e-bd5d-396a2e3cc0bf" providerId="ADAL" clId="{26B7CC55-7383-4DEF-BC92-4B5300145D0D}" dt="2024-04-25T12:04:01.380" v="1933"/>
          <ac:graphicFrameMkLst>
            <pc:docMk/>
            <pc:sldMk cId="1527446878" sldId="473"/>
            <ac:graphicFrameMk id="31" creationId="{5B4C6418-2F33-C693-1B39-4718F32CC29D}"/>
          </ac:graphicFrameMkLst>
        </pc:graphicFrameChg>
        <pc:picChg chg="add del mod ord">
          <ac:chgData name="Lukas Kozel" userId="5faef357-946f-4c0e-bd5d-396a2e3cc0bf" providerId="ADAL" clId="{26B7CC55-7383-4DEF-BC92-4B5300145D0D}" dt="2024-04-25T12:04:09.190" v="1936" actId="478"/>
          <ac:picMkLst>
            <pc:docMk/>
            <pc:sldMk cId="1527446878" sldId="473"/>
            <ac:picMk id="4" creationId="{D952C03D-BC80-21B8-7092-B60649CAC7D8}"/>
          </ac:picMkLst>
        </pc:picChg>
        <pc:picChg chg="add mod ord">
          <ac:chgData name="Lukas Kozel" userId="5faef357-946f-4c0e-bd5d-396a2e3cc0bf" providerId="ADAL" clId="{26B7CC55-7383-4DEF-BC92-4B5300145D0D}" dt="2024-04-25T12:04:01.350" v="1827"/>
          <ac:picMkLst>
            <pc:docMk/>
            <pc:sldMk cId="1527446878" sldId="473"/>
            <ac:picMk id="5" creationId="{8FF47E75-2708-9736-43D6-27DC245694BE}"/>
          </ac:picMkLst>
        </pc:picChg>
      </pc:sldChg>
      <pc:sldChg chg="new add">
        <pc:chgData name="Lukas Kozel" userId="5faef357-946f-4c0e-bd5d-396a2e3cc0bf" providerId="ADAL" clId="{26B7CC55-7383-4DEF-BC92-4B5300145D0D}" dt="2024-04-25T12:28:19.103" v="2406"/>
        <pc:sldMkLst>
          <pc:docMk/>
          <pc:sldMk cId="3176644271" sldId="474"/>
        </pc:sldMkLst>
      </pc:sldChg>
      <pc:sldChg chg="new add">
        <pc:chgData name="Lukas Kozel" userId="5faef357-946f-4c0e-bd5d-396a2e3cc0bf" providerId="ADAL" clId="{26B7CC55-7383-4DEF-BC92-4B5300145D0D}" dt="2024-04-25T12:28:22.226" v="2408"/>
        <pc:sldMkLst>
          <pc:docMk/>
          <pc:sldMk cId="1662191673" sldId="475"/>
        </pc:sldMkLst>
      </pc:sldChg>
      <pc:sldChg chg="addSp delSp modSp add mod">
        <pc:chgData name="Lukas Kozel" userId="5faef357-946f-4c0e-bd5d-396a2e3cc0bf" providerId="ADAL" clId="{26B7CC55-7383-4DEF-BC92-4B5300145D0D}" dt="2024-04-25T20:01:57.790" v="3247" actId="20577"/>
        <pc:sldMkLst>
          <pc:docMk/>
          <pc:sldMk cId="1900085108" sldId="476"/>
        </pc:sldMkLst>
        <pc:spChg chg="add mod ord">
          <ac:chgData name="Lukas Kozel" userId="5faef357-946f-4c0e-bd5d-396a2e3cc0bf" providerId="ADAL" clId="{26B7CC55-7383-4DEF-BC92-4B5300145D0D}" dt="2024-04-25T19:56:06.339" v="3082"/>
          <ac:spMkLst>
            <pc:docMk/>
            <pc:sldMk cId="1900085108" sldId="476"/>
            <ac:spMk id="2" creationId="{3AF9EC6E-C43B-16D2-0C36-BBEFF7C41F02}"/>
          </ac:spMkLst>
        </pc:spChg>
        <pc:spChg chg="add mod ord">
          <ac:chgData name="Lukas Kozel" userId="5faef357-946f-4c0e-bd5d-396a2e3cc0bf" providerId="ADAL" clId="{26B7CC55-7383-4DEF-BC92-4B5300145D0D}" dt="2024-04-25T19:56:06.345" v="3088"/>
          <ac:spMkLst>
            <pc:docMk/>
            <pc:sldMk cId="1900085108" sldId="476"/>
            <ac:spMk id="4" creationId="{758BA0B6-DBD1-FE5E-8828-5B6544075A17}"/>
          </ac:spMkLst>
        </pc:spChg>
        <pc:spChg chg="add mod ord">
          <ac:chgData name="Lukas Kozel" userId="5faef357-946f-4c0e-bd5d-396a2e3cc0bf" providerId="ADAL" clId="{26B7CC55-7383-4DEF-BC92-4B5300145D0D}" dt="2024-04-25T20:01:57.790" v="3247" actId="20577"/>
          <ac:spMkLst>
            <pc:docMk/>
            <pc:sldMk cId="1900085108" sldId="476"/>
            <ac:spMk id="5" creationId="{8AA6BD8C-F5BC-D361-C99E-73243069B46E}"/>
          </ac:spMkLst>
        </pc:spChg>
        <pc:spChg chg="add mod ord">
          <ac:chgData name="Lukas Kozel" userId="5faef357-946f-4c0e-bd5d-396a2e3cc0bf" providerId="ADAL" clId="{26B7CC55-7383-4DEF-BC92-4B5300145D0D}" dt="2024-04-25T19:56:06.347" v="3092"/>
          <ac:spMkLst>
            <pc:docMk/>
            <pc:sldMk cId="1900085108" sldId="476"/>
            <ac:spMk id="6" creationId="{F1160F16-A195-514A-0C5C-B64D90F6E4A2}"/>
          </ac:spMkLst>
        </pc:spChg>
        <pc:spChg chg="add del mod">
          <ac:chgData name="Lukas Kozel" userId="5faef357-946f-4c0e-bd5d-396a2e3cc0bf" providerId="ADAL" clId="{26B7CC55-7383-4DEF-BC92-4B5300145D0D}" dt="2024-04-25T19:50:46.149" v="3034" actId="478"/>
          <ac:spMkLst>
            <pc:docMk/>
            <pc:sldMk cId="1900085108" sldId="476"/>
            <ac:spMk id="7" creationId="{553729CC-8392-B611-C09D-27C92ECE1EDF}"/>
          </ac:spMkLst>
        </pc:spChg>
        <pc:spChg chg="add mod ord">
          <ac:chgData name="Lukas Kozel" userId="5faef357-946f-4c0e-bd5d-396a2e3cc0bf" providerId="ADAL" clId="{26B7CC55-7383-4DEF-BC92-4B5300145D0D}" dt="2024-04-25T19:56:06.348" v="3094"/>
          <ac:spMkLst>
            <pc:docMk/>
            <pc:sldMk cId="1900085108" sldId="476"/>
            <ac:spMk id="8" creationId="{0D423854-F6AF-DD42-1E82-E1CC0FDF1E32}"/>
          </ac:spMkLst>
        </pc:spChg>
        <pc:spChg chg="add mod ord">
          <ac:chgData name="Lukas Kozel" userId="5faef357-946f-4c0e-bd5d-396a2e3cc0bf" providerId="ADAL" clId="{26B7CC55-7383-4DEF-BC92-4B5300145D0D}" dt="2024-04-25T19:56:06.349" v="3096"/>
          <ac:spMkLst>
            <pc:docMk/>
            <pc:sldMk cId="1900085108" sldId="476"/>
            <ac:spMk id="9" creationId="{40E87379-271A-93FC-3333-1684878B8CD2}"/>
          </ac:spMkLst>
        </pc:spChg>
        <pc:spChg chg="add mod ord">
          <ac:chgData name="Lukas Kozel" userId="5faef357-946f-4c0e-bd5d-396a2e3cc0bf" providerId="ADAL" clId="{26B7CC55-7383-4DEF-BC92-4B5300145D0D}" dt="2024-04-25T19:57:09.328" v="3169" actId="14100"/>
          <ac:spMkLst>
            <pc:docMk/>
            <pc:sldMk cId="1900085108" sldId="476"/>
            <ac:spMk id="10" creationId="{39294BBB-6B29-AEEA-3D25-3FBC88E0F39F}"/>
          </ac:spMkLst>
        </pc:spChg>
        <pc:spChg chg="add mod ord">
          <ac:chgData name="Lukas Kozel" userId="5faef357-946f-4c0e-bd5d-396a2e3cc0bf" providerId="ADAL" clId="{26B7CC55-7383-4DEF-BC92-4B5300145D0D}" dt="2024-04-25T19:59:20.548" v="3213" actId="242"/>
          <ac:spMkLst>
            <pc:docMk/>
            <pc:sldMk cId="1900085108" sldId="476"/>
            <ac:spMk id="11" creationId="{3EC013F5-7607-C789-0515-B90AA2526D76}"/>
          </ac:spMkLst>
        </pc:spChg>
        <pc:spChg chg="add mod ord">
          <ac:chgData name="Lukas Kozel" userId="5faef357-946f-4c0e-bd5d-396a2e3cc0bf" providerId="ADAL" clId="{26B7CC55-7383-4DEF-BC92-4B5300145D0D}" dt="2024-04-25T19:59:36.271" v="3218" actId="242"/>
          <ac:spMkLst>
            <pc:docMk/>
            <pc:sldMk cId="1900085108" sldId="476"/>
            <ac:spMk id="12" creationId="{1DA9DBD4-E606-E5A7-68EC-2574C9962EF5}"/>
          </ac:spMkLst>
        </pc:spChg>
        <pc:spChg chg="add mod ord">
          <ac:chgData name="Lukas Kozel" userId="5faef357-946f-4c0e-bd5d-396a2e3cc0bf" providerId="ADAL" clId="{26B7CC55-7383-4DEF-BC92-4B5300145D0D}" dt="2024-04-25T20:00:34.189" v="3228" actId="1076"/>
          <ac:spMkLst>
            <pc:docMk/>
            <pc:sldMk cId="1900085108" sldId="476"/>
            <ac:spMk id="13" creationId="{F3744689-40EB-8D3B-5216-2F6AF039AA0B}"/>
          </ac:spMkLst>
        </pc:spChg>
        <pc:spChg chg="add mod ord">
          <ac:chgData name="Lukas Kozel" userId="5faef357-946f-4c0e-bd5d-396a2e3cc0bf" providerId="ADAL" clId="{26B7CC55-7383-4DEF-BC92-4B5300145D0D}" dt="2024-04-25T19:58:45.544" v="3206" actId="6549"/>
          <ac:spMkLst>
            <pc:docMk/>
            <pc:sldMk cId="1900085108" sldId="476"/>
            <ac:spMk id="14" creationId="{EB26355C-3706-36D3-1B61-98B1387FC2F2}"/>
          </ac:spMkLst>
        </pc:spChg>
        <pc:spChg chg="add mod ord">
          <ac:chgData name="Lukas Kozel" userId="5faef357-946f-4c0e-bd5d-396a2e3cc0bf" providerId="ADAL" clId="{26B7CC55-7383-4DEF-BC92-4B5300145D0D}" dt="2024-04-25T20:00:05.767" v="3224" actId="14100"/>
          <ac:spMkLst>
            <pc:docMk/>
            <pc:sldMk cId="1900085108" sldId="476"/>
            <ac:spMk id="15" creationId="{6FA396C2-817A-C8F8-0CCE-15A803A6F6D7}"/>
          </ac:spMkLst>
        </pc:spChg>
        <pc:spChg chg="add mod ord">
          <ac:chgData name="Lukas Kozel" userId="5faef357-946f-4c0e-bd5d-396a2e3cc0bf" providerId="ADAL" clId="{26B7CC55-7383-4DEF-BC92-4B5300145D0D}" dt="2024-04-25T20:00:10.295" v="3225" actId="14100"/>
          <ac:spMkLst>
            <pc:docMk/>
            <pc:sldMk cId="1900085108" sldId="476"/>
            <ac:spMk id="16" creationId="{D238D290-2723-7BAE-E4FC-3484BF91E242}"/>
          </ac:spMkLst>
        </pc:spChg>
        <pc:spChg chg="add mod ord">
          <ac:chgData name="Lukas Kozel" userId="5faef357-946f-4c0e-bd5d-396a2e3cc0bf" providerId="ADAL" clId="{26B7CC55-7383-4DEF-BC92-4B5300145D0D}" dt="2024-04-25T20:00:34.189" v="3228" actId="1076"/>
          <ac:spMkLst>
            <pc:docMk/>
            <pc:sldMk cId="1900085108" sldId="476"/>
            <ac:spMk id="17" creationId="{05AB188A-63ED-C67D-626E-4ED56C43D7CD}"/>
          </ac:spMkLst>
        </pc:spChg>
        <pc:spChg chg="add mod ord">
          <ac:chgData name="Lukas Kozel" userId="5faef357-946f-4c0e-bd5d-396a2e3cc0bf" providerId="ADAL" clId="{26B7CC55-7383-4DEF-BC92-4B5300145D0D}" dt="2024-04-25T19:56:06.357" v="3114"/>
          <ac:spMkLst>
            <pc:docMk/>
            <pc:sldMk cId="1900085108" sldId="476"/>
            <ac:spMk id="18" creationId="{316EB928-8DC3-8E13-50E4-00B3DC9F56BA}"/>
          </ac:spMkLst>
        </pc:spChg>
        <pc:spChg chg="add mod ord">
          <ac:chgData name="Lukas Kozel" userId="5faef357-946f-4c0e-bd5d-396a2e3cc0bf" providerId="ADAL" clId="{26B7CC55-7383-4DEF-BC92-4B5300145D0D}" dt="2024-04-25T19:56:06.358" v="3116"/>
          <ac:spMkLst>
            <pc:docMk/>
            <pc:sldMk cId="1900085108" sldId="476"/>
            <ac:spMk id="19" creationId="{DC0F54FF-471F-D113-FE3D-41FD66E688AA}"/>
          </ac:spMkLst>
        </pc:spChg>
        <pc:spChg chg="add mod ord">
          <ac:chgData name="Lukas Kozel" userId="5faef357-946f-4c0e-bd5d-396a2e3cc0bf" providerId="ADAL" clId="{26B7CC55-7383-4DEF-BC92-4B5300145D0D}" dt="2024-04-25T19:56:06.359" v="3118"/>
          <ac:spMkLst>
            <pc:docMk/>
            <pc:sldMk cId="1900085108" sldId="476"/>
            <ac:spMk id="20" creationId="{9175B7E9-7899-1CB4-AEE4-4F42B0CAD87C}"/>
          </ac:spMkLst>
        </pc:spChg>
        <pc:spChg chg="add del mod">
          <ac:chgData name="Lukas Kozel" userId="5faef357-946f-4c0e-bd5d-396a2e3cc0bf" providerId="ADAL" clId="{26B7CC55-7383-4DEF-BC92-4B5300145D0D}" dt="2024-04-25T19:51:09.867" v="3038" actId="478"/>
          <ac:spMkLst>
            <pc:docMk/>
            <pc:sldMk cId="1900085108" sldId="476"/>
            <ac:spMk id="21" creationId="{A9075ACB-8DA1-8BE9-8E59-49A6F7A1B87A}"/>
          </ac:spMkLst>
        </pc:spChg>
        <pc:spChg chg="add mod ord">
          <ac:chgData name="Lukas Kozel" userId="5faef357-946f-4c0e-bd5d-396a2e3cc0bf" providerId="ADAL" clId="{26B7CC55-7383-4DEF-BC92-4B5300145D0D}" dt="2024-04-25T19:57:17.137" v="3170" actId="14100"/>
          <ac:spMkLst>
            <pc:docMk/>
            <pc:sldMk cId="1900085108" sldId="476"/>
            <ac:spMk id="22" creationId="{E94CE84B-26AC-8B7A-D45D-B898E623CBA0}"/>
          </ac:spMkLst>
        </pc:spChg>
        <pc:spChg chg="add mod ord">
          <ac:chgData name="Lukas Kozel" userId="5faef357-946f-4c0e-bd5d-396a2e3cc0bf" providerId="ADAL" clId="{26B7CC55-7383-4DEF-BC92-4B5300145D0D}" dt="2024-04-25T19:59:20.548" v="3213" actId="242"/>
          <ac:spMkLst>
            <pc:docMk/>
            <pc:sldMk cId="1900085108" sldId="476"/>
            <ac:spMk id="23" creationId="{69185637-BF98-B9D6-D609-5A1896BD5651}"/>
          </ac:spMkLst>
        </pc:spChg>
        <pc:spChg chg="add mod ord">
          <ac:chgData name="Lukas Kozel" userId="5faef357-946f-4c0e-bd5d-396a2e3cc0bf" providerId="ADAL" clId="{26B7CC55-7383-4DEF-BC92-4B5300145D0D}" dt="2024-04-25T19:59:36.271" v="3218" actId="242"/>
          <ac:spMkLst>
            <pc:docMk/>
            <pc:sldMk cId="1900085108" sldId="476"/>
            <ac:spMk id="24" creationId="{4A7B2C6F-EEFB-29F3-B232-7CF9CB4DEEA8}"/>
          </ac:spMkLst>
        </pc:spChg>
        <pc:spChg chg="add mod ord">
          <ac:chgData name="Lukas Kozel" userId="5faef357-946f-4c0e-bd5d-396a2e3cc0bf" providerId="ADAL" clId="{26B7CC55-7383-4DEF-BC92-4B5300145D0D}" dt="2024-04-25T20:00:34.189" v="3228" actId="1076"/>
          <ac:spMkLst>
            <pc:docMk/>
            <pc:sldMk cId="1900085108" sldId="476"/>
            <ac:spMk id="25" creationId="{D00C45F6-0ED6-F9C5-F70A-DF6BD8C15A34}"/>
          </ac:spMkLst>
        </pc:spChg>
        <pc:spChg chg="add del mod ord">
          <ac:chgData name="Lukas Kozel" userId="5faef357-946f-4c0e-bd5d-396a2e3cc0bf" providerId="ADAL" clId="{26B7CC55-7383-4DEF-BC92-4B5300145D0D}" dt="2024-04-25T19:58:21.094" v="3183" actId="478"/>
          <ac:spMkLst>
            <pc:docMk/>
            <pc:sldMk cId="1900085108" sldId="476"/>
            <ac:spMk id="26" creationId="{8564087F-5A69-65AC-7889-753167371E74}"/>
          </ac:spMkLst>
        </pc:spChg>
        <pc:spChg chg="add del mod ord">
          <ac:chgData name="Lukas Kozel" userId="5faef357-946f-4c0e-bd5d-396a2e3cc0bf" providerId="ADAL" clId="{26B7CC55-7383-4DEF-BC92-4B5300145D0D}" dt="2024-04-25T19:58:21.094" v="3183" actId="478"/>
          <ac:spMkLst>
            <pc:docMk/>
            <pc:sldMk cId="1900085108" sldId="476"/>
            <ac:spMk id="27" creationId="{679E7BE7-8955-8195-6BE6-2ABCD0A666F9}"/>
          </ac:spMkLst>
        </pc:spChg>
        <pc:spChg chg="add del mod ord">
          <ac:chgData name="Lukas Kozel" userId="5faef357-946f-4c0e-bd5d-396a2e3cc0bf" providerId="ADAL" clId="{26B7CC55-7383-4DEF-BC92-4B5300145D0D}" dt="2024-04-25T19:56:37.186" v="3156" actId="478"/>
          <ac:spMkLst>
            <pc:docMk/>
            <pc:sldMk cId="1900085108" sldId="476"/>
            <ac:spMk id="28" creationId="{98CBF025-6AE6-D0FC-2A15-8538EF197E2A}"/>
          </ac:spMkLst>
        </pc:spChg>
        <pc:spChg chg="add del mod ord">
          <ac:chgData name="Lukas Kozel" userId="5faef357-946f-4c0e-bd5d-396a2e3cc0bf" providerId="ADAL" clId="{26B7CC55-7383-4DEF-BC92-4B5300145D0D}" dt="2024-04-25T20:00:19.882" v="3227" actId="478"/>
          <ac:spMkLst>
            <pc:docMk/>
            <pc:sldMk cId="1900085108" sldId="476"/>
            <ac:spMk id="29" creationId="{1F975864-5539-D5CE-DEC8-85B2159E83AC}"/>
          </ac:spMkLst>
        </pc:spChg>
        <pc:spChg chg="add del mod">
          <ac:chgData name="Lukas Kozel" userId="5faef357-946f-4c0e-bd5d-396a2e3cc0bf" providerId="ADAL" clId="{26B7CC55-7383-4DEF-BC92-4B5300145D0D}" dt="2024-04-25T19:52:23.497" v="3052" actId="478"/>
          <ac:spMkLst>
            <pc:docMk/>
            <pc:sldMk cId="1900085108" sldId="476"/>
            <ac:spMk id="30" creationId="{2E712210-ADE5-E7FB-1105-8CC1501DF237}"/>
          </ac:spMkLst>
        </pc:spChg>
        <pc:spChg chg="add mod ord">
          <ac:chgData name="Lukas Kozel" userId="5faef357-946f-4c0e-bd5d-396a2e3cc0bf" providerId="ADAL" clId="{26B7CC55-7383-4DEF-BC92-4B5300145D0D}" dt="2024-04-25T20:00:37.589" v="3229" actId="14100"/>
          <ac:spMkLst>
            <pc:docMk/>
            <pc:sldMk cId="1900085108" sldId="476"/>
            <ac:spMk id="31" creationId="{699F8857-48DF-F478-47A9-F13DDE6387BA}"/>
          </ac:spMkLst>
        </pc:spChg>
        <pc:spChg chg="add del mod">
          <ac:chgData name="Lukas Kozel" userId="5faef357-946f-4c0e-bd5d-396a2e3cc0bf" providerId="ADAL" clId="{26B7CC55-7383-4DEF-BC92-4B5300145D0D}" dt="2024-04-25T19:57:04.730" v="3168" actId="478"/>
          <ac:spMkLst>
            <pc:docMk/>
            <pc:sldMk cId="1900085108" sldId="476"/>
            <ac:spMk id="33" creationId="{E93EB4FD-5123-BA9C-D44D-8F5CF05DEDF6}"/>
          </ac:spMkLst>
        </pc:spChg>
        <pc:spChg chg="add del mod">
          <ac:chgData name="Lukas Kozel" userId="5faef357-946f-4c0e-bd5d-396a2e3cc0bf" providerId="ADAL" clId="{26B7CC55-7383-4DEF-BC92-4B5300145D0D}" dt="2024-04-25T19:57:54.715" v="3179" actId="478"/>
          <ac:spMkLst>
            <pc:docMk/>
            <pc:sldMk cId="1900085108" sldId="476"/>
            <ac:spMk id="34" creationId="{668480F4-EDA2-7B56-1512-2F136AE4053A}"/>
          </ac:spMkLst>
        </pc:spChg>
        <pc:spChg chg="add del mod">
          <ac:chgData name="Lukas Kozel" userId="5faef357-946f-4c0e-bd5d-396a2e3cc0bf" providerId="ADAL" clId="{26B7CC55-7383-4DEF-BC92-4B5300145D0D}" dt="2024-04-25T19:59:01.446" v="3211" actId="478"/>
          <ac:spMkLst>
            <pc:docMk/>
            <pc:sldMk cId="1900085108" sldId="476"/>
            <ac:spMk id="35" creationId="{A7B414DE-0D31-CCC4-1863-81D2050CCF7F}"/>
          </ac:spMkLst>
        </pc:spChg>
        <pc:spChg chg="add del mod">
          <ac:chgData name="Lukas Kozel" userId="5faef357-946f-4c0e-bd5d-396a2e3cc0bf" providerId="ADAL" clId="{26B7CC55-7383-4DEF-BC92-4B5300145D0D}" dt="2024-04-25T19:59:01.446" v="3211" actId="478"/>
          <ac:spMkLst>
            <pc:docMk/>
            <pc:sldMk cId="1900085108" sldId="476"/>
            <ac:spMk id="36" creationId="{28FC2073-55F5-526A-7F31-F6C5E4584C54}"/>
          </ac:spMkLst>
        </pc:spChg>
        <pc:spChg chg="add del mod">
          <ac:chgData name="Lukas Kozel" userId="5faef357-946f-4c0e-bd5d-396a2e3cc0bf" providerId="ADAL" clId="{26B7CC55-7383-4DEF-BC92-4B5300145D0D}" dt="2024-04-25T19:59:01.446" v="3211" actId="478"/>
          <ac:spMkLst>
            <pc:docMk/>
            <pc:sldMk cId="1900085108" sldId="476"/>
            <ac:spMk id="37" creationId="{319821D5-BEB8-EC2B-7380-4370729F9C64}"/>
          </ac:spMkLst>
        </pc:spChg>
        <pc:spChg chg="add del mod">
          <ac:chgData name="Lukas Kozel" userId="5faef357-946f-4c0e-bd5d-396a2e3cc0bf" providerId="ADAL" clId="{26B7CC55-7383-4DEF-BC92-4B5300145D0D}" dt="2024-04-25T19:59:01.446" v="3211" actId="478"/>
          <ac:spMkLst>
            <pc:docMk/>
            <pc:sldMk cId="1900085108" sldId="476"/>
            <ac:spMk id="38" creationId="{90C890E1-C334-FEF7-8035-9E45B26979E6}"/>
          </ac:spMkLst>
        </pc:spChg>
        <pc:graphicFrameChg chg="add mod ord modVis replST">
          <ac:chgData name="Lukas Kozel" userId="5faef357-946f-4c0e-bd5d-396a2e3cc0bf" providerId="ADAL" clId="{26B7CC55-7383-4DEF-BC92-4B5300145D0D}" dt="2024-04-25T19:56:06.410" v="3151"/>
          <ac:graphicFrameMkLst>
            <pc:docMk/>
            <pc:sldMk cId="1900085108" sldId="476"/>
            <ac:graphicFrameMk id="32" creationId="{E3DEAEA1-BAE5-0D19-189E-43FED723EFF7}"/>
          </ac:graphicFrameMkLst>
        </pc:graphicFrameChg>
        <pc:picChg chg="add mod ord">
          <ac:chgData name="Lukas Kozel" userId="5faef357-946f-4c0e-bd5d-396a2e3cc0bf" providerId="ADAL" clId="{26B7CC55-7383-4DEF-BC92-4B5300145D0D}" dt="2024-04-25T19:56:06.344" v="3086"/>
          <ac:picMkLst>
            <pc:docMk/>
            <pc:sldMk cId="1900085108" sldId="476"/>
            <ac:picMk id="3" creationId="{00CD212F-CA89-3F3F-EBAC-4C7480BA7895}"/>
          </ac:picMkLst>
        </pc:picChg>
      </pc:sldChg>
      <pc:sldChg chg="new add del">
        <pc:chgData name="Lukas Kozel" userId="5faef357-946f-4c0e-bd5d-396a2e3cc0bf" providerId="ADAL" clId="{26B7CC55-7383-4DEF-BC92-4B5300145D0D}" dt="2024-04-25T19:50:03.517" v="3008" actId="2696"/>
        <pc:sldMkLst>
          <pc:docMk/>
          <pc:sldMk cId="2319133445" sldId="476"/>
        </pc:sldMkLst>
      </pc:sldChg>
      <pc:sldChg chg="addSp delSp modSp add mod ord">
        <pc:chgData name="Lukas Kozel" userId="5faef357-946f-4c0e-bd5d-396a2e3cc0bf" providerId="ADAL" clId="{26B7CC55-7383-4DEF-BC92-4B5300145D0D}" dt="2024-04-25T19:53:12.437" v="3054" actId="242"/>
        <pc:sldMkLst>
          <pc:docMk/>
          <pc:sldMk cId="832543708" sldId="477"/>
        </pc:sldMkLst>
        <pc:spChg chg="add mod">
          <ac:chgData name="Lukas Kozel" userId="5faef357-946f-4c0e-bd5d-396a2e3cc0bf" providerId="ADAL" clId="{26B7CC55-7383-4DEF-BC92-4B5300145D0D}" dt="2024-04-25T12:39:29.912" v="2477" actId="20577"/>
          <ac:spMkLst>
            <pc:docMk/>
            <pc:sldMk cId="832543708" sldId="477"/>
            <ac:spMk id="2" creationId="{02685682-C3C6-06D5-DBEF-CD47F53E4B2E}"/>
          </ac:spMkLst>
        </pc:spChg>
        <pc:spChg chg="mod">
          <ac:chgData name="Lukas Kozel" userId="5faef357-946f-4c0e-bd5d-396a2e3cc0bf" providerId="ADAL" clId="{26B7CC55-7383-4DEF-BC92-4B5300145D0D}" dt="2024-04-25T12:46:21.674" v="2669" actId="20577"/>
          <ac:spMkLst>
            <pc:docMk/>
            <pc:sldMk cId="832543708" sldId="477"/>
            <ac:spMk id="3" creationId="{ECFA0D96-2DD5-F50F-DC3F-1694A73AF699}"/>
          </ac:spMkLst>
        </pc:spChg>
        <pc:spChg chg="add mod">
          <ac:chgData name="Lukas Kozel" userId="5faef357-946f-4c0e-bd5d-396a2e3cc0bf" providerId="ADAL" clId="{26B7CC55-7383-4DEF-BC92-4B5300145D0D}" dt="2024-04-25T12:41:48.079" v="2526" actId="1076"/>
          <ac:spMkLst>
            <pc:docMk/>
            <pc:sldMk cId="832543708" sldId="477"/>
            <ac:spMk id="5" creationId="{BD1584C6-ABAF-7B00-F679-B8E90D6A2DD6}"/>
          </ac:spMkLst>
        </pc:spChg>
        <pc:spChg chg="add mod">
          <ac:chgData name="Lukas Kozel" userId="5faef357-946f-4c0e-bd5d-396a2e3cc0bf" providerId="ADAL" clId="{26B7CC55-7383-4DEF-BC92-4B5300145D0D}" dt="2024-04-25T12:40:14.449" v="2487" actId="1582"/>
          <ac:spMkLst>
            <pc:docMk/>
            <pc:sldMk cId="832543708" sldId="477"/>
            <ac:spMk id="6" creationId="{6F003C29-24AA-B99B-6401-935F167EC563}"/>
          </ac:spMkLst>
        </pc:spChg>
        <pc:spChg chg="add mod">
          <ac:chgData name="Lukas Kozel" userId="5faef357-946f-4c0e-bd5d-396a2e3cc0bf" providerId="ADAL" clId="{26B7CC55-7383-4DEF-BC92-4B5300145D0D}" dt="2024-04-25T12:40:14.449" v="2487" actId="1582"/>
          <ac:spMkLst>
            <pc:docMk/>
            <pc:sldMk cId="832543708" sldId="477"/>
            <ac:spMk id="7" creationId="{DF603549-365D-B53D-A375-DC713F0106F9}"/>
          </ac:spMkLst>
        </pc:spChg>
        <pc:spChg chg="add del mod">
          <ac:chgData name="Lukas Kozel" userId="5faef357-946f-4c0e-bd5d-396a2e3cc0bf" providerId="ADAL" clId="{26B7CC55-7383-4DEF-BC92-4B5300145D0D}" dt="2024-04-25T12:40:57.594" v="2504" actId="478"/>
          <ac:spMkLst>
            <pc:docMk/>
            <pc:sldMk cId="832543708" sldId="477"/>
            <ac:spMk id="8" creationId="{B62E0AB6-C5A3-3F8D-3109-4F3A7CCEEA35}"/>
          </ac:spMkLst>
        </pc:spChg>
        <pc:spChg chg="add del mod">
          <ac:chgData name="Lukas Kozel" userId="5faef357-946f-4c0e-bd5d-396a2e3cc0bf" providerId="ADAL" clId="{26B7CC55-7383-4DEF-BC92-4B5300145D0D}" dt="2024-04-25T12:41:56.296" v="2533" actId="478"/>
          <ac:spMkLst>
            <pc:docMk/>
            <pc:sldMk cId="832543708" sldId="477"/>
            <ac:spMk id="9" creationId="{386EE4EB-7D0C-966E-A3E0-9B6B69FDD088}"/>
          </ac:spMkLst>
        </pc:spChg>
        <pc:spChg chg="add del mod">
          <ac:chgData name="Lukas Kozel" userId="5faef357-946f-4c0e-bd5d-396a2e3cc0bf" providerId="ADAL" clId="{26B7CC55-7383-4DEF-BC92-4B5300145D0D}" dt="2024-04-25T12:42:28.404" v="2544" actId="478"/>
          <ac:spMkLst>
            <pc:docMk/>
            <pc:sldMk cId="832543708" sldId="477"/>
            <ac:spMk id="10" creationId="{0C15B864-4DB6-35A6-D6F4-D0762A638DE4}"/>
          </ac:spMkLst>
        </pc:spChg>
        <pc:spChg chg="add del mod">
          <ac:chgData name="Lukas Kozel" userId="5faef357-946f-4c0e-bd5d-396a2e3cc0bf" providerId="ADAL" clId="{26B7CC55-7383-4DEF-BC92-4B5300145D0D}" dt="2024-04-25T12:42:48.071" v="2559" actId="478"/>
          <ac:spMkLst>
            <pc:docMk/>
            <pc:sldMk cId="832543708" sldId="477"/>
            <ac:spMk id="11" creationId="{0EBB9C12-5859-4870-6A2D-A4FE80EC91A9}"/>
          </ac:spMkLst>
        </pc:spChg>
        <pc:spChg chg="add del mod">
          <ac:chgData name="Lukas Kozel" userId="5faef357-946f-4c0e-bd5d-396a2e3cc0bf" providerId="ADAL" clId="{26B7CC55-7383-4DEF-BC92-4B5300145D0D}" dt="2024-04-25T12:41:10.791" v="2510" actId="478"/>
          <ac:spMkLst>
            <pc:docMk/>
            <pc:sldMk cId="832543708" sldId="477"/>
            <ac:spMk id="12" creationId="{BF0946B1-FD47-B4BB-A430-EE3FC9B17EBC}"/>
          </ac:spMkLst>
        </pc:spChg>
        <pc:spChg chg="add del mod">
          <ac:chgData name="Lukas Kozel" userId="5faef357-946f-4c0e-bd5d-396a2e3cc0bf" providerId="ADAL" clId="{26B7CC55-7383-4DEF-BC92-4B5300145D0D}" dt="2024-04-25T12:41:10.243" v="2509" actId="478"/>
          <ac:spMkLst>
            <pc:docMk/>
            <pc:sldMk cId="832543708" sldId="477"/>
            <ac:spMk id="13" creationId="{5D846B98-9D76-A4AA-AE6E-9EEC42C57331}"/>
          </ac:spMkLst>
        </pc:spChg>
        <pc:spChg chg="add mod">
          <ac:chgData name="Lukas Kozel" userId="5faef357-946f-4c0e-bd5d-396a2e3cc0bf" providerId="ADAL" clId="{26B7CC55-7383-4DEF-BC92-4B5300145D0D}" dt="2024-04-25T12:42:07.294" v="2537" actId="14100"/>
          <ac:spMkLst>
            <pc:docMk/>
            <pc:sldMk cId="832543708" sldId="477"/>
            <ac:spMk id="14" creationId="{4F5BAAC1-B544-E462-B052-004CCAEAC0DA}"/>
          </ac:spMkLst>
        </pc:spChg>
        <pc:spChg chg="add mod">
          <ac:chgData name="Lukas Kozel" userId="5faef357-946f-4c0e-bd5d-396a2e3cc0bf" providerId="ADAL" clId="{26B7CC55-7383-4DEF-BC92-4B5300145D0D}" dt="2024-04-25T19:53:12.437" v="3054" actId="242"/>
          <ac:spMkLst>
            <pc:docMk/>
            <pc:sldMk cId="832543708" sldId="477"/>
            <ac:spMk id="15" creationId="{C31E88DD-657A-076B-31F2-68D1B2877D1B}"/>
          </ac:spMkLst>
        </pc:spChg>
        <pc:spChg chg="del">
          <ac:chgData name="Lukas Kozel" userId="5faef357-946f-4c0e-bd5d-396a2e3cc0bf" providerId="ADAL" clId="{26B7CC55-7383-4DEF-BC92-4B5300145D0D}" dt="2024-04-25T12:43:54.652" v="2571" actId="478"/>
          <ac:spMkLst>
            <pc:docMk/>
            <pc:sldMk cId="832543708" sldId="477"/>
            <ac:spMk id="16" creationId="{AA9A8118-67A3-ADA2-741D-CC24BEB6FE93}"/>
          </ac:spMkLst>
        </pc:spChg>
        <pc:spChg chg="del">
          <ac:chgData name="Lukas Kozel" userId="5faef357-946f-4c0e-bd5d-396a2e3cc0bf" providerId="ADAL" clId="{26B7CC55-7383-4DEF-BC92-4B5300145D0D}" dt="2024-04-25T12:43:54.652" v="2571" actId="478"/>
          <ac:spMkLst>
            <pc:docMk/>
            <pc:sldMk cId="832543708" sldId="477"/>
            <ac:spMk id="17" creationId="{751A0B82-D9F0-B009-709E-9AEBEB8E9EA8}"/>
          </ac:spMkLst>
        </pc:spChg>
        <pc:spChg chg="del">
          <ac:chgData name="Lukas Kozel" userId="5faef357-946f-4c0e-bd5d-396a2e3cc0bf" providerId="ADAL" clId="{26B7CC55-7383-4DEF-BC92-4B5300145D0D}" dt="2024-04-25T12:43:54.652" v="2571" actId="478"/>
          <ac:spMkLst>
            <pc:docMk/>
            <pc:sldMk cId="832543708" sldId="477"/>
            <ac:spMk id="18" creationId="{A6F56D80-1F3B-20A7-CE22-579401C95D0F}"/>
          </ac:spMkLst>
        </pc:spChg>
        <pc:spChg chg="mod">
          <ac:chgData name="Lukas Kozel" userId="5faef357-946f-4c0e-bd5d-396a2e3cc0bf" providerId="ADAL" clId="{26B7CC55-7383-4DEF-BC92-4B5300145D0D}" dt="2024-04-25T12:38:53.793" v="2448" actId="20577"/>
          <ac:spMkLst>
            <pc:docMk/>
            <pc:sldMk cId="832543708" sldId="477"/>
            <ac:spMk id="19" creationId="{A59C1F46-5C3A-C7DB-FA9B-DA98184FBF85}"/>
          </ac:spMkLst>
        </pc:spChg>
        <pc:spChg chg="add del mod">
          <ac:chgData name="Lukas Kozel" userId="5faef357-946f-4c0e-bd5d-396a2e3cc0bf" providerId="ADAL" clId="{26B7CC55-7383-4DEF-BC92-4B5300145D0D}" dt="2024-04-25T12:43:07.109" v="2562" actId="478"/>
          <ac:spMkLst>
            <pc:docMk/>
            <pc:sldMk cId="832543708" sldId="477"/>
            <ac:spMk id="20" creationId="{EDAC2903-2607-F1FC-D9E8-C712D6A073E0}"/>
          </ac:spMkLst>
        </pc:spChg>
        <pc:spChg chg="add mod">
          <ac:chgData name="Lukas Kozel" userId="5faef357-946f-4c0e-bd5d-396a2e3cc0bf" providerId="ADAL" clId="{26B7CC55-7383-4DEF-BC92-4B5300145D0D}" dt="2024-04-25T19:53:12.437" v="3054" actId="242"/>
          <ac:spMkLst>
            <pc:docMk/>
            <pc:sldMk cId="832543708" sldId="477"/>
            <ac:spMk id="21" creationId="{4F3EBF11-B5C3-A1F2-1A60-E441C8DEB231}"/>
          </ac:spMkLst>
        </pc:spChg>
        <pc:spChg chg="add mod">
          <ac:chgData name="Lukas Kozel" userId="5faef357-946f-4c0e-bd5d-396a2e3cc0bf" providerId="ADAL" clId="{26B7CC55-7383-4DEF-BC92-4B5300145D0D}" dt="2024-04-25T19:53:12.437" v="3054" actId="242"/>
          <ac:spMkLst>
            <pc:docMk/>
            <pc:sldMk cId="832543708" sldId="477"/>
            <ac:spMk id="22" creationId="{82D3A44B-F840-2886-CFDB-629D028BFF67}"/>
          </ac:spMkLst>
        </pc:spChg>
        <pc:spChg chg="add del mod">
          <ac:chgData name="Lukas Kozel" userId="5faef357-946f-4c0e-bd5d-396a2e3cc0bf" providerId="ADAL" clId="{26B7CC55-7383-4DEF-BC92-4B5300145D0D}" dt="2024-04-25T12:43:10.282" v="2563" actId="478"/>
          <ac:spMkLst>
            <pc:docMk/>
            <pc:sldMk cId="832543708" sldId="477"/>
            <ac:spMk id="23" creationId="{EC9C0E18-BE30-FE70-F0D4-FE84A5693518}"/>
          </ac:spMkLst>
        </pc:spChg>
        <pc:spChg chg="add mod">
          <ac:chgData name="Lukas Kozel" userId="5faef357-946f-4c0e-bd5d-396a2e3cc0bf" providerId="ADAL" clId="{26B7CC55-7383-4DEF-BC92-4B5300145D0D}" dt="2024-04-25T12:43:34.350" v="2569"/>
          <ac:spMkLst>
            <pc:docMk/>
            <pc:sldMk cId="832543708" sldId="477"/>
            <ac:spMk id="24" creationId="{C3CCB24F-6C02-8975-06AC-282810181224}"/>
          </ac:spMkLst>
        </pc:spChg>
        <pc:spChg chg="del">
          <ac:chgData name="Lukas Kozel" userId="5faef357-946f-4c0e-bd5d-396a2e3cc0bf" providerId="ADAL" clId="{26B7CC55-7383-4DEF-BC92-4B5300145D0D}" dt="2024-04-25T12:43:54.652" v="2571" actId="478"/>
          <ac:spMkLst>
            <pc:docMk/>
            <pc:sldMk cId="832543708" sldId="477"/>
            <ac:spMk id="25" creationId="{95138067-BD80-07E2-E8AD-B0EEC18801DE}"/>
          </ac:spMkLst>
        </pc:spChg>
        <pc:spChg chg="add mod">
          <ac:chgData name="Lukas Kozel" userId="5faef357-946f-4c0e-bd5d-396a2e3cc0bf" providerId="ADAL" clId="{26B7CC55-7383-4DEF-BC92-4B5300145D0D}" dt="2024-04-25T19:53:12.437" v="3054" actId="242"/>
          <ac:spMkLst>
            <pc:docMk/>
            <pc:sldMk cId="832543708" sldId="477"/>
            <ac:spMk id="26" creationId="{3B6CA8A6-F9B8-6099-063C-20DCD92452FC}"/>
          </ac:spMkLst>
        </pc:spChg>
        <pc:spChg chg="add mod">
          <ac:chgData name="Lukas Kozel" userId="5faef357-946f-4c0e-bd5d-396a2e3cc0bf" providerId="ADAL" clId="{26B7CC55-7383-4DEF-BC92-4B5300145D0D}" dt="2024-04-25T19:53:12.437" v="3054" actId="242"/>
          <ac:spMkLst>
            <pc:docMk/>
            <pc:sldMk cId="832543708" sldId="477"/>
            <ac:spMk id="27" creationId="{0B8E65DE-B912-736F-D7DB-D6CC009B5EA7}"/>
          </ac:spMkLst>
        </pc:spChg>
        <pc:spChg chg="add mod">
          <ac:chgData name="Lukas Kozel" userId="5faef357-946f-4c0e-bd5d-396a2e3cc0bf" providerId="ADAL" clId="{26B7CC55-7383-4DEF-BC92-4B5300145D0D}" dt="2024-04-25T19:53:12.437" v="3054" actId="242"/>
          <ac:spMkLst>
            <pc:docMk/>
            <pc:sldMk cId="832543708" sldId="477"/>
            <ac:spMk id="28" creationId="{4DB05D93-3B88-844E-B366-308F21609083}"/>
          </ac:spMkLst>
        </pc:spChg>
        <pc:spChg chg="del">
          <ac:chgData name="Lukas Kozel" userId="5faef357-946f-4c0e-bd5d-396a2e3cc0bf" providerId="ADAL" clId="{26B7CC55-7383-4DEF-BC92-4B5300145D0D}" dt="2024-04-25T12:43:54.652" v="2571" actId="478"/>
          <ac:spMkLst>
            <pc:docMk/>
            <pc:sldMk cId="832543708" sldId="477"/>
            <ac:spMk id="29" creationId="{021F3741-D6CB-9F80-4958-BA341213FF01}"/>
          </ac:spMkLst>
        </pc:spChg>
        <pc:spChg chg="add del mod">
          <ac:chgData name="Lukas Kozel" userId="5faef357-946f-4c0e-bd5d-396a2e3cc0bf" providerId="ADAL" clId="{26B7CC55-7383-4DEF-BC92-4B5300145D0D}" dt="2024-04-25T12:43:38.119" v="2570" actId="478"/>
          <ac:spMkLst>
            <pc:docMk/>
            <pc:sldMk cId="832543708" sldId="477"/>
            <ac:spMk id="30" creationId="{1E38AE4A-2366-E2EE-8CCB-6320DBEEF131}"/>
          </ac:spMkLst>
        </pc:spChg>
        <pc:spChg chg="add del mod">
          <ac:chgData name="Lukas Kozel" userId="5faef357-946f-4c0e-bd5d-396a2e3cc0bf" providerId="ADAL" clId="{26B7CC55-7383-4DEF-BC92-4B5300145D0D}" dt="2024-04-25T12:43:38.119" v="2570" actId="478"/>
          <ac:spMkLst>
            <pc:docMk/>
            <pc:sldMk cId="832543708" sldId="477"/>
            <ac:spMk id="32" creationId="{82594D53-B6C2-5A79-CB51-0318791A0766}"/>
          </ac:spMkLst>
        </pc:spChg>
        <pc:spChg chg="add del mod">
          <ac:chgData name="Lukas Kozel" userId="5faef357-946f-4c0e-bd5d-396a2e3cc0bf" providerId="ADAL" clId="{26B7CC55-7383-4DEF-BC92-4B5300145D0D}" dt="2024-04-25T12:43:38.119" v="2570" actId="478"/>
          <ac:spMkLst>
            <pc:docMk/>
            <pc:sldMk cId="832543708" sldId="477"/>
            <ac:spMk id="33" creationId="{68341224-B9D4-246E-85D4-5E016D6CF847}"/>
          </ac:spMkLst>
        </pc:spChg>
        <pc:spChg chg="add del mod">
          <ac:chgData name="Lukas Kozel" userId="5faef357-946f-4c0e-bd5d-396a2e3cc0bf" providerId="ADAL" clId="{26B7CC55-7383-4DEF-BC92-4B5300145D0D}" dt="2024-04-25T12:43:38.119" v="2570" actId="478"/>
          <ac:spMkLst>
            <pc:docMk/>
            <pc:sldMk cId="832543708" sldId="477"/>
            <ac:spMk id="34" creationId="{BEE17B29-1051-D7F0-DC7B-43A6689C03C8}"/>
          </ac:spMkLst>
        </pc:spChg>
        <pc:spChg chg="add del mod">
          <ac:chgData name="Lukas Kozel" userId="5faef357-946f-4c0e-bd5d-396a2e3cc0bf" providerId="ADAL" clId="{26B7CC55-7383-4DEF-BC92-4B5300145D0D}" dt="2024-04-25T12:44:47.421" v="2584" actId="478"/>
          <ac:spMkLst>
            <pc:docMk/>
            <pc:sldMk cId="832543708" sldId="477"/>
            <ac:spMk id="35" creationId="{76097E31-6B08-423F-871F-B07125FD71F6}"/>
          </ac:spMkLst>
        </pc:spChg>
        <pc:spChg chg="add mod">
          <ac:chgData name="Lukas Kozel" userId="5faef357-946f-4c0e-bd5d-396a2e3cc0bf" providerId="ADAL" clId="{26B7CC55-7383-4DEF-BC92-4B5300145D0D}" dt="2024-04-25T12:46:12.567" v="2658" actId="403"/>
          <ac:spMkLst>
            <pc:docMk/>
            <pc:sldMk cId="832543708" sldId="477"/>
            <ac:spMk id="36" creationId="{48512257-07DE-22DC-763F-2FBC1AA41DE7}"/>
          </ac:spMkLst>
        </pc:spChg>
        <pc:spChg chg="add del mod">
          <ac:chgData name="Lukas Kozel" userId="5faef357-946f-4c0e-bd5d-396a2e3cc0bf" providerId="ADAL" clId="{26B7CC55-7383-4DEF-BC92-4B5300145D0D}" dt="2024-04-25T12:45:38.035" v="2623" actId="478"/>
          <ac:spMkLst>
            <pc:docMk/>
            <pc:sldMk cId="832543708" sldId="477"/>
            <ac:spMk id="37" creationId="{CC150637-94C4-F781-C6EF-6B8B15C9C84D}"/>
          </ac:spMkLst>
        </pc:spChg>
        <pc:spChg chg="add del mod">
          <ac:chgData name="Lukas Kozel" userId="5faef357-946f-4c0e-bd5d-396a2e3cc0bf" providerId="ADAL" clId="{26B7CC55-7383-4DEF-BC92-4B5300145D0D}" dt="2024-04-25T12:45:07.124" v="2600" actId="478"/>
          <ac:spMkLst>
            <pc:docMk/>
            <pc:sldMk cId="832543708" sldId="477"/>
            <ac:spMk id="38" creationId="{83547BA7-21C2-634F-E28F-D27FE71FE787}"/>
          </ac:spMkLst>
        </pc:spChg>
        <pc:spChg chg="add del mod">
          <ac:chgData name="Lukas Kozel" userId="5faef357-946f-4c0e-bd5d-396a2e3cc0bf" providerId="ADAL" clId="{26B7CC55-7383-4DEF-BC92-4B5300145D0D}" dt="2024-04-25T12:44:44.864" v="2583" actId="478"/>
          <ac:spMkLst>
            <pc:docMk/>
            <pc:sldMk cId="832543708" sldId="477"/>
            <ac:spMk id="39" creationId="{DCBC2144-3978-43DC-082C-E62E9F4FA1C2}"/>
          </ac:spMkLst>
        </pc:spChg>
        <pc:spChg chg="del mod">
          <ac:chgData name="Lukas Kozel" userId="5faef357-946f-4c0e-bd5d-396a2e3cc0bf" providerId="ADAL" clId="{26B7CC55-7383-4DEF-BC92-4B5300145D0D}" dt="2024-04-25T12:46:44.096" v="2718" actId="478"/>
          <ac:spMkLst>
            <pc:docMk/>
            <pc:sldMk cId="832543708" sldId="477"/>
            <ac:spMk id="40" creationId="{86A6903A-9461-EB04-1CB5-BB07BCAAF8FB}"/>
          </ac:spMkLst>
        </pc:spChg>
        <pc:spChg chg="add del mod">
          <ac:chgData name="Lukas Kozel" userId="5faef357-946f-4c0e-bd5d-396a2e3cc0bf" providerId="ADAL" clId="{26B7CC55-7383-4DEF-BC92-4B5300145D0D}" dt="2024-04-25T12:46:02.429" v="2657" actId="478"/>
          <ac:spMkLst>
            <pc:docMk/>
            <pc:sldMk cId="832543708" sldId="477"/>
            <ac:spMk id="56" creationId="{3F6F2113-A8BA-F366-2FE2-46EC36E5D038}"/>
          </ac:spMkLst>
        </pc:spChg>
        <pc:spChg chg="add mod">
          <ac:chgData name="Lukas Kozel" userId="5faef357-946f-4c0e-bd5d-396a2e3cc0bf" providerId="ADAL" clId="{26B7CC55-7383-4DEF-BC92-4B5300145D0D}" dt="2024-04-25T12:46:12.567" v="2658" actId="403"/>
          <ac:spMkLst>
            <pc:docMk/>
            <pc:sldMk cId="832543708" sldId="477"/>
            <ac:spMk id="57" creationId="{0ACC4D3F-063D-BB4A-5456-1BC40A6C59F7}"/>
          </ac:spMkLst>
        </pc:spChg>
        <pc:spChg chg="add del mod">
          <ac:chgData name="Lukas Kozel" userId="5faef357-946f-4c0e-bd5d-396a2e3cc0bf" providerId="ADAL" clId="{26B7CC55-7383-4DEF-BC92-4B5300145D0D}" dt="2024-04-25T12:45:16.120" v="2608" actId="478"/>
          <ac:spMkLst>
            <pc:docMk/>
            <pc:sldMk cId="832543708" sldId="477"/>
            <ac:spMk id="58" creationId="{013A45D8-AA59-DD14-7C48-0AFF93E0E27A}"/>
          </ac:spMkLst>
        </pc:spChg>
        <pc:spChg chg="add del mod">
          <ac:chgData name="Lukas Kozel" userId="5faef357-946f-4c0e-bd5d-396a2e3cc0bf" providerId="ADAL" clId="{26B7CC55-7383-4DEF-BC92-4B5300145D0D}" dt="2024-04-25T12:45:33.701" v="2622" actId="478"/>
          <ac:spMkLst>
            <pc:docMk/>
            <pc:sldMk cId="832543708" sldId="477"/>
            <ac:spMk id="59" creationId="{FB45DCC0-2043-2136-61E2-0E649C611209}"/>
          </ac:spMkLst>
        </pc:spChg>
        <pc:spChg chg="del">
          <ac:chgData name="Lukas Kozel" userId="5faef357-946f-4c0e-bd5d-396a2e3cc0bf" providerId="ADAL" clId="{26B7CC55-7383-4DEF-BC92-4B5300145D0D}" dt="2024-04-25T12:43:54.652" v="2571" actId="478"/>
          <ac:spMkLst>
            <pc:docMk/>
            <pc:sldMk cId="832543708" sldId="477"/>
            <ac:spMk id="60" creationId="{5DE6E057-5C37-32E0-EADC-4C10FB8A30BF}"/>
          </ac:spMkLst>
        </pc:spChg>
        <pc:spChg chg="del">
          <ac:chgData name="Lukas Kozel" userId="5faef357-946f-4c0e-bd5d-396a2e3cc0bf" providerId="ADAL" clId="{26B7CC55-7383-4DEF-BC92-4B5300145D0D}" dt="2024-04-25T12:43:54.652" v="2571" actId="478"/>
          <ac:spMkLst>
            <pc:docMk/>
            <pc:sldMk cId="832543708" sldId="477"/>
            <ac:spMk id="61" creationId="{17E47EA9-99EC-7556-FCF2-06391461277B}"/>
          </ac:spMkLst>
        </pc:spChg>
        <pc:spChg chg="add del mod">
          <ac:chgData name="Lukas Kozel" userId="5faef357-946f-4c0e-bd5d-396a2e3cc0bf" providerId="ADAL" clId="{26B7CC55-7383-4DEF-BC92-4B5300145D0D}" dt="2024-04-25T12:45:49.773" v="2629" actId="478"/>
          <ac:spMkLst>
            <pc:docMk/>
            <pc:sldMk cId="832543708" sldId="477"/>
            <ac:spMk id="62" creationId="{959A695D-2E9D-0F5D-23B4-39E4BB743C1B}"/>
          </ac:spMkLst>
        </pc:spChg>
        <pc:spChg chg="del">
          <ac:chgData name="Lukas Kozel" userId="5faef357-946f-4c0e-bd5d-396a2e3cc0bf" providerId="ADAL" clId="{26B7CC55-7383-4DEF-BC92-4B5300145D0D}" dt="2024-04-25T12:43:54.652" v="2571" actId="478"/>
          <ac:spMkLst>
            <pc:docMk/>
            <pc:sldMk cId="832543708" sldId="477"/>
            <ac:spMk id="63" creationId="{F0CD9670-F6D1-C53B-0162-6EACC10F15A9}"/>
          </ac:spMkLst>
        </pc:spChg>
        <pc:spChg chg="del">
          <ac:chgData name="Lukas Kozel" userId="5faef357-946f-4c0e-bd5d-396a2e3cc0bf" providerId="ADAL" clId="{26B7CC55-7383-4DEF-BC92-4B5300145D0D}" dt="2024-04-25T12:44:03.104" v="2573" actId="478"/>
          <ac:spMkLst>
            <pc:docMk/>
            <pc:sldMk cId="832543708" sldId="477"/>
            <ac:spMk id="64" creationId="{334C86A0-DA7B-5AA9-F8BA-1A242E78901E}"/>
          </ac:spMkLst>
        </pc:spChg>
        <pc:spChg chg="add mod">
          <ac:chgData name="Lukas Kozel" userId="5faef357-946f-4c0e-bd5d-396a2e3cc0bf" providerId="ADAL" clId="{26B7CC55-7383-4DEF-BC92-4B5300145D0D}" dt="2024-04-25T12:46:12.567" v="2658" actId="403"/>
          <ac:spMkLst>
            <pc:docMk/>
            <pc:sldMk cId="832543708" sldId="477"/>
            <ac:spMk id="65" creationId="{460BEBAD-5005-DA3A-FF22-9F1725C7800F}"/>
          </ac:spMkLst>
        </pc:spChg>
        <pc:spChg chg="del">
          <ac:chgData name="Lukas Kozel" userId="5faef357-946f-4c0e-bd5d-396a2e3cc0bf" providerId="ADAL" clId="{26B7CC55-7383-4DEF-BC92-4B5300145D0D}" dt="2024-04-25T12:43:54.652" v="2571" actId="478"/>
          <ac:spMkLst>
            <pc:docMk/>
            <pc:sldMk cId="832543708" sldId="477"/>
            <ac:spMk id="75" creationId="{A9F8029C-BFB5-4BD2-E720-A278495838C2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76" creationId="{11295568-8B2B-F15B-24FF-7E784258A68F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77" creationId="{118D70D9-BDF1-0186-BA85-970C046F0487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78" creationId="{5041FF92-5FD8-7172-8B09-344D183D0739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79" creationId="{A746CF82-7A6F-30A6-D0F5-5EFA7BD6D704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80" creationId="{D9B2DF71-104C-33B9-E5CA-10BDCD77CA2C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81" creationId="{F36B00FD-CE90-CE84-BF9F-C962A16EB3F2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97" creationId="{F0AF75CC-2DD9-A648-1DBD-C957B013DAB4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98" creationId="{5CEBD9BF-FA3E-A0A2-4B7F-DCFD03FC2702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99" creationId="{F837E15D-BAA3-3E4B-669A-4D108E3E38D8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00" creationId="{E6777A55-8C27-436F-9013-2A78D280F81C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01" creationId="{649B1A40-A9A2-C823-26B2-112EF79A4572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02" creationId="{851E8FD7-D3EB-6F68-BAC9-6BAC8BDF4636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03" creationId="{E1E5B32B-C2CD-6135-4A16-446D07AEBD57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04" creationId="{8C90C41E-F640-C28C-AE38-61E6C09C2419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05" creationId="{8EFC6C8E-FA49-11E3-C336-1F8BBF931DB2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06" creationId="{C05851D5-D9BB-CCD4-FFA8-48F4E9B8B24B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07" creationId="{7F6FCE23-E95B-5873-AA7B-8EA06023FF4B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23" creationId="{85CD43E0-34F7-3C65-BE37-9C3FC0AE765A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24" creationId="{60A21496-1088-C324-48E9-33E3840AB37F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25" creationId="{3D845427-D260-2A39-56A0-CE264F9305D9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26" creationId="{5B434702-E358-4DCE-0CE6-5DB2578F48BC}"/>
          </ac:spMkLst>
        </pc:spChg>
        <pc:spChg chg="del">
          <ac:chgData name="Lukas Kozel" userId="5faef357-946f-4c0e-bd5d-396a2e3cc0bf" providerId="ADAL" clId="{26B7CC55-7383-4DEF-BC92-4B5300145D0D}" dt="2024-04-25T12:40:01.105" v="2484" actId="478"/>
          <ac:spMkLst>
            <pc:docMk/>
            <pc:sldMk cId="832543708" sldId="477"/>
            <ac:spMk id="127" creationId="{89A4FD27-674F-CA4A-3427-7567187E311A}"/>
          </ac:spMkLst>
        </pc:spChg>
        <pc:grpChg chg="del">
          <ac:chgData name="Lukas Kozel" userId="5faef357-946f-4c0e-bd5d-396a2e3cc0bf" providerId="ADAL" clId="{26B7CC55-7383-4DEF-BC92-4B5300145D0D}" dt="2024-04-25T12:43:54.652" v="2571" actId="478"/>
          <ac:grpSpMkLst>
            <pc:docMk/>
            <pc:sldMk cId="832543708" sldId="477"/>
            <ac:grpSpMk id="41" creationId="{3F80FFF9-F342-9827-C1D8-96005BAE4867}"/>
          </ac:grpSpMkLst>
        </pc:grpChg>
        <pc:grpChg chg="del">
          <ac:chgData name="Lukas Kozel" userId="5faef357-946f-4c0e-bd5d-396a2e3cc0bf" providerId="ADAL" clId="{26B7CC55-7383-4DEF-BC92-4B5300145D0D}" dt="2024-04-25T12:43:54.652" v="2571" actId="478"/>
          <ac:grpSpMkLst>
            <pc:docMk/>
            <pc:sldMk cId="832543708" sldId="477"/>
            <ac:grpSpMk id="44" creationId="{366397B8-1DDD-2BC8-EDA1-44D604CFCA09}"/>
          </ac:grpSpMkLst>
        </pc:grpChg>
        <pc:grpChg chg="del">
          <ac:chgData name="Lukas Kozel" userId="5faef357-946f-4c0e-bd5d-396a2e3cc0bf" providerId="ADAL" clId="{26B7CC55-7383-4DEF-BC92-4B5300145D0D}" dt="2024-04-25T12:43:54.652" v="2571" actId="478"/>
          <ac:grpSpMkLst>
            <pc:docMk/>
            <pc:sldMk cId="832543708" sldId="477"/>
            <ac:grpSpMk id="47" creationId="{06734F93-E0F8-3843-121D-6182D8FC8E3E}"/>
          </ac:grpSpMkLst>
        </pc:grpChg>
        <pc:grpChg chg="del">
          <ac:chgData name="Lukas Kozel" userId="5faef357-946f-4c0e-bd5d-396a2e3cc0bf" providerId="ADAL" clId="{26B7CC55-7383-4DEF-BC92-4B5300145D0D}" dt="2024-04-25T12:43:54.652" v="2571" actId="478"/>
          <ac:grpSpMkLst>
            <pc:docMk/>
            <pc:sldMk cId="832543708" sldId="477"/>
            <ac:grpSpMk id="50" creationId="{59B98C79-0171-C00B-B498-8131BE62014B}"/>
          </ac:grpSpMkLst>
        </pc:grpChg>
        <pc:grpChg chg="del">
          <ac:chgData name="Lukas Kozel" userId="5faef357-946f-4c0e-bd5d-396a2e3cc0bf" providerId="ADAL" clId="{26B7CC55-7383-4DEF-BC92-4B5300145D0D}" dt="2024-04-25T12:43:54.652" v="2571" actId="478"/>
          <ac:grpSpMkLst>
            <pc:docMk/>
            <pc:sldMk cId="832543708" sldId="477"/>
            <ac:grpSpMk id="53" creationId="{13B4B73A-A731-0827-71C3-510D0D0D1A88}"/>
          </ac:grpSpMkLst>
        </pc:grpChg>
        <pc:grpChg chg="del">
          <ac:chgData name="Lukas Kozel" userId="5faef357-946f-4c0e-bd5d-396a2e3cc0bf" providerId="ADAL" clId="{26B7CC55-7383-4DEF-BC92-4B5300145D0D}" dt="2024-04-25T12:40:01.105" v="2484" actId="478"/>
          <ac:grpSpMkLst>
            <pc:docMk/>
            <pc:sldMk cId="832543708" sldId="477"/>
            <ac:grpSpMk id="82" creationId="{7055E25A-1B76-7AB8-C22B-C0B0A839C993}"/>
          </ac:grpSpMkLst>
        </pc:grpChg>
        <pc:grpChg chg="del">
          <ac:chgData name="Lukas Kozel" userId="5faef357-946f-4c0e-bd5d-396a2e3cc0bf" providerId="ADAL" clId="{26B7CC55-7383-4DEF-BC92-4B5300145D0D}" dt="2024-04-25T12:40:01.105" v="2484" actId="478"/>
          <ac:grpSpMkLst>
            <pc:docMk/>
            <pc:sldMk cId="832543708" sldId="477"/>
            <ac:grpSpMk id="85" creationId="{EE116227-F0FC-423D-2677-52EF0F3094CA}"/>
          </ac:grpSpMkLst>
        </pc:grpChg>
        <pc:grpChg chg="del">
          <ac:chgData name="Lukas Kozel" userId="5faef357-946f-4c0e-bd5d-396a2e3cc0bf" providerId="ADAL" clId="{26B7CC55-7383-4DEF-BC92-4B5300145D0D}" dt="2024-04-25T12:40:01.105" v="2484" actId="478"/>
          <ac:grpSpMkLst>
            <pc:docMk/>
            <pc:sldMk cId="832543708" sldId="477"/>
            <ac:grpSpMk id="88" creationId="{B678EED4-7F07-1DA1-E255-82AE7CD33FC2}"/>
          </ac:grpSpMkLst>
        </pc:grpChg>
        <pc:grpChg chg="del">
          <ac:chgData name="Lukas Kozel" userId="5faef357-946f-4c0e-bd5d-396a2e3cc0bf" providerId="ADAL" clId="{26B7CC55-7383-4DEF-BC92-4B5300145D0D}" dt="2024-04-25T12:40:01.105" v="2484" actId="478"/>
          <ac:grpSpMkLst>
            <pc:docMk/>
            <pc:sldMk cId="832543708" sldId="477"/>
            <ac:grpSpMk id="91" creationId="{448B7048-9873-1632-6EB1-60515E37F32A}"/>
          </ac:grpSpMkLst>
        </pc:grpChg>
        <pc:grpChg chg="del">
          <ac:chgData name="Lukas Kozel" userId="5faef357-946f-4c0e-bd5d-396a2e3cc0bf" providerId="ADAL" clId="{26B7CC55-7383-4DEF-BC92-4B5300145D0D}" dt="2024-04-25T12:40:01.105" v="2484" actId="478"/>
          <ac:grpSpMkLst>
            <pc:docMk/>
            <pc:sldMk cId="832543708" sldId="477"/>
            <ac:grpSpMk id="108" creationId="{1A77AB18-38EC-9334-821A-B9A02DDC63DA}"/>
          </ac:grpSpMkLst>
        </pc:grpChg>
        <pc:grpChg chg="del">
          <ac:chgData name="Lukas Kozel" userId="5faef357-946f-4c0e-bd5d-396a2e3cc0bf" providerId="ADAL" clId="{26B7CC55-7383-4DEF-BC92-4B5300145D0D}" dt="2024-04-25T12:40:01.105" v="2484" actId="478"/>
          <ac:grpSpMkLst>
            <pc:docMk/>
            <pc:sldMk cId="832543708" sldId="477"/>
            <ac:grpSpMk id="111" creationId="{322DAD42-4684-C950-77AA-79A9A0AF8551}"/>
          </ac:grpSpMkLst>
        </pc:grpChg>
        <pc:grpChg chg="del">
          <ac:chgData name="Lukas Kozel" userId="5faef357-946f-4c0e-bd5d-396a2e3cc0bf" providerId="ADAL" clId="{26B7CC55-7383-4DEF-BC92-4B5300145D0D}" dt="2024-04-25T12:40:01.105" v="2484" actId="478"/>
          <ac:grpSpMkLst>
            <pc:docMk/>
            <pc:sldMk cId="832543708" sldId="477"/>
            <ac:grpSpMk id="114" creationId="{4CD61ACF-B3A3-F114-DDD9-97C60EDA7065}"/>
          </ac:grpSpMkLst>
        </pc:grpChg>
        <pc:grpChg chg="del">
          <ac:chgData name="Lukas Kozel" userId="5faef357-946f-4c0e-bd5d-396a2e3cc0bf" providerId="ADAL" clId="{26B7CC55-7383-4DEF-BC92-4B5300145D0D}" dt="2024-04-25T12:40:01.105" v="2484" actId="478"/>
          <ac:grpSpMkLst>
            <pc:docMk/>
            <pc:sldMk cId="832543708" sldId="477"/>
            <ac:grpSpMk id="117" creationId="{D334607A-7BA4-62B3-9077-C19D83C7B813}"/>
          </ac:grpSpMkLst>
        </pc:grpChg>
        <pc:grpChg chg="del">
          <ac:chgData name="Lukas Kozel" userId="5faef357-946f-4c0e-bd5d-396a2e3cc0bf" providerId="ADAL" clId="{26B7CC55-7383-4DEF-BC92-4B5300145D0D}" dt="2024-04-25T12:40:01.105" v="2484" actId="478"/>
          <ac:grpSpMkLst>
            <pc:docMk/>
            <pc:sldMk cId="832543708" sldId="477"/>
            <ac:grpSpMk id="120" creationId="{842F18CD-0849-2E7D-B7B7-78A1D88EF6C3}"/>
          </ac:grpSpMkLst>
        </pc:grpChg>
        <pc:grpChg chg="del">
          <ac:chgData name="Lukas Kozel" userId="5faef357-946f-4c0e-bd5d-396a2e3cc0bf" providerId="ADAL" clId="{26B7CC55-7383-4DEF-BC92-4B5300145D0D}" dt="2024-04-25T12:40:01.105" v="2484" actId="478"/>
          <ac:grpSpMkLst>
            <pc:docMk/>
            <pc:sldMk cId="832543708" sldId="477"/>
            <ac:grpSpMk id="136" creationId="{CAD7834D-0B06-40DF-2865-573C931DE031}"/>
          </ac:grpSpMkLst>
        </pc:grpChg>
      </pc:sldChg>
      <pc:sldChg chg="addSp delSp modSp add mod">
        <pc:chgData name="Lukas Kozel" userId="5faef357-946f-4c0e-bd5d-396a2e3cc0bf" providerId="ADAL" clId="{26B7CC55-7383-4DEF-BC92-4B5300145D0D}" dt="2024-04-25T19:52:59.598" v="3053" actId="242"/>
        <pc:sldMkLst>
          <pc:docMk/>
          <pc:sldMk cId="2491871096" sldId="478"/>
        </pc:sldMkLst>
        <pc:spChg chg="mod ord">
          <ac:chgData name="Lukas Kozel" userId="5faef357-946f-4c0e-bd5d-396a2e3cc0bf" providerId="ADAL" clId="{26B7CC55-7383-4DEF-BC92-4B5300145D0D}" dt="2024-04-25T12:46:41.034" v="2717" actId="207"/>
          <ac:spMkLst>
            <pc:docMk/>
            <pc:sldMk cId="2491871096" sldId="478"/>
            <ac:spMk id="2" creationId="{02685682-C3C6-06D5-DBEF-CD47F53E4B2E}"/>
          </ac:spMkLst>
        </pc:spChg>
        <pc:spChg chg="mod ord">
          <ac:chgData name="Lukas Kozel" userId="5faef357-946f-4c0e-bd5d-396a2e3cc0bf" providerId="ADAL" clId="{26B7CC55-7383-4DEF-BC92-4B5300145D0D}" dt="2024-04-25T12:46:41.034" v="2717" actId="207"/>
          <ac:spMkLst>
            <pc:docMk/>
            <pc:sldMk cId="2491871096" sldId="478"/>
            <ac:spMk id="3" creationId="{ECFA0D96-2DD5-F50F-DC3F-1694A73AF699}"/>
          </ac:spMkLst>
        </pc:spChg>
        <pc:spChg chg="mod ord">
          <ac:chgData name="Lukas Kozel" userId="5faef357-946f-4c0e-bd5d-396a2e3cc0bf" providerId="ADAL" clId="{26B7CC55-7383-4DEF-BC92-4B5300145D0D}" dt="2024-04-25T12:46:34.306" v="2686"/>
          <ac:spMkLst>
            <pc:docMk/>
            <pc:sldMk cId="2491871096" sldId="478"/>
            <ac:spMk id="5" creationId="{BD1584C6-ABAF-7B00-F679-B8E90D6A2DD6}"/>
          </ac:spMkLst>
        </pc:spChg>
        <pc:spChg chg="mod ord">
          <ac:chgData name="Lukas Kozel" userId="5faef357-946f-4c0e-bd5d-396a2e3cc0bf" providerId="ADAL" clId="{26B7CC55-7383-4DEF-BC92-4B5300145D0D}" dt="2024-04-25T12:46:34.306" v="2688"/>
          <ac:spMkLst>
            <pc:docMk/>
            <pc:sldMk cId="2491871096" sldId="478"/>
            <ac:spMk id="6" creationId="{6F003C29-24AA-B99B-6401-935F167EC563}"/>
          </ac:spMkLst>
        </pc:spChg>
        <pc:spChg chg="mod ord">
          <ac:chgData name="Lukas Kozel" userId="5faef357-946f-4c0e-bd5d-396a2e3cc0bf" providerId="ADAL" clId="{26B7CC55-7383-4DEF-BC92-4B5300145D0D}" dt="2024-04-25T12:46:34.307" v="2690"/>
          <ac:spMkLst>
            <pc:docMk/>
            <pc:sldMk cId="2491871096" sldId="478"/>
            <ac:spMk id="7" creationId="{DF603549-365D-B53D-A375-DC713F0106F9}"/>
          </ac:spMkLst>
        </pc:spChg>
        <pc:spChg chg="add mod ord">
          <ac:chgData name="Lukas Kozel" userId="5faef357-946f-4c0e-bd5d-396a2e3cc0bf" providerId="ADAL" clId="{26B7CC55-7383-4DEF-BC92-4B5300145D0D}" dt="2024-04-25T12:46:34.301" v="2674"/>
          <ac:spMkLst>
            <pc:docMk/>
            <pc:sldMk cId="2491871096" sldId="478"/>
            <ac:spMk id="8" creationId="{199D3C16-1C7A-4B45-4C47-7A303C8AD4B5}"/>
          </ac:spMkLst>
        </pc:spChg>
        <pc:spChg chg="mod ord">
          <ac:chgData name="Lukas Kozel" userId="5faef357-946f-4c0e-bd5d-396a2e3cc0bf" providerId="ADAL" clId="{26B7CC55-7383-4DEF-BC92-4B5300145D0D}" dt="2024-04-25T12:47:03.777" v="2721" actId="207"/>
          <ac:spMkLst>
            <pc:docMk/>
            <pc:sldMk cId="2491871096" sldId="478"/>
            <ac:spMk id="14" creationId="{4F5BAAC1-B544-E462-B052-004CCAEAC0DA}"/>
          </ac:spMkLst>
        </pc:spChg>
        <pc:spChg chg="mod ord">
          <ac:chgData name="Lukas Kozel" userId="5faef357-946f-4c0e-bd5d-396a2e3cc0bf" providerId="ADAL" clId="{26B7CC55-7383-4DEF-BC92-4B5300145D0D}" dt="2024-04-25T19:52:59.598" v="3053" actId="242"/>
          <ac:spMkLst>
            <pc:docMk/>
            <pc:sldMk cId="2491871096" sldId="478"/>
            <ac:spMk id="15" creationId="{C31E88DD-657A-076B-31F2-68D1B2877D1B}"/>
          </ac:spMkLst>
        </pc:spChg>
        <pc:spChg chg="mod ord">
          <ac:chgData name="Lukas Kozel" userId="5faef357-946f-4c0e-bd5d-396a2e3cc0bf" providerId="ADAL" clId="{26B7CC55-7383-4DEF-BC92-4B5300145D0D}" dt="2024-04-25T12:46:41.034" v="2717" actId="207"/>
          <ac:spMkLst>
            <pc:docMk/>
            <pc:sldMk cId="2491871096" sldId="478"/>
            <ac:spMk id="19" creationId="{A59C1F46-5C3A-C7DB-FA9B-DA98184FBF85}"/>
          </ac:spMkLst>
        </pc:spChg>
        <pc:spChg chg="mod ord">
          <ac:chgData name="Lukas Kozel" userId="5faef357-946f-4c0e-bd5d-396a2e3cc0bf" providerId="ADAL" clId="{26B7CC55-7383-4DEF-BC92-4B5300145D0D}" dt="2024-04-25T19:52:59.598" v="3053" actId="242"/>
          <ac:spMkLst>
            <pc:docMk/>
            <pc:sldMk cId="2491871096" sldId="478"/>
            <ac:spMk id="21" creationId="{4F3EBF11-B5C3-A1F2-1A60-E441C8DEB231}"/>
          </ac:spMkLst>
        </pc:spChg>
        <pc:spChg chg="mod ord">
          <ac:chgData name="Lukas Kozel" userId="5faef357-946f-4c0e-bd5d-396a2e3cc0bf" providerId="ADAL" clId="{26B7CC55-7383-4DEF-BC92-4B5300145D0D}" dt="2024-04-25T19:52:59.598" v="3053" actId="242"/>
          <ac:spMkLst>
            <pc:docMk/>
            <pc:sldMk cId="2491871096" sldId="478"/>
            <ac:spMk id="22" creationId="{82D3A44B-F840-2886-CFDB-629D028BFF67}"/>
          </ac:spMkLst>
        </pc:spChg>
        <pc:spChg chg="mod ord">
          <ac:chgData name="Lukas Kozel" userId="5faef357-946f-4c0e-bd5d-396a2e3cc0bf" providerId="ADAL" clId="{26B7CC55-7383-4DEF-BC92-4B5300145D0D}" dt="2024-04-25T12:47:03.777" v="2721" actId="207"/>
          <ac:spMkLst>
            <pc:docMk/>
            <pc:sldMk cId="2491871096" sldId="478"/>
            <ac:spMk id="24" creationId="{C3CCB24F-6C02-8975-06AC-282810181224}"/>
          </ac:spMkLst>
        </pc:spChg>
        <pc:spChg chg="mod ord">
          <ac:chgData name="Lukas Kozel" userId="5faef357-946f-4c0e-bd5d-396a2e3cc0bf" providerId="ADAL" clId="{26B7CC55-7383-4DEF-BC92-4B5300145D0D}" dt="2024-04-25T19:52:59.598" v="3053" actId="242"/>
          <ac:spMkLst>
            <pc:docMk/>
            <pc:sldMk cId="2491871096" sldId="478"/>
            <ac:spMk id="26" creationId="{3B6CA8A6-F9B8-6099-063C-20DCD92452FC}"/>
          </ac:spMkLst>
        </pc:spChg>
        <pc:spChg chg="mod ord">
          <ac:chgData name="Lukas Kozel" userId="5faef357-946f-4c0e-bd5d-396a2e3cc0bf" providerId="ADAL" clId="{26B7CC55-7383-4DEF-BC92-4B5300145D0D}" dt="2024-04-25T19:52:59.598" v="3053" actId="242"/>
          <ac:spMkLst>
            <pc:docMk/>
            <pc:sldMk cId="2491871096" sldId="478"/>
            <ac:spMk id="27" creationId="{0B8E65DE-B912-736F-D7DB-D6CC009B5EA7}"/>
          </ac:spMkLst>
        </pc:spChg>
        <pc:spChg chg="mod ord">
          <ac:chgData name="Lukas Kozel" userId="5faef357-946f-4c0e-bd5d-396a2e3cc0bf" providerId="ADAL" clId="{26B7CC55-7383-4DEF-BC92-4B5300145D0D}" dt="2024-04-25T19:52:59.598" v="3053" actId="242"/>
          <ac:spMkLst>
            <pc:docMk/>
            <pc:sldMk cId="2491871096" sldId="478"/>
            <ac:spMk id="28" creationId="{4DB05D93-3B88-844E-B366-308F21609083}"/>
          </ac:spMkLst>
        </pc:spChg>
        <pc:spChg chg="mod ord">
          <ac:chgData name="Lukas Kozel" userId="5faef357-946f-4c0e-bd5d-396a2e3cc0bf" providerId="ADAL" clId="{26B7CC55-7383-4DEF-BC92-4B5300145D0D}" dt="2024-04-25T12:47:23.036" v="2722" actId="2711"/>
          <ac:spMkLst>
            <pc:docMk/>
            <pc:sldMk cId="2491871096" sldId="478"/>
            <ac:spMk id="36" creationId="{48512257-07DE-22DC-763F-2FBC1AA41DE7}"/>
          </ac:spMkLst>
        </pc:spChg>
        <pc:spChg chg="del mod ord">
          <ac:chgData name="Lukas Kozel" userId="5faef357-946f-4c0e-bd5d-396a2e3cc0bf" providerId="ADAL" clId="{26B7CC55-7383-4DEF-BC92-4B5300145D0D}" dt="2024-04-25T12:46:46.743" v="2719" actId="478"/>
          <ac:spMkLst>
            <pc:docMk/>
            <pc:sldMk cId="2491871096" sldId="478"/>
            <ac:spMk id="40" creationId="{86A6903A-9461-EB04-1CB5-BB07BCAAF8FB}"/>
          </ac:spMkLst>
        </pc:spChg>
        <pc:spChg chg="mod ord">
          <ac:chgData name="Lukas Kozel" userId="5faef357-946f-4c0e-bd5d-396a2e3cc0bf" providerId="ADAL" clId="{26B7CC55-7383-4DEF-BC92-4B5300145D0D}" dt="2024-04-25T12:47:23.036" v="2722" actId="2711"/>
          <ac:spMkLst>
            <pc:docMk/>
            <pc:sldMk cId="2491871096" sldId="478"/>
            <ac:spMk id="57" creationId="{0ACC4D3F-063D-BB4A-5456-1BC40A6C59F7}"/>
          </ac:spMkLst>
        </pc:spChg>
        <pc:spChg chg="mod ord">
          <ac:chgData name="Lukas Kozel" userId="5faef357-946f-4c0e-bd5d-396a2e3cc0bf" providerId="ADAL" clId="{26B7CC55-7383-4DEF-BC92-4B5300145D0D}" dt="2024-04-25T12:47:23.036" v="2722" actId="2711"/>
          <ac:spMkLst>
            <pc:docMk/>
            <pc:sldMk cId="2491871096" sldId="478"/>
            <ac:spMk id="65" creationId="{460BEBAD-5005-DA3A-FF22-9F1725C7800F}"/>
          </ac:spMkLst>
        </pc:spChg>
        <pc:graphicFrameChg chg="mod">
          <ac:chgData name="Lukas Kozel" userId="5faef357-946f-4c0e-bd5d-396a2e3cc0bf" providerId="ADAL" clId="{26B7CC55-7383-4DEF-BC92-4B5300145D0D}" dt="2024-04-25T12:46:34.318" v="2716"/>
          <ac:graphicFrameMkLst>
            <pc:docMk/>
            <pc:sldMk cId="2491871096" sldId="478"/>
            <ac:graphicFrameMk id="31" creationId="{5B4C6418-2F33-C693-1B39-4718F32CC29D}"/>
          </ac:graphicFrameMkLst>
        </pc:graphicFrameChg>
        <pc:picChg chg="del">
          <ac:chgData name="Lukas Kozel" userId="5faef357-946f-4c0e-bd5d-396a2e3cc0bf" providerId="ADAL" clId="{26B7CC55-7383-4DEF-BC92-4B5300145D0D}" dt="2024-04-25T12:46:32.084" v="2671" actId="478"/>
          <ac:picMkLst>
            <pc:docMk/>
            <pc:sldMk cId="2491871096" sldId="478"/>
            <ac:picMk id="4" creationId="{D952C03D-BC80-21B8-7092-B60649CAC7D8}"/>
          </ac:picMkLst>
        </pc:picChg>
        <pc:picChg chg="add mod ord">
          <ac:chgData name="Lukas Kozel" userId="5faef357-946f-4c0e-bd5d-396a2e3cc0bf" providerId="ADAL" clId="{26B7CC55-7383-4DEF-BC92-4B5300145D0D}" dt="2024-04-25T12:46:34.303" v="2676"/>
          <ac:picMkLst>
            <pc:docMk/>
            <pc:sldMk cId="2491871096" sldId="478"/>
            <ac:picMk id="9" creationId="{14528A6F-469F-0EA0-0F67-118E23EFD9C3}"/>
          </ac:picMkLst>
        </pc:picChg>
      </pc:sldChg>
      <pc:sldChg chg="new add del">
        <pc:chgData name="Lukas Kozel" userId="5faef357-946f-4c0e-bd5d-396a2e3cc0bf" providerId="ADAL" clId="{26B7CC55-7383-4DEF-BC92-4B5300145D0D}" dt="2024-04-25T19:54:49.197" v="3068" actId="47"/>
        <pc:sldMkLst>
          <pc:docMk/>
          <pc:sldMk cId="2777089002" sldId="479"/>
        </pc:sldMkLst>
      </pc:sldChg>
      <pc:sldChg chg="modSp new add del mod">
        <pc:chgData name="Lukas Kozel" userId="5faef357-946f-4c0e-bd5d-396a2e3cc0bf" providerId="ADAL" clId="{26B7CC55-7383-4DEF-BC92-4B5300145D0D}" dt="2024-04-25T19:54:55.107" v="3071" actId="47"/>
        <pc:sldMkLst>
          <pc:docMk/>
          <pc:sldMk cId="2291476601" sldId="480"/>
        </pc:sldMkLst>
        <pc:spChg chg="mod">
          <ac:chgData name="Lukas Kozel" userId="5faef357-946f-4c0e-bd5d-396a2e3cc0bf" providerId="ADAL" clId="{26B7CC55-7383-4DEF-BC92-4B5300145D0D}" dt="2024-04-25T19:54:13.727" v="3064" actId="27636"/>
          <ac:spMkLst>
            <pc:docMk/>
            <pc:sldMk cId="2291476601" sldId="480"/>
            <ac:spMk id="6" creationId="{F3D3EAD4-873C-0973-5539-A2E15F8C6110}"/>
          </ac:spMkLst>
        </pc:spChg>
        <pc:spChg chg="mod">
          <ac:chgData name="Lukas Kozel" userId="5faef357-946f-4c0e-bd5d-396a2e3cc0bf" providerId="ADAL" clId="{26B7CC55-7383-4DEF-BC92-4B5300145D0D}" dt="2024-04-25T19:54:13.724" v="3063" actId="27636"/>
          <ac:spMkLst>
            <pc:docMk/>
            <pc:sldMk cId="2291476601" sldId="480"/>
            <ac:spMk id="10" creationId="{640EAAA8-0370-A24A-913E-CB0964977ADE}"/>
          </ac:spMkLst>
        </pc:spChg>
      </pc:sldChg>
      <pc:sldChg chg="add del">
        <pc:chgData name="Lukas Kozel" userId="5faef357-946f-4c0e-bd5d-396a2e3cc0bf" providerId="ADAL" clId="{26B7CC55-7383-4DEF-BC92-4B5300145D0D}" dt="2024-04-25T19:49:57.470" v="3005"/>
        <pc:sldMkLst>
          <pc:docMk/>
          <pc:sldMk cId="2123361893" sldId="481"/>
        </pc:sldMkLst>
      </pc:sldChg>
      <pc:sldChg chg="new add">
        <pc:chgData name="Lukas Kozel" userId="5faef357-946f-4c0e-bd5d-396a2e3cc0bf" providerId="ADAL" clId="{26B7CC55-7383-4DEF-BC92-4B5300145D0D}" dt="2024-04-25T19:54:51.855" v="3070"/>
        <pc:sldMkLst>
          <pc:docMk/>
          <pc:sldMk cId="2381925796" sldId="481"/>
        </pc:sldMkLst>
      </pc:sldChg>
      <pc:sldChg chg="new add">
        <pc:chgData name="Lukas Kozel" userId="5faef357-946f-4c0e-bd5d-396a2e3cc0bf" providerId="ADAL" clId="{26B7CC55-7383-4DEF-BC92-4B5300145D0D}" dt="2024-04-25T19:54:57.383" v="3073"/>
        <pc:sldMkLst>
          <pc:docMk/>
          <pc:sldMk cId="3063574792" sldId="482"/>
        </pc:sldMkLst>
      </pc:sldChg>
      <pc:sldChg chg="addSp delSp modSp add mod ord">
        <pc:chgData name="Lukas Kozel" userId="5faef357-946f-4c0e-bd5d-396a2e3cc0bf" providerId="ADAL" clId="{26B7CC55-7383-4DEF-BC92-4B5300145D0D}" dt="2024-04-25T20:01:54.839" v="3242" actId="20577"/>
        <pc:sldMkLst>
          <pc:docMk/>
          <pc:sldMk cId="220842757" sldId="483"/>
        </pc:sldMkLst>
        <pc:spChg chg="del">
          <ac:chgData name="Lukas Kozel" userId="5faef357-946f-4c0e-bd5d-396a2e3cc0bf" providerId="ADAL" clId="{26B7CC55-7383-4DEF-BC92-4B5300145D0D}" dt="2024-04-25T20:01:05.411" v="3232" actId="478"/>
          <ac:spMkLst>
            <pc:docMk/>
            <pc:sldMk cId="220842757" sldId="483"/>
            <ac:spMk id="2" creationId="{3AF9EC6E-C43B-16D2-0C36-BBEFF7C41F02}"/>
          </ac:spMkLst>
        </pc:spChg>
        <pc:spChg chg="del">
          <ac:chgData name="Lukas Kozel" userId="5faef357-946f-4c0e-bd5d-396a2e3cc0bf" providerId="ADAL" clId="{26B7CC55-7383-4DEF-BC92-4B5300145D0D}" dt="2024-04-25T20:01:05.411" v="3232" actId="478"/>
          <ac:spMkLst>
            <pc:docMk/>
            <pc:sldMk cId="220842757" sldId="483"/>
            <ac:spMk id="4" creationId="{758BA0B6-DBD1-FE5E-8828-5B6544075A17}"/>
          </ac:spMkLst>
        </pc:spChg>
        <pc:spChg chg="del">
          <ac:chgData name="Lukas Kozel" userId="5faef357-946f-4c0e-bd5d-396a2e3cc0bf" providerId="ADAL" clId="{26B7CC55-7383-4DEF-BC92-4B5300145D0D}" dt="2024-04-25T20:01:05.411" v="3232" actId="478"/>
          <ac:spMkLst>
            <pc:docMk/>
            <pc:sldMk cId="220842757" sldId="483"/>
            <ac:spMk id="5" creationId="{8AA6BD8C-F5BC-D361-C99E-73243069B46E}"/>
          </ac:spMkLst>
        </pc:spChg>
        <pc:spChg chg="mod">
          <ac:chgData name="Lukas Kozel" userId="5faef357-946f-4c0e-bd5d-396a2e3cc0bf" providerId="ADAL" clId="{26B7CC55-7383-4DEF-BC92-4B5300145D0D}" dt="2024-04-25T20:01:16.553" v="3234" actId="207"/>
          <ac:spMkLst>
            <pc:docMk/>
            <pc:sldMk cId="220842757" sldId="483"/>
            <ac:spMk id="6" creationId="{F1160F16-A195-514A-0C5C-B64D90F6E4A2}"/>
          </ac:spMkLst>
        </pc:spChg>
        <pc:spChg chg="add mod">
          <ac:chgData name="Lukas Kozel" userId="5faef357-946f-4c0e-bd5d-396a2e3cc0bf" providerId="ADAL" clId="{26B7CC55-7383-4DEF-BC92-4B5300145D0D}" dt="2024-04-25T20:01:06.029" v="3233"/>
          <ac:spMkLst>
            <pc:docMk/>
            <pc:sldMk cId="220842757" sldId="483"/>
            <ac:spMk id="7" creationId="{B4108F6F-6047-9EA4-6559-79723AD6B39A}"/>
          </ac:spMkLst>
        </pc:spChg>
        <pc:spChg chg="mod">
          <ac:chgData name="Lukas Kozel" userId="5faef357-946f-4c0e-bd5d-396a2e3cc0bf" providerId="ADAL" clId="{26B7CC55-7383-4DEF-BC92-4B5300145D0D}" dt="2024-04-25T20:01:23.981" v="3235" actId="207"/>
          <ac:spMkLst>
            <pc:docMk/>
            <pc:sldMk cId="220842757" sldId="483"/>
            <ac:spMk id="15" creationId="{6FA396C2-817A-C8F8-0CCE-15A803A6F6D7}"/>
          </ac:spMkLst>
        </pc:spChg>
        <pc:spChg chg="mod">
          <ac:chgData name="Lukas Kozel" userId="5faef357-946f-4c0e-bd5d-396a2e3cc0bf" providerId="ADAL" clId="{26B7CC55-7383-4DEF-BC92-4B5300145D0D}" dt="2024-04-25T20:01:23.981" v="3235" actId="207"/>
          <ac:spMkLst>
            <pc:docMk/>
            <pc:sldMk cId="220842757" sldId="483"/>
            <ac:spMk id="16" creationId="{D238D290-2723-7BAE-E4FC-3484BF91E242}"/>
          </ac:spMkLst>
        </pc:spChg>
        <pc:spChg chg="mod">
          <ac:chgData name="Lukas Kozel" userId="5faef357-946f-4c0e-bd5d-396a2e3cc0bf" providerId="ADAL" clId="{26B7CC55-7383-4DEF-BC92-4B5300145D0D}" dt="2024-04-25T20:01:23.981" v="3235" actId="207"/>
          <ac:spMkLst>
            <pc:docMk/>
            <pc:sldMk cId="220842757" sldId="483"/>
            <ac:spMk id="17" creationId="{05AB188A-63ED-C67D-626E-4ED56C43D7CD}"/>
          </ac:spMkLst>
        </pc:spChg>
        <pc:spChg chg="mod">
          <ac:chgData name="Lukas Kozel" userId="5faef357-946f-4c0e-bd5d-396a2e3cc0bf" providerId="ADAL" clId="{26B7CC55-7383-4DEF-BC92-4B5300145D0D}" dt="2024-04-25T20:01:23.981" v="3235" actId="207"/>
          <ac:spMkLst>
            <pc:docMk/>
            <pc:sldMk cId="220842757" sldId="483"/>
            <ac:spMk id="18" creationId="{316EB928-8DC3-8E13-50E4-00B3DC9F56BA}"/>
          </ac:spMkLst>
        </pc:spChg>
        <pc:spChg chg="mod">
          <ac:chgData name="Lukas Kozel" userId="5faef357-946f-4c0e-bd5d-396a2e3cc0bf" providerId="ADAL" clId="{26B7CC55-7383-4DEF-BC92-4B5300145D0D}" dt="2024-04-25T20:01:23.981" v="3235" actId="207"/>
          <ac:spMkLst>
            <pc:docMk/>
            <pc:sldMk cId="220842757" sldId="483"/>
            <ac:spMk id="19" creationId="{DC0F54FF-471F-D113-FE3D-41FD66E688AA}"/>
          </ac:spMkLst>
        </pc:spChg>
        <pc:spChg chg="mod">
          <ac:chgData name="Lukas Kozel" userId="5faef357-946f-4c0e-bd5d-396a2e3cc0bf" providerId="ADAL" clId="{26B7CC55-7383-4DEF-BC92-4B5300145D0D}" dt="2024-04-25T20:01:23.981" v="3235" actId="207"/>
          <ac:spMkLst>
            <pc:docMk/>
            <pc:sldMk cId="220842757" sldId="483"/>
            <ac:spMk id="20" creationId="{9175B7E9-7899-1CB4-AEE4-4F42B0CAD87C}"/>
          </ac:spMkLst>
        </pc:spChg>
        <pc:spChg chg="mod">
          <ac:chgData name="Lukas Kozel" userId="5faef357-946f-4c0e-bd5d-396a2e3cc0bf" providerId="ADAL" clId="{26B7CC55-7383-4DEF-BC92-4B5300145D0D}" dt="2024-04-25T20:01:23.981" v="3235" actId="207"/>
          <ac:spMkLst>
            <pc:docMk/>
            <pc:sldMk cId="220842757" sldId="483"/>
            <ac:spMk id="23" creationId="{69185637-BF98-B9D6-D609-5A1896BD5651}"/>
          </ac:spMkLst>
        </pc:spChg>
        <pc:spChg chg="mod">
          <ac:chgData name="Lukas Kozel" userId="5faef357-946f-4c0e-bd5d-396a2e3cc0bf" providerId="ADAL" clId="{26B7CC55-7383-4DEF-BC92-4B5300145D0D}" dt="2024-04-25T20:01:23.981" v="3235" actId="207"/>
          <ac:spMkLst>
            <pc:docMk/>
            <pc:sldMk cId="220842757" sldId="483"/>
            <ac:spMk id="24" creationId="{4A7B2C6F-EEFB-29F3-B232-7CF9CB4DEEA8}"/>
          </ac:spMkLst>
        </pc:spChg>
        <pc:spChg chg="mod">
          <ac:chgData name="Lukas Kozel" userId="5faef357-946f-4c0e-bd5d-396a2e3cc0bf" providerId="ADAL" clId="{26B7CC55-7383-4DEF-BC92-4B5300145D0D}" dt="2024-04-25T20:01:23.981" v="3235" actId="207"/>
          <ac:spMkLst>
            <pc:docMk/>
            <pc:sldMk cId="220842757" sldId="483"/>
            <ac:spMk id="25" creationId="{D00C45F6-0ED6-F9C5-F70A-DF6BD8C15A34}"/>
          </ac:spMkLst>
        </pc:spChg>
        <pc:spChg chg="add mod">
          <ac:chgData name="Lukas Kozel" userId="5faef357-946f-4c0e-bd5d-396a2e3cc0bf" providerId="ADAL" clId="{26B7CC55-7383-4DEF-BC92-4B5300145D0D}" dt="2024-04-25T20:01:54.839" v="3242" actId="20577"/>
          <ac:spMkLst>
            <pc:docMk/>
            <pc:sldMk cId="220842757" sldId="483"/>
            <ac:spMk id="26" creationId="{302DE602-AAA2-0D00-F4C4-FBD3F4B70858}"/>
          </ac:spMkLst>
        </pc:spChg>
        <pc:picChg chg="del">
          <ac:chgData name="Lukas Kozel" userId="5faef357-946f-4c0e-bd5d-396a2e3cc0bf" providerId="ADAL" clId="{26B7CC55-7383-4DEF-BC92-4B5300145D0D}" dt="2024-04-25T20:01:05.411" v="3232" actId="478"/>
          <ac:picMkLst>
            <pc:docMk/>
            <pc:sldMk cId="220842757" sldId="483"/>
            <ac:picMk id="3" creationId="{00CD212F-CA89-3F3F-EBAC-4C7480BA7895}"/>
          </ac:picMkLst>
        </pc:picChg>
        <pc:picChg chg="add mod">
          <ac:chgData name="Lukas Kozel" userId="5faef357-946f-4c0e-bd5d-396a2e3cc0bf" providerId="ADAL" clId="{26B7CC55-7383-4DEF-BC92-4B5300145D0D}" dt="2024-04-25T20:01:06.029" v="3233"/>
          <ac:picMkLst>
            <pc:docMk/>
            <pc:sldMk cId="220842757" sldId="483"/>
            <ac:picMk id="21" creationId="{A4237BF4-2BD5-F7A1-4C87-6AD61A9EB5B4}"/>
          </ac:picMkLst>
        </pc:picChg>
      </pc:sldChg>
      <pc:sldChg chg="new add">
        <pc:chgData name="Lukas Kozel" userId="5faef357-946f-4c0e-bd5d-396a2e3cc0bf" providerId="ADAL" clId="{26B7CC55-7383-4DEF-BC92-4B5300145D0D}" dt="2024-04-25T20:06:15.749" v="3409"/>
        <pc:sldMkLst>
          <pc:docMk/>
          <pc:sldMk cId="721799034" sldId="484"/>
        </pc:sldMkLst>
      </pc:sldChg>
      <pc:sldChg chg="new add">
        <pc:chgData name="Lukas Kozel" userId="5faef357-946f-4c0e-bd5d-396a2e3cc0bf" providerId="ADAL" clId="{26B7CC55-7383-4DEF-BC92-4B5300145D0D}" dt="2024-04-25T20:06:22.222" v="3411"/>
        <pc:sldMkLst>
          <pc:docMk/>
          <pc:sldMk cId="3175377635" sldId="485"/>
        </pc:sldMkLst>
      </pc:sldChg>
      <pc:sldChg chg="addSp delSp modSp new add mod">
        <pc:chgData name="Lukas Kozel" userId="5faef357-946f-4c0e-bd5d-396a2e3cc0bf" providerId="ADAL" clId="{26B7CC55-7383-4DEF-BC92-4B5300145D0D}" dt="2024-04-26T08:03:15.415" v="5829" actId="21"/>
        <pc:sldMkLst>
          <pc:docMk/>
          <pc:sldMk cId="1599569517" sldId="486"/>
        </pc:sldMkLst>
        <pc:spChg chg="add mod">
          <ac:chgData name="Lukas Kozel" userId="5faef357-946f-4c0e-bd5d-396a2e3cc0bf" providerId="ADAL" clId="{26B7CC55-7383-4DEF-BC92-4B5300145D0D}" dt="2024-04-25T20:30:05.685" v="3546" actId="5793"/>
          <ac:spMkLst>
            <pc:docMk/>
            <pc:sldMk cId="1599569517" sldId="486"/>
            <ac:spMk id="2" creationId="{54C75225-ED66-5099-F072-D6AEA5CA6A3E}"/>
          </ac:spMkLst>
        </pc:spChg>
        <pc:spChg chg="add mod">
          <ac:chgData name="Lukas Kozel" userId="5faef357-946f-4c0e-bd5d-396a2e3cc0bf" providerId="ADAL" clId="{26B7CC55-7383-4DEF-BC92-4B5300145D0D}" dt="2024-04-25T20:29:21.115" v="3476" actId="20577"/>
          <ac:spMkLst>
            <pc:docMk/>
            <pc:sldMk cId="1599569517" sldId="486"/>
            <ac:spMk id="3" creationId="{6315A06B-5A19-1167-6513-685B7D625672}"/>
          </ac:spMkLst>
        </pc:spChg>
        <pc:spChg chg="add mod">
          <ac:chgData name="Lukas Kozel" userId="5faef357-946f-4c0e-bd5d-396a2e3cc0bf" providerId="ADAL" clId="{26B7CC55-7383-4DEF-BC92-4B5300145D0D}" dt="2024-04-25T20:29:14.633" v="3464" actId="20577"/>
          <ac:spMkLst>
            <pc:docMk/>
            <pc:sldMk cId="1599569517" sldId="486"/>
            <ac:spMk id="5" creationId="{664FF1EC-6191-BCBC-0139-A46F792F404D}"/>
          </ac:spMkLst>
        </pc:spChg>
        <pc:spChg chg="add del mod">
          <ac:chgData name="Lukas Kozel" userId="5faef357-946f-4c0e-bd5d-396a2e3cc0bf" providerId="ADAL" clId="{26B7CC55-7383-4DEF-BC92-4B5300145D0D}" dt="2024-04-25T20:30:09.115" v="3547" actId="478"/>
          <ac:spMkLst>
            <pc:docMk/>
            <pc:sldMk cId="1599569517" sldId="486"/>
            <ac:spMk id="6" creationId="{DE43DE51-AC93-D807-4E67-8F427BD28173}"/>
          </ac:spMkLst>
        </pc:spChg>
        <pc:spChg chg="mod topLvl">
          <ac:chgData name="Lukas Kozel" userId="5faef357-946f-4c0e-bd5d-396a2e3cc0bf" providerId="ADAL" clId="{26B7CC55-7383-4DEF-BC92-4B5300145D0D}" dt="2024-04-26T07:36:27.608" v="5366" actId="1076"/>
          <ac:spMkLst>
            <pc:docMk/>
            <pc:sldMk cId="1599569517" sldId="486"/>
            <ac:spMk id="8" creationId="{5446F641-81F8-2C02-CA40-2359391442BE}"/>
          </ac:spMkLst>
        </pc:spChg>
        <pc:spChg chg="mod topLvl">
          <ac:chgData name="Lukas Kozel" userId="5faef357-946f-4c0e-bd5d-396a2e3cc0bf" providerId="ADAL" clId="{26B7CC55-7383-4DEF-BC92-4B5300145D0D}" dt="2024-04-26T07:36:27.608" v="5366" actId="1076"/>
          <ac:spMkLst>
            <pc:docMk/>
            <pc:sldMk cId="1599569517" sldId="486"/>
            <ac:spMk id="9" creationId="{7139A080-F91E-D77B-C680-FEB73EE2BC64}"/>
          </ac:spMkLst>
        </pc:spChg>
        <pc:spChg chg="mod topLvl">
          <ac:chgData name="Lukas Kozel" userId="5faef357-946f-4c0e-bd5d-396a2e3cc0bf" providerId="ADAL" clId="{26B7CC55-7383-4DEF-BC92-4B5300145D0D}" dt="2024-04-26T07:36:27.608" v="5366" actId="1076"/>
          <ac:spMkLst>
            <pc:docMk/>
            <pc:sldMk cId="1599569517" sldId="486"/>
            <ac:spMk id="10" creationId="{43DC3C98-DA32-4BFB-A1C1-49C314C8F062}"/>
          </ac:spMkLst>
        </pc:spChg>
        <pc:spChg chg="mod topLvl">
          <ac:chgData name="Lukas Kozel" userId="5faef357-946f-4c0e-bd5d-396a2e3cc0bf" providerId="ADAL" clId="{26B7CC55-7383-4DEF-BC92-4B5300145D0D}" dt="2024-04-26T07:36:27.608" v="5366" actId="1076"/>
          <ac:spMkLst>
            <pc:docMk/>
            <pc:sldMk cId="1599569517" sldId="486"/>
            <ac:spMk id="11" creationId="{2CCAB5F9-672B-C92C-267D-18658CECF4AE}"/>
          </ac:spMkLst>
        </pc:spChg>
        <pc:spChg chg="mod topLvl">
          <ac:chgData name="Lukas Kozel" userId="5faef357-946f-4c0e-bd5d-396a2e3cc0bf" providerId="ADAL" clId="{26B7CC55-7383-4DEF-BC92-4B5300145D0D}" dt="2024-04-26T07:36:27.608" v="5366" actId="1076"/>
          <ac:spMkLst>
            <pc:docMk/>
            <pc:sldMk cId="1599569517" sldId="486"/>
            <ac:spMk id="12" creationId="{C1321DBE-1264-F545-F78A-3479361DA703}"/>
          </ac:spMkLst>
        </pc:spChg>
        <pc:spChg chg="mod topLvl">
          <ac:chgData name="Lukas Kozel" userId="5faef357-946f-4c0e-bd5d-396a2e3cc0bf" providerId="ADAL" clId="{26B7CC55-7383-4DEF-BC92-4B5300145D0D}" dt="2024-04-26T07:36:27.608" v="5366" actId="1076"/>
          <ac:spMkLst>
            <pc:docMk/>
            <pc:sldMk cId="1599569517" sldId="486"/>
            <ac:spMk id="14" creationId="{9B8C6EF2-F518-CA23-3D05-72554469F550}"/>
          </ac:spMkLst>
        </pc:spChg>
        <pc:spChg chg="mod topLvl">
          <ac:chgData name="Lukas Kozel" userId="5faef357-946f-4c0e-bd5d-396a2e3cc0bf" providerId="ADAL" clId="{26B7CC55-7383-4DEF-BC92-4B5300145D0D}" dt="2024-04-26T07:36:27.608" v="5366" actId="1076"/>
          <ac:spMkLst>
            <pc:docMk/>
            <pc:sldMk cId="1599569517" sldId="486"/>
            <ac:spMk id="16" creationId="{EA7B7F16-499D-361E-8193-4DDE482F5877}"/>
          </ac:spMkLst>
        </pc:spChg>
        <pc:spChg chg="mod topLvl">
          <ac:chgData name="Lukas Kozel" userId="5faef357-946f-4c0e-bd5d-396a2e3cc0bf" providerId="ADAL" clId="{26B7CC55-7383-4DEF-BC92-4B5300145D0D}" dt="2024-04-26T07:36:27.608" v="5366" actId="1076"/>
          <ac:spMkLst>
            <pc:docMk/>
            <pc:sldMk cId="1599569517" sldId="486"/>
            <ac:spMk id="17" creationId="{A78E990E-1183-6534-0FAA-DE291C7B575D}"/>
          </ac:spMkLst>
        </pc:spChg>
        <pc:spChg chg="mod topLvl">
          <ac:chgData name="Lukas Kozel" userId="5faef357-946f-4c0e-bd5d-396a2e3cc0bf" providerId="ADAL" clId="{26B7CC55-7383-4DEF-BC92-4B5300145D0D}" dt="2024-04-26T07:37:24.775" v="5382" actId="1076"/>
          <ac:spMkLst>
            <pc:docMk/>
            <pc:sldMk cId="1599569517" sldId="486"/>
            <ac:spMk id="22" creationId="{D1492BF0-5BE4-2C02-8CAF-0EEF3E28F1BF}"/>
          </ac:spMkLst>
        </pc:spChg>
        <pc:spChg chg="mod topLvl">
          <ac:chgData name="Lukas Kozel" userId="5faef357-946f-4c0e-bd5d-396a2e3cc0bf" providerId="ADAL" clId="{26B7CC55-7383-4DEF-BC92-4B5300145D0D}" dt="2024-04-26T07:37:24.775" v="5382" actId="1076"/>
          <ac:spMkLst>
            <pc:docMk/>
            <pc:sldMk cId="1599569517" sldId="486"/>
            <ac:spMk id="23" creationId="{403560D3-1F4A-503E-4499-3F06866242C3}"/>
          </ac:spMkLst>
        </pc:spChg>
        <pc:spChg chg="mod topLvl">
          <ac:chgData name="Lukas Kozel" userId="5faef357-946f-4c0e-bd5d-396a2e3cc0bf" providerId="ADAL" clId="{26B7CC55-7383-4DEF-BC92-4B5300145D0D}" dt="2024-04-26T07:37:24.775" v="5382" actId="1076"/>
          <ac:spMkLst>
            <pc:docMk/>
            <pc:sldMk cId="1599569517" sldId="486"/>
            <ac:spMk id="24" creationId="{B47706AE-ACAB-62CA-7E09-51E56D06CF01}"/>
          </ac:spMkLst>
        </pc:spChg>
        <pc:spChg chg="mod topLvl">
          <ac:chgData name="Lukas Kozel" userId="5faef357-946f-4c0e-bd5d-396a2e3cc0bf" providerId="ADAL" clId="{26B7CC55-7383-4DEF-BC92-4B5300145D0D}" dt="2024-04-26T07:37:24.775" v="5382" actId="1076"/>
          <ac:spMkLst>
            <pc:docMk/>
            <pc:sldMk cId="1599569517" sldId="486"/>
            <ac:spMk id="25" creationId="{22FB01E9-CA85-BD2E-E381-0BD8063F316D}"/>
          </ac:spMkLst>
        </pc:spChg>
        <pc:spChg chg="mod topLvl">
          <ac:chgData name="Lukas Kozel" userId="5faef357-946f-4c0e-bd5d-396a2e3cc0bf" providerId="ADAL" clId="{26B7CC55-7383-4DEF-BC92-4B5300145D0D}" dt="2024-04-26T07:37:24.775" v="5382" actId="1076"/>
          <ac:spMkLst>
            <pc:docMk/>
            <pc:sldMk cId="1599569517" sldId="486"/>
            <ac:spMk id="26" creationId="{BA104CFC-8484-AB73-7D47-9AFB7A2CAD2F}"/>
          </ac:spMkLst>
        </pc:spChg>
        <pc:spChg chg="mod topLvl">
          <ac:chgData name="Lukas Kozel" userId="5faef357-946f-4c0e-bd5d-396a2e3cc0bf" providerId="ADAL" clId="{26B7CC55-7383-4DEF-BC92-4B5300145D0D}" dt="2024-04-26T07:37:24.775" v="5382" actId="1076"/>
          <ac:spMkLst>
            <pc:docMk/>
            <pc:sldMk cId="1599569517" sldId="486"/>
            <ac:spMk id="27" creationId="{6DF0C241-35AD-1A35-9DF4-61ABE394F8E5}"/>
          </ac:spMkLst>
        </pc:spChg>
        <pc:spChg chg="mod topLvl">
          <ac:chgData name="Lukas Kozel" userId="5faef357-946f-4c0e-bd5d-396a2e3cc0bf" providerId="ADAL" clId="{26B7CC55-7383-4DEF-BC92-4B5300145D0D}" dt="2024-04-26T07:37:24.775" v="5382" actId="1076"/>
          <ac:spMkLst>
            <pc:docMk/>
            <pc:sldMk cId="1599569517" sldId="486"/>
            <ac:spMk id="28" creationId="{011A51D2-7EA6-0C82-B5D5-E682298ADF87}"/>
          </ac:spMkLst>
        </pc:spChg>
        <pc:spChg chg="mod topLvl">
          <ac:chgData name="Lukas Kozel" userId="5faef357-946f-4c0e-bd5d-396a2e3cc0bf" providerId="ADAL" clId="{26B7CC55-7383-4DEF-BC92-4B5300145D0D}" dt="2024-04-26T07:37:24.775" v="5382" actId="1076"/>
          <ac:spMkLst>
            <pc:docMk/>
            <pc:sldMk cId="1599569517" sldId="486"/>
            <ac:spMk id="29" creationId="{08B3035B-F03B-6FF6-073A-DF8238E41B8C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31" creationId="{0A897A43-A682-C94A-C592-87A8DCCF6416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32" creationId="{A112FF0C-8624-4655-F91D-C3E3E173C5F1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33" creationId="{C73071C8-DAC1-1E7A-6A76-0E509E805C1B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34" creationId="{C7CF220C-25D6-AAF6-3F7B-BA61EFA37852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35" creationId="{437A2643-FE7D-C3AB-A3EE-80E39D8F6EDB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36" creationId="{2BFE5689-5E11-3F2D-133D-F95CD49CF05D}"/>
          </ac:spMkLst>
        </pc:spChg>
        <pc:spChg chg="add del mod topLvl">
          <ac:chgData name="Lukas Kozel" userId="5faef357-946f-4c0e-bd5d-396a2e3cc0bf" providerId="ADAL" clId="{26B7CC55-7383-4DEF-BC92-4B5300145D0D}" dt="2024-04-26T08:03:15.415" v="5829" actId="21"/>
          <ac:spMkLst>
            <pc:docMk/>
            <pc:sldMk cId="1599569517" sldId="486"/>
            <ac:spMk id="37" creationId="{703CEB79-FDB7-BF5B-B8DC-C854CF1F6984}"/>
          </ac:spMkLst>
        </pc:spChg>
        <pc:spChg chg="add del mod topLvl">
          <ac:chgData name="Lukas Kozel" userId="5faef357-946f-4c0e-bd5d-396a2e3cc0bf" providerId="ADAL" clId="{26B7CC55-7383-4DEF-BC92-4B5300145D0D}" dt="2024-04-26T08:03:15.415" v="5829" actId="21"/>
          <ac:spMkLst>
            <pc:docMk/>
            <pc:sldMk cId="1599569517" sldId="486"/>
            <ac:spMk id="38" creationId="{7558385C-26BE-1D7D-9358-788CEA03BBF4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45" creationId="{B610157B-E994-07BC-3CC4-32795CEC7F51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46" creationId="{290D5D51-57A3-61AD-A916-945D56F391E6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47" creationId="{85698FAD-D5C3-A678-0709-0D9C1AE17F43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48" creationId="{3DEDE273-DBE6-D485-4E59-508D66698ADE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49" creationId="{7EA58C8D-5539-1CCC-F331-66525CA936E1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50" creationId="{32F061B0-5A09-DFBE-3A33-6E7FF76711E0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51" creationId="{74217CAD-31B9-3028-1F98-CDDCBEF69312}"/>
          </ac:spMkLst>
        </pc:spChg>
        <pc:spChg chg="mod topLvl">
          <ac:chgData name="Lukas Kozel" userId="5faef357-946f-4c0e-bd5d-396a2e3cc0bf" providerId="ADAL" clId="{26B7CC55-7383-4DEF-BC92-4B5300145D0D}" dt="2024-04-26T07:38:05.003" v="5391" actId="1076"/>
          <ac:spMkLst>
            <pc:docMk/>
            <pc:sldMk cId="1599569517" sldId="486"/>
            <ac:spMk id="52" creationId="{A0144E46-05A6-6925-763F-05A1AF640C7D}"/>
          </ac:spMkLst>
        </pc:spChg>
        <pc:spChg chg="mod">
          <ac:chgData name="Lukas Kozel" userId="5faef357-946f-4c0e-bd5d-396a2e3cc0bf" providerId="ADAL" clId="{26B7CC55-7383-4DEF-BC92-4B5300145D0D}" dt="2024-04-26T07:36:30.458" v="5367" actId="571"/>
          <ac:spMkLst>
            <pc:docMk/>
            <pc:sldMk cId="1599569517" sldId="486"/>
            <ac:spMk id="54" creationId="{89F8B8E2-608A-1054-812E-846FF5137CC3}"/>
          </ac:spMkLst>
        </pc:spChg>
        <pc:spChg chg="mod">
          <ac:chgData name="Lukas Kozel" userId="5faef357-946f-4c0e-bd5d-396a2e3cc0bf" providerId="ADAL" clId="{26B7CC55-7383-4DEF-BC92-4B5300145D0D}" dt="2024-04-26T07:36:30.458" v="5367" actId="571"/>
          <ac:spMkLst>
            <pc:docMk/>
            <pc:sldMk cId="1599569517" sldId="486"/>
            <ac:spMk id="55" creationId="{DA713499-32BC-72CA-AD6A-2110886289D0}"/>
          </ac:spMkLst>
        </pc:spChg>
        <pc:spChg chg="mod">
          <ac:chgData name="Lukas Kozel" userId="5faef357-946f-4c0e-bd5d-396a2e3cc0bf" providerId="ADAL" clId="{26B7CC55-7383-4DEF-BC92-4B5300145D0D}" dt="2024-04-26T07:36:30.458" v="5367" actId="571"/>
          <ac:spMkLst>
            <pc:docMk/>
            <pc:sldMk cId="1599569517" sldId="486"/>
            <ac:spMk id="56" creationId="{AE495C34-BF78-75D4-0AA4-99117881E9A9}"/>
          </ac:spMkLst>
        </pc:spChg>
        <pc:spChg chg="mod">
          <ac:chgData name="Lukas Kozel" userId="5faef357-946f-4c0e-bd5d-396a2e3cc0bf" providerId="ADAL" clId="{26B7CC55-7383-4DEF-BC92-4B5300145D0D}" dt="2024-04-26T07:36:30.458" v="5367" actId="571"/>
          <ac:spMkLst>
            <pc:docMk/>
            <pc:sldMk cId="1599569517" sldId="486"/>
            <ac:spMk id="57" creationId="{EC8FE3F7-DD9F-04F7-03F0-4EBA2D961F77}"/>
          </ac:spMkLst>
        </pc:spChg>
        <pc:spChg chg="mod">
          <ac:chgData name="Lukas Kozel" userId="5faef357-946f-4c0e-bd5d-396a2e3cc0bf" providerId="ADAL" clId="{26B7CC55-7383-4DEF-BC92-4B5300145D0D}" dt="2024-04-26T07:36:30.458" v="5367" actId="571"/>
          <ac:spMkLst>
            <pc:docMk/>
            <pc:sldMk cId="1599569517" sldId="486"/>
            <ac:spMk id="58" creationId="{22ED753C-94A4-0F2A-7A62-37D336FD7C67}"/>
          </ac:spMkLst>
        </pc:spChg>
        <pc:spChg chg="mod">
          <ac:chgData name="Lukas Kozel" userId="5faef357-946f-4c0e-bd5d-396a2e3cc0bf" providerId="ADAL" clId="{26B7CC55-7383-4DEF-BC92-4B5300145D0D}" dt="2024-04-26T07:36:30.458" v="5367" actId="571"/>
          <ac:spMkLst>
            <pc:docMk/>
            <pc:sldMk cId="1599569517" sldId="486"/>
            <ac:spMk id="59" creationId="{2891B0DD-1D56-3A51-52F8-4C2814B330BE}"/>
          </ac:spMkLst>
        </pc:spChg>
        <pc:spChg chg="mod">
          <ac:chgData name="Lukas Kozel" userId="5faef357-946f-4c0e-bd5d-396a2e3cc0bf" providerId="ADAL" clId="{26B7CC55-7383-4DEF-BC92-4B5300145D0D}" dt="2024-04-26T07:36:30.458" v="5367" actId="571"/>
          <ac:spMkLst>
            <pc:docMk/>
            <pc:sldMk cId="1599569517" sldId="486"/>
            <ac:spMk id="60" creationId="{397916ED-54A2-DC8A-00F4-7837669A2542}"/>
          </ac:spMkLst>
        </pc:spChg>
        <pc:spChg chg="mod">
          <ac:chgData name="Lukas Kozel" userId="5faef357-946f-4c0e-bd5d-396a2e3cc0bf" providerId="ADAL" clId="{26B7CC55-7383-4DEF-BC92-4B5300145D0D}" dt="2024-04-26T07:36:30.458" v="5367" actId="571"/>
          <ac:spMkLst>
            <pc:docMk/>
            <pc:sldMk cId="1599569517" sldId="486"/>
            <ac:spMk id="61" creationId="{BB1EAE84-1AA8-9ADE-C0CA-183ADB2A8344}"/>
          </ac:spMkLst>
        </pc:spChg>
        <pc:spChg chg="add del mod">
          <ac:chgData name="Lukas Kozel" userId="5faef357-946f-4c0e-bd5d-396a2e3cc0bf" providerId="ADAL" clId="{26B7CC55-7383-4DEF-BC92-4B5300145D0D}" dt="2024-04-26T07:37:42.992" v="5388" actId="478"/>
          <ac:spMkLst>
            <pc:docMk/>
            <pc:sldMk cId="1599569517" sldId="486"/>
            <ac:spMk id="62" creationId="{85FC0CEA-531B-99BD-C558-3446DF3F1FCD}"/>
          </ac:spMkLst>
        </pc:spChg>
        <pc:grpChg chg="add del mod">
          <ac:chgData name="Lukas Kozel" userId="5faef357-946f-4c0e-bd5d-396a2e3cc0bf" providerId="ADAL" clId="{26B7CC55-7383-4DEF-BC92-4B5300145D0D}" dt="2024-04-25T20:52:33.864" v="4347" actId="165"/>
          <ac:grpSpMkLst>
            <pc:docMk/>
            <pc:sldMk cId="1599569517" sldId="486"/>
            <ac:grpSpMk id="7" creationId="{803C1ABC-A2F3-428F-82E7-CE22ADF17EB9}"/>
          </ac:grpSpMkLst>
        </pc:grpChg>
        <pc:grpChg chg="add del mod">
          <ac:chgData name="Lukas Kozel" userId="5faef357-946f-4c0e-bd5d-396a2e3cc0bf" providerId="ADAL" clId="{26B7CC55-7383-4DEF-BC92-4B5300145D0D}" dt="2024-04-25T20:52:39.148" v="4348" actId="165"/>
          <ac:grpSpMkLst>
            <pc:docMk/>
            <pc:sldMk cId="1599569517" sldId="486"/>
            <ac:grpSpMk id="18" creationId="{89C31AB0-27F7-D2DE-F6D0-8AE8049CBDFE}"/>
          </ac:grpSpMkLst>
        </pc:grpChg>
        <pc:grpChg chg="del mod topLvl">
          <ac:chgData name="Lukas Kozel" userId="5faef357-946f-4c0e-bd5d-396a2e3cc0bf" providerId="ADAL" clId="{26B7CC55-7383-4DEF-BC92-4B5300145D0D}" dt="2024-04-26T07:36:34.815" v="5369" actId="165"/>
          <ac:grpSpMkLst>
            <pc:docMk/>
            <pc:sldMk cId="1599569517" sldId="486"/>
            <ac:grpSpMk id="19" creationId="{6E2B6938-DEE7-4758-FD9E-D6453C092E71}"/>
          </ac:grpSpMkLst>
        </pc:grpChg>
        <pc:grpChg chg="add del mod">
          <ac:chgData name="Lukas Kozel" userId="5faef357-946f-4c0e-bd5d-396a2e3cc0bf" providerId="ADAL" clId="{26B7CC55-7383-4DEF-BC92-4B5300145D0D}" dt="2024-04-25T20:52:43.968" v="4349" actId="165"/>
          <ac:grpSpMkLst>
            <pc:docMk/>
            <pc:sldMk cId="1599569517" sldId="486"/>
            <ac:grpSpMk id="30" creationId="{00B492CF-1B4E-3ADB-8DA8-208533FD7714}"/>
          </ac:grpSpMkLst>
        </pc:grpChg>
        <pc:grpChg chg="add del mod">
          <ac:chgData name="Lukas Kozel" userId="5faef357-946f-4c0e-bd5d-396a2e3cc0bf" providerId="ADAL" clId="{26B7CC55-7383-4DEF-BC92-4B5300145D0D}" dt="2024-04-25T20:52:49.413" v="4350" actId="165"/>
          <ac:grpSpMkLst>
            <pc:docMk/>
            <pc:sldMk cId="1599569517" sldId="486"/>
            <ac:grpSpMk id="41" creationId="{71D2F902-30EE-3989-5E82-AC68B07282BB}"/>
          </ac:grpSpMkLst>
        </pc:grpChg>
        <pc:grpChg chg="del mod topLvl">
          <ac:chgData name="Lukas Kozel" userId="5faef357-946f-4c0e-bd5d-396a2e3cc0bf" providerId="ADAL" clId="{26B7CC55-7383-4DEF-BC92-4B5300145D0D}" dt="2024-04-26T07:36:38.712" v="5370" actId="165"/>
          <ac:grpSpMkLst>
            <pc:docMk/>
            <pc:sldMk cId="1599569517" sldId="486"/>
            <ac:grpSpMk id="42" creationId="{C8428B4C-9D61-2679-DAC7-5D7BFE016B61}"/>
          </ac:grpSpMkLst>
        </pc:grpChg>
        <pc:grpChg chg="add del mod">
          <ac:chgData name="Lukas Kozel" userId="5faef357-946f-4c0e-bd5d-396a2e3cc0bf" providerId="ADAL" clId="{26B7CC55-7383-4DEF-BC92-4B5300145D0D}" dt="2024-04-26T07:36:31.130" v="5368" actId="478"/>
          <ac:grpSpMkLst>
            <pc:docMk/>
            <pc:sldMk cId="1599569517" sldId="486"/>
            <ac:grpSpMk id="53" creationId="{2B5C686F-CEDB-EA74-43A4-34615E4D10DB}"/>
          </ac:grpSpMkLst>
        </pc:grpChg>
        <pc:picChg chg="add mod">
          <ac:chgData name="Lukas Kozel" userId="5faef357-946f-4c0e-bd5d-396a2e3cc0bf" providerId="ADAL" clId="{26B7CC55-7383-4DEF-BC92-4B5300145D0D}" dt="2024-04-25T20:29:08.470" v="3442"/>
          <ac:picMkLst>
            <pc:docMk/>
            <pc:sldMk cId="1599569517" sldId="486"/>
            <ac:picMk id="4" creationId="{864AE2CE-7BF8-41A5-2A98-11664958B499}"/>
          </ac:picMkLst>
        </pc:picChg>
        <pc:picChg chg="mod topLvl">
          <ac:chgData name="Lukas Kozel" userId="5faef357-946f-4c0e-bd5d-396a2e3cc0bf" providerId="ADAL" clId="{26B7CC55-7383-4DEF-BC92-4B5300145D0D}" dt="2024-04-26T07:36:27.608" v="5366" actId="1076"/>
          <ac:picMkLst>
            <pc:docMk/>
            <pc:sldMk cId="1599569517" sldId="486"/>
            <ac:picMk id="13" creationId="{D5BEC09D-5CA7-5FC5-5796-24CCEABAA288}"/>
          </ac:picMkLst>
        </pc:picChg>
        <pc:picChg chg="mod topLvl">
          <ac:chgData name="Lukas Kozel" userId="5faef357-946f-4c0e-bd5d-396a2e3cc0bf" providerId="ADAL" clId="{26B7CC55-7383-4DEF-BC92-4B5300145D0D}" dt="2024-04-26T07:36:27.608" v="5366" actId="1076"/>
          <ac:picMkLst>
            <pc:docMk/>
            <pc:sldMk cId="1599569517" sldId="486"/>
            <ac:picMk id="15" creationId="{B3D5DA66-274F-169F-68A0-5B2867B891AA}"/>
          </ac:picMkLst>
        </pc:picChg>
        <pc:picChg chg="mod topLvl">
          <ac:chgData name="Lukas Kozel" userId="5faef357-946f-4c0e-bd5d-396a2e3cc0bf" providerId="ADAL" clId="{26B7CC55-7383-4DEF-BC92-4B5300145D0D}" dt="2024-04-26T07:37:24.775" v="5382" actId="1076"/>
          <ac:picMkLst>
            <pc:docMk/>
            <pc:sldMk cId="1599569517" sldId="486"/>
            <ac:picMk id="20" creationId="{81C0D39B-2E62-6ACA-68D0-CF29F1A2FDC6}"/>
          </ac:picMkLst>
        </pc:picChg>
        <pc:picChg chg="mod topLvl">
          <ac:chgData name="Lukas Kozel" userId="5faef357-946f-4c0e-bd5d-396a2e3cc0bf" providerId="ADAL" clId="{26B7CC55-7383-4DEF-BC92-4B5300145D0D}" dt="2024-04-26T07:37:24.775" v="5382" actId="1076"/>
          <ac:picMkLst>
            <pc:docMk/>
            <pc:sldMk cId="1599569517" sldId="486"/>
            <ac:picMk id="21" creationId="{465B672C-5A22-9294-3294-2B363C785DF5}"/>
          </ac:picMkLst>
        </pc:picChg>
        <pc:picChg chg="mod topLvl">
          <ac:chgData name="Lukas Kozel" userId="5faef357-946f-4c0e-bd5d-396a2e3cc0bf" providerId="ADAL" clId="{26B7CC55-7383-4DEF-BC92-4B5300145D0D}" dt="2024-04-26T07:38:05.003" v="5391" actId="1076"/>
          <ac:picMkLst>
            <pc:docMk/>
            <pc:sldMk cId="1599569517" sldId="486"/>
            <ac:picMk id="39" creationId="{8CB71F0E-3BB8-858A-470F-3E6EC523D3A4}"/>
          </ac:picMkLst>
        </pc:picChg>
        <pc:picChg chg="mod topLvl">
          <ac:chgData name="Lukas Kozel" userId="5faef357-946f-4c0e-bd5d-396a2e3cc0bf" providerId="ADAL" clId="{26B7CC55-7383-4DEF-BC92-4B5300145D0D}" dt="2024-04-26T07:38:05.003" v="5391" actId="1076"/>
          <ac:picMkLst>
            <pc:docMk/>
            <pc:sldMk cId="1599569517" sldId="486"/>
            <ac:picMk id="40" creationId="{ECBE54D8-2D9E-DDCE-B826-1652D0228AB3}"/>
          </ac:picMkLst>
        </pc:picChg>
        <pc:picChg chg="mod topLvl">
          <ac:chgData name="Lukas Kozel" userId="5faef357-946f-4c0e-bd5d-396a2e3cc0bf" providerId="ADAL" clId="{26B7CC55-7383-4DEF-BC92-4B5300145D0D}" dt="2024-04-26T07:38:05.003" v="5391" actId="1076"/>
          <ac:picMkLst>
            <pc:docMk/>
            <pc:sldMk cId="1599569517" sldId="486"/>
            <ac:picMk id="43" creationId="{B44B9CAF-A09F-E252-10C6-A985BF888686}"/>
          </ac:picMkLst>
        </pc:picChg>
        <pc:picChg chg="mod topLvl">
          <ac:chgData name="Lukas Kozel" userId="5faef357-946f-4c0e-bd5d-396a2e3cc0bf" providerId="ADAL" clId="{26B7CC55-7383-4DEF-BC92-4B5300145D0D}" dt="2024-04-26T07:38:05.003" v="5391" actId="1076"/>
          <ac:picMkLst>
            <pc:docMk/>
            <pc:sldMk cId="1599569517" sldId="486"/>
            <ac:picMk id="44" creationId="{0A6CE005-52E4-EEE3-6D56-0D761F686788}"/>
          </ac:picMkLst>
        </pc:picChg>
      </pc:sldChg>
      <pc:sldChg chg="addSp delSp modSp add mod">
        <pc:chgData name="Lukas Kozel" userId="5faef357-946f-4c0e-bd5d-396a2e3cc0bf" providerId="ADAL" clId="{26B7CC55-7383-4DEF-BC92-4B5300145D0D}" dt="2024-04-25T20:54:26.433" v="4445" actId="207"/>
        <pc:sldMkLst>
          <pc:docMk/>
          <pc:sldMk cId="2639689500" sldId="487"/>
        </pc:sldMkLst>
        <pc:spChg chg="mod ord">
          <ac:chgData name="Lukas Kozel" userId="5faef357-946f-4c0e-bd5d-396a2e3cc0bf" providerId="ADAL" clId="{26B7CC55-7383-4DEF-BC92-4B5300145D0D}" dt="2024-04-25T20:53:13.299" v="4361"/>
          <ac:spMkLst>
            <pc:docMk/>
            <pc:sldMk cId="2639689500" sldId="487"/>
            <ac:spMk id="2" creationId="{54C75225-ED66-5099-F072-D6AEA5CA6A3E}"/>
          </ac:spMkLst>
        </pc:spChg>
        <pc:spChg chg="add mod">
          <ac:chgData name="Lukas Kozel" userId="5faef357-946f-4c0e-bd5d-396a2e3cc0bf" providerId="ADAL" clId="{26B7CC55-7383-4DEF-BC92-4B5300145D0D}" dt="2024-04-25T20:50:33.843" v="4200"/>
          <ac:spMkLst>
            <pc:docMk/>
            <pc:sldMk cId="2639689500" sldId="487"/>
            <ac:spMk id="2" creationId="{F4143DF1-DAE4-0130-A902-7BD567DEA9D6}"/>
          </ac:spMkLst>
        </pc:spChg>
        <pc:spChg chg="mod ord">
          <ac:chgData name="Lukas Kozel" userId="5faef357-946f-4c0e-bd5d-396a2e3cc0bf" providerId="ADAL" clId="{26B7CC55-7383-4DEF-BC92-4B5300145D0D}" dt="2024-04-25T20:53:13.300" v="4363"/>
          <ac:spMkLst>
            <pc:docMk/>
            <pc:sldMk cId="2639689500" sldId="487"/>
            <ac:spMk id="3" creationId="{6315A06B-5A19-1167-6513-685B7D625672}"/>
          </ac:spMkLst>
        </pc:spChg>
        <pc:spChg chg="add del mod">
          <ac:chgData name="Lukas Kozel" userId="5faef357-946f-4c0e-bd5d-396a2e3cc0bf" providerId="ADAL" clId="{26B7CC55-7383-4DEF-BC92-4B5300145D0D}" dt="2024-04-25T20:31:15.416" v="3568" actId="478"/>
          <ac:spMkLst>
            <pc:docMk/>
            <pc:sldMk cId="2639689500" sldId="487"/>
            <ac:spMk id="3" creationId="{F71A5765-6057-2640-4D1A-90C0AE786139}"/>
          </ac:spMkLst>
        </pc:spChg>
        <pc:spChg chg="add mod">
          <ac:chgData name="Lukas Kozel" userId="5faef357-946f-4c0e-bd5d-396a2e3cc0bf" providerId="ADAL" clId="{26B7CC55-7383-4DEF-BC92-4B5300145D0D}" dt="2024-04-25T20:50:33.843" v="4200"/>
          <ac:spMkLst>
            <pc:docMk/>
            <pc:sldMk cId="2639689500" sldId="487"/>
            <ac:spMk id="4" creationId="{CCF9324F-C181-8FC0-B74D-2EDE41FF032B}"/>
          </ac:spMkLst>
        </pc:spChg>
        <pc:spChg chg="add mod">
          <ac:chgData name="Lukas Kozel" userId="5faef357-946f-4c0e-bd5d-396a2e3cc0bf" providerId="ADAL" clId="{26B7CC55-7383-4DEF-BC92-4B5300145D0D}" dt="2024-04-25T20:50:40.183" v="4213" actId="1036"/>
          <ac:spMkLst>
            <pc:docMk/>
            <pc:sldMk cId="2639689500" sldId="487"/>
            <ac:spMk id="5" creationId="{26A0D64F-AFE2-ECA7-930C-883F672AE3C1}"/>
          </ac:spMkLst>
        </pc:spChg>
        <pc:spChg chg="mod ord">
          <ac:chgData name="Lukas Kozel" userId="5faef357-946f-4c0e-bd5d-396a2e3cc0bf" providerId="ADAL" clId="{26B7CC55-7383-4DEF-BC92-4B5300145D0D}" dt="2024-04-25T20:53:13.301" v="4365"/>
          <ac:spMkLst>
            <pc:docMk/>
            <pc:sldMk cId="2639689500" sldId="487"/>
            <ac:spMk id="5" creationId="{664FF1EC-6191-BCBC-0139-A46F792F404D}"/>
          </ac:spMkLst>
        </pc:spChg>
        <pc:spChg chg="add mod">
          <ac:chgData name="Lukas Kozel" userId="5faef357-946f-4c0e-bd5d-396a2e3cc0bf" providerId="ADAL" clId="{26B7CC55-7383-4DEF-BC92-4B5300145D0D}" dt="2024-04-25T20:50:33.843" v="4200"/>
          <ac:spMkLst>
            <pc:docMk/>
            <pc:sldMk cId="2639689500" sldId="487"/>
            <ac:spMk id="6" creationId="{54044B9F-E218-6E0B-B626-E40B56E889D1}"/>
          </ac:spMkLst>
        </pc:spChg>
        <pc:spChg chg="add mod ord">
          <ac:chgData name="Lukas Kozel" userId="5faef357-946f-4c0e-bd5d-396a2e3cc0bf" providerId="ADAL" clId="{26B7CC55-7383-4DEF-BC92-4B5300145D0D}" dt="2024-04-25T20:53:13.295" v="4357"/>
          <ac:spMkLst>
            <pc:docMk/>
            <pc:sldMk cId="2639689500" sldId="487"/>
            <ac:spMk id="6" creationId="{D519DC56-EC42-C80E-0F6E-54A916656492}"/>
          </ac:spMkLst>
        </pc:spChg>
        <pc:spChg chg="add mod">
          <ac:chgData name="Lukas Kozel" userId="5faef357-946f-4c0e-bd5d-396a2e3cc0bf" providerId="ADAL" clId="{26B7CC55-7383-4DEF-BC92-4B5300145D0D}" dt="2024-04-25T20:50:33.843" v="4200"/>
          <ac:spMkLst>
            <pc:docMk/>
            <pc:sldMk cId="2639689500" sldId="487"/>
            <ac:spMk id="7" creationId="{F2841197-F7D7-4D70-040F-C0FC90BC9A6B}"/>
          </ac:spMkLst>
        </pc:spChg>
        <pc:spChg chg="mod ord">
          <ac:chgData name="Lukas Kozel" userId="5faef357-946f-4c0e-bd5d-396a2e3cc0bf" providerId="ADAL" clId="{26B7CC55-7383-4DEF-BC92-4B5300145D0D}" dt="2024-04-25T20:53:33.118" v="4437"/>
          <ac:spMkLst>
            <pc:docMk/>
            <pc:sldMk cId="2639689500" sldId="487"/>
            <ac:spMk id="8" creationId="{5446F641-81F8-2C02-CA40-2359391442BE}"/>
          </ac:spMkLst>
        </pc:spChg>
        <pc:spChg chg="mod ord">
          <ac:chgData name="Lukas Kozel" userId="5faef357-946f-4c0e-bd5d-396a2e3cc0bf" providerId="ADAL" clId="{26B7CC55-7383-4DEF-BC92-4B5300145D0D}" dt="2024-04-25T20:53:13.303" v="4369"/>
          <ac:spMkLst>
            <pc:docMk/>
            <pc:sldMk cId="2639689500" sldId="487"/>
            <ac:spMk id="9" creationId="{7139A080-F91E-D77B-C680-FEB73EE2BC64}"/>
          </ac:spMkLst>
        </pc:spChg>
        <pc:spChg chg="add mod">
          <ac:chgData name="Lukas Kozel" userId="5faef357-946f-4c0e-bd5d-396a2e3cc0bf" providerId="ADAL" clId="{26B7CC55-7383-4DEF-BC92-4B5300145D0D}" dt="2024-04-25T20:50:33.843" v="4200"/>
          <ac:spMkLst>
            <pc:docMk/>
            <pc:sldMk cId="2639689500" sldId="487"/>
            <ac:spMk id="9" creationId="{FE660967-CD8E-226C-783D-DEC153BE9154}"/>
          </ac:spMkLst>
        </pc:spChg>
        <pc:spChg chg="mod ord">
          <ac:chgData name="Lukas Kozel" userId="5faef357-946f-4c0e-bd5d-396a2e3cc0bf" providerId="ADAL" clId="{26B7CC55-7383-4DEF-BC92-4B5300145D0D}" dt="2024-04-25T20:53:59.071" v="4442" actId="207"/>
          <ac:spMkLst>
            <pc:docMk/>
            <pc:sldMk cId="2639689500" sldId="487"/>
            <ac:spMk id="10" creationId="{43DC3C98-DA32-4BFB-A1C1-49C314C8F062}"/>
          </ac:spMkLst>
        </pc:spChg>
        <pc:spChg chg="mod ord">
          <ac:chgData name="Lukas Kozel" userId="5faef357-946f-4c0e-bd5d-396a2e3cc0bf" providerId="ADAL" clId="{26B7CC55-7383-4DEF-BC92-4B5300145D0D}" dt="2024-04-25T20:54:12.776" v="4443" actId="207"/>
          <ac:spMkLst>
            <pc:docMk/>
            <pc:sldMk cId="2639689500" sldId="487"/>
            <ac:spMk id="11" creationId="{2CCAB5F9-672B-C92C-267D-18658CECF4AE}"/>
          </ac:spMkLst>
        </pc:spChg>
        <pc:spChg chg="add mod">
          <ac:chgData name="Lukas Kozel" userId="5faef357-946f-4c0e-bd5d-396a2e3cc0bf" providerId="ADAL" clId="{26B7CC55-7383-4DEF-BC92-4B5300145D0D}" dt="2024-04-25T20:50:33.843" v="4200"/>
          <ac:spMkLst>
            <pc:docMk/>
            <pc:sldMk cId="2639689500" sldId="487"/>
            <ac:spMk id="11" creationId="{A7364D41-0D81-4819-A174-176030F67362}"/>
          </ac:spMkLst>
        </pc:spChg>
        <pc:spChg chg="add mod">
          <ac:chgData name="Lukas Kozel" userId="5faef357-946f-4c0e-bd5d-396a2e3cc0bf" providerId="ADAL" clId="{26B7CC55-7383-4DEF-BC92-4B5300145D0D}" dt="2024-04-25T20:50:33.843" v="4200"/>
          <ac:spMkLst>
            <pc:docMk/>
            <pc:sldMk cId="2639689500" sldId="487"/>
            <ac:spMk id="12" creationId="{178E0138-1DF2-4117-F0AE-2F39A51856CC}"/>
          </ac:spMkLst>
        </pc:spChg>
        <pc:spChg chg="mod ord">
          <ac:chgData name="Lukas Kozel" userId="5faef357-946f-4c0e-bd5d-396a2e3cc0bf" providerId="ADAL" clId="{26B7CC55-7383-4DEF-BC92-4B5300145D0D}" dt="2024-04-25T20:53:45.904" v="4441" actId="207"/>
          <ac:spMkLst>
            <pc:docMk/>
            <pc:sldMk cId="2639689500" sldId="487"/>
            <ac:spMk id="12" creationId="{C1321DBE-1264-F545-F78A-3479361DA703}"/>
          </ac:spMkLst>
        </pc:spChg>
        <pc:spChg chg="mod ord">
          <ac:chgData name="Lukas Kozel" userId="5faef357-946f-4c0e-bd5d-396a2e3cc0bf" providerId="ADAL" clId="{26B7CC55-7383-4DEF-BC92-4B5300145D0D}" dt="2024-04-25T20:54:12.776" v="4443" actId="207"/>
          <ac:spMkLst>
            <pc:docMk/>
            <pc:sldMk cId="2639689500" sldId="487"/>
            <ac:spMk id="14" creationId="{9B8C6EF2-F518-CA23-3D05-72554469F550}"/>
          </ac:spMkLst>
        </pc:spChg>
        <pc:spChg chg="mod">
          <ac:chgData name="Lukas Kozel" userId="5faef357-946f-4c0e-bd5d-396a2e3cc0bf" providerId="ADAL" clId="{26B7CC55-7383-4DEF-BC92-4B5300145D0D}" dt="2024-04-25T20:50:36.512" v="4202"/>
          <ac:spMkLst>
            <pc:docMk/>
            <pc:sldMk cId="2639689500" sldId="487"/>
            <ac:spMk id="15" creationId="{219C49C8-B993-2455-3BF8-BD62516D63B5}"/>
          </ac:spMkLst>
        </pc:spChg>
        <pc:spChg chg="mod">
          <ac:chgData name="Lukas Kozel" userId="5faef357-946f-4c0e-bd5d-396a2e3cc0bf" providerId="ADAL" clId="{26B7CC55-7383-4DEF-BC92-4B5300145D0D}" dt="2024-04-25T20:50:36.512" v="4202"/>
          <ac:spMkLst>
            <pc:docMk/>
            <pc:sldMk cId="2639689500" sldId="487"/>
            <ac:spMk id="16" creationId="{368A5ECD-C86B-730B-5254-1381151BF5B6}"/>
          </ac:spMkLst>
        </pc:spChg>
        <pc:spChg chg="mod ord">
          <ac:chgData name="Lukas Kozel" userId="5faef357-946f-4c0e-bd5d-396a2e3cc0bf" providerId="ADAL" clId="{26B7CC55-7383-4DEF-BC92-4B5300145D0D}" dt="2024-04-25T20:54:26.433" v="4445" actId="207"/>
          <ac:spMkLst>
            <pc:docMk/>
            <pc:sldMk cId="2639689500" sldId="487"/>
            <ac:spMk id="16" creationId="{EA7B7F16-499D-361E-8193-4DDE482F5877}"/>
          </ac:spMkLst>
        </pc:spChg>
        <pc:spChg chg="mod">
          <ac:chgData name="Lukas Kozel" userId="5faef357-946f-4c0e-bd5d-396a2e3cc0bf" providerId="ADAL" clId="{26B7CC55-7383-4DEF-BC92-4B5300145D0D}" dt="2024-04-25T20:50:38.451" v="4208" actId="1036"/>
          <ac:spMkLst>
            <pc:docMk/>
            <pc:sldMk cId="2639689500" sldId="487"/>
            <ac:spMk id="17" creationId="{762A3A5A-A9A7-0282-161A-82DA5350F2CB}"/>
          </ac:spMkLst>
        </pc:spChg>
        <pc:spChg chg="mod ord">
          <ac:chgData name="Lukas Kozel" userId="5faef357-946f-4c0e-bd5d-396a2e3cc0bf" providerId="ADAL" clId="{26B7CC55-7383-4DEF-BC92-4B5300145D0D}" dt="2024-04-25T20:54:19.735" v="4444" actId="207"/>
          <ac:spMkLst>
            <pc:docMk/>
            <pc:sldMk cId="2639689500" sldId="487"/>
            <ac:spMk id="17" creationId="{A78E990E-1183-6534-0FAA-DE291C7B575D}"/>
          </ac:spMkLst>
        </pc:spChg>
        <pc:spChg chg="mod">
          <ac:chgData name="Lukas Kozel" userId="5faef357-946f-4c0e-bd5d-396a2e3cc0bf" providerId="ADAL" clId="{26B7CC55-7383-4DEF-BC92-4B5300145D0D}" dt="2024-04-25T20:50:49.241" v="4222" actId="20577"/>
          <ac:spMkLst>
            <pc:docMk/>
            <pc:sldMk cId="2639689500" sldId="487"/>
            <ac:spMk id="18" creationId="{A52AA5AF-BF22-3394-1417-940EA62CA69B}"/>
          </ac:spMkLst>
        </pc:spChg>
        <pc:spChg chg="mod">
          <ac:chgData name="Lukas Kozel" userId="5faef357-946f-4c0e-bd5d-396a2e3cc0bf" providerId="ADAL" clId="{26B7CC55-7383-4DEF-BC92-4B5300145D0D}" dt="2024-04-25T20:50:36.512" v="4202"/>
          <ac:spMkLst>
            <pc:docMk/>
            <pc:sldMk cId="2639689500" sldId="487"/>
            <ac:spMk id="19" creationId="{076586F4-0124-96B7-A52A-2CD25A557552}"/>
          </ac:spMkLst>
        </pc:spChg>
        <pc:spChg chg="mod">
          <ac:chgData name="Lukas Kozel" userId="5faef357-946f-4c0e-bd5d-396a2e3cc0bf" providerId="ADAL" clId="{26B7CC55-7383-4DEF-BC92-4B5300145D0D}" dt="2024-04-25T20:50:36.512" v="4202"/>
          <ac:spMkLst>
            <pc:docMk/>
            <pc:sldMk cId="2639689500" sldId="487"/>
            <ac:spMk id="21" creationId="{E74FA499-A5F9-9900-21E1-E5F896364015}"/>
          </ac:spMkLst>
        </pc:spChg>
        <pc:spChg chg="mod topLvl">
          <ac:chgData name="Lukas Kozel" userId="5faef357-946f-4c0e-bd5d-396a2e3cc0bf" providerId="ADAL" clId="{26B7CC55-7383-4DEF-BC92-4B5300145D0D}" dt="2024-04-25T20:53:33.118" v="4437"/>
          <ac:spMkLst>
            <pc:docMk/>
            <pc:sldMk cId="2639689500" sldId="487"/>
            <ac:spMk id="22" creationId="{D1492BF0-5BE4-2C02-8CAF-0EEF3E28F1BF}"/>
          </ac:spMkLst>
        </pc:spChg>
        <pc:spChg chg="mod topLvl">
          <ac:chgData name="Lukas Kozel" userId="5faef357-946f-4c0e-bd5d-396a2e3cc0bf" providerId="ADAL" clId="{26B7CC55-7383-4DEF-BC92-4B5300145D0D}" dt="2024-04-25T20:53:29.531" v="4435" actId="165"/>
          <ac:spMkLst>
            <pc:docMk/>
            <pc:sldMk cId="2639689500" sldId="487"/>
            <ac:spMk id="23" creationId="{403560D3-1F4A-503E-4499-3F06866242C3}"/>
          </ac:spMkLst>
        </pc:spChg>
        <pc:spChg chg="mod">
          <ac:chgData name="Lukas Kozel" userId="5faef357-946f-4c0e-bd5d-396a2e3cc0bf" providerId="ADAL" clId="{26B7CC55-7383-4DEF-BC92-4B5300145D0D}" dt="2024-04-25T20:50:36.512" v="4202"/>
          <ac:spMkLst>
            <pc:docMk/>
            <pc:sldMk cId="2639689500" sldId="487"/>
            <ac:spMk id="23" creationId="{D886AC5F-842E-FB58-DFF2-B7F3D9302641}"/>
          </ac:spMkLst>
        </pc:spChg>
        <pc:spChg chg="mod">
          <ac:chgData name="Lukas Kozel" userId="5faef357-946f-4c0e-bd5d-396a2e3cc0bf" providerId="ADAL" clId="{26B7CC55-7383-4DEF-BC92-4B5300145D0D}" dt="2024-04-25T20:50:36.512" v="4202"/>
          <ac:spMkLst>
            <pc:docMk/>
            <pc:sldMk cId="2639689500" sldId="487"/>
            <ac:spMk id="24" creationId="{0ABC8CD8-D2EF-4A39-6B9C-9D136D3E53A0}"/>
          </ac:spMkLst>
        </pc:spChg>
        <pc:spChg chg="mod topLvl">
          <ac:chgData name="Lukas Kozel" userId="5faef357-946f-4c0e-bd5d-396a2e3cc0bf" providerId="ADAL" clId="{26B7CC55-7383-4DEF-BC92-4B5300145D0D}" dt="2024-04-25T20:53:59.071" v="4442" actId="207"/>
          <ac:spMkLst>
            <pc:docMk/>
            <pc:sldMk cId="2639689500" sldId="487"/>
            <ac:spMk id="24" creationId="{B47706AE-ACAB-62CA-7E09-51E56D06CF01}"/>
          </ac:spMkLst>
        </pc:spChg>
        <pc:spChg chg="mod topLvl">
          <ac:chgData name="Lukas Kozel" userId="5faef357-946f-4c0e-bd5d-396a2e3cc0bf" providerId="ADAL" clId="{26B7CC55-7383-4DEF-BC92-4B5300145D0D}" dt="2024-04-25T20:54:12.776" v="4443" actId="207"/>
          <ac:spMkLst>
            <pc:docMk/>
            <pc:sldMk cId="2639689500" sldId="487"/>
            <ac:spMk id="25" creationId="{22FB01E9-CA85-BD2E-E381-0BD8063F316D}"/>
          </ac:spMkLst>
        </pc:spChg>
        <pc:spChg chg="mod topLvl">
          <ac:chgData name="Lukas Kozel" userId="5faef357-946f-4c0e-bd5d-396a2e3cc0bf" providerId="ADAL" clId="{26B7CC55-7383-4DEF-BC92-4B5300145D0D}" dt="2024-04-25T20:53:45.904" v="4441" actId="207"/>
          <ac:spMkLst>
            <pc:docMk/>
            <pc:sldMk cId="2639689500" sldId="487"/>
            <ac:spMk id="26" creationId="{BA104CFC-8484-AB73-7D47-9AFB7A2CAD2F}"/>
          </ac:spMkLst>
        </pc:spChg>
        <pc:spChg chg="mod topLvl">
          <ac:chgData name="Lukas Kozel" userId="5faef357-946f-4c0e-bd5d-396a2e3cc0bf" providerId="ADAL" clId="{26B7CC55-7383-4DEF-BC92-4B5300145D0D}" dt="2024-04-25T20:54:12.776" v="4443" actId="207"/>
          <ac:spMkLst>
            <pc:docMk/>
            <pc:sldMk cId="2639689500" sldId="487"/>
            <ac:spMk id="27" creationId="{6DF0C241-35AD-1A35-9DF4-61ABE394F8E5}"/>
          </ac:spMkLst>
        </pc:spChg>
        <pc:spChg chg="mod topLvl">
          <ac:chgData name="Lukas Kozel" userId="5faef357-946f-4c0e-bd5d-396a2e3cc0bf" providerId="ADAL" clId="{26B7CC55-7383-4DEF-BC92-4B5300145D0D}" dt="2024-04-25T20:54:19.735" v="4444" actId="207"/>
          <ac:spMkLst>
            <pc:docMk/>
            <pc:sldMk cId="2639689500" sldId="487"/>
            <ac:spMk id="28" creationId="{011A51D2-7EA6-0C82-B5D5-E682298ADF87}"/>
          </ac:spMkLst>
        </pc:spChg>
        <pc:spChg chg="mod topLvl">
          <ac:chgData name="Lukas Kozel" userId="5faef357-946f-4c0e-bd5d-396a2e3cc0bf" providerId="ADAL" clId="{26B7CC55-7383-4DEF-BC92-4B5300145D0D}" dt="2024-04-25T20:54:19.735" v="4444" actId="207"/>
          <ac:spMkLst>
            <pc:docMk/>
            <pc:sldMk cId="2639689500" sldId="487"/>
            <ac:spMk id="29" creationId="{08B3035B-F03B-6FF6-073A-DF8238E41B8C}"/>
          </ac:spMkLst>
        </pc:spChg>
        <pc:spChg chg="mod ord">
          <ac:chgData name="Lukas Kozel" userId="5faef357-946f-4c0e-bd5d-396a2e3cc0bf" providerId="ADAL" clId="{26B7CC55-7383-4DEF-BC92-4B5300145D0D}" dt="2024-04-25T20:53:40.050" v="4440"/>
          <ac:spMkLst>
            <pc:docMk/>
            <pc:sldMk cId="2639689500" sldId="487"/>
            <ac:spMk id="31" creationId="{0A897A43-A682-C94A-C592-87A8DCCF6416}"/>
          </ac:spMkLst>
        </pc:spChg>
        <pc:spChg chg="mod ord">
          <ac:chgData name="Lukas Kozel" userId="5faef357-946f-4c0e-bd5d-396a2e3cc0bf" providerId="ADAL" clId="{26B7CC55-7383-4DEF-BC92-4B5300145D0D}" dt="2024-04-25T20:53:13.316" v="4395"/>
          <ac:spMkLst>
            <pc:docMk/>
            <pc:sldMk cId="2639689500" sldId="487"/>
            <ac:spMk id="32" creationId="{A112FF0C-8624-4655-F91D-C3E3E173C5F1}"/>
          </ac:spMkLst>
        </pc:spChg>
        <pc:spChg chg="mod ord">
          <ac:chgData name="Lukas Kozel" userId="5faef357-946f-4c0e-bd5d-396a2e3cc0bf" providerId="ADAL" clId="{26B7CC55-7383-4DEF-BC92-4B5300145D0D}" dt="2024-04-25T20:53:59.071" v="4442" actId="207"/>
          <ac:spMkLst>
            <pc:docMk/>
            <pc:sldMk cId="2639689500" sldId="487"/>
            <ac:spMk id="33" creationId="{C73071C8-DAC1-1E7A-6A76-0E509E805C1B}"/>
          </ac:spMkLst>
        </pc:spChg>
        <pc:spChg chg="mod ord">
          <ac:chgData name="Lukas Kozel" userId="5faef357-946f-4c0e-bd5d-396a2e3cc0bf" providerId="ADAL" clId="{26B7CC55-7383-4DEF-BC92-4B5300145D0D}" dt="2024-04-25T20:54:12.776" v="4443" actId="207"/>
          <ac:spMkLst>
            <pc:docMk/>
            <pc:sldMk cId="2639689500" sldId="487"/>
            <ac:spMk id="34" creationId="{C7CF220C-25D6-AAF6-3F7B-BA61EFA37852}"/>
          </ac:spMkLst>
        </pc:spChg>
        <pc:spChg chg="mod ord">
          <ac:chgData name="Lukas Kozel" userId="5faef357-946f-4c0e-bd5d-396a2e3cc0bf" providerId="ADAL" clId="{26B7CC55-7383-4DEF-BC92-4B5300145D0D}" dt="2024-04-25T20:53:45.904" v="4441" actId="207"/>
          <ac:spMkLst>
            <pc:docMk/>
            <pc:sldMk cId="2639689500" sldId="487"/>
            <ac:spMk id="35" creationId="{437A2643-FE7D-C3AB-A3EE-80E39D8F6EDB}"/>
          </ac:spMkLst>
        </pc:spChg>
        <pc:spChg chg="mod ord">
          <ac:chgData name="Lukas Kozel" userId="5faef357-946f-4c0e-bd5d-396a2e3cc0bf" providerId="ADAL" clId="{26B7CC55-7383-4DEF-BC92-4B5300145D0D}" dt="2024-04-25T20:54:12.776" v="4443" actId="207"/>
          <ac:spMkLst>
            <pc:docMk/>
            <pc:sldMk cId="2639689500" sldId="487"/>
            <ac:spMk id="36" creationId="{2BFE5689-5E11-3F2D-133D-F95CD49CF05D}"/>
          </ac:spMkLst>
        </pc:spChg>
        <pc:spChg chg="mod ord">
          <ac:chgData name="Lukas Kozel" userId="5faef357-946f-4c0e-bd5d-396a2e3cc0bf" providerId="ADAL" clId="{26B7CC55-7383-4DEF-BC92-4B5300145D0D}" dt="2024-04-25T20:54:26.433" v="4445" actId="207"/>
          <ac:spMkLst>
            <pc:docMk/>
            <pc:sldMk cId="2639689500" sldId="487"/>
            <ac:spMk id="37" creationId="{703CEB79-FDB7-BF5B-B8DC-C854CF1F6984}"/>
          </ac:spMkLst>
        </pc:spChg>
        <pc:spChg chg="mod ord">
          <ac:chgData name="Lukas Kozel" userId="5faef357-946f-4c0e-bd5d-396a2e3cc0bf" providerId="ADAL" clId="{26B7CC55-7383-4DEF-BC92-4B5300145D0D}" dt="2024-04-25T20:54:19.735" v="4444" actId="207"/>
          <ac:spMkLst>
            <pc:docMk/>
            <pc:sldMk cId="2639689500" sldId="487"/>
            <ac:spMk id="38" creationId="{7558385C-26BE-1D7D-9358-788CEA03BBF4}"/>
          </ac:spMkLst>
        </pc:spChg>
        <pc:spChg chg="mod topLvl">
          <ac:chgData name="Lukas Kozel" userId="5faef357-946f-4c0e-bd5d-396a2e3cc0bf" providerId="ADAL" clId="{26B7CC55-7383-4DEF-BC92-4B5300145D0D}" dt="2024-04-25T20:53:40.050" v="4440"/>
          <ac:spMkLst>
            <pc:docMk/>
            <pc:sldMk cId="2639689500" sldId="487"/>
            <ac:spMk id="45" creationId="{B610157B-E994-07BC-3CC4-32795CEC7F51}"/>
          </ac:spMkLst>
        </pc:spChg>
        <pc:spChg chg="mod topLvl">
          <ac:chgData name="Lukas Kozel" userId="5faef357-946f-4c0e-bd5d-396a2e3cc0bf" providerId="ADAL" clId="{26B7CC55-7383-4DEF-BC92-4B5300145D0D}" dt="2024-04-25T20:53:37.230" v="4438" actId="165"/>
          <ac:spMkLst>
            <pc:docMk/>
            <pc:sldMk cId="2639689500" sldId="487"/>
            <ac:spMk id="46" creationId="{290D5D51-57A3-61AD-A916-945D56F391E6}"/>
          </ac:spMkLst>
        </pc:spChg>
        <pc:spChg chg="mod topLvl">
          <ac:chgData name="Lukas Kozel" userId="5faef357-946f-4c0e-bd5d-396a2e3cc0bf" providerId="ADAL" clId="{26B7CC55-7383-4DEF-BC92-4B5300145D0D}" dt="2024-04-25T20:53:59.071" v="4442" actId="207"/>
          <ac:spMkLst>
            <pc:docMk/>
            <pc:sldMk cId="2639689500" sldId="487"/>
            <ac:spMk id="47" creationId="{85698FAD-D5C3-A678-0709-0D9C1AE17F43}"/>
          </ac:spMkLst>
        </pc:spChg>
        <pc:spChg chg="mod topLvl">
          <ac:chgData name="Lukas Kozel" userId="5faef357-946f-4c0e-bd5d-396a2e3cc0bf" providerId="ADAL" clId="{26B7CC55-7383-4DEF-BC92-4B5300145D0D}" dt="2024-04-25T20:54:12.776" v="4443" actId="207"/>
          <ac:spMkLst>
            <pc:docMk/>
            <pc:sldMk cId="2639689500" sldId="487"/>
            <ac:spMk id="48" creationId="{3DEDE273-DBE6-D485-4E59-508D66698ADE}"/>
          </ac:spMkLst>
        </pc:spChg>
        <pc:spChg chg="mod topLvl">
          <ac:chgData name="Lukas Kozel" userId="5faef357-946f-4c0e-bd5d-396a2e3cc0bf" providerId="ADAL" clId="{26B7CC55-7383-4DEF-BC92-4B5300145D0D}" dt="2024-04-25T20:53:45.904" v="4441" actId="207"/>
          <ac:spMkLst>
            <pc:docMk/>
            <pc:sldMk cId="2639689500" sldId="487"/>
            <ac:spMk id="49" creationId="{7EA58C8D-5539-1CCC-F331-66525CA936E1}"/>
          </ac:spMkLst>
        </pc:spChg>
        <pc:spChg chg="mod topLvl">
          <ac:chgData name="Lukas Kozel" userId="5faef357-946f-4c0e-bd5d-396a2e3cc0bf" providerId="ADAL" clId="{26B7CC55-7383-4DEF-BC92-4B5300145D0D}" dt="2024-04-25T20:54:12.776" v="4443" actId="207"/>
          <ac:spMkLst>
            <pc:docMk/>
            <pc:sldMk cId="2639689500" sldId="487"/>
            <ac:spMk id="50" creationId="{32F061B0-5A09-DFBE-3A33-6E7FF76711E0}"/>
          </ac:spMkLst>
        </pc:spChg>
        <pc:spChg chg="mod topLvl">
          <ac:chgData name="Lukas Kozel" userId="5faef357-946f-4c0e-bd5d-396a2e3cc0bf" providerId="ADAL" clId="{26B7CC55-7383-4DEF-BC92-4B5300145D0D}" dt="2024-04-25T20:54:26.433" v="4445" actId="207"/>
          <ac:spMkLst>
            <pc:docMk/>
            <pc:sldMk cId="2639689500" sldId="487"/>
            <ac:spMk id="51" creationId="{74217CAD-31B9-3028-1F98-CDDCBEF69312}"/>
          </ac:spMkLst>
        </pc:spChg>
        <pc:spChg chg="mod topLvl">
          <ac:chgData name="Lukas Kozel" userId="5faef357-946f-4c0e-bd5d-396a2e3cc0bf" providerId="ADAL" clId="{26B7CC55-7383-4DEF-BC92-4B5300145D0D}" dt="2024-04-25T20:54:19.735" v="4444" actId="207"/>
          <ac:spMkLst>
            <pc:docMk/>
            <pc:sldMk cId="2639689500" sldId="487"/>
            <ac:spMk id="52" creationId="{A0144E46-05A6-6925-763F-05A1AF640C7D}"/>
          </ac:spMkLst>
        </pc:spChg>
        <pc:spChg chg="mod">
          <ac:chgData name="Lukas Kozel" userId="5faef357-946f-4c0e-bd5d-396a2e3cc0bf" providerId="ADAL" clId="{26B7CC55-7383-4DEF-BC92-4B5300145D0D}" dt="2024-04-25T20:47:00.067" v="3904" actId="571"/>
          <ac:spMkLst>
            <pc:docMk/>
            <pc:sldMk cId="2639689500" sldId="487"/>
            <ac:spMk id="3489" creationId="{6A8B9CEF-3ECE-63AF-59FC-969CFADC8BD7}"/>
          </ac:spMkLst>
        </pc:spChg>
        <pc:spChg chg="mod">
          <ac:chgData name="Lukas Kozel" userId="5faef357-946f-4c0e-bd5d-396a2e3cc0bf" providerId="ADAL" clId="{26B7CC55-7383-4DEF-BC92-4B5300145D0D}" dt="2024-04-25T20:47:00.067" v="3904" actId="571"/>
          <ac:spMkLst>
            <pc:docMk/>
            <pc:sldMk cId="2639689500" sldId="487"/>
            <ac:spMk id="3490" creationId="{F8742DC3-D2FF-36C0-BD36-0C64473ABA13}"/>
          </ac:spMkLst>
        </pc:spChg>
        <pc:spChg chg="mod">
          <ac:chgData name="Lukas Kozel" userId="5faef357-946f-4c0e-bd5d-396a2e3cc0bf" providerId="ADAL" clId="{26B7CC55-7383-4DEF-BC92-4B5300145D0D}" dt="2024-04-25T20:47:30.795" v="3951" actId="1036"/>
          <ac:spMkLst>
            <pc:docMk/>
            <pc:sldMk cId="2639689500" sldId="487"/>
            <ac:spMk id="3491" creationId="{EA0FB760-3989-1320-FEDA-02B7A437F1A4}"/>
          </ac:spMkLst>
        </pc:spChg>
        <pc:spChg chg="mod">
          <ac:chgData name="Lukas Kozel" userId="5faef357-946f-4c0e-bd5d-396a2e3cc0bf" providerId="ADAL" clId="{26B7CC55-7383-4DEF-BC92-4B5300145D0D}" dt="2024-04-25T20:48:40.219" v="4151" actId="20577"/>
          <ac:spMkLst>
            <pc:docMk/>
            <pc:sldMk cId="2639689500" sldId="487"/>
            <ac:spMk id="3492" creationId="{EFF473FF-37BF-FD8F-19D5-EB1BE5734C92}"/>
          </ac:spMkLst>
        </pc:spChg>
        <pc:spChg chg="mod">
          <ac:chgData name="Lukas Kozel" userId="5faef357-946f-4c0e-bd5d-396a2e3cc0bf" providerId="ADAL" clId="{26B7CC55-7383-4DEF-BC92-4B5300145D0D}" dt="2024-04-25T20:47:03.565" v="3908" actId="20577"/>
          <ac:spMkLst>
            <pc:docMk/>
            <pc:sldMk cId="2639689500" sldId="487"/>
            <ac:spMk id="3493" creationId="{76BD8D74-5D41-706B-538E-EFC064CCD726}"/>
          </ac:spMkLst>
        </pc:spChg>
        <pc:spChg chg="mod">
          <ac:chgData name="Lukas Kozel" userId="5faef357-946f-4c0e-bd5d-396a2e3cc0bf" providerId="ADAL" clId="{26B7CC55-7383-4DEF-BC92-4B5300145D0D}" dt="2024-04-25T20:47:38.168" v="3967" actId="20577"/>
          <ac:spMkLst>
            <pc:docMk/>
            <pc:sldMk cId="2639689500" sldId="487"/>
            <ac:spMk id="3495" creationId="{E8E08A3E-6EF9-8331-DBB2-E037A42D0A00}"/>
          </ac:spMkLst>
        </pc:spChg>
        <pc:spChg chg="mod">
          <ac:chgData name="Lukas Kozel" userId="5faef357-946f-4c0e-bd5d-396a2e3cc0bf" providerId="ADAL" clId="{26B7CC55-7383-4DEF-BC92-4B5300145D0D}" dt="2024-04-25T20:47:55.900" v="3988" actId="20577"/>
          <ac:spMkLst>
            <pc:docMk/>
            <pc:sldMk cId="2639689500" sldId="487"/>
            <ac:spMk id="3497" creationId="{F026572A-C0EC-D26A-4D55-A2C0380CE4DA}"/>
          </ac:spMkLst>
        </pc:spChg>
        <pc:spChg chg="mod">
          <ac:chgData name="Lukas Kozel" userId="5faef357-946f-4c0e-bd5d-396a2e3cc0bf" providerId="ADAL" clId="{26B7CC55-7383-4DEF-BC92-4B5300145D0D}" dt="2024-04-25T20:48:02.913" v="4007" actId="20577"/>
          <ac:spMkLst>
            <pc:docMk/>
            <pc:sldMk cId="2639689500" sldId="487"/>
            <ac:spMk id="3498" creationId="{CDF0A7E2-D6A2-0121-7CE1-3A8F3782AA38}"/>
          </ac:spMkLst>
        </pc:spChg>
        <pc:spChg chg="mod">
          <ac:chgData name="Lukas Kozel" userId="5faef357-946f-4c0e-bd5d-396a2e3cc0bf" providerId="ADAL" clId="{26B7CC55-7383-4DEF-BC92-4B5300145D0D}" dt="2024-04-25T20:50:42.522" v="4215"/>
          <ac:spMkLst>
            <pc:docMk/>
            <pc:sldMk cId="2639689500" sldId="487"/>
            <ac:spMk id="3503" creationId="{546608B6-68E9-9883-737C-645F49094F44}"/>
          </ac:spMkLst>
        </pc:spChg>
        <pc:spChg chg="mod">
          <ac:chgData name="Lukas Kozel" userId="5faef357-946f-4c0e-bd5d-396a2e3cc0bf" providerId="ADAL" clId="{26B7CC55-7383-4DEF-BC92-4B5300145D0D}" dt="2024-04-25T20:50:42.522" v="4215"/>
          <ac:spMkLst>
            <pc:docMk/>
            <pc:sldMk cId="2639689500" sldId="487"/>
            <ac:spMk id="3504" creationId="{9345EA7D-A18B-B4B7-AC41-101C7EA3FE06}"/>
          </ac:spMkLst>
        </pc:spChg>
        <pc:spChg chg="mod">
          <ac:chgData name="Lukas Kozel" userId="5faef357-946f-4c0e-bd5d-396a2e3cc0bf" providerId="ADAL" clId="{26B7CC55-7383-4DEF-BC92-4B5300145D0D}" dt="2024-04-25T20:50:43.879" v="4220" actId="1036"/>
          <ac:spMkLst>
            <pc:docMk/>
            <pc:sldMk cId="2639689500" sldId="487"/>
            <ac:spMk id="3505" creationId="{CC5F965B-2AD2-8A17-FCEB-BB9E9C3D1D5C}"/>
          </ac:spMkLst>
        </pc:spChg>
        <pc:spChg chg="mod">
          <ac:chgData name="Lukas Kozel" userId="5faef357-946f-4c0e-bd5d-396a2e3cc0bf" providerId="ADAL" clId="{26B7CC55-7383-4DEF-BC92-4B5300145D0D}" dt="2024-04-25T20:51:10.579" v="4295" actId="20577"/>
          <ac:spMkLst>
            <pc:docMk/>
            <pc:sldMk cId="2639689500" sldId="487"/>
            <ac:spMk id="3506" creationId="{EBAFD92A-7B17-B79A-A771-81347CCE9D3C}"/>
          </ac:spMkLst>
        </pc:spChg>
        <pc:spChg chg="mod">
          <ac:chgData name="Lukas Kozel" userId="5faef357-946f-4c0e-bd5d-396a2e3cc0bf" providerId="ADAL" clId="{26B7CC55-7383-4DEF-BC92-4B5300145D0D}" dt="2024-04-25T20:50:42.522" v="4215"/>
          <ac:spMkLst>
            <pc:docMk/>
            <pc:sldMk cId="2639689500" sldId="487"/>
            <ac:spMk id="3507" creationId="{9A9A918D-5C43-8F0D-40D0-C939CC780ADD}"/>
          </ac:spMkLst>
        </pc:spChg>
        <pc:spChg chg="mod">
          <ac:chgData name="Lukas Kozel" userId="5faef357-946f-4c0e-bd5d-396a2e3cc0bf" providerId="ADAL" clId="{26B7CC55-7383-4DEF-BC92-4B5300145D0D}" dt="2024-04-25T20:50:42.522" v="4215"/>
          <ac:spMkLst>
            <pc:docMk/>
            <pc:sldMk cId="2639689500" sldId="487"/>
            <ac:spMk id="3508" creationId="{BE87E0B3-1355-290A-D82D-473EF9BF4A9E}"/>
          </ac:spMkLst>
        </pc:spChg>
        <pc:spChg chg="mod">
          <ac:chgData name="Lukas Kozel" userId="5faef357-946f-4c0e-bd5d-396a2e3cc0bf" providerId="ADAL" clId="{26B7CC55-7383-4DEF-BC92-4B5300145D0D}" dt="2024-04-25T20:51:24.682" v="4310" actId="20577"/>
          <ac:spMkLst>
            <pc:docMk/>
            <pc:sldMk cId="2639689500" sldId="487"/>
            <ac:spMk id="3509" creationId="{F5C14A98-D5CE-894F-6136-5D0F22362A2F}"/>
          </ac:spMkLst>
        </pc:spChg>
        <pc:spChg chg="mod">
          <ac:chgData name="Lukas Kozel" userId="5faef357-946f-4c0e-bd5d-396a2e3cc0bf" providerId="ADAL" clId="{26B7CC55-7383-4DEF-BC92-4B5300145D0D}" dt="2024-04-25T20:51:31.821" v="4323" actId="20577"/>
          <ac:spMkLst>
            <pc:docMk/>
            <pc:sldMk cId="2639689500" sldId="487"/>
            <ac:spMk id="3510" creationId="{23D57513-8046-6FB2-EC50-C81F945FB322}"/>
          </ac:spMkLst>
        </pc:spChg>
        <pc:spChg chg="mod topLvl">
          <ac:chgData name="Lukas Kozel" userId="5faef357-946f-4c0e-bd5d-396a2e3cc0bf" providerId="ADAL" clId="{26B7CC55-7383-4DEF-BC92-4B5300145D0D}" dt="2024-04-25T20:49:40.826" v="4174" actId="164"/>
          <ac:spMkLst>
            <pc:docMk/>
            <pc:sldMk cId="2639689500" sldId="487"/>
            <ac:spMk id="3512" creationId="{482737DB-9971-F9F2-44FC-D6CFE6CF13CC}"/>
          </ac:spMkLst>
        </pc:spChg>
        <pc:spChg chg="mod topLvl">
          <ac:chgData name="Lukas Kozel" userId="5faef357-946f-4c0e-bd5d-396a2e3cc0bf" providerId="ADAL" clId="{26B7CC55-7383-4DEF-BC92-4B5300145D0D}" dt="2024-04-25T20:49:40.826" v="4174" actId="164"/>
          <ac:spMkLst>
            <pc:docMk/>
            <pc:sldMk cId="2639689500" sldId="487"/>
            <ac:spMk id="3513" creationId="{02409080-D90B-4842-B984-74CF3E097C18}"/>
          </ac:spMkLst>
        </pc:spChg>
        <pc:spChg chg="mod topLvl">
          <ac:chgData name="Lukas Kozel" userId="5faef357-946f-4c0e-bd5d-396a2e3cc0bf" providerId="ADAL" clId="{26B7CC55-7383-4DEF-BC92-4B5300145D0D}" dt="2024-04-25T20:50:14.165" v="4196" actId="14100"/>
          <ac:spMkLst>
            <pc:docMk/>
            <pc:sldMk cId="2639689500" sldId="487"/>
            <ac:spMk id="3514" creationId="{40A8AED2-2103-0186-FD3F-A7C7AC61C124}"/>
          </ac:spMkLst>
        </pc:spChg>
        <pc:spChg chg="mod">
          <ac:chgData name="Lukas Kozel" userId="5faef357-946f-4c0e-bd5d-396a2e3cc0bf" providerId="ADAL" clId="{26B7CC55-7383-4DEF-BC92-4B5300145D0D}" dt="2024-04-25T20:28:55.872" v="3428" actId="27636"/>
          <ac:spMkLst>
            <pc:docMk/>
            <pc:sldMk cId="2639689500" sldId="487"/>
            <ac:spMk id="351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918" v="3441" actId="27636"/>
          <ac:spMkLst>
            <pc:docMk/>
            <pc:sldMk cId="2639689500" sldId="487"/>
            <ac:spMk id="351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60" v="3424" actId="27636"/>
          <ac:spMkLst>
            <pc:docMk/>
            <pc:sldMk cId="2639689500" sldId="487"/>
            <ac:spMk id="351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908" v="3438" actId="27636"/>
          <ac:spMkLst>
            <pc:docMk/>
            <pc:sldMk cId="2639689500" sldId="487"/>
            <ac:spMk id="352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77" v="3429" actId="27636"/>
          <ac:spMkLst>
            <pc:docMk/>
            <pc:sldMk cId="2639689500" sldId="487"/>
            <ac:spMk id="352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98" v="3435" actId="27636"/>
          <ac:spMkLst>
            <pc:docMk/>
            <pc:sldMk cId="2639689500" sldId="487"/>
            <ac:spMk id="352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84" v="3431" actId="27636"/>
          <ac:spMkLst>
            <pc:docMk/>
            <pc:sldMk cId="2639689500" sldId="487"/>
            <ac:spMk id="352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63" v="3425" actId="27636"/>
          <ac:spMkLst>
            <pc:docMk/>
            <pc:sldMk cId="2639689500" sldId="487"/>
            <ac:spMk id="352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50" v="3422" actId="27636"/>
          <ac:spMkLst>
            <pc:docMk/>
            <pc:sldMk cId="2639689500" sldId="487"/>
            <ac:spMk id="3528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901" v="3436" actId="27636"/>
          <ac:spMkLst>
            <pc:docMk/>
            <pc:sldMk cId="2639689500" sldId="487"/>
            <ac:spMk id="352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95" v="3434" actId="27636"/>
          <ac:spMkLst>
            <pc:docMk/>
            <pc:sldMk cId="2639689500" sldId="487"/>
            <ac:spMk id="353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90" v="3433" actId="27636"/>
          <ac:spMkLst>
            <pc:docMk/>
            <pc:sldMk cId="2639689500" sldId="487"/>
            <ac:spMk id="353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911" v="3439" actId="27636"/>
          <ac:spMkLst>
            <pc:docMk/>
            <pc:sldMk cId="2639689500" sldId="487"/>
            <ac:spMk id="353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905" v="3437" actId="27636"/>
          <ac:spMkLst>
            <pc:docMk/>
            <pc:sldMk cId="2639689500" sldId="487"/>
            <ac:spMk id="353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70" v="3427" actId="27636"/>
          <ac:spMkLst>
            <pc:docMk/>
            <pc:sldMk cId="2639689500" sldId="487"/>
            <ac:spMk id="353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916" v="3440" actId="27636"/>
          <ac:spMkLst>
            <pc:docMk/>
            <pc:sldMk cId="2639689500" sldId="487"/>
            <ac:spMk id="3536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42" v="3420" actId="27636"/>
          <ac:spMkLst>
            <pc:docMk/>
            <pc:sldMk cId="2639689500" sldId="487"/>
            <ac:spMk id="3538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47" v="3421" actId="27636"/>
          <ac:spMkLst>
            <pc:docMk/>
            <pc:sldMk cId="2639689500" sldId="487"/>
            <ac:spMk id="353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79" v="3430" actId="27636"/>
          <ac:spMkLst>
            <pc:docMk/>
            <pc:sldMk cId="2639689500" sldId="487"/>
            <ac:spMk id="354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56" v="3423" actId="27636"/>
          <ac:spMkLst>
            <pc:docMk/>
            <pc:sldMk cId="2639689500" sldId="487"/>
            <ac:spMk id="354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87" v="3432" actId="27636"/>
          <ac:spMkLst>
            <pc:docMk/>
            <pc:sldMk cId="2639689500" sldId="487"/>
            <ac:spMk id="354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5T20:28:55.866" v="3426" actId="27636"/>
          <ac:spMkLst>
            <pc:docMk/>
            <pc:sldMk cId="2639689500" sldId="487"/>
            <ac:spMk id="3543" creationId="{00000000-0000-0000-0000-000000000000}"/>
          </ac:spMkLst>
        </pc:spChg>
        <pc:spChg chg="mod topLvl">
          <ac:chgData name="Lukas Kozel" userId="5faef357-946f-4c0e-bd5d-396a2e3cc0bf" providerId="ADAL" clId="{26B7CC55-7383-4DEF-BC92-4B5300145D0D}" dt="2024-04-25T20:49:40.826" v="4174" actId="164"/>
          <ac:spMkLst>
            <pc:docMk/>
            <pc:sldMk cId="2639689500" sldId="487"/>
            <ac:spMk id="3550" creationId="{6689A247-984F-0010-CC64-0CEE4EA4691D}"/>
          </ac:spMkLst>
        </pc:spChg>
        <pc:spChg chg="mod topLvl">
          <ac:chgData name="Lukas Kozel" userId="5faef357-946f-4c0e-bd5d-396a2e3cc0bf" providerId="ADAL" clId="{26B7CC55-7383-4DEF-BC92-4B5300145D0D}" dt="2024-04-25T20:49:40.826" v="4174" actId="164"/>
          <ac:spMkLst>
            <pc:docMk/>
            <pc:sldMk cId="2639689500" sldId="487"/>
            <ac:spMk id="3551" creationId="{48BC9BE3-A81C-9E7F-81AC-9FD71945E3D3}"/>
          </ac:spMkLst>
        </pc:spChg>
        <pc:spChg chg="mod topLvl">
          <ac:chgData name="Lukas Kozel" userId="5faef357-946f-4c0e-bd5d-396a2e3cc0bf" providerId="ADAL" clId="{26B7CC55-7383-4DEF-BC92-4B5300145D0D}" dt="2024-04-25T20:49:40.826" v="4174" actId="164"/>
          <ac:spMkLst>
            <pc:docMk/>
            <pc:sldMk cId="2639689500" sldId="487"/>
            <ac:spMk id="3553" creationId="{A9674F10-25DB-4951-4F4F-139E7134379E}"/>
          </ac:spMkLst>
        </pc:spChg>
        <pc:spChg chg="mod topLvl">
          <ac:chgData name="Lukas Kozel" userId="5faef357-946f-4c0e-bd5d-396a2e3cc0bf" providerId="ADAL" clId="{26B7CC55-7383-4DEF-BC92-4B5300145D0D}" dt="2024-04-25T20:49:40.826" v="4174" actId="164"/>
          <ac:spMkLst>
            <pc:docMk/>
            <pc:sldMk cId="2639689500" sldId="487"/>
            <ac:spMk id="3555" creationId="{C75A1036-AD01-EBE7-12F8-374A75BA0F22}"/>
          </ac:spMkLst>
        </pc:spChg>
        <pc:spChg chg="mod topLvl">
          <ac:chgData name="Lukas Kozel" userId="5faef357-946f-4c0e-bd5d-396a2e3cc0bf" providerId="ADAL" clId="{26B7CC55-7383-4DEF-BC92-4B5300145D0D}" dt="2024-04-25T20:49:40.826" v="4174" actId="164"/>
          <ac:spMkLst>
            <pc:docMk/>
            <pc:sldMk cId="2639689500" sldId="487"/>
            <ac:spMk id="3556" creationId="{313711F8-4B89-646E-4DCC-41731AD50F9C}"/>
          </ac:spMkLst>
        </pc:spChg>
        <pc:spChg chg="add del mod">
          <ac:chgData name="Lukas Kozel" userId="5faef357-946f-4c0e-bd5d-396a2e3cc0bf" providerId="ADAL" clId="{26B7CC55-7383-4DEF-BC92-4B5300145D0D}" dt="2024-04-25T20:48:57.048" v="4157" actId="21"/>
          <ac:spMkLst>
            <pc:docMk/>
            <pc:sldMk cId="2639689500" sldId="487"/>
            <ac:spMk id="3558" creationId="{CAD29D9F-D767-523D-6198-B71E01643C0E}"/>
          </ac:spMkLst>
        </pc:spChg>
        <pc:spChg chg="add del mod">
          <ac:chgData name="Lukas Kozel" userId="5faef357-946f-4c0e-bd5d-396a2e3cc0bf" providerId="ADAL" clId="{26B7CC55-7383-4DEF-BC92-4B5300145D0D}" dt="2024-04-25T20:49:13.236" v="4165" actId="21"/>
          <ac:spMkLst>
            <pc:docMk/>
            <pc:sldMk cId="2639689500" sldId="487"/>
            <ac:spMk id="3562" creationId="{DB12FC7E-05F9-558F-4322-8D5DD03A91C4}"/>
          </ac:spMkLst>
        </pc:spChg>
        <pc:spChg chg="mod">
          <ac:chgData name="Lukas Kozel" userId="5faef357-946f-4c0e-bd5d-396a2e3cc0bf" providerId="ADAL" clId="{26B7CC55-7383-4DEF-BC92-4B5300145D0D}" dt="2024-04-25T20:51:41.737" v="4326"/>
          <ac:spMkLst>
            <pc:docMk/>
            <pc:sldMk cId="2639689500" sldId="487"/>
            <ac:spMk id="3570" creationId="{9195B661-DAFF-C586-3B1E-A32B0F17E0DB}"/>
          </ac:spMkLst>
        </pc:spChg>
        <pc:spChg chg="mod">
          <ac:chgData name="Lukas Kozel" userId="5faef357-946f-4c0e-bd5d-396a2e3cc0bf" providerId="ADAL" clId="{26B7CC55-7383-4DEF-BC92-4B5300145D0D}" dt="2024-04-25T20:51:41.737" v="4326"/>
          <ac:spMkLst>
            <pc:docMk/>
            <pc:sldMk cId="2639689500" sldId="487"/>
            <ac:spMk id="3571" creationId="{BAA7E052-A4A2-7BB4-06FD-957286AD85B1}"/>
          </ac:spMkLst>
        </pc:spChg>
        <pc:spChg chg="mod">
          <ac:chgData name="Lukas Kozel" userId="5faef357-946f-4c0e-bd5d-396a2e3cc0bf" providerId="ADAL" clId="{26B7CC55-7383-4DEF-BC92-4B5300145D0D}" dt="2024-04-25T20:51:41.737" v="4326"/>
          <ac:spMkLst>
            <pc:docMk/>
            <pc:sldMk cId="2639689500" sldId="487"/>
            <ac:spMk id="3572" creationId="{639F7C1B-B4E7-A728-691F-C02C98C1F505}"/>
          </ac:spMkLst>
        </pc:spChg>
        <pc:spChg chg="mod">
          <ac:chgData name="Lukas Kozel" userId="5faef357-946f-4c0e-bd5d-396a2e3cc0bf" providerId="ADAL" clId="{26B7CC55-7383-4DEF-BC92-4B5300145D0D}" dt="2024-04-25T20:51:41.737" v="4326"/>
          <ac:spMkLst>
            <pc:docMk/>
            <pc:sldMk cId="2639689500" sldId="487"/>
            <ac:spMk id="3573" creationId="{1EFAF3A9-3D46-FA51-1670-C1107223799C}"/>
          </ac:spMkLst>
        </pc:spChg>
        <pc:spChg chg="mod">
          <ac:chgData name="Lukas Kozel" userId="5faef357-946f-4c0e-bd5d-396a2e3cc0bf" providerId="ADAL" clId="{26B7CC55-7383-4DEF-BC92-4B5300145D0D}" dt="2024-04-25T20:51:41.737" v="4326"/>
          <ac:spMkLst>
            <pc:docMk/>
            <pc:sldMk cId="2639689500" sldId="487"/>
            <ac:spMk id="3574" creationId="{6062FDB7-E701-9177-C133-184036977612}"/>
          </ac:spMkLst>
        </pc:spChg>
        <pc:spChg chg="mod">
          <ac:chgData name="Lukas Kozel" userId="5faef357-946f-4c0e-bd5d-396a2e3cc0bf" providerId="ADAL" clId="{26B7CC55-7383-4DEF-BC92-4B5300145D0D}" dt="2024-04-25T20:51:41.737" v="4326"/>
          <ac:spMkLst>
            <pc:docMk/>
            <pc:sldMk cId="2639689500" sldId="487"/>
            <ac:spMk id="3575" creationId="{B532BBEA-EC78-2EC0-D472-8FA919BA20B0}"/>
          </ac:spMkLst>
        </pc:spChg>
        <pc:spChg chg="mod">
          <ac:chgData name="Lukas Kozel" userId="5faef357-946f-4c0e-bd5d-396a2e3cc0bf" providerId="ADAL" clId="{26B7CC55-7383-4DEF-BC92-4B5300145D0D}" dt="2024-04-25T20:51:41.737" v="4326"/>
          <ac:spMkLst>
            <pc:docMk/>
            <pc:sldMk cId="2639689500" sldId="487"/>
            <ac:spMk id="3576" creationId="{7896445B-63E7-C64E-D1AA-A6FD232C5F01}"/>
          </ac:spMkLst>
        </pc:spChg>
        <pc:spChg chg="mod">
          <ac:chgData name="Lukas Kozel" userId="5faef357-946f-4c0e-bd5d-396a2e3cc0bf" providerId="ADAL" clId="{26B7CC55-7383-4DEF-BC92-4B5300145D0D}" dt="2024-04-25T20:51:41.737" v="4326"/>
          <ac:spMkLst>
            <pc:docMk/>
            <pc:sldMk cId="2639689500" sldId="487"/>
            <ac:spMk id="3577" creationId="{3D6E1D6E-5263-5EFF-9F8D-2553CCB35F6D}"/>
          </ac:spMkLst>
        </pc:spChg>
        <pc:spChg chg="add del mod">
          <ac:chgData name="Lukas Kozel" userId="5faef357-946f-4c0e-bd5d-396a2e3cc0bf" providerId="ADAL" clId="{26B7CC55-7383-4DEF-BC92-4B5300145D0D}" dt="2024-04-25T20:51:50.332" v="4331" actId="21"/>
          <ac:spMkLst>
            <pc:docMk/>
            <pc:sldMk cId="2639689500" sldId="487"/>
            <ac:spMk id="3579" creationId="{40CCB9B9-CA7A-8207-077F-3910D2888BCF}"/>
          </ac:spMkLst>
        </pc:spChg>
        <pc:grpChg chg="add del mod">
          <ac:chgData name="Lukas Kozel" userId="5faef357-946f-4c0e-bd5d-396a2e3cc0bf" providerId="ADAL" clId="{26B7CC55-7383-4DEF-BC92-4B5300145D0D}" dt="2024-04-25T20:52:22.697" v="4345" actId="21"/>
          <ac:grpSpMkLst>
            <pc:docMk/>
            <pc:sldMk cId="2639689500" sldId="487"/>
            <ac:grpSpMk id="13" creationId="{E0854552-D836-C461-1905-961F268F2C01}"/>
          </ac:grpSpMkLst>
        </pc:grpChg>
        <pc:grpChg chg="add mod">
          <ac:chgData name="Lukas Kozel" userId="5faef357-946f-4c0e-bd5d-396a2e3cc0bf" providerId="ADAL" clId="{26B7CC55-7383-4DEF-BC92-4B5300145D0D}" dt="2024-04-25T20:50:36.512" v="4202"/>
          <ac:grpSpMkLst>
            <pc:docMk/>
            <pc:sldMk cId="2639689500" sldId="487"/>
            <ac:grpSpMk id="14" creationId="{ABD936F1-F09C-EC24-178B-E1B02AFC8A60}"/>
          </ac:grpSpMkLst>
        </pc:grpChg>
        <pc:grpChg chg="del mod ord">
          <ac:chgData name="Lukas Kozel" userId="5faef357-946f-4c0e-bd5d-396a2e3cc0bf" providerId="ADAL" clId="{26B7CC55-7383-4DEF-BC92-4B5300145D0D}" dt="2024-04-25T20:53:29.531" v="4435" actId="165"/>
          <ac:grpSpMkLst>
            <pc:docMk/>
            <pc:sldMk cId="2639689500" sldId="487"/>
            <ac:grpSpMk id="19" creationId="{6E2B6938-DEE7-4758-FD9E-D6453C092E71}"/>
          </ac:grpSpMkLst>
        </pc:grpChg>
        <pc:grpChg chg="add del mod">
          <ac:chgData name="Lukas Kozel" userId="5faef357-946f-4c0e-bd5d-396a2e3cc0bf" providerId="ADAL" clId="{26B7CC55-7383-4DEF-BC92-4B5300145D0D}" dt="2024-04-25T20:52:22.697" v="4345" actId="21"/>
          <ac:grpSpMkLst>
            <pc:docMk/>
            <pc:sldMk cId="2639689500" sldId="487"/>
            <ac:grpSpMk id="31" creationId="{D71818CF-A0E7-D76B-FF94-18A7F3744BD0}"/>
          </ac:grpSpMkLst>
        </pc:grpChg>
        <pc:grpChg chg="del mod ord">
          <ac:chgData name="Lukas Kozel" userId="5faef357-946f-4c0e-bd5d-396a2e3cc0bf" providerId="ADAL" clId="{26B7CC55-7383-4DEF-BC92-4B5300145D0D}" dt="2024-04-25T20:53:37.230" v="4438" actId="165"/>
          <ac:grpSpMkLst>
            <pc:docMk/>
            <pc:sldMk cId="2639689500" sldId="487"/>
            <ac:grpSpMk id="42" creationId="{C8428B4C-9D61-2679-DAC7-5D7BFE016B61}"/>
          </ac:grpSpMkLst>
        </pc:grpChg>
        <pc:grpChg chg="add del mod">
          <ac:chgData name="Lukas Kozel" userId="5faef357-946f-4c0e-bd5d-396a2e3cc0bf" providerId="ADAL" clId="{26B7CC55-7383-4DEF-BC92-4B5300145D0D}" dt="2024-04-25T20:48:43.663" v="4152" actId="21"/>
          <ac:grpSpMkLst>
            <pc:docMk/>
            <pc:sldMk cId="2639689500" sldId="487"/>
            <ac:grpSpMk id="3488" creationId="{9271DF25-F6B5-8D15-14FA-AD88F16AD664}"/>
          </ac:grpSpMkLst>
        </pc:grpChg>
        <pc:grpChg chg="add del mod">
          <ac:chgData name="Lukas Kozel" userId="5faef357-946f-4c0e-bd5d-396a2e3cc0bf" providerId="ADAL" clId="{26B7CC55-7383-4DEF-BC92-4B5300145D0D}" dt="2024-04-25T20:51:37.526" v="4324" actId="21"/>
          <ac:grpSpMkLst>
            <pc:docMk/>
            <pc:sldMk cId="2639689500" sldId="487"/>
            <ac:grpSpMk id="3499" creationId="{102B5FB6-34CD-66C9-127A-BD706DC605F2}"/>
          </ac:grpSpMkLst>
        </pc:grpChg>
        <pc:grpChg chg="mod">
          <ac:chgData name="Lukas Kozel" userId="5faef357-946f-4c0e-bd5d-396a2e3cc0bf" providerId="ADAL" clId="{26B7CC55-7383-4DEF-BC92-4B5300145D0D}" dt="2024-04-25T20:50:42.522" v="4215"/>
          <ac:grpSpMkLst>
            <pc:docMk/>
            <pc:sldMk cId="2639689500" sldId="487"/>
            <ac:grpSpMk id="3500" creationId="{50BC01B9-65CC-F12A-6A33-FCDC96D8BE20}"/>
          </ac:grpSpMkLst>
        </pc:grpChg>
        <pc:grpChg chg="add del mod">
          <ac:chgData name="Lukas Kozel" userId="5faef357-946f-4c0e-bd5d-396a2e3cc0bf" providerId="ADAL" clId="{26B7CC55-7383-4DEF-BC92-4B5300145D0D}" dt="2024-04-25T20:49:36.477" v="4173" actId="165"/>
          <ac:grpSpMkLst>
            <pc:docMk/>
            <pc:sldMk cId="2639689500" sldId="487"/>
            <ac:grpSpMk id="3511" creationId="{65E7DB5A-64B0-FF55-1100-B30D84DE8769}"/>
          </ac:grpSpMkLst>
        </pc:grpChg>
        <pc:grpChg chg="add del mod">
          <ac:chgData name="Lukas Kozel" userId="5faef357-946f-4c0e-bd5d-396a2e3cc0bf" providerId="ADAL" clId="{26B7CC55-7383-4DEF-BC92-4B5300145D0D}" dt="2024-04-25T20:52:22.697" v="4345" actId="21"/>
          <ac:grpSpMkLst>
            <pc:docMk/>
            <pc:sldMk cId="2639689500" sldId="487"/>
            <ac:grpSpMk id="3565" creationId="{156AAF94-7E29-C0C7-9B0A-15112C30F3ED}"/>
          </ac:grpSpMkLst>
        </pc:grpChg>
        <pc:grpChg chg="add del mod">
          <ac:chgData name="Lukas Kozel" userId="5faef357-946f-4c0e-bd5d-396a2e3cc0bf" providerId="ADAL" clId="{26B7CC55-7383-4DEF-BC92-4B5300145D0D}" dt="2024-04-25T20:52:12.696" v="4342" actId="478"/>
          <ac:grpSpMkLst>
            <pc:docMk/>
            <pc:sldMk cId="2639689500" sldId="487"/>
            <ac:grpSpMk id="3566" creationId="{327A6131-D7B7-A5DA-29CB-E8A0657C384D}"/>
          </ac:grpSpMkLst>
        </pc:grpChg>
        <pc:grpChg chg="mod topLvl">
          <ac:chgData name="Lukas Kozel" userId="5faef357-946f-4c0e-bd5d-396a2e3cc0bf" providerId="ADAL" clId="{26B7CC55-7383-4DEF-BC92-4B5300145D0D}" dt="2024-04-25T20:52:18.392" v="4344" actId="164"/>
          <ac:grpSpMkLst>
            <pc:docMk/>
            <pc:sldMk cId="2639689500" sldId="487"/>
            <ac:grpSpMk id="3567" creationId="{96BDC64D-BF0A-5274-D4A5-1BAC9021B421}"/>
          </ac:grpSpMkLst>
        </pc:grpChg>
        <pc:grpChg chg="add del mod">
          <ac:chgData name="Lukas Kozel" userId="5faef357-946f-4c0e-bd5d-396a2e3cc0bf" providerId="ADAL" clId="{26B7CC55-7383-4DEF-BC92-4B5300145D0D}" dt="2024-04-25T20:52:22.697" v="4345" actId="21"/>
          <ac:grpSpMkLst>
            <pc:docMk/>
            <pc:sldMk cId="2639689500" sldId="487"/>
            <ac:grpSpMk id="3585" creationId="{EECB723C-6FA2-A4C8-B69F-3CC862D0EE9E}"/>
          </ac:grpSpMkLst>
        </pc:grpChg>
        <pc:graphicFrameChg chg="add mod ord modVis replST">
          <ac:chgData name="Lukas Kozel" userId="5faef357-946f-4c0e-bd5d-396a2e3cc0bf" providerId="ADAL" clId="{26B7CC55-7383-4DEF-BC92-4B5300145D0D}" dt="2024-04-25T20:53:13.362" v="4434"/>
          <ac:graphicFrameMkLst>
            <pc:docMk/>
            <pc:sldMk cId="2639689500" sldId="487"/>
            <ac:graphicFrameMk id="18" creationId="{5940868B-10DB-9B1A-DC77-EC2E28FD1F16}"/>
          </ac:graphicFrameMkLst>
        </pc:graphicFrameChg>
        <pc:picChg chg="del">
          <ac:chgData name="Lukas Kozel" userId="5faef357-946f-4c0e-bd5d-396a2e3cc0bf" providerId="ADAL" clId="{26B7CC55-7383-4DEF-BC92-4B5300145D0D}" dt="2024-04-25T20:53:10.837" v="4354" actId="478"/>
          <ac:picMkLst>
            <pc:docMk/>
            <pc:sldMk cId="2639689500" sldId="487"/>
            <ac:picMk id="4" creationId="{864AE2CE-7BF8-41A5-2A98-11664958B499}"/>
          </ac:picMkLst>
        </pc:picChg>
        <pc:picChg chg="add mod ord">
          <ac:chgData name="Lukas Kozel" userId="5faef357-946f-4c0e-bd5d-396a2e3cc0bf" providerId="ADAL" clId="{26B7CC55-7383-4DEF-BC92-4B5300145D0D}" dt="2024-04-25T20:53:13.297" v="4359"/>
          <ac:picMkLst>
            <pc:docMk/>
            <pc:sldMk cId="2639689500" sldId="487"/>
            <ac:picMk id="7" creationId="{12035E61-8F6A-4CCA-0868-CE75FDEE55E5}"/>
          </ac:picMkLst>
        </pc:picChg>
        <pc:picChg chg="add mod">
          <ac:chgData name="Lukas Kozel" userId="5faef357-946f-4c0e-bd5d-396a2e3cc0bf" providerId="ADAL" clId="{26B7CC55-7383-4DEF-BC92-4B5300145D0D}" dt="2024-04-25T20:50:33.843" v="4200"/>
          <ac:picMkLst>
            <pc:docMk/>
            <pc:sldMk cId="2639689500" sldId="487"/>
            <ac:picMk id="8" creationId="{2DA6C6E2-96AD-D6FB-27AF-72B6DBC950FC}"/>
          </ac:picMkLst>
        </pc:picChg>
        <pc:picChg chg="add mod">
          <ac:chgData name="Lukas Kozel" userId="5faef357-946f-4c0e-bd5d-396a2e3cc0bf" providerId="ADAL" clId="{26B7CC55-7383-4DEF-BC92-4B5300145D0D}" dt="2024-04-25T20:50:33.843" v="4200"/>
          <ac:picMkLst>
            <pc:docMk/>
            <pc:sldMk cId="2639689500" sldId="487"/>
            <ac:picMk id="10" creationId="{68D1BBC2-8703-8380-3388-E8BF3D38B4FB}"/>
          </ac:picMkLst>
        </pc:picChg>
        <pc:picChg chg="mod ord">
          <ac:chgData name="Lukas Kozel" userId="5faef357-946f-4c0e-bd5d-396a2e3cc0bf" providerId="ADAL" clId="{26B7CC55-7383-4DEF-BC92-4B5300145D0D}" dt="2024-04-25T20:53:13.307" v="4377"/>
          <ac:picMkLst>
            <pc:docMk/>
            <pc:sldMk cId="2639689500" sldId="487"/>
            <ac:picMk id="13" creationId="{D5BEC09D-5CA7-5FC5-5796-24CCEABAA288}"/>
          </ac:picMkLst>
        </pc:picChg>
        <pc:picChg chg="mod ord">
          <ac:chgData name="Lukas Kozel" userId="5faef357-946f-4c0e-bd5d-396a2e3cc0bf" providerId="ADAL" clId="{26B7CC55-7383-4DEF-BC92-4B5300145D0D}" dt="2024-04-25T20:53:13.308" v="4381"/>
          <ac:picMkLst>
            <pc:docMk/>
            <pc:sldMk cId="2639689500" sldId="487"/>
            <ac:picMk id="15" creationId="{B3D5DA66-274F-169F-68A0-5B2867B891AA}"/>
          </ac:picMkLst>
        </pc:picChg>
        <pc:picChg chg="mod ord">
          <ac:chgData name="Lukas Kozel" userId="5faef357-946f-4c0e-bd5d-396a2e3cc0bf" providerId="ADAL" clId="{26B7CC55-7383-4DEF-BC92-4B5300145D0D}" dt="2024-04-25T20:53:13.313" v="4389"/>
          <ac:picMkLst>
            <pc:docMk/>
            <pc:sldMk cId="2639689500" sldId="487"/>
            <ac:picMk id="20" creationId="{81C0D39B-2E62-6ACA-68D0-CF29F1A2FDC6}"/>
          </ac:picMkLst>
        </pc:picChg>
        <pc:picChg chg="add del mod">
          <ac:chgData name="Lukas Kozel" userId="5faef357-946f-4c0e-bd5d-396a2e3cc0bf" providerId="ADAL" clId="{26B7CC55-7383-4DEF-BC92-4B5300145D0D}" dt="2024-04-25T20:46:38.897" v="3900" actId="478"/>
          <ac:picMkLst>
            <pc:docMk/>
            <pc:sldMk cId="2639689500" sldId="487"/>
            <ac:picMk id="20" creationId="{F181261B-3E61-5BB7-3990-73C9039EC0C4}"/>
          </ac:picMkLst>
        </pc:picChg>
        <pc:picChg chg="mod ord">
          <ac:chgData name="Lukas Kozel" userId="5faef357-946f-4c0e-bd5d-396a2e3cc0bf" providerId="ADAL" clId="{26B7CC55-7383-4DEF-BC92-4B5300145D0D}" dt="2024-04-25T20:53:13.314" v="4391"/>
          <ac:picMkLst>
            <pc:docMk/>
            <pc:sldMk cId="2639689500" sldId="487"/>
            <ac:picMk id="21" creationId="{465B672C-5A22-9294-3294-2B363C785DF5}"/>
          </ac:picMkLst>
        </pc:picChg>
        <pc:picChg chg="del mod">
          <ac:chgData name="Lukas Kozel" userId="5faef357-946f-4c0e-bd5d-396a2e3cc0bf" providerId="ADAL" clId="{26B7CC55-7383-4DEF-BC92-4B5300145D0D}" dt="2024-04-25T20:46:33.774" v="3896" actId="478"/>
          <ac:picMkLst>
            <pc:docMk/>
            <pc:sldMk cId="2639689500" sldId="487"/>
            <ac:picMk id="22" creationId="{7845C6C1-EA84-C211-6374-B476B761935B}"/>
          </ac:picMkLst>
        </pc:picChg>
        <pc:picChg chg="add del mod">
          <ac:chgData name="Lukas Kozel" userId="5faef357-946f-4c0e-bd5d-396a2e3cc0bf" providerId="ADAL" clId="{26B7CC55-7383-4DEF-BC92-4B5300145D0D}" dt="2024-04-25T20:46:06.938" v="3885" actId="21"/>
          <ac:picMkLst>
            <pc:docMk/>
            <pc:sldMk cId="2639689500" sldId="487"/>
            <ac:picMk id="25" creationId="{879B6539-195B-3256-6648-BB5BBA8F8624}"/>
          </ac:picMkLst>
        </pc:picChg>
        <pc:picChg chg="add del mod">
          <ac:chgData name="Lukas Kozel" userId="5faef357-946f-4c0e-bd5d-396a2e3cc0bf" providerId="ADAL" clId="{26B7CC55-7383-4DEF-BC92-4B5300145D0D}" dt="2024-04-25T20:46:17.215" v="3888"/>
          <ac:picMkLst>
            <pc:docMk/>
            <pc:sldMk cId="2639689500" sldId="487"/>
            <ac:picMk id="26" creationId="{41293090-7B0E-B26A-2491-A768EB0CEE47}"/>
          </ac:picMkLst>
        </pc:picChg>
        <pc:picChg chg="add del mod">
          <ac:chgData name="Lukas Kozel" userId="5faef357-946f-4c0e-bd5d-396a2e3cc0bf" providerId="ADAL" clId="{26B7CC55-7383-4DEF-BC92-4B5300145D0D}" dt="2024-04-25T20:46:37.450" v="3899" actId="21"/>
          <ac:picMkLst>
            <pc:docMk/>
            <pc:sldMk cId="2639689500" sldId="487"/>
            <ac:picMk id="27" creationId="{2B7178C1-3750-F115-B40E-200B76521239}"/>
          </ac:picMkLst>
        </pc:picChg>
        <pc:picChg chg="add del mod">
          <ac:chgData name="Lukas Kozel" userId="5faef357-946f-4c0e-bd5d-396a2e3cc0bf" providerId="ADAL" clId="{26B7CC55-7383-4DEF-BC92-4B5300145D0D}" dt="2024-04-25T20:46:32.184" v="3895" actId="21"/>
          <ac:picMkLst>
            <pc:docMk/>
            <pc:sldMk cId="2639689500" sldId="487"/>
            <ac:picMk id="28" creationId="{814A41AD-D6B1-9C00-90E3-94450CEC77EE}"/>
          </ac:picMkLst>
        </pc:picChg>
        <pc:picChg chg="add mod">
          <ac:chgData name="Lukas Kozel" userId="5faef357-946f-4c0e-bd5d-396a2e3cc0bf" providerId="ADAL" clId="{26B7CC55-7383-4DEF-BC92-4B5300145D0D}" dt="2024-04-25T20:50:36.512" v="4202"/>
          <ac:picMkLst>
            <pc:docMk/>
            <pc:sldMk cId="2639689500" sldId="487"/>
            <ac:picMk id="29" creationId="{7F519AA9-F89B-29AA-9D4E-EA3823689DF5}"/>
          </ac:picMkLst>
        </pc:picChg>
        <pc:picChg chg="add mod">
          <ac:chgData name="Lukas Kozel" userId="5faef357-946f-4c0e-bd5d-396a2e3cc0bf" providerId="ADAL" clId="{26B7CC55-7383-4DEF-BC92-4B5300145D0D}" dt="2024-04-25T20:50:36.512" v="4202"/>
          <ac:picMkLst>
            <pc:docMk/>
            <pc:sldMk cId="2639689500" sldId="487"/>
            <ac:picMk id="30" creationId="{1C6BBEC9-D890-2A5B-A4D7-6DCCD0C75570}"/>
          </ac:picMkLst>
        </pc:picChg>
        <pc:picChg chg="mod ord">
          <ac:chgData name="Lukas Kozel" userId="5faef357-946f-4c0e-bd5d-396a2e3cc0bf" providerId="ADAL" clId="{26B7CC55-7383-4DEF-BC92-4B5300145D0D}" dt="2024-04-25T20:53:13.323" v="4409"/>
          <ac:picMkLst>
            <pc:docMk/>
            <pc:sldMk cId="2639689500" sldId="487"/>
            <ac:picMk id="39" creationId="{8CB71F0E-3BB8-858A-470F-3E6EC523D3A4}"/>
          </ac:picMkLst>
        </pc:picChg>
        <pc:picChg chg="mod ord">
          <ac:chgData name="Lukas Kozel" userId="5faef357-946f-4c0e-bd5d-396a2e3cc0bf" providerId="ADAL" clId="{26B7CC55-7383-4DEF-BC92-4B5300145D0D}" dt="2024-04-25T20:53:13.324" v="4411"/>
          <ac:picMkLst>
            <pc:docMk/>
            <pc:sldMk cId="2639689500" sldId="487"/>
            <ac:picMk id="40" creationId="{ECBE54D8-2D9E-DDCE-B826-1652D0228AB3}"/>
          </ac:picMkLst>
        </pc:picChg>
        <pc:picChg chg="mod ord">
          <ac:chgData name="Lukas Kozel" userId="5faef357-946f-4c0e-bd5d-396a2e3cc0bf" providerId="ADAL" clId="{26B7CC55-7383-4DEF-BC92-4B5300145D0D}" dt="2024-04-25T20:53:13.325" v="4415"/>
          <ac:picMkLst>
            <pc:docMk/>
            <pc:sldMk cId="2639689500" sldId="487"/>
            <ac:picMk id="43" creationId="{B44B9CAF-A09F-E252-10C6-A985BF888686}"/>
          </ac:picMkLst>
        </pc:picChg>
        <pc:picChg chg="mod ord">
          <ac:chgData name="Lukas Kozel" userId="5faef357-946f-4c0e-bd5d-396a2e3cc0bf" providerId="ADAL" clId="{26B7CC55-7383-4DEF-BC92-4B5300145D0D}" dt="2024-04-25T20:53:13.326" v="4417"/>
          <ac:picMkLst>
            <pc:docMk/>
            <pc:sldMk cId="2639689500" sldId="487"/>
            <ac:picMk id="44" creationId="{0A6CE005-52E4-EEE3-6D56-0D761F686788}"/>
          </ac:picMkLst>
        </pc:picChg>
        <pc:picChg chg="mod">
          <ac:chgData name="Lukas Kozel" userId="5faef357-946f-4c0e-bd5d-396a2e3cc0bf" providerId="ADAL" clId="{26B7CC55-7383-4DEF-BC92-4B5300145D0D}" dt="2024-04-25T20:47:00.067" v="3904" actId="571"/>
          <ac:picMkLst>
            <pc:docMk/>
            <pc:sldMk cId="2639689500" sldId="487"/>
            <ac:picMk id="3494" creationId="{7D835D74-E842-DAD8-2F06-D7EA5970ADAE}"/>
          </ac:picMkLst>
        </pc:picChg>
        <pc:picChg chg="mod">
          <ac:chgData name="Lukas Kozel" userId="5faef357-946f-4c0e-bd5d-396a2e3cc0bf" providerId="ADAL" clId="{26B7CC55-7383-4DEF-BC92-4B5300145D0D}" dt="2024-04-25T20:47:00.067" v="3904" actId="571"/>
          <ac:picMkLst>
            <pc:docMk/>
            <pc:sldMk cId="2639689500" sldId="487"/>
            <ac:picMk id="3496" creationId="{93D3925E-01E3-DDF3-ADEB-00FEA5E63E2F}"/>
          </ac:picMkLst>
        </pc:picChg>
        <pc:picChg chg="mod">
          <ac:chgData name="Lukas Kozel" userId="5faef357-946f-4c0e-bd5d-396a2e3cc0bf" providerId="ADAL" clId="{26B7CC55-7383-4DEF-BC92-4B5300145D0D}" dt="2024-04-25T20:50:42.522" v="4215"/>
          <ac:picMkLst>
            <pc:docMk/>
            <pc:sldMk cId="2639689500" sldId="487"/>
            <ac:picMk id="3501" creationId="{50FD7D28-B64A-8CD0-5FD4-05995822CC53}"/>
          </ac:picMkLst>
        </pc:picChg>
        <pc:picChg chg="mod">
          <ac:chgData name="Lukas Kozel" userId="5faef357-946f-4c0e-bd5d-396a2e3cc0bf" providerId="ADAL" clId="{26B7CC55-7383-4DEF-BC92-4B5300145D0D}" dt="2024-04-25T20:50:42.522" v="4215"/>
          <ac:picMkLst>
            <pc:docMk/>
            <pc:sldMk cId="2639689500" sldId="487"/>
            <ac:picMk id="3502" creationId="{B3D22DF5-7F4E-7C8B-EBE2-9785259EDB95}"/>
          </ac:picMkLst>
        </pc:picChg>
        <pc:picChg chg="add del mod">
          <ac:chgData name="Lukas Kozel" userId="5faef357-946f-4c0e-bd5d-396a2e3cc0bf" providerId="ADAL" clId="{26B7CC55-7383-4DEF-BC92-4B5300145D0D}" dt="2024-04-25T20:51:53.619" v="4332" actId="1076"/>
          <ac:picMkLst>
            <pc:docMk/>
            <pc:sldMk cId="2639689500" sldId="487"/>
            <ac:picMk id="3544" creationId="{00000000-0000-0000-0000-000000000000}"/>
          </ac:picMkLst>
        </pc:picChg>
        <pc:picChg chg="add del mod">
          <ac:chgData name="Lukas Kozel" userId="5faef357-946f-4c0e-bd5d-396a2e3cc0bf" providerId="ADAL" clId="{26B7CC55-7383-4DEF-BC92-4B5300145D0D}" dt="2024-04-25T20:48:57.048" v="4157" actId="21"/>
          <ac:picMkLst>
            <pc:docMk/>
            <pc:sldMk cId="2639689500" sldId="487"/>
            <ac:picMk id="3545" creationId="{00000000-0000-0000-0000-000000000000}"/>
          </ac:picMkLst>
        </pc:picChg>
        <pc:picChg chg="mod">
          <ac:chgData name="Lukas Kozel" userId="5faef357-946f-4c0e-bd5d-396a2e3cc0bf" providerId="ADAL" clId="{26B7CC55-7383-4DEF-BC92-4B5300145D0D}" dt="2024-04-25T20:51:41.083" v="4325" actId="1076"/>
          <ac:picMkLst>
            <pc:docMk/>
            <pc:sldMk cId="2639689500" sldId="487"/>
            <ac:picMk id="3546" creationId="{00000000-0000-0000-0000-000000000000}"/>
          </ac:picMkLst>
        </pc:picChg>
        <pc:picChg chg="add del mod">
          <ac:chgData name="Lukas Kozel" userId="5faef357-946f-4c0e-bd5d-396a2e3cc0bf" providerId="ADAL" clId="{26B7CC55-7383-4DEF-BC92-4B5300145D0D}" dt="2024-04-25T20:49:13.236" v="4165" actId="21"/>
          <ac:picMkLst>
            <pc:docMk/>
            <pc:sldMk cId="2639689500" sldId="487"/>
            <ac:picMk id="3549" creationId="{00000000-0000-0000-0000-000000000000}"/>
          </ac:picMkLst>
        </pc:picChg>
        <pc:picChg chg="del mod">
          <ac:chgData name="Lukas Kozel" userId="5faef357-946f-4c0e-bd5d-396a2e3cc0bf" providerId="ADAL" clId="{26B7CC55-7383-4DEF-BC92-4B5300145D0D}" dt="2024-04-25T20:49:05.915" v="4161" actId="478"/>
          <ac:picMkLst>
            <pc:docMk/>
            <pc:sldMk cId="2639689500" sldId="487"/>
            <ac:picMk id="3552" creationId="{719A5971-674D-43E5-59DD-30485732E21B}"/>
          </ac:picMkLst>
        </pc:picChg>
        <pc:picChg chg="del mod">
          <ac:chgData name="Lukas Kozel" userId="5faef357-946f-4c0e-bd5d-396a2e3cc0bf" providerId="ADAL" clId="{26B7CC55-7383-4DEF-BC92-4B5300145D0D}" dt="2024-04-25T20:49:22.743" v="4169" actId="478"/>
          <ac:picMkLst>
            <pc:docMk/>
            <pc:sldMk cId="2639689500" sldId="487"/>
            <ac:picMk id="3554" creationId="{271F1D3E-84C7-97C6-2FBE-2326858D0F00}"/>
          </ac:picMkLst>
        </pc:picChg>
        <pc:picChg chg="add del mod">
          <ac:chgData name="Lukas Kozel" userId="5faef357-946f-4c0e-bd5d-396a2e3cc0bf" providerId="ADAL" clId="{26B7CC55-7383-4DEF-BC92-4B5300145D0D}" dt="2024-04-25T20:49:04.098" v="4160" actId="21"/>
          <ac:picMkLst>
            <pc:docMk/>
            <pc:sldMk cId="2639689500" sldId="487"/>
            <ac:picMk id="3559" creationId="{F29E127F-985E-B872-FD8E-4117A2FF2901}"/>
          </ac:picMkLst>
        </pc:picChg>
        <pc:picChg chg="add mod">
          <ac:chgData name="Lukas Kozel" userId="5faef357-946f-4c0e-bd5d-396a2e3cc0bf" providerId="ADAL" clId="{26B7CC55-7383-4DEF-BC92-4B5300145D0D}" dt="2024-04-25T20:49:40.826" v="4174" actId="164"/>
          <ac:picMkLst>
            <pc:docMk/>
            <pc:sldMk cId="2639689500" sldId="487"/>
            <ac:picMk id="3560" creationId="{12702AF9-C5D4-ACD1-19A4-E07AF78E57F3}"/>
          </ac:picMkLst>
        </pc:picChg>
        <pc:picChg chg="add del mod">
          <ac:chgData name="Lukas Kozel" userId="5faef357-946f-4c0e-bd5d-396a2e3cc0bf" providerId="ADAL" clId="{26B7CC55-7383-4DEF-BC92-4B5300145D0D}" dt="2024-04-25T20:49:20.155" v="4168" actId="21"/>
          <ac:picMkLst>
            <pc:docMk/>
            <pc:sldMk cId="2639689500" sldId="487"/>
            <ac:picMk id="3563" creationId="{25963930-641E-81FE-11A2-7ED04C29BFFB}"/>
          </ac:picMkLst>
        </pc:picChg>
        <pc:picChg chg="add mod">
          <ac:chgData name="Lukas Kozel" userId="5faef357-946f-4c0e-bd5d-396a2e3cc0bf" providerId="ADAL" clId="{26B7CC55-7383-4DEF-BC92-4B5300145D0D}" dt="2024-04-25T20:49:40.826" v="4174" actId="164"/>
          <ac:picMkLst>
            <pc:docMk/>
            <pc:sldMk cId="2639689500" sldId="487"/>
            <ac:picMk id="3564" creationId="{95876B5C-2B6B-8BA1-8689-55670518FBAD}"/>
          </ac:picMkLst>
        </pc:picChg>
        <pc:picChg chg="del mod">
          <ac:chgData name="Lukas Kozel" userId="5faef357-946f-4c0e-bd5d-396a2e3cc0bf" providerId="ADAL" clId="{26B7CC55-7383-4DEF-BC92-4B5300145D0D}" dt="2024-04-25T20:52:07.194" v="4339" actId="478"/>
          <ac:picMkLst>
            <pc:docMk/>
            <pc:sldMk cId="2639689500" sldId="487"/>
            <ac:picMk id="3568" creationId="{3C66DFB7-AB47-4B7D-6A9A-25C233F605B8}"/>
          </ac:picMkLst>
        </pc:picChg>
        <pc:picChg chg="del mod topLvl">
          <ac:chgData name="Lukas Kozel" userId="5faef357-946f-4c0e-bd5d-396a2e3cc0bf" providerId="ADAL" clId="{26B7CC55-7383-4DEF-BC92-4B5300145D0D}" dt="2024-04-25T20:52:12.696" v="4342" actId="478"/>
          <ac:picMkLst>
            <pc:docMk/>
            <pc:sldMk cId="2639689500" sldId="487"/>
            <ac:picMk id="3569" creationId="{2DB7D13D-5B0E-962A-A299-284742F4DFC7}"/>
          </ac:picMkLst>
        </pc:picChg>
        <pc:picChg chg="add del mod">
          <ac:chgData name="Lukas Kozel" userId="5faef357-946f-4c0e-bd5d-396a2e3cc0bf" providerId="ADAL" clId="{26B7CC55-7383-4DEF-BC92-4B5300145D0D}" dt="2024-04-25T20:51:49.842" v="4330"/>
          <ac:picMkLst>
            <pc:docMk/>
            <pc:sldMk cId="2639689500" sldId="487"/>
            <ac:picMk id="3580" creationId="{4C3326B5-8FF7-7AF3-D37A-1FB0AA5460AA}"/>
          </ac:picMkLst>
        </pc:picChg>
        <pc:picChg chg="add del mod">
          <ac:chgData name="Lukas Kozel" userId="5faef357-946f-4c0e-bd5d-396a2e3cc0bf" providerId="ADAL" clId="{26B7CC55-7383-4DEF-BC92-4B5300145D0D}" dt="2024-04-25T20:52:10.898" v="4341" actId="21"/>
          <ac:picMkLst>
            <pc:docMk/>
            <pc:sldMk cId="2639689500" sldId="487"/>
            <ac:picMk id="3581" creationId="{9FBC87A5-CF72-C2FB-207F-8020617E8759}"/>
          </ac:picMkLst>
        </pc:picChg>
        <pc:picChg chg="add del mod">
          <ac:chgData name="Lukas Kozel" userId="5faef357-946f-4c0e-bd5d-396a2e3cc0bf" providerId="ADAL" clId="{26B7CC55-7383-4DEF-BC92-4B5300145D0D}" dt="2024-04-25T20:52:04.564" v="4338" actId="21"/>
          <ac:picMkLst>
            <pc:docMk/>
            <pc:sldMk cId="2639689500" sldId="487"/>
            <ac:picMk id="3582" creationId="{262BC516-66A8-8676-6089-C6249D6F0577}"/>
          </ac:picMkLst>
        </pc:picChg>
        <pc:picChg chg="add mod">
          <ac:chgData name="Lukas Kozel" userId="5faef357-946f-4c0e-bd5d-396a2e3cc0bf" providerId="ADAL" clId="{26B7CC55-7383-4DEF-BC92-4B5300145D0D}" dt="2024-04-25T20:52:18.392" v="4344" actId="164"/>
          <ac:picMkLst>
            <pc:docMk/>
            <pc:sldMk cId="2639689500" sldId="487"/>
            <ac:picMk id="3583" creationId="{476AD3C2-E6B1-B9A3-6CDD-32096959B787}"/>
          </ac:picMkLst>
        </pc:picChg>
        <pc:picChg chg="add mod">
          <ac:chgData name="Lukas Kozel" userId="5faef357-946f-4c0e-bd5d-396a2e3cc0bf" providerId="ADAL" clId="{26B7CC55-7383-4DEF-BC92-4B5300145D0D}" dt="2024-04-25T20:52:18.392" v="4344" actId="164"/>
          <ac:picMkLst>
            <pc:docMk/>
            <pc:sldMk cId="2639689500" sldId="487"/>
            <ac:picMk id="3584" creationId="{5626D823-A8FE-B529-19E0-42A4027C8B3A}"/>
          </ac:picMkLst>
        </pc:picChg>
      </pc:sldChg>
      <pc:sldChg chg="new add">
        <pc:chgData name="Lukas Kozel" userId="5faef357-946f-4c0e-bd5d-396a2e3cc0bf" providerId="ADAL" clId="{26B7CC55-7383-4DEF-BC92-4B5300145D0D}" dt="2024-04-26T07:36:01.299" v="5363"/>
        <pc:sldMkLst>
          <pc:docMk/>
          <pc:sldMk cId="3065106083" sldId="488"/>
        </pc:sldMkLst>
      </pc:sldChg>
      <pc:sldChg chg="new add">
        <pc:chgData name="Lukas Kozel" userId="5faef357-946f-4c0e-bd5d-396a2e3cc0bf" providerId="ADAL" clId="{26B7CC55-7383-4DEF-BC92-4B5300145D0D}" dt="2024-04-26T07:40:10.897" v="5493"/>
        <pc:sldMkLst>
          <pc:docMk/>
          <pc:sldMk cId="1613663220" sldId="489"/>
        </pc:sldMkLst>
      </pc:sldChg>
      <pc:sldChg chg="addSp delSp modSp add mod">
        <pc:chgData name="Lukas Kozel" userId="5faef357-946f-4c0e-bd5d-396a2e3cc0bf" providerId="ADAL" clId="{26B7CC55-7383-4DEF-BC92-4B5300145D0D}" dt="2024-04-26T09:38:15.707" v="6415" actId="1076"/>
        <pc:sldMkLst>
          <pc:docMk/>
          <pc:sldMk cId="1373802366" sldId="490"/>
        </pc:sldMkLst>
        <pc:spChg chg="add mod ord">
          <ac:chgData name="Lukas Kozel" userId="5faef357-946f-4c0e-bd5d-396a2e3cc0bf" providerId="ADAL" clId="{26B7CC55-7383-4DEF-BC92-4B5300145D0D}" dt="2024-04-26T07:49:47.959" v="5645"/>
          <ac:spMkLst>
            <pc:docMk/>
            <pc:sldMk cId="1373802366" sldId="490"/>
            <ac:spMk id="4" creationId="{47C1C524-8195-1751-BDD6-C304F8F3D02E}"/>
          </ac:spMkLst>
        </pc:spChg>
        <pc:spChg chg="add mod ord">
          <ac:chgData name="Lukas Kozel" userId="5faef357-946f-4c0e-bd5d-396a2e3cc0bf" providerId="ADAL" clId="{26B7CC55-7383-4DEF-BC92-4B5300145D0D}" dt="2024-04-26T08:04:20.876" v="5871" actId="1076"/>
          <ac:spMkLst>
            <pc:docMk/>
            <pc:sldMk cId="1373802366" sldId="490"/>
            <ac:spMk id="5" creationId="{42586B62-E44F-BA63-BEF8-3A89EB8B089F}"/>
          </ac:spMkLst>
        </pc:spChg>
        <pc:spChg chg="mod ord">
          <ac:chgData name="Lukas Kozel" userId="5faef357-946f-4c0e-bd5d-396a2e3cc0bf" providerId="ADAL" clId="{26B7CC55-7383-4DEF-BC92-4B5300145D0D}" dt="2024-04-26T07:49:47.965" v="5653"/>
          <ac:spMkLst>
            <pc:docMk/>
            <pc:sldMk cId="1373802366" sldId="490"/>
            <ac:spMk id="6" creationId="{F1160F16-A195-514A-0C5C-B64D90F6E4A2}"/>
          </ac:spMkLst>
        </pc:spChg>
        <pc:spChg chg="mod ord">
          <ac:chgData name="Lukas Kozel" userId="5faef357-946f-4c0e-bd5d-396a2e3cc0bf" providerId="ADAL" clId="{26B7CC55-7383-4DEF-BC92-4B5300145D0D}" dt="2024-04-26T07:49:47.977" v="5675"/>
          <ac:spMkLst>
            <pc:docMk/>
            <pc:sldMk cId="1373802366" sldId="490"/>
            <ac:spMk id="7" creationId="{B4108F6F-6047-9EA4-6559-79723AD6B39A}"/>
          </ac:spMkLst>
        </pc:spChg>
        <pc:spChg chg="del mod ord">
          <ac:chgData name="Lukas Kozel" userId="5faef357-946f-4c0e-bd5d-396a2e3cc0bf" providerId="ADAL" clId="{26B7CC55-7383-4DEF-BC92-4B5300145D0D}" dt="2024-04-26T07:49:59.926" v="5687" actId="478"/>
          <ac:spMkLst>
            <pc:docMk/>
            <pc:sldMk cId="1373802366" sldId="490"/>
            <ac:spMk id="8" creationId="{0D423854-F6AF-DD42-1E82-E1CC0FDF1E32}"/>
          </ac:spMkLst>
        </pc:spChg>
        <pc:spChg chg="del mod ord">
          <ac:chgData name="Lukas Kozel" userId="5faef357-946f-4c0e-bd5d-396a2e3cc0bf" providerId="ADAL" clId="{26B7CC55-7383-4DEF-BC92-4B5300145D0D}" dt="2024-04-26T07:50:02.684" v="5688" actId="478"/>
          <ac:spMkLst>
            <pc:docMk/>
            <pc:sldMk cId="1373802366" sldId="490"/>
            <ac:spMk id="9" creationId="{40E87379-271A-93FC-3333-1684878B8CD2}"/>
          </ac:spMkLst>
        </pc:spChg>
        <pc:spChg chg="del mod ord">
          <ac:chgData name="Lukas Kozel" userId="5faef357-946f-4c0e-bd5d-396a2e3cc0bf" providerId="ADAL" clId="{26B7CC55-7383-4DEF-BC92-4B5300145D0D}" dt="2024-04-26T07:49:57.706" v="5686" actId="478"/>
          <ac:spMkLst>
            <pc:docMk/>
            <pc:sldMk cId="1373802366" sldId="490"/>
            <ac:spMk id="10" creationId="{39294BBB-6B29-AEEA-3D25-3FBC88E0F39F}"/>
          </ac:spMkLst>
        </pc:spChg>
        <pc:spChg chg="del mod ord">
          <ac:chgData name="Lukas Kozel" userId="5faef357-946f-4c0e-bd5d-396a2e3cc0bf" providerId="ADAL" clId="{26B7CC55-7383-4DEF-BC92-4B5300145D0D}" dt="2024-04-26T07:49:57.706" v="5686" actId="478"/>
          <ac:spMkLst>
            <pc:docMk/>
            <pc:sldMk cId="1373802366" sldId="490"/>
            <ac:spMk id="11" creationId="{3EC013F5-7607-C789-0515-B90AA2526D76}"/>
          </ac:spMkLst>
        </pc:spChg>
        <pc:spChg chg="del mod ord">
          <ac:chgData name="Lukas Kozel" userId="5faef357-946f-4c0e-bd5d-396a2e3cc0bf" providerId="ADAL" clId="{26B7CC55-7383-4DEF-BC92-4B5300145D0D}" dt="2024-04-26T07:49:57.706" v="5686" actId="478"/>
          <ac:spMkLst>
            <pc:docMk/>
            <pc:sldMk cId="1373802366" sldId="490"/>
            <ac:spMk id="12" creationId="{1DA9DBD4-E606-E5A7-68EC-2574C9962EF5}"/>
          </ac:spMkLst>
        </pc:spChg>
        <pc:spChg chg="del mod ord">
          <ac:chgData name="Lukas Kozel" userId="5faef357-946f-4c0e-bd5d-396a2e3cc0bf" providerId="ADAL" clId="{26B7CC55-7383-4DEF-BC92-4B5300145D0D}" dt="2024-04-26T07:49:57.706" v="5686" actId="478"/>
          <ac:spMkLst>
            <pc:docMk/>
            <pc:sldMk cId="1373802366" sldId="490"/>
            <ac:spMk id="13" creationId="{F3744689-40EB-8D3B-5216-2F6AF039AA0B}"/>
          </ac:spMkLst>
        </pc:spChg>
        <pc:spChg chg="del mod ord">
          <ac:chgData name="Lukas Kozel" userId="5faef357-946f-4c0e-bd5d-396a2e3cc0bf" providerId="ADAL" clId="{26B7CC55-7383-4DEF-BC92-4B5300145D0D}" dt="2024-04-26T08:08:56.793" v="6057" actId="478"/>
          <ac:spMkLst>
            <pc:docMk/>
            <pc:sldMk cId="1373802366" sldId="490"/>
            <ac:spMk id="14" creationId="{EB26355C-3706-36D3-1B61-98B1387FC2F2}"/>
          </ac:spMkLst>
        </pc:spChg>
        <pc:spChg chg="del mod ord">
          <ac:chgData name="Lukas Kozel" userId="5faef357-946f-4c0e-bd5d-396a2e3cc0bf" providerId="ADAL" clId="{26B7CC55-7383-4DEF-BC92-4B5300145D0D}" dt="2024-04-26T08:02:50.993" v="5826" actId="478"/>
          <ac:spMkLst>
            <pc:docMk/>
            <pc:sldMk cId="1373802366" sldId="490"/>
            <ac:spMk id="15" creationId="{6FA396C2-817A-C8F8-0CCE-15A803A6F6D7}"/>
          </ac:spMkLst>
        </pc:spChg>
        <pc:spChg chg="del mod ord">
          <ac:chgData name="Lukas Kozel" userId="5faef357-946f-4c0e-bd5d-396a2e3cc0bf" providerId="ADAL" clId="{26B7CC55-7383-4DEF-BC92-4B5300145D0D}" dt="2024-04-26T08:02:50.993" v="5826" actId="478"/>
          <ac:spMkLst>
            <pc:docMk/>
            <pc:sldMk cId="1373802366" sldId="490"/>
            <ac:spMk id="16" creationId="{D238D290-2723-7BAE-E4FC-3484BF91E242}"/>
          </ac:spMkLst>
        </pc:spChg>
        <pc:spChg chg="del mod ord">
          <ac:chgData name="Lukas Kozel" userId="5faef357-946f-4c0e-bd5d-396a2e3cc0bf" providerId="ADAL" clId="{26B7CC55-7383-4DEF-BC92-4B5300145D0D}" dt="2024-04-26T08:02:50.993" v="5826" actId="478"/>
          <ac:spMkLst>
            <pc:docMk/>
            <pc:sldMk cId="1373802366" sldId="490"/>
            <ac:spMk id="17" creationId="{05AB188A-63ED-C67D-626E-4ED56C43D7CD}"/>
          </ac:spMkLst>
        </pc:spChg>
        <pc:spChg chg="del">
          <ac:chgData name="Lukas Kozel" userId="5faef357-946f-4c0e-bd5d-396a2e3cc0bf" providerId="ADAL" clId="{26B7CC55-7383-4DEF-BC92-4B5300145D0D}" dt="2024-04-26T07:49:08.025" v="5554" actId="478"/>
          <ac:spMkLst>
            <pc:docMk/>
            <pc:sldMk cId="1373802366" sldId="490"/>
            <ac:spMk id="18" creationId="{316EB928-8DC3-8E13-50E4-00B3DC9F56BA}"/>
          </ac:spMkLst>
        </pc:spChg>
        <pc:spChg chg="del">
          <ac:chgData name="Lukas Kozel" userId="5faef357-946f-4c0e-bd5d-396a2e3cc0bf" providerId="ADAL" clId="{26B7CC55-7383-4DEF-BC92-4B5300145D0D}" dt="2024-04-26T07:49:08.025" v="5554" actId="478"/>
          <ac:spMkLst>
            <pc:docMk/>
            <pc:sldMk cId="1373802366" sldId="490"/>
            <ac:spMk id="19" creationId="{DC0F54FF-471F-D113-FE3D-41FD66E688AA}"/>
          </ac:spMkLst>
        </pc:spChg>
        <pc:spChg chg="del">
          <ac:chgData name="Lukas Kozel" userId="5faef357-946f-4c0e-bd5d-396a2e3cc0bf" providerId="ADAL" clId="{26B7CC55-7383-4DEF-BC92-4B5300145D0D}" dt="2024-04-26T07:49:08.025" v="5554" actId="478"/>
          <ac:spMkLst>
            <pc:docMk/>
            <pc:sldMk cId="1373802366" sldId="490"/>
            <ac:spMk id="20" creationId="{9175B7E9-7899-1CB4-AEE4-4F42B0CAD87C}"/>
          </ac:spMkLst>
        </pc:spChg>
        <pc:spChg chg="del">
          <ac:chgData name="Lukas Kozel" userId="5faef357-946f-4c0e-bd5d-396a2e3cc0bf" providerId="ADAL" clId="{26B7CC55-7383-4DEF-BC92-4B5300145D0D}" dt="2024-04-26T07:49:08.025" v="5554" actId="478"/>
          <ac:spMkLst>
            <pc:docMk/>
            <pc:sldMk cId="1373802366" sldId="490"/>
            <ac:spMk id="22" creationId="{E94CE84B-26AC-8B7A-D45D-B898E623CBA0}"/>
          </ac:spMkLst>
        </pc:spChg>
        <pc:spChg chg="del">
          <ac:chgData name="Lukas Kozel" userId="5faef357-946f-4c0e-bd5d-396a2e3cc0bf" providerId="ADAL" clId="{26B7CC55-7383-4DEF-BC92-4B5300145D0D}" dt="2024-04-26T07:49:08.025" v="5554" actId="478"/>
          <ac:spMkLst>
            <pc:docMk/>
            <pc:sldMk cId="1373802366" sldId="490"/>
            <ac:spMk id="23" creationId="{69185637-BF98-B9D6-D609-5A1896BD5651}"/>
          </ac:spMkLst>
        </pc:spChg>
        <pc:spChg chg="del">
          <ac:chgData name="Lukas Kozel" userId="5faef357-946f-4c0e-bd5d-396a2e3cc0bf" providerId="ADAL" clId="{26B7CC55-7383-4DEF-BC92-4B5300145D0D}" dt="2024-04-26T07:49:08.025" v="5554" actId="478"/>
          <ac:spMkLst>
            <pc:docMk/>
            <pc:sldMk cId="1373802366" sldId="490"/>
            <ac:spMk id="24" creationId="{4A7B2C6F-EEFB-29F3-B232-7CF9CB4DEEA8}"/>
          </ac:spMkLst>
        </pc:spChg>
        <pc:spChg chg="del">
          <ac:chgData name="Lukas Kozel" userId="5faef357-946f-4c0e-bd5d-396a2e3cc0bf" providerId="ADAL" clId="{26B7CC55-7383-4DEF-BC92-4B5300145D0D}" dt="2024-04-26T07:49:08.025" v="5554" actId="478"/>
          <ac:spMkLst>
            <pc:docMk/>
            <pc:sldMk cId="1373802366" sldId="490"/>
            <ac:spMk id="25" creationId="{D00C45F6-0ED6-F9C5-F70A-DF6BD8C15A34}"/>
          </ac:spMkLst>
        </pc:spChg>
        <pc:spChg chg="mod ord">
          <ac:chgData name="Lukas Kozel" userId="5faef357-946f-4c0e-bd5d-396a2e3cc0bf" providerId="ADAL" clId="{26B7CC55-7383-4DEF-BC92-4B5300145D0D}" dt="2024-04-26T07:49:47.979" v="5679"/>
          <ac:spMkLst>
            <pc:docMk/>
            <pc:sldMk cId="1373802366" sldId="490"/>
            <ac:spMk id="26" creationId="{302DE602-AAA2-0D00-F4C4-FBD3F4B70858}"/>
          </ac:spMkLst>
        </pc:spChg>
        <pc:spChg chg="add del mod">
          <ac:chgData name="Lukas Kozel" userId="5faef357-946f-4c0e-bd5d-396a2e3cc0bf" providerId="ADAL" clId="{26B7CC55-7383-4DEF-BC92-4B5300145D0D}" dt="2024-04-26T08:07:16.544" v="5973" actId="478"/>
          <ac:spMkLst>
            <pc:docMk/>
            <pc:sldMk cId="1373802366" sldId="490"/>
            <ac:spMk id="27" creationId="{E15224C5-E12C-8729-102F-16C16EE0E2E1}"/>
          </ac:spMkLst>
        </pc:spChg>
        <pc:spChg chg="add mod">
          <ac:chgData name="Lukas Kozel" userId="5faef357-946f-4c0e-bd5d-396a2e3cc0bf" providerId="ADAL" clId="{26B7CC55-7383-4DEF-BC92-4B5300145D0D}" dt="2024-04-26T08:03:01.616" v="5827" actId="1076"/>
          <ac:spMkLst>
            <pc:docMk/>
            <pc:sldMk cId="1373802366" sldId="490"/>
            <ac:spMk id="28" creationId="{7544EFD1-312F-0A3F-79F8-3C36C5E2B69A}"/>
          </ac:spMkLst>
        </pc:spChg>
        <pc:spChg chg="add mod">
          <ac:chgData name="Lukas Kozel" userId="5faef357-946f-4c0e-bd5d-396a2e3cc0bf" providerId="ADAL" clId="{26B7CC55-7383-4DEF-BC92-4B5300145D0D}" dt="2024-04-26T08:03:01.616" v="5827" actId="1076"/>
          <ac:spMkLst>
            <pc:docMk/>
            <pc:sldMk cId="1373802366" sldId="490"/>
            <ac:spMk id="29" creationId="{D57C0A5B-4009-0A68-DCCB-A91E2EEA6915}"/>
          </ac:spMkLst>
        </pc:spChg>
        <pc:spChg chg="add del mod">
          <ac:chgData name="Lukas Kozel" userId="5faef357-946f-4c0e-bd5d-396a2e3cc0bf" providerId="ADAL" clId="{26B7CC55-7383-4DEF-BC92-4B5300145D0D}" dt="2024-04-26T08:01:57.203" v="5811" actId="478"/>
          <ac:spMkLst>
            <pc:docMk/>
            <pc:sldMk cId="1373802366" sldId="490"/>
            <ac:spMk id="30" creationId="{1A8AFCA1-E161-9039-E825-16CB99A42ED7}"/>
          </ac:spMkLst>
        </pc:spChg>
        <pc:spChg chg="del mod ord">
          <ac:chgData name="Lukas Kozel" userId="5faef357-946f-4c0e-bd5d-396a2e3cc0bf" providerId="ADAL" clId="{26B7CC55-7383-4DEF-BC92-4B5300145D0D}" dt="2024-04-26T07:49:57.706" v="5686" actId="478"/>
          <ac:spMkLst>
            <pc:docMk/>
            <pc:sldMk cId="1373802366" sldId="490"/>
            <ac:spMk id="31" creationId="{699F8857-48DF-F478-47A9-F13DDE6387BA}"/>
          </ac:spMkLst>
        </pc:spChg>
        <pc:spChg chg="add del mod">
          <ac:chgData name="Lukas Kozel" userId="5faef357-946f-4c0e-bd5d-396a2e3cc0bf" providerId="ADAL" clId="{26B7CC55-7383-4DEF-BC92-4B5300145D0D}" dt="2024-04-26T08:01:57.203" v="5811" actId="478"/>
          <ac:spMkLst>
            <pc:docMk/>
            <pc:sldMk cId="1373802366" sldId="490"/>
            <ac:spMk id="33" creationId="{2E226CC8-F3A1-B021-BA56-D1B9EF01A6D1}"/>
          </ac:spMkLst>
        </pc:spChg>
        <pc:spChg chg="add del mod">
          <ac:chgData name="Lukas Kozel" userId="5faef357-946f-4c0e-bd5d-396a2e3cc0bf" providerId="ADAL" clId="{26B7CC55-7383-4DEF-BC92-4B5300145D0D}" dt="2024-04-26T08:02:28.231" v="5820" actId="478"/>
          <ac:spMkLst>
            <pc:docMk/>
            <pc:sldMk cId="1373802366" sldId="490"/>
            <ac:spMk id="34" creationId="{610C8F8F-EE89-B1A9-8115-03601CDB897A}"/>
          </ac:spMkLst>
        </pc:spChg>
        <pc:spChg chg="add del mod">
          <ac:chgData name="Lukas Kozel" userId="5faef357-946f-4c0e-bd5d-396a2e3cc0bf" providerId="ADAL" clId="{26B7CC55-7383-4DEF-BC92-4B5300145D0D}" dt="2024-04-26T08:04:58.476" v="5941" actId="478"/>
          <ac:spMkLst>
            <pc:docMk/>
            <pc:sldMk cId="1373802366" sldId="490"/>
            <ac:spMk id="35" creationId="{C76ACDBC-ADB0-691E-B58B-93FF8DBF0EEE}"/>
          </ac:spMkLst>
        </pc:spChg>
        <pc:spChg chg="add mod">
          <ac:chgData name="Lukas Kozel" userId="5faef357-946f-4c0e-bd5d-396a2e3cc0bf" providerId="ADAL" clId="{26B7CC55-7383-4DEF-BC92-4B5300145D0D}" dt="2024-04-26T08:04:38.510" v="5928" actId="20577"/>
          <ac:spMkLst>
            <pc:docMk/>
            <pc:sldMk cId="1373802366" sldId="490"/>
            <ac:spMk id="36" creationId="{DA008D81-D5BC-73A7-68A9-76F0B484949B}"/>
          </ac:spMkLst>
        </pc:spChg>
        <pc:spChg chg="add mod">
          <ac:chgData name="Lukas Kozel" userId="5faef357-946f-4c0e-bd5d-396a2e3cc0bf" providerId="ADAL" clId="{26B7CC55-7383-4DEF-BC92-4B5300145D0D}" dt="2024-04-26T08:04:29.179" v="5894" actId="20577"/>
          <ac:spMkLst>
            <pc:docMk/>
            <pc:sldMk cId="1373802366" sldId="490"/>
            <ac:spMk id="37" creationId="{AD3EAF54-DE9F-6F52-ACE3-C535858FDB20}"/>
          </ac:spMkLst>
        </pc:spChg>
        <pc:spChg chg="add mod">
          <ac:chgData name="Lukas Kozel" userId="5faef357-946f-4c0e-bd5d-396a2e3cc0bf" providerId="ADAL" clId="{26B7CC55-7383-4DEF-BC92-4B5300145D0D}" dt="2024-04-26T09:38:15.707" v="6415" actId="1076"/>
          <ac:spMkLst>
            <pc:docMk/>
            <pc:sldMk cId="1373802366" sldId="490"/>
            <ac:spMk id="38" creationId="{5CC75A61-0CE4-C455-59D7-9820A6DD27D5}"/>
          </ac:spMkLst>
        </pc:spChg>
        <pc:spChg chg="add del mod">
          <ac:chgData name="Lukas Kozel" userId="5faef357-946f-4c0e-bd5d-396a2e3cc0bf" providerId="ADAL" clId="{26B7CC55-7383-4DEF-BC92-4B5300145D0D}" dt="2024-04-26T08:03:42.840" v="5850" actId="478"/>
          <ac:spMkLst>
            <pc:docMk/>
            <pc:sldMk cId="1373802366" sldId="490"/>
            <ac:spMk id="39" creationId="{46904055-69D2-291A-9ADC-0052135D3CFF}"/>
          </ac:spMkLst>
        </pc:spChg>
        <pc:spChg chg="add del mod">
          <ac:chgData name="Lukas Kozel" userId="5faef357-946f-4c0e-bd5d-396a2e3cc0bf" providerId="ADAL" clId="{26B7CC55-7383-4DEF-BC92-4B5300145D0D}" dt="2024-04-26T08:03:42.840" v="5850" actId="478"/>
          <ac:spMkLst>
            <pc:docMk/>
            <pc:sldMk cId="1373802366" sldId="490"/>
            <ac:spMk id="40" creationId="{B1B5A915-CFEA-E1F2-48D8-163C50470C3F}"/>
          </ac:spMkLst>
        </pc:spChg>
        <pc:spChg chg="add mod">
          <ac:chgData name="Lukas Kozel" userId="5faef357-946f-4c0e-bd5d-396a2e3cc0bf" providerId="ADAL" clId="{26B7CC55-7383-4DEF-BC92-4B5300145D0D}" dt="2024-04-26T09:38:15.707" v="6415" actId="1076"/>
          <ac:spMkLst>
            <pc:docMk/>
            <pc:sldMk cId="1373802366" sldId="490"/>
            <ac:spMk id="41" creationId="{44397408-9986-D89E-97C4-AE5EA34A77FF}"/>
          </ac:spMkLst>
        </pc:spChg>
        <pc:spChg chg="add del mod">
          <ac:chgData name="Lukas Kozel" userId="5faef357-946f-4c0e-bd5d-396a2e3cc0bf" providerId="ADAL" clId="{26B7CC55-7383-4DEF-BC92-4B5300145D0D}" dt="2024-04-26T08:04:21.051" v="5872"/>
          <ac:spMkLst>
            <pc:docMk/>
            <pc:sldMk cId="1373802366" sldId="490"/>
            <ac:spMk id="42" creationId="{3B532CC4-115C-296F-B563-D26D28401E04}"/>
          </ac:spMkLst>
        </pc:spChg>
        <pc:spChg chg="add del mod">
          <ac:chgData name="Lukas Kozel" userId="5faef357-946f-4c0e-bd5d-396a2e3cc0bf" providerId="ADAL" clId="{26B7CC55-7383-4DEF-BC92-4B5300145D0D}" dt="2024-04-26T08:04:21.051" v="5872"/>
          <ac:spMkLst>
            <pc:docMk/>
            <pc:sldMk cId="1373802366" sldId="490"/>
            <ac:spMk id="43" creationId="{B0D57DA4-4057-36E1-BFB5-6C4AE2A1719A}"/>
          </ac:spMkLst>
        </pc:spChg>
        <pc:spChg chg="add del mod">
          <ac:chgData name="Lukas Kozel" userId="5faef357-946f-4c0e-bd5d-396a2e3cc0bf" providerId="ADAL" clId="{26B7CC55-7383-4DEF-BC92-4B5300145D0D}" dt="2024-04-26T08:04:21.051" v="5872"/>
          <ac:spMkLst>
            <pc:docMk/>
            <pc:sldMk cId="1373802366" sldId="490"/>
            <ac:spMk id="44" creationId="{1E0393EA-81A9-A630-BB48-27952C5309E5}"/>
          </ac:spMkLst>
        </pc:spChg>
        <pc:spChg chg="add del mod">
          <ac:chgData name="Lukas Kozel" userId="5faef357-946f-4c0e-bd5d-396a2e3cc0bf" providerId="ADAL" clId="{26B7CC55-7383-4DEF-BC92-4B5300145D0D}" dt="2024-04-26T08:08:49.107" v="6056" actId="478"/>
          <ac:spMkLst>
            <pc:docMk/>
            <pc:sldMk cId="1373802366" sldId="490"/>
            <ac:spMk id="45" creationId="{2D6A4074-DAC0-753D-3843-7075B7AA449D}"/>
          </ac:spMkLst>
        </pc:spChg>
        <pc:spChg chg="add del mod">
          <ac:chgData name="Lukas Kozel" userId="5faef357-946f-4c0e-bd5d-396a2e3cc0bf" providerId="ADAL" clId="{26B7CC55-7383-4DEF-BC92-4B5300145D0D}" dt="2024-04-26T08:08:49.107" v="6056" actId="478"/>
          <ac:spMkLst>
            <pc:docMk/>
            <pc:sldMk cId="1373802366" sldId="490"/>
            <ac:spMk id="46" creationId="{C4C1B7D5-0433-9388-21BB-66B8A29D4E23}"/>
          </ac:spMkLst>
        </pc:spChg>
        <pc:spChg chg="add del mod">
          <ac:chgData name="Lukas Kozel" userId="5faef357-946f-4c0e-bd5d-396a2e3cc0bf" providerId="ADAL" clId="{26B7CC55-7383-4DEF-BC92-4B5300145D0D}" dt="2024-04-26T08:08:49.107" v="6056" actId="478"/>
          <ac:spMkLst>
            <pc:docMk/>
            <pc:sldMk cId="1373802366" sldId="490"/>
            <ac:spMk id="47" creationId="{C353713D-91F2-E9A9-390B-5440EF3BD6CA}"/>
          </ac:spMkLst>
        </pc:spChg>
        <pc:spChg chg="add del mod">
          <ac:chgData name="Lukas Kozel" userId="5faef357-946f-4c0e-bd5d-396a2e3cc0bf" providerId="ADAL" clId="{26B7CC55-7383-4DEF-BC92-4B5300145D0D}" dt="2024-04-26T08:04:43.679" v="5930"/>
          <ac:spMkLst>
            <pc:docMk/>
            <pc:sldMk cId="1373802366" sldId="490"/>
            <ac:spMk id="48" creationId="{5E414CBE-8310-BF64-A14C-4E8380838EF6}"/>
          </ac:spMkLst>
        </pc:spChg>
        <pc:spChg chg="add del mod">
          <ac:chgData name="Lukas Kozel" userId="5faef357-946f-4c0e-bd5d-396a2e3cc0bf" providerId="ADAL" clId="{26B7CC55-7383-4DEF-BC92-4B5300145D0D}" dt="2024-04-26T08:04:43.679" v="5930"/>
          <ac:spMkLst>
            <pc:docMk/>
            <pc:sldMk cId="1373802366" sldId="490"/>
            <ac:spMk id="49" creationId="{089753FC-FED7-6852-EEFF-7BF1580C6683}"/>
          </ac:spMkLst>
        </pc:spChg>
        <pc:spChg chg="add del mod">
          <ac:chgData name="Lukas Kozel" userId="5faef357-946f-4c0e-bd5d-396a2e3cc0bf" providerId="ADAL" clId="{26B7CC55-7383-4DEF-BC92-4B5300145D0D}" dt="2024-04-26T08:04:43.679" v="5930"/>
          <ac:spMkLst>
            <pc:docMk/>
            <pc:sldMk cId="1373802366" sldId="490"/>
            <ac:spMk id="50" creationId="{C6A59FDD-B188-577A-D75F-0CA1458ABEB8}"/>
          </ac:spMkLst>
        </pc:spChg>
        <pc:spChg chg="add del mod">
          <ac:chgData name="Lukas Kozel" userId="5faef357-946f-4c0e-bd5d-396a2e3cc0bf" providerId="ADAL" clId="{26B7CC55-7383-4DEF-BC92-4B5300145D0D}" dt="2024-04-26T08:04:46.181" v="5932"/>
          <ac:spMkLst>
            <pc:docMk/>
            <pc:sldMk cId="1373802366" sldId="490"/>
            <ac:spMk id="51" creationId="{6D68CF3A-9F4F-9A25-4687-C6AA647EEAAE}"/>
          </ac:spMkLst>
        </pc:spChg>
        <pc:spChg chg="add del mod">
          <ac:chgData name="Lukas Kozel" userId="5faef357-946f-4c0e-bd5d-396a2e3cc0bf" providerId="ADAL" clId="{26B7CC55-7383-4DEF-BC92-4B5300145D0D}" dt="2024-04-26T08:04:46.181" v="5932"/>
          <ac:spMkLst>
            <pc:docMk/>
            <pc:sldMk cId="1373802366" sldId="490"/>
            <ac:spMk id="52" creationId="{D37AC350-8E3F-3BBB-3736-F91B4EE83924}"/>
          </ac:spMkLst>
        </pc:spChg>
        <pc:spChg chg="add del mod">
          <ac:chgData name="Lukas Kozel" userId="5faef357-946f-4c0e-bd5d-396a2e3cc0bf" providerId="ADAL" clId="{26B7CC55-7383-4DEF-BC92-4B5300145D0D}" dt="2024-04-26T08:04:46.181" v="5932"/>
          <ac:spMkLst>
            <pc:docMk/>
            <pc:sldMk cId="1373802366" sldId="490"/>
            <ac:spMk id="53" creationId="{12C05BDC-67D1-22C5-CBF5-14B226B9F875}"/>
          </ac:spMkLst>
        </pc:spChg>
        <pc:spChg chg="add mod">
          <ac:chgData name="Lukas Kozel" userId="5faef357-946f-4c0e-bd5d-396a2e3cc0bf" providerId="ADAL" clId="{26B7CC55-7383-4DEF-BC92-4B5300145D0D}" dt="2024-04-26T08:08:43.793" v="6055" actId="14100"/>
          <ac:spMkLst>
            <pc:docMk/>
            <pc:sldMk cId="1373802366" sldId="490"/>
            <ac:spMk id="54" creationId="{AAEA1924-EC1E-583C-33F8-5B49D83D5C67}"/>
          </ac:spMkLst>
        </pc:spChg>
        <pc:spChg chg="add del mod">
          <ac:chgData name="Lukas Kozel" userId="5faef357-946f-4c0e-bd5d-396a2e3cc0bf" providerId="ADAL" clId="{26B7CC55-7383-4DEF-BC92-4B5300145D0D}" dt="2024-04-26T08:07:14.489" v="5972" actId="21"/>
          <ac:spMkLst>
            <pc:docMk/>
            <pc:sldMk cId="1373802366" sldId="490"/>
            <ac:spMk id="55" creationId="{1BF9A59C-10FD-ABAB-E5BD-8F7C170F74D5}"/>
          </ac:spMkLst>
        </pc:spChg>
        <pc:spChg chg="add mod">
          <ac:chgData name="Lukas Kozel" userId="5faef357-946f-4c0e-bd5d-396a2e3cc0bf" providerId="ADAL" clId="{26B7CC55-7383-4DEF-BC92-4B5300145D0D}" dt="2024-04-26T08:07:34.081" v="5979" actId="1076"/>
          <ac:spMkLst>
            <pc:docMk/>
            <pc:sldMk cId="1373802366" sldId="490"/>
            <ac:spMk id="56" creationId="{DB006A0C-A8E2-DD7F-03BC-A70ACA3D11D0}"/>
          </ac:spMkLst>
        </pc:spChg>
        <pc:graphicFrameChg chg="mod">
          <ac:chgData name="Lukas Kozel" userId="5faef357-946f-4c0e-bd5d-396a2e3cc0bf" providerId="ADAL" clId="{26B7CC55-7383-4DEF-BC92-4B5300145D0D}" dt="2024-04-26T07:49:47.985" v="5683"/>
          <ac:graphicFrameMkLst>
            <pc:docMk/>
            <pc:sldMk cId="1373802366" sldId="490"/>
            <ac:graphicFrameMk id="32" creationId="{E3DEAEA1-BAE5-0D19-189E-43FED723EFF7}"/>
          </ac:graphicFrameMkLst>
        </pc:graphicFrameChg>
        <pc:picChg chg="add mod ord">
          <ac:chgData name="Lukas Kozel" userId="5faef357-946f-4c0e-bd5d-396a2e3cc0bf" providerId="ADAL" clId="{26B7CC55-7383-4DEF-BC92-4B5300145D0D}" dt="2024-04-26T07:49:47.961" v="5647"/>
          <ac:picMkLst>
            <pc:docMk/>
            <pc:sldMk cId="1373802366" sldId="490"/>
            <ac:picMk id="2" creationId="{8CDCB2AE-2106-1D3F-AC99-158CA7ADFFF8}"/>
          </ac:picMkLst>
        </pc:picChg>
        <pc:picChg chg="add mod ord">
          <ac:chgData name="Lukas Kozel" userId="5faef357-946f-4c0e-bd5d-396a2e3cc0bf" providerId="ADAL" clId="{26B7CC55-7383-4DEF-BC92-4B5300145D0D}" dt="2024-04-26T08:02:46.789" v="5825" actId="14100"/>
          <ac:picMkLst>
            <pc:docMk/>
            <pc:sldMk cId="1373802366" sldId="490"/>
            <ac:picMk id="3" creationId="{327013CF-BDB8-C5A8-996D-2F825C444777}"/>
          </ac:picMkLst>
        </pc:picChg>
        <pc:picChg chg="mod ord">
          <ac:chgData name="Lukas Kozel" userId="5faef357-946f-4c0e-bd5d-396a2e3cc0bf" providerId="ADAL" clId="{26B7CC55-7383-4DEF-BC92-4B5300145D0D}" dt="2024-04-26T07:49:47.978" v="5677"/>
          <ac:picMkLst>
            <pc:docMk/>
            <pc:sldMk cId="1373802366" sldId="490"/>
            <ac:picMk id="21" creationId="{A4237BF4-2BD5-F7A1-4C87-6AD61A9EB5B4}"/>
          </ac:picMkLst>
        </pc:picChg>
      </pc:sldChg>
      <pc:sldChg chg="new add del">
        <pc:chgData name="Lukas Kozel" userId="5faef357-946f-4c0e-bd5d-396a2e3cc0bf" providerId="ADAL" clId="{26B7CC55-7383-4DEF-BC92-4B5300145D0D}" dt="2024-04-26T09:29:29.739" v="6101" actId="680"/>
        <pc:sldMkLst>
          <pc:docMk/>
          <pc:sldMk cId="858283903" sldId="491"/>
        </pc:sldMkLst>
      </pc:sldChg>
      <pc:sldChg chg="new add del">
        <pc:chgData name="Lukas Kozel" userId="5faef357-946f-4c0e-bd5d-396a2e3cc0bf" providerId="ADAL" clId="{26B7CC55-7383-4DEF-BC92-4B5300145D0D}" dt="2024-04-26T09:35:55.747" v="6378" actId="47"/>
        <pc:sldMkLst>
          <pc:docMk/>
          <pc:sldMk cId="1397317159" sldId="491"/>
        </pc:sldMkLst>
      </pc:sldChg>
      <pc:sldChg chg="modSp new add mod ord">
        <pc:chgData name="Lukas Kozel" userId="5faef357-946f-4c0e-bd5d-396a2e3cc0bf" providerId="ADAL" clId="{26B7CC55-7383-4DEF-BC92-4B5300145D0D}" dt="2024-04-26T09:43:41.029" v="6471"/>
        <pc:sldMkLst>
          <pc:docMk/>
          <pc:sldMk cId="1820782625" sldId="491"/>
        </pc:sldMkLst>
        <pc:spChg chg="mod">
          <ac:chgData name="Lukas Kozel" userId="5faef357-946f-4c0e-bd5d-396a2e3cc0bf" providerId="ADAL" clId="{26B7CC55-7383-4DEF-BC92-4B5300145D0D}" dt="2024-04-26T09:42:46.030" v="6418" actId="27636"/>
          <ac:spMkLst>
            <pc:docMk/>
            <pc:sldMk cId="1820782625" sldId="491"/>
            <ac:spMk id="7" creationId="{715E2AF7-024E-485E-A335-C7EA0F27E1E0}"/>
          </ac:spMkLst>
        </pc:spChg>
        <pc:spChg chg="mod">
          <ac:chgData name="Lukas Kozel" userId="5faef357-946f-4c0e-bd5d-396a2e3cc0bf" providerId="ADAL" clId="{26B7CC55-7383-4DEF-BC92-4B5300145D0D}" dt="2024-04-26T09:42:46.028" v="6417" actId="27636"/>
          <ac:spMkLst>
            <pc:docMk/>
            <pc:sldMk cId="1820782625" sldId="491"/>
            <ac:spMk id="11" creationId="{A5CB7951-2521-3E07-211F-EBB8F1491283}"/>
          </ac:spMkLst>
        </pc:spChg>
      </pc:sldChg>
      <pc:sldChg chg="modSp new add del mod">
        <pc:chgData name="Lukas Kozel" userId="5faef357-946f-4c0e-bd5d-396a2e3cc0bf" providerId="ADAL" clId="{26B7CC55-7383-4DEF-BC92-4B5300145D0D}" dt="2024-04-26T09:38:02.525" v="6412" actId="47"/>
        <pc:sldMkLst>
          <pc:docMk/>
          <pc:sldMk cId="3098426926" sldId="491"/>
        </pc:sldMkLst>
        <pc:spChg chg="mod">
          <ac:chgData name="Lukas Kozel" userId="5faef357-946f-4c0e-bd5d-396a2e3cc0bf" providerId="ADAL" clId="{26B7CC55-7383-4DEF-BC92-4B5300145D0D}" dt="2024-04-26T09:36:25.179" v="6383" actId="27636"/>
          <ac:spMkLst>
            <pc:docMk/>
            <pc:sldMk cId="3098426926" sldId="491"/>
            <ac:spMk id="7" creationId="{C1E1318C-13B7-D823-0D1A-9FD01B9B6637}"/>
          </ac:spMkLst>
        </pc:spChg>
        <pc:spChg chg="mod">
          <ac:chgData name="Lukas Kozel" userId="5faef357-946f-4c0e-bd5d-396a2e3cc0bf" providerId="ADAL" clId="{26B7CC55-7383-4DEF-BC92-4B5300145D0D}" dt="2024-04-26T09:36:25.177" v="6382" actId="27636"/>
          <ac:spMkLst>
            <pc:docMk/>
            <pc:sldMk cId="3098426926" sldId="491"/>
            <ac:spMk id="11" creationId="{8700915C-9AE1-399B-EF25-AEBD27BC9D7C}"/>
          </ac:spMkLst>
        </pc:spChg>
      </pc:sldChg>
      <pc:sldChg chg="new add del">
        <pc:chgData name="Lukas Kozel" userId="5faef357-946f-4c0e-bd5d-396a2e3cc0bf" providerId="ADAL" clId="{26B7CC55-7383-4DEF-BC92-4B5300145D0D}" dt="2024-04-26T09:29:46.893" v="6105" actId="680"/>
        <pc:sldMkLst>
          <pc:docMk/>
          <pc:sldMk cId="3896934476" sldId="491"/>
        </pc:sldMkLst>
      </pc:sldChg>
      <pc:sldChg chg="addSp delSp modSp add mod">
        <pc:chgData name="Lukas Kozel" userId="5faef357-946f-4c0e-bd5d-396a2e3cc0bf" providerId="ADAL" clId="{26B7CC55-7383-4DEF-BC92-4B5300145D0D}" dt="2024-04-26T09:43:33.291" v="6469"/>
        <pc:sldMkLst>
          <pc:docMk/>
          <pc:sldMk cId="436265020" sldId="492"/>
        </pc:sldMkLst>
        <pc:spChg chg="mod ord">
          <ac:chgData name="Lukas Kozel" userId="5faef357-946f-4c0e-bd5d-396a2e3cc0bf" providerId="ADAL" clId="{26B7CC55-7383-4DEF-BC92-4B5300145D0D}" dt="2024-04-26T09:43:33.291" v="6469"/>
          <ac:spMkLst>
            <pc:docMk/>
            <pc:sldMk cId="436265020" sldId="492"/>
            <ac:spMk id="4" creationId="{47C1C524-8195-1751-BDD6-C304F8F3D02E}"/>
          </ac:spMkLst>
        </pc:spChg>
        <pc:spChg chg="mod ord">
          <ac:chgData name="Lukas Kozel" userId="5faef357-946f-4c0e-bd5d-396a2e3cc0bf" providerId="ADAL" clId="{26B7CC55-7383-4DEF-BC92-4B5300145D0D}" dt="2024-04-26T09:43:33.291" v="6469"/>
          <ac:spMkLst>
            <pc:docMk/>
            <pc:sldMk cId="436265020" sldId="492"/>
            <ac:spMk id="5" creationId="{42586B62-E44F-BA63-BEF8-3A89EB8B089F}"/>
          </ac:spMkLst>
        </pc:spChg>
        <pc:spChg chg="mod ord">
          <ac:chgData name="Lukas Kozel" userId="5faef357-946f-4c0e-bd5d-396a2e3cc0bf" providerId="ADAL" clId="{26B7CC55-7383-4DEF-BC92-4B5300145D0D}" dt="2024-04-26T09:42:55.184" v="6433"/>
          <ac:spMkLst>
            <pc:docMk/>
            <pc:sldMk cId="436265020" sldId="492"/>
            <ac:spMk id="6" creationId="{F1160F16-A195-514A-0C5C-B64D90F6E4A2}"/>
          </ac:spMkLst>
        </pc:spChg>
        <pc:spChg chg="mod ord">
          <ac:chgData name="Lukas Kozel" userId="5faef357-946f-4c0e-bd5d-396a2e3cc0bf" providerId="ADAL" clId="{26B7CC55-7383-4DEF-BC92-4B5300145D0D}" dt="2024-04-26T09:43:16.882" v="6465" actId="207"/>
          <ac:spMkLst>
            <pc:docMk/>
            <pc:sldMk cId="436265020" sldId="492"/>
            <ac:spMk id="7" creationId="{B4108F6F-6047-9EA4-6559-79723AD6B39A}"/>
          </ac:spMkLst>
        </pc:spChg>
        <pc:spChg chg="add del mod ord">
          <ac:chgData name="Lukas Kozel" userId="5faef357-946f-4c0e-bd5d-396a2e3cc0bf" providerId="ADAL" clId="{26B7CC55-7383-4DEF-BC92-4B5300145D0D}" dt="2024-04-26T09:42:59.419" v="6461" actId="478"/>
          <ac:spMkLst>
            <pc:docMk/>
            <pc:sldMk cId="436265020" sldId="492"/>
            <ac:spMk id="8" creationId="{A614A022-197C-7D95-585B-280924DEB317}"/>
          </ac:spMkLst>
        </pc:spChg>
        <pc:spChg chg="mod ord">
          <ac:chgData name="Lukas Kozel" userId="5faef357-946f-4c0e-bd5d-396a2e3cc0bf" providerId="ADAL" clId="{26B7CC55-7383-4DEF-BC92-4B5300145D0D}" dt="2024-04-26T09:43:16.882" v="6465" actId="207"/>
          <ac:spMkLst>
            <pc:docMk/>
            <pc:sldMk cId="436265020" sldId="492"/>
            <ac:spMk id="26" creationId="{302DE602-AAA2-0D00-F4C4-FBD3F4B70858}"/>
          </ac:spMkLst>
        </pc:spChg>
        <pc:spChg chg="mod ord">
          <ac:chgData name="Lukas Kozel" userId="5faef357-946f-4c0e-bd5d-396a2e3cc0bf" providerId="ADAL" clId="{26B7CC55-7383-4DEF-BC92-4B5300145D0D}" dt="2024-04-26T09:43:25.806" v="6467" actId="207"/>
          <ac:spMkLst>
            <pc:docMk/>
            <pc:sldMk cId="436265020" sldId="492"/>
            <ac:spMk id="28" creationId="{7544EFD1-312F-0A3F-79F8-3C36C5E2B69A}"/>
          </ac:spMkLst>
        </pc:spChg>
        <pc:spChg chg="mod ord">
          <ac:chgData name="Lukas Kozel" userId="5faef357-946f-4c0e-bd5d-396a2e3cc0bf" providerId="ADAL" clId="{26B7CC55-7383-4DEF-BC92-4B5300145D0D}" dt="2024-04-26T09:43:21.213" v="6466" actId="207"/>
          <ac:spMkLst>
            <pc:docMk/>
            <pc:sldMk cId="436265020" sldId="492"/>
            <ac:spMk id="29" creationId="{D57C0A5B-4009-0A68-DCCB-A91E2EEA6915}"/>
          </ac:spMkLst>
        </pc:spChg>
        <pc:spChg chg="mod ord">
          <ac:chgData name="Lukas Kozel" userId="5faef357-946f-4c0e-bd5d-396a2e3cc0bf" providerId="ADAL" clId="{26B7CC55-7383-4DEF-BC92-4B5300145D0D}" dt="2024-04-26T09:43:25.806" v="6467" actId="207"/>
          <ac:spMkLst>
            <pc:docMk/>
            <pc:sldMk cId="436265020" sldId="492"/>
            <ac:spMk id="36" creationId="{DA008D81-D5BC-73A7-68A9-76F0B484949B}"/>
          </ac:spMkLst>
        </pc:spChg>
        <pc:spChg chg="mod ord">
          <ac:chgData name="Lukas Kozel" userId="5faef357-946f-4c0e-bd5d-396a2e3cc0bf" providerId="ADAL" clId="{26B7CC55-7383-4DEF-BC92-4B5300145D0D}" dt="2024-04-26T09:43:21.213" v="6466" actId="207"/>
          <ac:spMkLst>
            <pc:docMk/>
            <pc:sldMk cId="436265020" sldId="492"/>
            <ac:spMk id="37" creationId="{AD3EAF54-DE9F-6F52-ACE3-C535858FDB20}"/>
          </ac:spMkLst>
        </pc:spChg>
        <pc:spChg chg="mod ord">
          <ac:chgData name="Lukas Kozel" userId="5faef357-946f-4c0e-bd5d-396a2e3cc0bf" providerId="ADAL" clId="{26B7CC55-7383-4DEF-BC92-4B5300145D0D}" dt="2024-04-26T09:43:21.213" v="6466" actId="207"/>
          <ac:spMkLst>
            <pc:docMk/>
            <pc:sldMk cId="436265020" sldId="492"/>
            <ac:spMk id="38" creationId="{5CC75A61-0CE4-C455-59D7-9820A6DD27D5}"/>
          </ac:spMkLst>
        </pc:spChg>
        <pc:spChg chg="mod ord">
          <ac:chgData name="Lukas Kozel" userId="5faef357-946f-4c0e-bd5d-396a2e3cc0bf" providerId="ADAL" clId="{26B7CC55-7383-4DEF-BC92-4B5300145D0D}" dt="2024-04-26T09:43:21.213" v="6466" actId="207"/>
          <ac:spMkLst>
            <pc:docMk/>
            <pc:sldMk cId="436265020" sldId="492"/>
            <ac:spMk id="41" creationId="{44397408-9986-D89E-97C4-AE5EA34A77FF}"/>
          </ac:spMkLst>
        </pc:spChg>
        <pc:spChg chg="mod ord">
          <ac:chgData name="Lukas Kozel" userId="5faef357-946f-4c0e-bd5d-396a2e3cc0bf" providerId="ADAL" clId="{26B7CC55-7383-4DEF-BC92-4B5300145D0D}" dt="2024-04-26T09:43:21.213" v="6466" actId="207"/>
          <ac:spMkLst>
            <pc:docMk/>
            <pc:sldMk cId="436265020" sldId="492"/>
            <ac:spMk id="54" creationId="{AAEA1924-EC1E-583C-33F8-5B49D83D5C67}"/>
          </ac:spMkLst>
        </pc:spChg>
        <pc:spChg chg="mod ord">
          <ac:chgData name="Lukas Kozel" userId="5faef357-946f-4c0e-bd5d-396a2e3cc0bf" providerId="ADAL" clId="{26B7CC55-7383-4DEF-BC92-4B5300145D0D}" dt="2024-04-26T09:43:21.213" v="6466" actId="207"/>
          <ac:spMkLst>
            <pc:docMk/>
            <pc:sldMk cId="436265020" sldId="492"/>
            <ac:spMk id="56" creationId="{DB006A0C-A8E2-DD7F-03BC-A70ACA3D11D0}"/>
          </ac:spMkLst>
        </pc:spChg>
        <pc:graphicFrameChg chg="mod">
          <ac:chgData name="Lukas Kozel" userId="5faef357-946f-4c0e-bd5d-396a2e3cc0bf" providerId="ADAL" clId="{26B7CC55-7383-4DEF-BC92-4B5300145D0D}" dt="2024-04-26T09:42:55.198" v="6459"/>
          <ac:graphicFrameMkLst>
            <pc:docMk/>
            <pc:sldMk cId="436265020" sldId="492"/>
            <ac:graphicFrameMk id="32" creationId="{E3DEAEA1-BAE5-0D19-189E-43FED723EFF7}"/>
          </ac:graphicFrameMkLst>
        </pc:graphicFrameChg>
        <pc:picChg chg="mod ord">
          <ac:chgData name="Lukas Kozel" userId="5faef357-946f-4c0e-bd5d-396a2e3cc0bf" providerId="ADAL" clId="{26B7CC55-7383-4DEF-BC92-4B5300145D0D}" dt="2024-04-26T09:42:55.183" v="6429"/>
          <ac:picMkLst>
            <pc:docMk/>
            <pc:sldMk cId="436265020" sldId="492"/>
            <ac:picMk id="2" creationId="{8CDCB2AE-2106-1D3F-AC99-158CA7ADFFF8}"/>
          </ac:picMkLst>
        </pc:picChg>
        <pc:picChg chg="mod ord">
          <ac:chgData name="Lukas Kozel" userId="5faef357-946f-4c0e-bd5d-396a2e3cc0bf" providerId="ADAL" clId="{26B7CC55-7383-4DEF-BC92-4B5300145D0D}" dt="2024-04-26T09:42:55.184" v="6431"/>
          <ac:picMkLst>
            <pc:docMk/>
            <pc:sldMk cId="436265020" sldId="492"/>
            <ac:picMk id="3" creationId="{327013CF-BDB8-C5A8-996D-2F825C444777}"/>
          </ac:picMkLst>
        </pc:picChg>
        <pc:picChg chg="add mod ord">
          <ac:chgData name="Lukas Kozel" userId="5faef357-946f-4c0e-bd5d-396a2e3cc0bf" providerId="ADAL" clId="{26B7CC55-7383-4DEF-BC92-4B5300145D0D}" dt="2024-04-26T09:42:55.180" v="6423"/>
          <ac:picMkLst>
            <pc:docMk/>
            <pc:sldMk cId="436265020" sldId="492"/>
            <ac:picMk id="9" creationId="{D89121CC-48E9-8E4D-AE54-6BA0B6CC439E}"/>
          </ac:picMkLst>
        </pc:picChg>
        <pc:picChg chg="add del mod ord">
          <ac:chgData name="Lukas Kozel" userId="5faef357-946f-4c0e-bd5d-396a2e3cc0bf" providerId="ADAL" clId="{26B7CC55-7383-4DEF-BC92-4B5300145D0D}" dt="2024-04-26T09:43:01.587" v="6462" actId="478"/>
          <ac:picMkLst>
            <pc:docMk/>
            <pc:sldMk cId="436265020" sldId="492"/>
            <ac:picMk id="21" creationId="{A4237BF4-2BD5-F7A1-4C87-6AD61A9EB5B4}"/>
          </ac:picMkLst>
        </pc:picChg>
      </pc:sldChg>
      <pc:sldChg chg="modSp new add mod">
        <pc:chgData name="Lukas Kozel" userId="5faef357-946f-4c0e-bd5d-396a2e3cc0bf" providerId="ADAL" clId="{26B7CC55-7383-4DEF-BC92-4B5300145D0D}" dt="2024-04-26T10:03:18.487" v="6523" actId="27636"/>
        <pc:sldMkLst>
          <pc:docMk/>
          <pc:sldMk cId="1470641182" sldId="493"/>
        </pc:sldMkLst>
        <pc:spChg chg="mod">
          <ac:chgData name="Lukas Kozel" userId="5faef357-946f-4c0e-bd5d-396a2e3cc0bf" providerId="ADAL" clId="{26B7CC55-7383-4DEF-BC92-4B5300145D0D}" dt="2024-04-26T10:03:18.487" v="6523" actId="27636"/>
          <ac:spMkLst>
            <pc:docMk/>
            <pc:sldMk cId="1470641182" sldId="493"/>
            <ac:spMk id="7" creationId="{D75B8B79-49FC-FB30-D2E7-DEC0B4DD47D6}"/>
          </ac:spMkLst>
        </pc:spChg>
        <pc:spChg chg="mod">
          <ac:chgData name="Lukas Kozel" userId="5faef357-946f-4c0e-bd5d-396a2e3cc0bf" providerId="ADAL" clId="{26B7CC55-7383-4DEF-BC92-4B5300145D0D}" dt="2024-04-26T10:03:18.484" v="6522" actId="27636"/>
          <ac:spMkLst>
            <pc:docMk/>
            <pc:sldMk cId="1470641182" sldId="493"/>
            <ac:spMk id="11" creationId="{0A4678BA-2255-5E39-195C-25909719208C}"/>
          </ac:spMkLst>
        </pc:spChg>
      </pc:sldChg>
      <pc:sldChg chg="addSp delSp modSp add mod">
        <pc:chgData name="Lukas Kozel" userId="5faef357-946f-4c0e-bd5d-396a2e3cc0bf" providerId="ADAL" clId="{26B7CC55-7383-4DEF-BC92-4B5300145D0D}" dt="2024-04-26T10:11:19.531" v="6807" actId="20577"/>
        <pc:sldMkLst>
          <pc:docMk/>
          <pc:sldMk cId="3492882046" sldId="494"/>
        </pc:sldMkLst>
        <pc:spChg chg="mod">
          <ac:chgData name="Lukas Kozel" userId="5faef357-946f-4c0e-bd5d-396a2e3cc0bf" providerId="ADAL" clId="{26B7CC55-7383-4DEF-BC92-4B5300145D0D}" dt="2024-04-26T10:08:28.094" v="6671" actId="20577"/>
          <ac:spMkLst>
            <pc:docMk/>
            <pc:sldMk cId="3492882046" sldId="494"/>
            <ac:spMk id="5" creationId="{46B90232-0333-54E0-46D9-5018007434BE}"/>
          </ac:spMkLst>
        </pc:spChg>
        <pc:spChg chg="mod">
          <ac:chgData name="Lukas Kozel" userId="5faef357-946f-4c0e-bd5d-396a2e3cc0bf" providerId="ADAL" clId="{26B7CC55-7383-4DEF-BC92-4B5300145D0D}" dt="2024-04-26T10:07:56.972" v="6656" actId="1076"/>
          <ac:spMkLst>
            <pc:docMk/>
            <pc:sldMk cId="3492882046" sldId="494"/>
            <ac:spMk id="7" creationId="{CDBF4B05-2CF4-6629-4F40-62F20207B577}"/>
          </ac:spMkLst>
        </pc:spChg>
        <pc:spChg chg="del mod">
          <ac:chgData name="Lukas Kozel" userId="5faef357-946f-4c0e-bd5d-396a2e3cc0bf" providerId="ADAL" clId="{26B7CC55-7383-4DEF-BC92-4B5300145D0D}" dt="2024-04-26T10:07:43.500" v="6653" actId="478"/>
          <ac:spMkLst>
            <pc:docMk/>
            <pc:sldMk cId="3492882046" sldId="494"/>
            <ac:spMk id="8" creationId="{099ADAC2-C037-B0B2-D19A-BD3385AD084B}"/>
          </ac:spMkLst>
        </pc:spChg>
        <pc:spChg chg="add del mod">
          <ac:chgData name="Lukas Kozel" userId="5faef357-946f-4c0e-bd5d-396a2e3cc0bf" providerId="ADAL" clId="{26B7CC55-7383-4DEF-BC92-4B5300145D0D}" dt="2024-04-26T10:07:41.387" v="6651" actId="478"/>
          <ac:spMkLst>
            <pc:docMk/>
            <pc:sldMk cId="3492882046" sldId="494"/>
            <ac:spMk id="11" creationId="{CBA3602F-AC27-D578-F54D-E8B58253276F}"/>
          </ac:spMkLst>
        </pc:spChg>
        <pc:spChg chg="add del mod">
          <ac:chgData name="Lukas Kozel" userId="5faef357-946f-4c0e-bd5d-396a2e3cc0bf" providerId="ADAL" clId="{26B7CC55-7383-4DEF-BC92-4B5300145D0D}" dt="2024-04-26T10:05:34.449" v="6626" actId="478"/>
          <ac:spMkLst>
            <pc:docMk/>
            <pc:sldMk cId="3492882046" sldId="494"/>
            <ac:spMk id="12" creationId="{E366550F-04B2-96B3-033C-57BC0A53B547}"/>
          </ac:spMkLst>
        </pc:spChg>
        <pc:spChg chg="add del mod">
          <ac:chgData name="Lukas Kozel" userId="5faef357-946f-4c0e-bd5d-396a2e3cc0bf" providerId="ADAL" clId="{26B7CC55-7383-4DEF-BC92-4B5300145D0D}" dt="2024-04-26T10:07:41.387" v="6651" actId="478"/>
          <ac:spMkLst>
            <pc:docMk/>
            <pc:sldMk cId="3492882046" sldId="494"/>
            <ac:spMk id="13" creationId="{AFE19ACF-65F2-E0D6-F9FC-80D5031FA59B}"/>
          </ac:spMkLst>
        </pc:spChg>
        <pc:spChg chg="add del mod">
          <ac:chgData name="Lukas Kozel" userId="5faef357-946f-4c0e-bd5d-396a2e3cc0bf" providerId="ADAL" clId="{26B7CC55-7383-4DEF-BC92-4B5300145D0D}" dt="2024-04-26T10:07:58.827" v="6657" actId="478"/>
          <ac:spMkLst>
            <pc:docMk/>
            <pc:sldMk cId="3492882046" sldId="494"/>
            <ac:spMk id="14" creationId="{E6600842-719A-4781-6999-62C6F3BB9B61}"/>
          </ac:spMkLst>
        </pc:spChg>
        <pc:spChg chg="add del mod">
          <ac:chgData name="Lukas Kozel" userId="5faef357-946f-4c0e-bd5d-396a2e3cc0bf" providerId="ADAL" clId="{26B7CC55-7383-4DEF-BC92-4B5300145D0D}" dt="2024-04-26T10:07:58.827" v="6657" actId="478"/>
          <ac:spMkLst>
            <pc:docMk/>
            <pc:sldMk cId="3492882046" sldId="494"/>
            <ac:spMk id="15" creationId="{3D0E7FB0-85E4-C779-D396-7EB8267F8C07}"/>
          </ac:spMkLst>
        </pc:spChg>
        <pc:spChg chg="add del mod">
          <ac:chgData name="Lukas Kozel" userId="5faef357-946f-4c0e-bd5d-396a2e3cc0bf" providerId="ADAL" clId="{26B7CC55-7383-4DEF-BC92-4B5300145D0D}" dt="2024-04-26T10:07:45.131" v="6654" actId="478"/>
          <ac:spMkLst>
            <pc:docMk/>
            <pc:sldMk cId="3492882046" sldId="494"/>
            <ac:spMk id="16" creationId="{CC40BE69-9173-D94E-F737-63924F1EFC37}"/>
          </ac:spMkLst>
        </pc:spChg>
        <pc:spChg chg="add mod">
          <ac:chgData name="Lukas Kozel" userId="5faef357-946f-4c0e-bd5d-396a2e3cc0bf" providerId="ADAL" clId="{26B7CC55-7383-4DEF-BC92-4B5300145D0D}" dt="2024-04-26T10:07:56.972" v="6656" actId="1076"/>
          <ac:spMkLst>
            <pc:docMk/>
            <pc:sldMk cId="3492882046" sldId="494"/>
            <ac:spMk id="17" creationId="{7E22900B-F803-D81C-30F7-838C093300FF}"/>
          </ac:spMkLst>
        </pc:spChg>
        <pc:spChg chg="mod">
          <ac:chgData name="Lukas Kozel" userId="5faef357-946f-4c0e-bd5d-396a2e3cc0bf" providerId="ADAL" clId="{26B7CC55-7383-4DEF-BC92-4B5300145D0D}" dt="2024-04-26T10:11:19.531" v="6807" actId="20577"/>
          <ac:spMkLst>
            <pc:docMk/>
            <pc:sldMk cId="3492882046" sldId="494"/>
            <ac:spMk id="20" creationId="{ABFD2359-8C4F-32C5-6396-0D0C3AC31E8C}"/>
          </ac:spMkLst>
        </pc:spChg>
        <pc:spChg chg="add mod">
          <ac:chgData name="Lukas Kozel" userId="5faef357-946f-4c0e-bd5d-396a2e3cc0bf" providerId="ADAL" clId="{26B7CC55-7383-4DEF-BC92-4B5300145D0D}" dt="2024-04-26T10:08:13.858" v="6659" actId="1076"/>
          <ac:spMkLst>
            <pc:docMk/>
            <pc:sldMk cId="3492882046" sldId="494"/>
            <ac:spMk id="21" creationId="{AAAC5DC4-BF6A-F9C5-A102-DDB0E956FCAF}"/>
          </ac:spMkLst>
        </pc:spChg>
        <pc:spChg chg="mod">
          <ac:chgData name="Lukas Kozel" userId="5faef357-946f-4c0e-bd5d-396a2e3cc0bf" providerId="ADAL" clId="{26B7CC55-7383-4DEF-BC92-4B5300145D0D}" dt="2024-04-26T10:07:56.972" v="6656" actId="1076"/>
          <ac:spMkLst>
            <pc:docMk/>
            <pc:sldMk cId="3492882046" sldId="494"/>
            <ac:spMk id="25" creationId="{97CA5956-C6B4-0BA5-396A-CB427850F526}"/>
          </ac:spMkLst>
        </pc:spChg>
        <pc:picChg chg="del">
          <ac:chgData name="Lukas Kozel" userId="5faef357-946f-4c0e-bd5d-396a2e3cc0bf" providerId="ADAL" clId="{26B7CC55-7383-4DEF-BC92-4B5300145D0D}" dt="2024-04-26T10:04:03.437" v="6525" actId="478"/>
          <ac:picMkLst>
            <pc:docMk/>
            <pc:sldMk cId="3492882046" sldId="494"/>
            <ac:picMk id="3" creationId="{295EF2DE-B2B6-821B-3895-0A1F95224DB4}"/>
          </ac:picMkLst>
        </pc:picChg>
        <pc:picChg chg="del">
          <ac:chgData name="Lukas Kozel" userId="5faef357-946f-4c0e-bd5d-396a2e3cc0bf" providerId="ADAL" clId="{26B7CC55-7383-4DEF-BC92-4B5300145D0D}" dt="2024-04-26T10:04:03.437" v="6525" actId="478"/>
          <ac:picMkLst>
            <pc:docMk/>
            <pc:sldMk cId="3492882046" sldId="494"/>
            <ac:picMk id="4" creationId="{14239D75-CAC0-DDBC-8E2E-C32F4742C181}"/>
          </ac:picMkLst>
        </pc:picChg>
        <pc:picChg chg="del">
          <ac:chgData name="Lukas Kozel" userId="5faef357-946f-4c0e-bd5d-396a2e3cc0bf" providerId="ADAL" clId="{26B7CC55-7383-4DEF-BC92-4B5300145D0D}" dt="2024-04-26T10:04:05.107" v="6526" actId="478"/>
          <ac:picMkLst>
            <pc:docMk/>
            <pc:sldMk cId="3492882046" sldId="494"/>
            <ac:picMk id="6" creationId="{8D784C1F-5496-DBAB-C4FA-0810A34B6786}"/>
          </ac:picMkLst>
        </pc:picChg>
        <pc:picChg chg="del">
          <ac:chgData name="Lukas Kozel" userId="5faef357-946f-4c0e-bd5d-396a2e3cc0bf" providerId="ADAL" clId="{26B7CC55-7383-4DEF-BC92-4B5300145D0D}" dt="2024-04-26T10:04:03.437" v="6525" actId="478"/>
          <ac:picMkLst>
            <pc:docMk/>
            <pc:sldMk cId="3492882046" sldId="494"/>
            <ac:picMk id="9" creationId="{40477136-1866-0D95-81C1-B833605FE2B5}"/>
          </ac:picMkLst>
        </pc:picChg>
        <pc:picChg chg="add mod">
          <ac:chgData name="Lukas Kozel" userId="5faef357-946f-4c0e-bd5d-396a2e3cc0bf" providerId="ADAL" clId="{26B7CC55-7383-4DEF-BC92-4B5300145D0D}" dt="2024-04-26T10:04:05.406" v="6527"/>
          <ac:picMkLst>
            <pc:docMk/>
            <pc:sldMk cId="3492882046" sldId="494"/>
            <ac:picMk id="10" creationId="{190BE696-4EA6-30E5-FBCF-2D6A17963893}"/>
          </ac:picMkLst>
        </pc:picChg>
      </pc:sldChg>
      <pc:sldChg chg="modSp new add mod">
        <pc:chgData name="Lukas Kozel" userId="5faef357-946f-4c0e-bd5d-396a2e3cc0bf" providerId="ADAL" clId="{26B7CC55-7383-4DEF-BC92-4B5300145D0D}" dt="2024-04-26T10:31:48.319" v="7782" actId="27636"/>
        <pc:sldMkLst>
          <pc:docMk/>
          <pc:sldMk cId="91675949" sldId="495"/>
        </pc:sldMkLst>
        <pc:spChg chg="mod">
          <ac:chgData name="Lukas Kozel" userId="5faef357-946f-4c0e-bd5d-396a2e3cc0bf" providerId="ADAL" clId="{26B7CC55-7383-4DEF-BC92-4B5300145D0D}" dt="2024-04-26T10:31:48.319" v="7782" actId="27636"/>
          <ac:spMkLst>
            <pc:docMk/>
            <pc:sldMk cId="91675949" sldId="495"/>
            <ac:spMk id="6" creationId="{AA6EB6A0-B3C5-8387-0F42-4BB4226238F8}"/>
          </ac:spMkLst>
        </pc:spChg>
      </pc:sldChg>
      <pc:sldChg chg="new add del">
        <pc:chgData name="Lukas Kozel" userId="5faef357-946f-4c0e-bd5d-396a2e3cc0bf" providerId="ADAL" clId="{26B7CC55-7383-4DEF-BC92-4B5300145D0D}" dt="2024-04-26T10:20:12.609" v="6942" actId="47"/>
        <pc:sldMkLst>
          <pc:docMk/>
          <pc:sldMk cId="849345324" sldId="495"/>
        </pc:sldMkLst>
      </pc:sldChg>
      <pc:sldChg chg="modSp new add del mod">
        <pc:chgData name="Lukas Kozel" userId="5faef357-946f-4c0e-bd5d-396a2e3cc0bf" providerId="ADAL" clId="{26B7CC55-7383-4DEF-BC92-4B5300145D0D}" dt="2024-04-26T10:19:59.775" v="6939" actId="47"/>
        <pc:sldMkLst>
          <pc:docMk/>
          <pc:sldMk cId="1107948185" sldId="495"/>
        </pc:sldMkLst>
        <pc:spChg chg="mod">
          <ac:chgData name="Lukas Kozel" userId="5faef357-946f-4c0e-bd5d-396a2e3cc0bf" providerId="ADAL" clId="{26B7CC55-7383-4DEF-BC92-4B5300145D0D}" dt="2024-04-26T10:15:55.771" v="6868" actId="27636"/>
          <ac:spMkLst>
            <pc:docMk/>
            <pc:sldMk cId="1107948185" sldId="495"/>
            <ac:spMk id="8" creationId="{209FC09A-2FB4-8725-94AE-1EB394C94E48}"/>
          </ac:spMkLst>
        </pc:spChg>
      </pc:sldChg>
      <pc:sldChg chg="new add del">
        <pc:chgData name="Lukas Kozel" userId="5faef357-946f-4c0e-bd5d-396a2e3cc0bf" providerId="ADAL" clId="{26B7CC55-7383-4DEF-BC92-4B5300145D0D}" dt="2024-04-26T10:14:40.968" v="6856" actId="680"/>
        <pc:sldMkLst>
          <pc:docMk/>
          <pc:sldMk cId="2539634535" sldId="495"/>
        </pc:sldMkLst>
      </pc:sldChg>
      <pc:sldChg chg="modSp new add del mod">
        <pc:chgData name="Lukas Kozel" userId="5faef357-946f-4c0e-bd5d-396a2e3cc0bf" providerId="ADAL" clId="{26B7CC55-7383-4DEF-BC92-4B5300145D0D}" dt="2024-04-26T10:31:38.062" v="7778" actId="47"/>
        <pc:sldMkLst>
          <pc:docMk/>
          <pc:sldMk cId="2799904600" sldId="495"/>
        </pc:sldMkLst>
        <pc:spChg chg="mod">
          <ac:chgData name="Lukas Kozel" userId="5faef357-946f-4c0e-bd5d-396a2e3cc0bf" providerId="ADAL" clId="{26B7CC55-7383-4DEF-BC92-4B5300145D0D}" dt="2024-04-26T10:30:24.094" v="7745" actId="27636"/>
          <ac:spMkLst>
            <pc:docMk/>
            <pc:sldMk cId="2799904600" sldId="495"/>
            <ac:spMk id="6" creationId="{A3BCFF2A-CBDB-88B5-BC7E-97DD653C5C9B}"/>
          </ac:spMkLst>
        </pc:spChg>
      </pc:sldChg>
      <pc:sldChg chg="modSp new add del mod">
        <pc:chgData name="Lukas Kozel" userId="5faef357-946f-4c0e-bd5d-396a2e3cc0bf" providerId="ADAL" clId="{26B7CC55-7383-4DEF-BC92-4B5300145D0D}" dt="2024-04-26T10:29:44.324" v="7735" actId="47"/>
        <pc:sldMkLst>
          <pc:docMk/>
          <pc:sldMk cId="3315928732" sldId="495"/>
        </pc:sldMkLst>
        <pc:spChg chg="mod">
          <ac:chgData name="Lukas Kozel" userId="5faef357-946f-4c0e-bd5d-396a2e3cc0bf" providerId="ADAL" clId="{26B7CC55-7383-4DEF-BC92-4B5300145D0D}" dt="2024-04-26T10:29:33.938" v="7731" actId="27636"/>
          <ac:spMkLst>
            <pc:docMk/>
            <pc:sldMk cId="3315928732" sldId="495"/>
            <ac:spMk id="6" creationId="{C30A971E-3725-6246-22F2-35EB12699653}"/>
          </ac:spMkLst>
        </pc:spChg>
      </pc:sldChg>
      <pc:sldChg chg="modSp new add del mod">
        <pc:chgData name="Lukas Kozel" userId="5faef357-946f-4c0e-bd5d-396a2e3cc0bf" providerId="ADAL" clId="{26B7CC55-7383-4DEF-BC92-4B5300145D0D}" dt="2024-04-26T10:15:30.994" v="6864" actId="47"/>
        <pc:sldMkLst>
          <pc:docMk/>
          <pc:sldMk cId="3600374860" sldId="495"/>
        </pc:sldMkLst>
        <pc:spChg chg="mod">
          <ac:chgData name="Lukas Kozel" userId="5faef357-946f-4c0e-bd5d-396a2e3cc0bf" providerId="ADAL" clId="{26B7CC55-7383-4DEF-BC92-4B5300145D0D}" dt="2024-04-26T10:15:06.030" v="6860" actId="27636"/>
          <ac:spMkLst>
            <pc:docMk/>
            <pc:sldMk cId="3600374860" sldId="495"/>
            <ac:spMk id="8" creationId="{7E154C94-16D3-F6A3-9AB3-BDD3C3FE103D}"/>
          </ac:spMkLst>
        </pc:spChg>
      </pc:sldChg>
      <pc:sldChg chg="new add del">
        <pc:chgData name="Lukas Kozel" userId="5faef357-946f-4c0e-bd5d-396a2e3cc0bf" providerId="ADAL" clId="{26B7CC55-7383-4DEF-BC92-4B5300145D0D}" dt="2024-04-26T10:24:21.027" v="7069" actId="47"/>
        <pc:sldMkLst>
          <pc:docMk/>
          <pc:sldMk cId="3702175365" sldId="495"/>
        </pc:sldMkLst>
      </pc:sldChg>
      <pc:sldChg chg="modSp new add del mod">
        <pc:chgData name="Lukas Kozel" userId="5faef357-946f-4c0e-bd5d-396a2e3cc0bf" providerId="ADAL" clId="{26B7CC55-7383-4DEF-BC92-4B5300145D0D}" dt="2024-04-26T10:29:22.869" v="7727" actId="47"/>
        <pc:sldMkLst>
          <pc:docMk/>
          <pc:sldMk cId="3760715831" sldId="495"/>
        </pc:sldMkLst>
        <pc:spChg chg="mod">
          <ac:chgData name="Lukas Kozel" userId="5faef357-946f-4c0e-bd5d-396a2e3cc0bf" providerId="ADAL" clId="{26B7CC55-7383-4DEF-BC92-4B5300145D0D}" dt="2024-04-26T10:28:33.262" v="7593" actId="27636"/>
          <ac:spMkLst>
            <pc:docMk/>
            <pc:sldMk cId="3760715831" sldId="495"/>
            <ac:spMk id="6" creationId="{BA1CD049-CA03-F4BE-D010-0F77DCDFE26F}"/>
          </ac:spMkLst>
        </pc:spChg>
        <pc:spChg chg="mod">
          <ac:chgData name="Lukas Kozel" userId="5faef357-946f-4c0e-bd5d-396a2e3cc0bf" providerId="ADAL" clId="{26B7CC55-7383-4DEF-BC92-4B5300145D0D}" dt="2024-04-26T10:28:27.108" v="7591" actId="1076"/>
          <ac:spMkLst>
            <pc:docMk/>
            <pc:sldMk cId="3760715831" sldId="495"/>
            <ac:spMk id="8" creationId="{734544A4-1617-4477-A1E3-9BFCB551D6CD}"/>
          </ac:spMkLst>
        </pc:spChg>
      </pc:sldChg>
      <pc:sldChg chg="new add del">
        <pc:chgData name="Lukas Kozel" userId="5faef357-946f-4c0e-bd5d-396a2e3cc0bf" providerId="ADAL" clId="{26B7CC55-7383-4DEF-BC92-4B5300145D0D}" dt="2024-04-26T10:29:53.838" v="7738" actId="47"/>
        <pc:sldMkLst>
          <pc:docMk/>
          <pc:sldMk cId="4107617930" sldId="495"/>
        </pc:sldMkLst>
      </pc:sldChg>
      <pc:sldChg chg="addSp delSp modSp new add del mod">
        <pc:chgData name="Lukas Kozel" userId="5faef357-946f-4c0e-bd5d-396a2e3cc0bf" providerId="ADAL" clId="{26B7CC55-7383-4DEF-BC92-4B5300145D0D}" dt="2024-04-26T10:19:57.496" v="6938" actId="47"/>
        <pc:sldMkLst>
          <pc:docMk/>
          <pc:sldMk cId="502898204" sldId="496"/>
        </pc:sldMkLst>
        <pc:spChg chg="mod">
          <ac:chgData name="Lukas Kozel" userId="5faef357-946f-4c0e-bd5d-396a2e3cc0bf" providerId="ADAL" clId="{26B7CC55-7383-4DEF-BC92-4B5300145D0D}" dt="2024-04-26T10:18:39.412" v="6911" actId="27636"/>
          <ac:spMkLst>
            <pc:docMk/>
            <pc:sldMk cId="502898204" sldId="496"/>
            <ac:spMk id="8" creationId="{199E1A84-2B7F-BC79-06A9-5CC9646AF054}"/>
          </ac:spMkLst>
        </pc:spChg>
        <pc:spChg chg="add del mod">
          <ac:chgData name="Lukas Kozel" userId="5faef357-946f-4c0e-bd5d-396a2e3cc0bf" providerId="ADAL" clId="{26B7CC55-7383-4DEF-BC92-4B5300145D0D}" dt="2024-04-26T10:18:37.624" v="6908" actId="1076"/>
          <ac:spMkLst>
            <pc:docMk/>
            <pc:sldMk cId="502898204" sldId="496"/>
            <ac:spMk id="10" creationId="{9CD7E76D-2AD0-2013-E301-C0593CF917D0}"/>
          </ac:spMkLst>
        </pc:spChg>
      </pc:sldChg>
      <pc:sldChg chg="new add del">
        <pc:chgData name="Lukas Kozel" userId="5faef357-946f-4c0e-bd5d-396a2e3cc0bf" providerId="ADAL" clId="{26B7CC55-7383-4DEF-BC92-4B5300145D0D}" dt="2024-04-26T10:31:16.014" v="7772" actId="680"/>
        <pc:sldMkLst>
          <pc:docMk/>
          <pc:sldMk cId="1653091305" sldId="496"/>
        </pc:sldMkLst>
      </pc:sldChg>
      <pc:sldChg chg="new add del">
        <pc:chgData name="Lukas Kozel" userId="5faef357-946f-4c0e-bd5d-396a2e3cc0bf" providerId="ADAL" clId="{26B7CC55-7383-4DEF-BC92-4B5300145D0D}" dt="2024-04-26T10:31:22.023" v="7775" actId="680"/>
        <pc:sldMkLst>
          <pc:docMk/>
          <pc:sldMk cId="1707836413" sldId="496"/>
        </pc:sldMkLst>
      </pc:sldChg>
      <pc:sldChg chg="addSp delSp modSp add mod ord">
        <pc:chgData name="Lukas Kozel" userId="5faef357-946f-4c0e-bd5d-396a2e3cc0bf" providerId="ADAL" clId="{26B7CC55-7383-4DEF-BC92-4B5300145D0D}" dt="2024-04-26T10:32:11.920" v="7827" actId="478"/>
        <pc:sldMkLst>
          <pc:docMk/>
          <pc:sldMk cId="2772662008" sldId="496"/>
        </pc:sldMkLst>
        <pc:spChg chg="del mod ord">
          <ac:chgData name="Lukas Kozel" userId="5faef357-946f-4c0e-bd5d-396a2e3cc0bf" providerId="ADAL" clId="{26B7CC55-7383-4DEF-BC92-4B5300145D0D}" dt="2024-04-26T10:32:11.920" v="7827" actId="478"/>
          <ac:spMkLst>
            <pc:docMk/>
            <pc:sldMk cId="2772662008" sldId="496"/>
            <ac:spMk id="2" creationId="{ECFD26D7-D52D-E608-2197-F50C9604AB10}"/>
          </ac:spMkLst>
        </pc:spChg>
        <pc:spChg chg="add mod ord">
          <ac:chgData name="Lukas Kozel" userId="5faef357-946f-4c0e-bd5d-396a2e3cc0bf" providerId="ADAL" clId="{26B7CC55-7383-4DEF-BC92-4B5300145D0D}" dt="2024-04-26T10:32:00.355" v="7788"/>
          <ac:spMkLst>
            <pc:docMk/>
            <pc:sldMk cId="2772662008" sldId="496"/>
            <ac:spMk id="3" creationId="{6CFC0362-9168-4794-D3FD-46F389F57901}"/>
          </ac:spMkLst>
        </pc:spChg>
        <pc:spChg chg="mod ord">
          <ac:chgData name="Lukas Kozel" userId="5faef357-946f-4c0e-bd5d-396a2e3cc0bf" providerId="ADAL" clId="{26B7CC55-7383-4DEF-BC92-4B5300145D0D}" dt="2024-04-26T10:32:10.552" v="7826" actId="207"/>
          <ac:spMkLst>
            <pc:docMk/>
            <pc:sldMk cId="2772662008" sldId="496"/>
            <ac:spMk id="5" creationId="{46B90232-0333-54E0-46D9-5018007434BE}"/>
          </ac:spMkLst>
        </pc:spChg>
        <pc:spChg chg="mod ord">
          <ac:chgData name="Lukas Kozel" userId="5faef357-946f-4c0e-bd5d-396a2e3cc0bf" providerId="ADAL" clId="{26B7CC55-7383-4DEF-BC92-4B5300145D0D}" dt="2024-04-26T10:32:10.552" v="7826" actId="207"/>
          <ac:spMkLst>
            <pc:docMk/>
            <pc:sldMk cId="2772662008" sldId="496"/>
            <ac:spMk id="7" creationId="{CDBF4B05-2CF4-6629-4F40-62F20207B577}"/>
          </ac:spMkLst>
        </pc:spChg>
        <pc:spChg chg="mod ord">
          <ac:chgData name="Lukas Kozel" userId="5faef357-946f-4c0e-bd5d-396a2e3cc0bf" providerId="ADAL" clId="{26B7CC55-7383-4DEF-BC92-4B5300145D0D}" dt="2024-04-26T10:32:10.552" v="7826" actId="207"/>
          <ac:spMkLst>
            <pc:docMk/>
            <pc:sldMk cId="2772662008" sldId="496"/>
            <ac:spMk id="17" creationId="{7E22900B-F803-D81C-30F7-838C093300FF}"/>
          </ac:spMkLst>
        </pc:spChg>
        <pc:spChg chg="mod ord">
          <ac:chgData name="Lukas Kozel" userId="5faef357-946f-4c0e-bd5d-396a2e3cc0bf" providerId="ADAL" clId="{26B7CC55-7383-4DEF-BC92-4B5300145D0D}" dt="2024-04-26T10:32:00.360" v="7796"/>
          <ac:spMkLst>
            <pc:docMk/>
            <pc:sldMk cId="2772662008" sldId="496"/>
            <ac:spMk id="18" creationId="{BEA3923E-AC83-C5E7-548E-EACBE013BC68}"/>
          </ac:spMkLst>
        </pc:spChg>
        <pc:spChg chg="mod ord">
          <ac:chgData name="Lukas Kozel" userId="5faef357-946f-4c0e-bd5d-396a2e3cc0bf" providerId="ADAL" clId="{26B7CC55-7383-4DEF-BC92-4B5300145D0D}" dt="2024-04-26T10:32:10.552" v="7826" actId="207"/>
          <ac:spMkLst>
            <pc:docMk/>
            <pc:sldMk cId="2772662008" sldId="496"/>
            <ac:spMk id="20" creationId="{ABFD2359-8C4F-32C5-6396-0D0C3AC31E8C}"/>
          </ac:spMkLst>
        </pc:spChg>
        <pc:spChg chg="mod ord">
          <ac:chgData name="Lukas Kozel" userId="5faef357-946f-4c0e-bd5d-396a2e3cc0bf" providerId="ADAL" clId="{26B7CC55-7383-4DEF-BC92-4B5300145D0D}" dt="2024-04-26T10:32:10.552" v="7826" actId="207"/>
          <ac:spMkLst>
            <pc:docMk/>
            <pc:sldMk cId="2772662008" sldId="496"/>
            <ac:spMk id="21" creationId="{AAAC5DC4-BF6A-F9C5-A102-DDB0E956FCAF}"/>
          </ac:spMkLst>
        </pc:spChg>
        <pc:spChg chg="mod ord">
          <ac:chgData name="Lukas Kozel" userId="5faef357-946f-4c0e-bd5d-396a2e3cc0bf" providerId="ADAL" clId="{26B7CC55-7383-4DEF-BC92-4B5300145D0D}" dt="2024-04-26T10:32:10.552" v="7826" actId="207"/>
          <ac:spMkLst>
            <pc:docMk/>
            <pc:sldMk cId="2772662008" sldId="496"/>
            <ac:spMk id="25" creationId="{97CA5956-C6B4-0BA5-396A-CB427850F526}"/>
          </ac:spMkLst>
        </pc:spChg>
        <pc:graphicFrameChg chg="add mod ord modVis replST">
          <ac:chgData name="Lukas Kozel" userId="5faef357-946f-4c0e-bd5d-396a2e3cc0bf" providerId="ADAL" clId="{26B7CC55-7383-4DEF-BC92-4B5300145D0D}" dt="2024-04-26T10:32:00.399" v="7825"/>
          <ac:graphicFrameMkLst>
            <pc:docMk/>
            <pc:sldMk cId="2772662008" sldId="496"/>
            <ac:graphicFrameMk id="6" creationId="{38A776BE-2FA4-30DA-4D7B-6FDC4DD76AF4}"/>
          </ac:graphicFrameMkLst>
        </pc:graphicFrameChg>
        <pc:picChg chg="add mod ord">
          <ac:chgData name="Lukas Kozel" userId="5faef357-946f-4c0e-bd5d-396a2e3cc0bf" providerId="ADAL" clId="{26B7CC55-7383-4DEF-BC92-4B5300145D0D}" dt="2024-04-26T10:32:00.357" v="7790"/>
          <ac:picMkLst>
            <pc:docMk/>
            <pc:sldMk cId="2772662008" sldId="496"/>
            <ac:picMk id="4" creationId="{74BF64B2-87B6-3CEC-9AF0-6B098A3F52E0}"/>
          </ac:picMkLst>
        </pc:picChg>
        <pc:picChg chg="mod ord">
          <ac:chgData name="Lukas Kozel" userId="5faef357-946f-4c0e-bd5d-396a2e3cc0bf" providerId="ADAL" clId="{26B7CC55-7383-4DEF-BC92-4B5300145D0D}" dt="2024-04-26T10:32:00.366" v="7804"/>
          <ac:picMkLst>
            <pc:docMk/>
            <pc:sldMk cId="2772662008" sldId="496"/>
            <ac:picMk id="10" creationId="{190BE696-4EA6-30E5-FBCF-2D6A17963893}"/>
          </ac:picMkLst>
        </pc:picChg>
        <pc:picChg chg="del">
          <ac:chgData name="Lukas Kozel" userId="5faef357-946f-4c0e-bd5d-396a2e3cc0bf" providerId="ADAL" clId="{26B7CC55-7383-4DEF-BC92-4B5300145D0D}" dt="2024-04-26T10:31:58.034" v="7785" actId="478"/>
          <ac:picMkLst>
            <pc:docMk/>
            <pc:sldMk cId="2772662008" sldId="496"/>
            <ac:picMk id="19" creationId="{AEEA1FA9-09F0-F4EF-69C8-0D0644281D1C}"/>
          </ac:picMkLst>
        </pc:picChg>
      </pc:sldChg>
      <pc:sldChg chg="modSp new add mod">
        <pc:chgData name="Lukas Kozel" userId="5faef357-946f-4c0e-bd5d-396a2e3cc0bf" providerId="ADAL" clId="{26B7CC55-7383-4DEF-BC92-4B5300145D0D}" dt="2024-04-26T11:42:14.350" v="7888" actId="27636"/>
        <pc:sldMkLst>
          <pc:docMk/>
          <pc:sldMk cId="1466650970" sldId="497"/>
        </pc:sldMkLst>
        <pc:spChg chg="mod">
          <ac:chgData name="Lukas Kozel" userId="5faef357-946f-4c0e-bd5d-396a2e3cc0bf" providerId="ADAL" clId="{26B7CC55-7383-4DEF-BC92-4B5300145D0D}" dt="2024-04-26T11:42:14.350" v="7888" actId="27636"/>
          <ac:spMkLst>
            <pc:docMk/>
            <pc:sldMk cId="1466650970" sldId="497"/>
            <ac:spMk id="6" creationId="{F783FB8F-AAEB-EDD3-9CD8-8C109856F485}"/>
          </ac:spMkLst>
        </pc:spChg>
      </pc:sldChg>
      <pc:sldChg chg="new add">
        <pc:chgData name="Lukas Kozel" userId="5faef357-946f-4c0e-bd5d-396a2e3cc0bf" providerId="ADAL" clId="{26B7CC55-7383-4DEF-BC92-4B5300145D0D}" dt="2024-04-26T11:42:13.349" v="7866"/>
        <pc:sldMkLst>
          <pc:docMk/>
          <pc:sldMk cId="252845189" sldId="498"/>
        </pc:sldMkLst>
      </pc:sldChg>
      <pc:sldChg chg="addSp delSp modSp add del mod">
        <pc:chgData name="Lukas Kozel" userId="5faef357-946f-4c0e-bd5d-396a2e3cc0bf" providerId="ADAL" clId="{26B7CC55-7383-4DEF-BC92-4B5300145D0D}" dt="2024-04-26T11:49:06.504" v="8313" actId="47"/>
        <pc:sldMkLst>
          <pc:docMk/>
          <pc:sldMk cId="0" sldId="499"/>
        </pc:sldMkLst>
        <pc:spChg chg="add del mod ord">
          <ac:chgData name="Lukas Kozel" userId="5faef357-946f-4c0e-bd5d-396a2e3cc0bf" providerId="ADAL" clId="{26B7CC55-7383-4DEF-BC92-4B5300145D0D}" dt="2024-04-26T11:43:55.125" v="8110" actId="478"/>
          <ac:spMkLst>
            <pc:docMk/>
            <pc:sldMk cId="0" sldId="499"/>
            <ac:spMk id="2" creationId="{24827C99-BA42-A65D-CC67-C2587249E804}"/>
          </ac:spMkLst>
        </pc:spChg>
        <pc:spChg chg="add 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3" creationId="{41C05655-72B5-1814-3CFF-961122FA663F}"/>
          </ac:spMkLst>
        </pc:spChg>
        <pc:spChg chg="add 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4" creationId="{2363B699-39C4-8305-BE97-4E005073863F}"/>
          </ac:spMkLst>
        </pc:spChg>
        <pc:spChg chg="add 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5" creationId="{6CE75080-1253-6ACF-78B2-102C8A85B652}"/>
          </ac:spMkLst>
        </pc:spChg>
        <pc:spChg chg="add del mod ord">
          <ac:chgData name="Lukas Kozel" userId="5faef357-946f-4c0e-bd5d-396a2e3cc0bf" providerId="ADAL" clId="{26B7CC55-7383-4DEF-BC92-4B5300145D0D}" dt="2024-04-26T11:44:57.699" v="8128" actId="478"/>
          <ac:spMkLst>
            <pc:docMk/>
            <pc:sldMk cId="0" sldId="499"/>
            <ac:spMk id="6" creationId="{3067DFFA-530E-B108-BE72-FC14CE2794E3}"/>
          </ac:spMkLst>
        </pc:spChg>
        <pc:spChg chg="add 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7" creationId="{EA1057CF-6069-46EA-D34D-BABEEB8925F7}"/>
          </ac:spMkLst>
        </pc:spChg>
        <pc:spChg chg="add 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9" creationId="{A800BD4C-3CBC-49E2-9756-115808C20AB1}"/>
          </ac:spMkLst>
        </pc:spChg>
        <pc:spChg chg="add 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10" creationId="{2D194C6A-0C12-A012-C629-4ED857D1B094}"/>
          </ac:spMkLst>
        </pc:spChg>
        <pc:spChg chg="add 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11" creationId="{0B4EFE10-A23C-86F2-32E7-5595BEB30F5A}"/>
          </ac:spMkLst>
        </pc:spChg>
        <pc:spChg chg="add 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12" creationId="{35F5C87A-6496-1F26-943D-AB61E1896019}"/>
          </ac:spMkLst>
        </pc:spChg>
        <pc:spChg chg="add 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13" creationId="{96D4B659-1578-11A8-7F5C-F005E30258C8}"/>
          </ac:spMkLst>
        </pc:spChg>
        <pc:spChg chg="add 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14" creationId="{1860E587-1D50-071A-A1E9-7F7548708E43}"/>
          </ac:spMkLst>
        </pc:spChg>
        <pc:spChg chg="add 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15" creationId="{364ADBB3-53DE-6B63-485B-7327074DF317}"/>
          </ac:spMkLst>
        </pc:spChg>
        <pc:spChg chg="add 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16" creationId="{66DA1977-6D86-AEE2-F719-FA9E102E9E50}"/>
          </ac:spMkLst>
        </pc:spChg>
        <pc:spChg chg="add del mod ord">
          <ac:chgData name="Lukas Kozel" userId="5faef357-946f-4c0e-bd5d-396a2e3cc0bf" providerId="ADAL" clId="{26B7CC55-7383-4DEF-BC92-4B5300145D0D}" dt="2024-04-26T11:47:22.948" v="8294" actId="478"/>
          <ac:spMkLst>
            <pc:docMk/>
            <pc:sldMk cId="0" sldId="499"/>
            <ac:spMk id="17" creationId="{B1EAC639-BEE6-72BC-F469-71C7AB546526}"/>
          </ac:spMkLst>
        </pc:spChg>
        <pc:spChg chg="add mod ord">
          <ac:chgData name="Lukas Kozel" userId="5faef357-946f-4c0e-bd5d-396a2e3cc0bf" providerId="ADAL" clId="{26B7CC55-7383-4DEF-BC92-4B5300145D0D}" dt="2024-04-26T11:47:35.377" v="8299" actId="164"/>
          <ac:spMkLst>
            <pc:docMk/>
            <pc:sldMk cId="0" sldId="499"/>
            <ac:spMk id="18" creationId="{74705D94-79EE-F4A5-1770-423DE926C4E3}"/>
          </ac:spMkLst>
        </pc:spChg>
        <pc:spChg chg="add mod ord">
          <ac:chgData name="Lukas Kozel" userId="5faef357-946f-4c0e-bd5d-396a2e3cc0bf" providerId="ADAL" clId="{26B7CC55-7383-4DEF-BC92-4B5300145D0D}" dt="2024-04-26T11:47:35.377" v="8299" actId="164"/>
          <ac:spMkLst>
            <pc:docMk/>
            <pc:sldMk cId="0" sldId="499"/>
            <ac:spMk id="19" creationId="{BFDF82A7-BA4E-A51E-B27D-98197A3A1168}"/>
          </ac:spMkLst>
        </pc:spChg>
        <pc:spChg chg="add mod ord">
          <ac:chgData name="Lukas Kozel" userId="5faef357-946f-4c0e-bd5d-396a2e3cc0bf" providerId="ADAL" clId="{26B7CC55-7383-4DEF-BC92-4B5300145D0D}" dt="2024-04-26T11:47:35.377" v="8299" actId="164"/>
          <ac:spMkLst>
            <pc:docMk/>
            <pc:sldMk cId="0" sldId="499"/>
            <ac:spMk id="20" creationId="{A0326033-4014-F245-DBE2-596FD4BECD41}"/>
          </ac:spMkLst>
        </pc:spChg>
        <pc:spChg chg="add mod ord">
          <ac:chgData name="Lukas Kozel" userId="5faef357-946f-4c0e-bd5d-396a2e3cc0bf" providerId="ADAL" clId="{26B7CC55-7383-4DEF-BC92-4B5300145D0D}" dt="2024-04-26T11:47:35.377" v="8299" actId="164"/>
          <ac:spMkLst>
            <pc:docMk/>
            <pc:sldMk cId="0" sldId="499"/>
            <ac:spMk id="21" creationId="{9E225578-3683-C734-C645-3949BDA58ADB}"/>
          </ac:spMkLst>
        </pc:spChg>
        <pc:spChg chg="add mod ord">
          <ac:chgData name="Lukas Kozel" userId="5faef357-946f-4c0e-bd5d-396a2e3cc0bf" providerId="ADAL" clId="{26B7CC55-7383-4DEF-BC92-4B5300145D0D}" dt="2024-04-26T11:47:35.377" v="8299" actId="164"/>
          <ac:spMkLst>
            <pc:docMk/>
            <pc:sldMk cId="0" sldId="499"/>
            <ac:spMk id="22" creationId="{944C85AF-C2B4-9E9E-75E9-537DAD762786}"/>
          </ac:spMkLst>
        </pc:spChg>
        <pc:spChg chg="add mod ord">
          <ac:chgData name="Lukas Kozel" userId="5faef357-946f-4c0e-bd5d-396a2e3cc0bf" providerId="ADAL" clId="{26B7CC55-7383-4DEF-BC92-4B5300145D0D}" dt="2024-04-26T11:47:35.377" v="8299" actId="164"/>
          <ac:spMkLst>
            <pc:docMk/>
            <pc:sldMk cId="0" sldId="499"/>
            <ac:spMk id="23" creationId="{93CFDBDB-CDF6-7CDD-77B5-F4BB9B899660}"/>
          </ac:spMkLst>
        </pc:spChg>
        <pc:spChg chg="add mod ord">
          <ac:chgData name="Lukas Kozel" userId="5faef357-946f-4c0e-bd5d-396a2e3cc0bf" providerId="ADAL" clId="{26B7CC55-7383-4DEF-BC92-4B5300145D0D}" dt="2024-04-26T11:47:35.377" v="8299" actId="164"/>
          <ac:spMkLst>
            <pc:docMk/>
            <pc:sldMk cId="0" sldId="499"/>
            <ac:spMk id="24" creationId="{8465E47E-7206-DAF4-6BBB-026584369C10}"/>
          </ac:spMkLst>
        </pc:spChg>
        <pc:spChg chg="add mod ord">
          <ac:chgData name="Lukas Kozel" userId="5faef357-946f-4c0e-bd5d-396a2e3cc0bf" providerId="ADAL" clId="{26B7CC55-7383-4DEF-BC92-4B5300145D0D}" dt="2024-04-26T11:47:35.377" v="8299" actId="164"/>
          <ac:spMkLst>
            <pc:docMk/>
            <pc:sldMk cId="0" sldId="499"/>
            <ac:spMk id="25" creationId="{B9E8DE8E-B8D4-39D7-27C1-B97B8884D078}"/>
          </ac:spMkLst>
        </pc:spChg>
        <pc:spChg chg="add mod ord">
          <ac:chgData name="Lukas Kozel" userId="5faef357-946f-4c0e-bd5d-396a2e3cc0bf" providerId="ADAL" clId="{26B7CC55-7383-4DEF-BC92-4B5300145D0D}" dt="2024-04-26T11:47:35.377" v="8299" actId="164"/>
          <ac:spMkLst>
            <pc:docMk/>
            <pc:sldMk cId="0" sldId="499"/>
            <ac:spMk id="26" creationId="{381A5D04-4FBD-7B73-3853-4D9C7B1194E8}"/>
          </ac:spMkLst>
        </pc:spChg>
        <pc:spChg chg="add mod ord">
          <ac:chgData name="Lukas Kozel" userId="5faef357-946f-4c0e-bd5d-396a2e3cc0bf" providerId="ADAL" clId="{26B7CC55-7383-4DEF-BC92-4B5300145D0D}" dt="2024-04-26T11:47:35.377" v="8299" actId="164"/>
          <ac:spMkLst>
            <pc:docMk/>
            <pc:sldMk cId="0" sldId="499"/>
            <ac:spMk id="27" creationId="{A5477E45-7D1E-AD2C-F864-4073C3095C50}"/>
          </ac:spMkLst>
        </pc:spChg>
        <pc:spChg chg="add mod ord">
          <ac:chgData name="Lukas Kozel" userId="5faef357-946f-4c0e-bd5d-396a2e3cc0bf" providerId="ADAL" clId="{26B7CC55-7383-4DEF-BC92-4B5300145D0D}" dt="2024-04-26T11:47:35.377" v="8299" actId="164"/>
          <ac:spMkLst>
            <pc:docMk/>
            <pc:sldMk cId="0" sldId="499"/>
            <ac:spMk id="28" creationId="{87419D09-7ED0-2B99-8B8A-746037CB4F5C}"/>
          </ac:spMkLst>
        </pc:spChg>
        <pc:spChg chg="add mod ord">
          <ac:chgData name="Lukas Kozel" userId="5faef357-946f-4c0e-bd5d-396a2e3cc0bf" providerId="ADAL" clId="{26B7CC55-7383-4DEF-BC92-4B5300145D0D}" dt="2024-04-26T11:47:35.377" v="8299" actId="164"/>
          <ac:spMkLst>
            <pc:docMk/>
            <pc:sldMk cId="0" sldId="499"/>
            <ac:spMk id="29" creationId="{E988C116-07D2-876C-E308-167FE063613F}"/>
          </ac:spMkLst>
        </pc:spChg>
        <pc:spChg chg="add mod">
          <ac:chgData name="Lukas Kozel" userId="5faef357-946f-4c0e-bd5d-396a2e3cc0bf" providerId="ADAL" clId="{26B7CC55-7383-4DEF-BC92-4B5300145D0D}" dt="2024-04-26T11:47:51.689" v="8303" actId="27636"/>
          <ac:spMkLst>
            <pc:docMk/>
            <pc:sldMk cId="0" sldId="499"/>
            <ac:spMk id="3585" creationId="{BE16E7A9-F9A6-5C51-7D10-0398D276DD56}"/>
          </ac:spMkLst>
        </pc:spChg>
        <pc:spChg chg="del mod ord">
          <ac:chgData name="Lukas Kozel" userId="5faef357-946f-4c0e-bd5d-396a2e3cc0bf" providerId="ADAL" clId="{26B7CC55-7383-4DEF-BC92-4B5300145D0D}" dt="2024-04-26T11:47:51.607" v="8302" actId="21"/>
          <ac:spMkLst>
            <pc:docMk/>
            <pc:sldMk cId="0" sldId="499"/>
            <ac:spMk id="3611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49" v="8191"/>
          <ac:spMkLst>
            <pc:docMk/>
            <pc:sldMk cId="0" sldId="499"/>
            <ac:spMk id="3613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51" v="8195"/>
          <ac:spMkLst>
            <pc:docMk/>
            <pc:sldMk cId="0" sldId="499"/>
            <ac:spMk id="3615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53" v="8197"/>
          <ac:spMkLst>
            <pc:docMk/>
            <pc:sldMk cId="0" sldId="499"/>
            <ac:spMk id="3616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54" v="8199"/>
          <ac:spMkLst>
            <pc:docMk/>
            <pc:sldMk cId="0" sldId="499"/>
            <ac:spMk id="3617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55" v="8201"/>
          <ac:spMkLst>
            <pc:docMk/>
            <pc:sldMk cId="0" sldId="499"/>
            <ac:spMk id="3618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56" v="8203"/>
          <ac:spMkLst>
            <pc:docMk/>
            <pc:sldMk cId="0" sldId="499"/>
            <ac:spMk id="3619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58" v="8205"/>
          <ac:spMkLst>
            <pc:docMk/>
            <pc:sldMk cId="0" sldId="499"/>
            <ac:spMk id="3620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59" v="8207"/>
          <ac:spMkLst>
            <pc:docMk/>
            <pc:sldMk cId="0" sldId="499"/>
            <ac:spMk id="3621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60" v="8209"/>
          <ac:spMkLst>
            <pc:docMk/>
            <pc:sldMk cId="0" sldId="499"/>
            <ac:spMk id="3622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61" v="8211"/>
          <ac:spMkLst>
            <pc:docMk/>
            <pc:sldMk cId="0" sldId="499"/>
            <ac:spMk id="3623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62" v="8213"/>
          <ac:spMkLst>
            <pc:docMk/>
            <pc:sldMk cId="0" sldId="499"/>
            <ac:spMk id="3624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64" v="8215"/>
          <ac:spMkLst>
            <pc:docMk/>
            <pc:sldMk cId="0" sldId="499"/>
            <ac:spMk id="3625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65" v="8217"/>
          <ac:spMkLst>
            <pc:docMk/>
            <pc:sldMk cId="0" sldId="499"/>
            <ac:spMk id="3626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66" v="8219"/>
          <ac:spMkLst>
            <pc:docMk/>
            <pc:sldMk cId="0" sldId="499"/>
            <ac:spMk id="3627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66" v="8221"/>
          <ac:spMkLst>
            <pc:docMk/>
            <pc:sldMk cId="0" sldId="499"/>
            <ac:spMk id="3628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67" v="8223"/>
          <ac:spMkLst>
            <pc:docMk/>
            <pc:sldMk cId="0" sldId="499"/>
            <ac:spMk id="3629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68" v="8225"/>
          <ac:spMkLst>
            <pc:docMk/>
            <pc:sldMk cId="0" sldId="499"/>
            <ac:spMk id="3630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69" v="8227"/>
          <ac:spMkLst>
            <pc:docMk/>
            <pc:sldMk cId="0" sldId="499"/>
            <ac:spMk id="3631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70" v="8229"/>
          <ac:spMkLst>
            <pc:docMk/>
            <pc:sldMk cId="0" sldId="499"/>
            <ac:spMk id="3632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71" v="8231"/>
          <ac:spMkLst>
            <pc:docMk/>
            <pc:sldMk cId="0" sldId="499"/>
            <ac:spMk id="3633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72" v="8233"/>
          <ac:spMkLst>
            <pc:docMk/>
            <pc:sldMk cId="0" sldId="499"/>
            <ac:spMk id="3634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72" v="8235"/>
          <ac:spMkLst>
            <pc:docMk/>
            <pc:sldMk cId="0" sldId="499"/>
            <ac:spMk id="3635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73" v="8237"/>
          <ac:spMkLst>
            <pc:docMk/>
            <pc:sldMk cId="0" sldId="499"/>
            <ac:spMk id="3636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74" v="8239"/>
          <ac:spMkLst>
            <pc:docMk/>
            <pc:sldMk cId="0" sldId="499"/>
            <ac:spMk id="3637" creationId="{00000000-0000-0000-0000-000000000000}"/>
          </ac:spMkLst>
        </pc:spChg>
        <pc:spChg chg="mod ord">
          <ac:chgData name="Lukas Kozel" userId="5faef357-946f-4c0e-bd5d-396a2e3cc0bf" providerId="ADAL" clId="{26B7CC55-7383-4DEF-BC92-4B5300145D0D}" dt="2024-04-26T11:47:12.675" v="8241"/>
          <ac:spMkLst>
            <pc:docMk/>
            <pc:sldMk cId="0" sldId="499"/>
            <ac:spMk id="3638" creationId="{00000000-0000-0000-0000-000000000000}"/>
          </ac:spMkLst>
        </pc:spChg>
        <pc:grpChg chg="add mod">
          <ac:chgData name="Lukas Kozel" userId="5faef357-946f-4c0e-bd5d-396a2e3cc0bf" providerId="ADAL" clId="{26B7CC55-7383-4DEF-BC92-4B5300145D0D}" dt="2024-04-26T11:47:31.580" v="8298" actId="164"/>
          <ac:grpSpMkLst>
            <pc:docMk/>
            <pc:sldMk cId="0" sldId="499"/>
            <ac:grpSpMk id="30" creationId="{F0D744E0-3CD8-EBD4-DD16-432D2914F76A}"/>
          </ac:grpSpMkLst>
        </pc:grpChg>
        <pc:grpChg chg="add del mod">
          <ac:chgData name="Lukas Kozel" userId="5faef357-946f-4c0e-bd5d-396a2e3cc0bf" providerId="ADAL" clId="{26B7CC55-7383-4DEF-BC92-4B5300145D0D}" dt="2024-04-26T11:47:51.607" v="8302" actId="21"/>
          <ac:grpSpMkLst>
            <pc:docMk/>
            <pc:sldMk cId="0" sldId="499"/>
            <ac:grpSpMk id="31" creationId="{350125C6-317C-AFD6-A812-41A81C6A49CC}"/>
          </ac:grpSpMkLst>
        </pc:grpChg>
        <pc:graphicFrameChg chg="add mod ord modVis replST">
          <ac:chgData name="Lukas Kozel" userId="5faef357-946f-4c0e-bd5d-396a2e3cc0bf" providerId="ADAL" clId="{26B7CC55-7383-4DEF-BC92-4B5300145D0D}" dt="2024-04-26T11:47:12.700" v="8293"/>
          <ac:graphicFrameMkLst>
            <pc:docMk/>
            <pc:sldMk cId="0" sldId="499"/>
            <ac:graphicFrameMk id="8" creationId="{3D635064-97BD-5400-97D8-7ABC3C6EB1BB}"/>
          </ac:graphicFrameMkLst>
        </pc:graphicFrameChg>
        <pc:picChg chg="mod ord">
          <ac:chgData name="Lukas Kozel" userId="5faef357-946f-4c0e-bd5d-396a2e3cc0bf" providerId="ADAL" clId="{26B7CC55-7383-4DEF-BC92-4B5300145D0D}" dt="2024-04-26T11:47:12.648" v="8189"/>
          <ac:picMkLst>
            <pc:docMk/>
            <pc:sldMk cId="0" sldId="499"/>
            <ac:picMk id="3612" creationId="{00000000-0000-0000-0000-000000000000}"/>
          </ac:picMkLst>
        </pc:picChg>
        <pc:picChg chg="mod ord">
          <ac:chgData name="Lukas Kozel" userId="5faef357-946f-4c0e-bd5d-396a2e3cc0bf" providerId="ADAL" clId="{26B7CC55-7383-4DEF-BC92-4B5300145D0D}" dt="2024-04-26T11:47:12.650" v="8193"/>
          <ac:picMkLst>
            <pc:docMk/>
            <pc:sldMk cId="0" sldId="499"/>
            <ac:picMk id="3614" creationId="{00000000-0000-0000-0000-000000000000}"/>
          </ac:picMkLst>
        </pc:picChg>
      </pc:sldChg>
      <pc:sldChg chg="addSp delSp modSp add mod">
        <pc:chgData name="Lukas Kozel" userId="5faef357-946f-4c0e-bd5d-396a2e3cc0bf" providerId="ADAL" clId="{26B7CC55-7383-4DEF-BC92-4B5300145D0D}" dt="2024-04-26T11:48:40.761" v="8312" actId="1076"/>
        <pc:sldMkLst>
          <pc:docMk/>
          <pc:sldMk cId="2793886859" sldId="500"/>
        </pc:sldMkLst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2" creationId="{54C75225-ED66-5099-F072-D6AEA5CA6A3E}"/>
          </ac:spMkLst>
        </pc:spChg>
        <pc:spChg chg="mod">
          <ac:chgData name="Lukas Kozel" userId="5faef357-946f-4c0e-bd5d-396a2e3cc0bf" providerId="ADAL" clId="{26B7CC55-7383-4DEF-BC92-4B5300145D0D}" dt="2024-04-26T11:42:44.270" v="7947" actId="20577"/>
          <ac:spMkLst>
            <pc:docMk/>
            <pc:sldMk cId="2793886859" sldId="500"/>
            <ac:spMk id="3" creationId="{6315A06B-5A19-1167-6513-685B7D625672}"/>
          </ac:spMkLst>
        </pc:spChg>
        <pc:spChg chg="mod">
          <ac:chgData name="Lukas Kozel" userId="5faef357-946f-4c0e-bd5d-396a2e3cc0bf" providerId="ADAL" clId="{26B7CC55-7383-4DEF-BC92-4B5300145D0D}" dt="2024-04-26T11:42:38.751" v="7943" actId="6549"/>
          <ac:spMkLst>
            <pc:docMk/>
            <pc:sldMk cId="2793886859" sldId="500"/>
            <ac:spMk id="5" creationId="{664FF1EC-6191-BCBC-0139-A46F792F404D}"/>
          </ac:spMkLst>
        </pc:spChg>
        <pc:spChg chg="add mod">
          <ac:chgData name="Lukas Kozel" userId="5faef357-946f-4c0e-bd5d-396a2e3cc0bf" providerId="ADAL" clId="{26B7CC55-7383-4DEF-BC92-4B5300145D0D}" dt="2024-04-26T11:47:59.348" v="8306" actId="27636"/>
          <ac:spMkLst>
            <pc:docMk/>
            <pc:sldMk cId="2793886859" sldId="500"/>
            <ac:spMk id="6" creationId="{AD86A51F-965B-D7EF-6752-F4421F983DB4}"/>
          </ac:spMkLst>
        </pc:spChg>
        <pc:spChg chg="add mod">
          <ac:chgData name="Lukas Kozel" userId="5faef357-946f-4c0e-bd5d-396a2e3cc0bf" providerId="ADAL" clId="{26B7CC55-7383-4DEF-BC92-4B5300145D0D}" dt="2024-04-26T11:47:59.113" v="8305"/>
          <ac:spMkLst>
            <pc:docMk/>
            <pc:sldMk cId="2793886859" sldId="500"/>
            <ac:spMk id="7" creationId="{A8AD79F2-9ED5-B900-04D0-9AF6F8B210EE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8" creationId="{5446F641-81F8-2C02-CA40-2359391442BE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9" creationId="{7139A080-F91E-D77B-C680-FEB73EE2BC64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10" creationId="{43DC3C98-DA32-4BFB-A1C1-49C314C8F062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11" creationId="{2CCAB5F9-672B-C92C-267D-18658CECF4AE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12" creationId="{C1321DBE-1264-F545-F78A-3479361DA703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14" creationId="{9B8C6EF2-F518-CA23-3D05-72554469F550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16" creationId="{EA7B7F16-499D-361E-8193-4DDE482F5877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17" creationId="{A78E990E-1183-6534-0FAA-DE291C7B575D}"/>
          </ac:spMkLst>
        </pc:spChg>
        <pc:spChg chg="add mod">
          <ac:chgData name="Lukas Kozel" userId="5faef357-946f-4c0e-bd5d-396a2e3cc0bf" providerId="ADAL" clId="{26B7CC55-7383-4DEF-BC92-4B5300145D0D}" dt="2024-04-26T11:47:59.113" v="8305"/>
          <ac:spMkLst>
            <pc:docMk/>
            <pc:sldMk cId="2793886859" sldId="500"/>
            <ac:spMk id="18" creationId="{E04D4FDC-410F-C22A-AB1F-3378FB9D50B3}"/>
          </ac:spMkLst>
        </pc:spChg>
        <pc:spChg chg="add mod">
          <ac:chgData name="Lukas Kozel" userId="5faef357-946f-4c0e-bd5d-396a2e3cc0bf" providerId="ADAL" clId="{26B7CC55-7383-4DEF-BC92-4B5300145D0D}" dt="2024-04-26T11:47:59.113" v="8305"/>
          <ac:spMkLst>
            <pc:docMk/>
            <pc:sldMk cId="2793886859" sldId="500"/>
            <ac:spMk id="19" creationId="{5F102232-0B2F-416B-F19F-474E370C04F8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22" creationId="{D1492BF0-5BE4-2C02-8CAF-0EEF3E28F1BF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23" creationId="{403560D3-1F4A-503E-4499-3F06866242C3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24" creationId="{B47706AE-ACAB-62CA-7E09-51E56D06CF01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25" creationId="{22FB01E9-CA85-BD2E-E381-0BD8063F316D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26" creationId="{BA104CFC-8484-AB73-7D47-9AFB7A2CAD2F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27" creationId="{6DF0C241-35AD-1A35-9DF4-61ABE394F8E5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28" creationId="{011A51D2-7EA6-0C82-B5D5-E682298ADF87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29" creationId="{08B3035B-F03B-6FF6-073A-DF8238E41B8C}"/>
          </ac:spMkLst>
        </pc:spChg>
        <pc:spChg chg="add mod">
          <ac:chgData name="Lukas Kozel" userId="5faef357-946f-4c0e-bd5d-396a2e3cc0bf" providerId="ADAL" clId="{26B7CC55-7383-4DEF-BC92-4B5300145D0D}" dt="2024-04-26T11:48:40.761" v="8312" actId="1076"/>
          <ac:spMkLst>
            <pc:docMk/>
            <pc:sldMk cId="2793886859" sldId="500"/>
            <ac:spMk id="30" creationId="{A3E27231-08B8-6482-315A-4D7D426651FA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31" creationId="{0A897A43-A682-C94A-C592-87A8DCCF6416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32" creationId="{A112FF0C-8624-4655-F91D-C3E3E173C5F1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33" creationId="{C73071C8-DAC1-1E7A-6A76-0E509E805C1B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34" creationId="{C7CF220C-25D6-AAF6-3F7B-BA61EFA37852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35" creationId="{437A2643-FE7D-C3AB-A3EE-80E39D8F6EDB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36" creationId="{2BFE5689-5E11-3F2D-133D-F95CD49CF05D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37" creationId="{703CEB79-FDB7-BF5B-B8DC-C854CF1F6984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38" creationId="{7558385C-26BE-1D7D-9358-788CEA03BBF4}"/>
          </ac:spMkLst>
        </pc:spChg>
        <pc:spChg chg="add mod">
          <ac:chgData name="Lukas Kozel" userId="5faef357-946f-4c0e-bd5d-396a2e3cc0bf" providerId="ADAL" clId="{26B7CC55-7383-4DEF-BC92-4B5300145D0D}" dt="2024-04-26T11:47:59.113" v="8305"/>
          <ac:spMkLst>
            <pc:docMk/>
            <pc:sldMk cId="2793886859" sldId="500"/>
            <ac:spMk id="41" creationId="{A12205F0-B94D-8F40-793C-B3665B4884A2}"/>
          </ac:spMkLst>
        </pc:spChg>
        <pc:spChg chg="add mod">
          <ac:chgData name="Lukas Kozel" userId="5faef357-946f-4c0e-bd5d-396a2e3cc0bf" providerId="ADAL" clId="{26B7CC55-7383-4DEF-BC92-4B5300145D0D}" dt="2024-04-26T11:47:59.113" v="8305"/>
          <ac:spMkLst>
            <pc:docMk/>
            <pc:sldMk cId="2793886859" sldId="500"/>
            <ac:spMk id="42" creationId="{088DB787-FFF6-ECCC-57D7-21E7466BB8AA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45" creationId="{B610157B-E994-07BC-3CC4-32795CEC7F51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46" creationId="{290D5D51-57A3-61AD-A916-945D56F391E6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47" creationId="{85698FAD-D5C3-A678-0709-0D9C1AE17F43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48" creationId="{3DEDE273-DBE6-D485-4E59-508D66698ADE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49" creationId="{7EA58C8D-5539-1CCC-F331-66525CA936E1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50" creationId="{32F061B0-5A09-DFBE-3A33-6E7FF76711E0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51" creationId="{74217CAD-31B9-3028-1F98-CDDCBEF69312}"/>
          </ac:spMkLst>
        </pc:spChg>
        <pc:spChg chg="del">
          <ac:chgData name="Lukas Kozel" userId="5faef357-946f-4c0e-bd5d-396a2e3cc0bf" providerId="ADAL" clId="{26B7CC55-7383-4DEF-BC92-4B5300145D0D}" dt="2024-04-26T11:47:58.245" v="8304" actId="478"/>
          <ac:spMkLst>
            <pc:docMk/>
            <pc:sldMk cId="2793886859" sldId="500"/>
            <ac:spMk id="52" creationId="{A0144E46-05A6-6925-763F-05A1AF640C7D}"/>
          </ac:spMkLst>
        </pc:spChg>
        <pc:spChg chg="add mod">
          <ac:chgData name="Lukas Kozel" userId="5faef357-946f-4c0e-bd5d-396a2e3cc0bf" providerId="ADAL" clId="{26B7CC55-7383-4DEF-BC92-4B5300145D0D}" dt="2024-04-26T11:47:59.113" v="8305"/>
          <ac:spMkLst>
            <pc:docMk/>
            <pc:sldMk cId="2793886859" sldId="500"/>
            <ac:spMk id="53" creationId="{9DA0B402-5A6D-BED5-9306-2ECD293E738F}"/>
          </ac:spMkLst>
        </pc:spChg>
        <pc:spChg chg="add mod">
          <ac:chgData name="Lukas Kozel" userId="5faef357-946f-4c0e-bd5d-396a2e3cc0bf" providerId="ADAL" clId="{26B7CC55-7383-4DEF-BC92-4B5300145D0D}" dt="2024-04-26T11:48:40.761" v="8312" actId="1076"/>
          <ac:spMkLst>
            <pc:docMk/>
            <pc:sldMk cId="2793886859" sldId="500"/>
            <ac:spMk id="54" creationId="{DFDA4CE4-32C9-854D-3253-B0881CFAE211}"/>
          </ac:spMkLst>
        </pc:spChg>
        <pc:spChg chg="add mod">
          <ac:chgData name="Lukas Kozel" userId="5faef357-946f-4c0e-bd5d-396a2e3cc0bf" providerId="ADAL" clId="{26B7CC55-7383-4DEF-BC92-4B5300145D0D}" dt="2024-04-26T11:47:59.113" v="8305"/>
          <ac:spMkLst>
            <pc:docMk/>
            <pc:sldMk cId="2793886859" sldId="500"/>
            <ac:spMk id="55" creationId="{EAFB6727-B85C-46E0-BA40-4E6708B8C91F}"/>
          </ac:spMkLst>
        </pc:spChg>
        <pc:spChg chg="add mod">
          <ac:chgData name="Lukas Kozel" userId="5faef357-946f-4c0e-bd5d-396a2e3cc0bf" providerId="ADAL" clId="{26B7CC55-7383-4DEF-BC92-4B5300145D0D}" dt="2024-04-26T11:47:59.113" v="8305"/>
          <ac:spMkLst>
            <pc:docMk/>
            <pc:sldMk cId="2793886859" sldId="500"/>
            <ac:spMk id="56" creationId="{41BA29CE-1C9F-DBFE-D330-32B73D6B710C}"/>
          </ac:spMkLst>
        </pc:spChg>
        <pc:spChg chg="add mod">
          <ac:chgData name="Lukas Kozel" userId="5faef357-946f-4c0e-bd5d-396a2e3cc0bf" providerId="ADAL" clId="{26B7CC55-7383-4DEF-BC92-4B5300145D0D}" dt="2024-04-26T11:47:59.113" v="8305"/>
          <ac:spMkLst>
            <pc:docMk/>
            <pc:sldMk cId="2793886859" sldId="500"/>
            <ac:spMk id="57" creationId="{60D78B9F-CDBB-702F-DED7-6FD10B9F38FE}"/>
          </ac:spMkLst>
        </pc:spChg>
        <pc:spChg chg="add mod">
          <ac:chgData name="Lukas Kozel" userId="5faef357-946f-4c0e-bd5d-396a2e3cc0bf" providerId="ADAL" clId="{26B7CC55-7383-4DEF-BC92-4B5300145D0D}" dt="2024-04-26T11:48:40.761" v="8312" actId="1076"/>
          <ac:spMkLst>
            <pc:docMk/>
            <pc:sldMk cId="2793886859" sldId="500"/>
            <ac:spMk id="58" creationId="{A71BFEFC-B115-9E5A-044B-36BC585CD103}"/>
          </ac:spMkLst>
        </pc:spChg>
        <pc:spChg chg="mod topLvl">
          <ac:chgData name="Lukas Kozel" userId="5faef357-946f-4c0e-bd5d-396a2e3cc0bf" providerId="ADAL" clId="{26B7CC55-7383-4DEF-BC92-4B5300145D0D}" dt="2024-04-26T11:48:13.951" v="8308" actId="207"/>
          <ac:spMkLst>
            <pc:docMk/>
            <pc:sldMk cId="2793886859" sldId="500"/>
            <ac:spMk id="60" creationId="{EC94D011-67B8-D01D-FC21-D8B9F22DBA89}"/>
          </ac:spMkLst>
        </pc:spChg>
        <pc:spChg chg="mod topLvl">
          <ac:chgData name="Lukas Kozel" userId="5faef357-946f-4c0e-bd5d-396a2e3cc0bf" providerId="ADAL" clId="{26B7CC55-7383-4DEF-BC92-4B5300145D0D}" dt="2024-04-26T11:48:13.951" v="8308" actId="207"/>
          <ac:spMkLst>
            <pc:docMk/>
            <pc:sldMk cId="2793886859" sldId="500"/>
            <ac:spMk id="61" creationId="{D55939DF-F6B0-4C6D-33D3-9DF36CD79607}"/>
          </ac:spMkLst>
        </pc:spChg>
        <pc:spChg chg="mod topLvl">
          <ac:chgData name="Lukas Kozel" userId="5faef357-946f-4c0e-bd5d-396a2e3cc0bf" providerId="ADAL" clId="{26B7CC55-7383-4DEF-BC92-4B5300145D0D}" dt="2024-04-26T11:48:07.144" v="8307" actId="165"/>
          <ac:spMkLst>
            <pc:docMk/>
            <pc:sldMk cId="2793886859" sldId="500"/>
            <ac:spMk id="62" creationId="{D2D094D3-E704-6D1B-CA99-C18CD513C820}"/>
          </ac:spMkLst>
        </pc:spChg>
        <pc:spChg chg="mod topLvl">
          <ac:chgData name="Lukas Kozel" userId="5faef357-946f-4c0e-bd5d-396a2e3cc0bf" providerId="ADAL" clId="{26B7CC55-7383-4DEF-BC92-4B5300145D0D}" dt="2024-04-26T11:48:07.144" v="8307" actId="165"/>
          <ac:spMkLst>
            <pc:docMk/>
            <pc:sldMk cId="2793886859" sldId="500"/>
            <ac:spMk id="63" creationId="{7175AE19-A345-82FF-4CA9-6EA2B01AFE75}"/>
          </ac:spMkLst>
        </pc:spChg>
        <pc:spChg chg="mod topLvl">
          <ac:chgData name="Lukas Kozel" userId="5faef357-946f-4c0e-bd5d-396a2e3cc0bf" providerId="ADAL" clId="{26B7CC55-7383-4DEF-BC92-4B5300145D0D}" dt="2024-04-26T11:48:40.761" v="8312" actId="1076"/>
          <ac:spMkLst>
            <pc:docMk/>
            <pc:sldMk cId="2793886859" sldId="500"/>
            <ac:spMk id="64" creationId="{AB5C892C-8A31-83AE-B29F-2193F84BB596}"/>
          </ac:spMkLst>
        </pc:spChg>
        <pc:spChg chg="mod topLvl">
          <ac:chgData name="Lukas Kozel" userId="5faef357-946f-4c0e-bd5d-396a2e3cc0bf" providerId="ADAL" clId="{26B7CC55-7383-4DEF-BC92-4B5300145D0D}" dt="2024-04-26T11:48:16.381" v="8309" actId="207"/>
          <ac:spMkLst>
            <pc:docMk/>
            <pc:sldMk cId="2793886859" sldId="500"/>
            <ac:spMk id="65" creationId="{182FB89A-B217-F8F8-A770-5778A58FFD9E}"/>
          </ac:spMkLst>
        </pc:spChg>
        <pc:spChg chg="mod topLvl">
          <ac:chgData name="Lukas Kozel" userId="5faef357-946f-4c0e-bd5d-396a2e3cc0bf" providerId="ADAL" clId="{26B7CC55-7383-4DEF-BC92-4B5300145D0D}" dt="2024-04-26T11:48:07.144" v="8307" actId="165"/>
          <ac:spMkLst>
            <pc:docMk/>
            <pc:sldMk cId="2793886859" sldId="500"/>
            <ac:spMk id="66" creationId="{8E29FEAA-F852-8709-2069-8631F16C17EE}"/>
          </ac:spMkLst>
        </pc:spChg>
        <pc:spChg chg="mod topLvl">
          <ac:chgData name="Lukas Kozel" userId="5faef357-946f-4c0e-bd5d-396a2e3cc0bf" providerId="ADAL" clId="{26B7CC55-7383-4DEF-BC92-4B5300145D0D}" dt="2024-04-26T11:48:07.144" v="8307" actId="165"/>
          <ac:spMkLst>
            <pc:docMk/>
            <pc:sldMk cId="2793886859" sldId="500"/>
            <ac:spMk id="67" creationId="{4017B9CF-35BA-4D83-C5B4-7AAF37A42D2E}"/>
          </ac:spMkLst>
        </pc:spChg>
        <pc:spChg chg="mod topLvl">
          <ac:chgData name="Lukas Kozel" userId="5faef357-946f-4c0e-bd5d-396a2e3cc0bf" providerId="ADAL" clId="{26B7CC55-7383-4DEF-BC92-4B5300145D0D}" dt="2024-04-26T11:48:40.761" v="8312" actId="1076"/>
          <ac:spMkLst>
            <pc:docMk/>
            <pc:sldMk cId="2793886859" sldId="500"/>
            <ac:spMk id="68" creationId="{3AF97AEC-76E7-9A9A-204B-33DAC719FE33}"/>
          </ac:spMkLst>
        </pc:spChg>
        <pc:spChg chg="mod topLvl">
          <ac:chgData name="Lukas Kozel" userId="5faef357-946f-4c0e-bd5d-396a2e3cc0bf" providerId="ADAL" clId="{26B7CC55-7383-4DEF-BC92-4B5300145D0D}" dt="2024-04-26T11:48:07.144" v="8307" actId="165"/>
          <ac:spMkLst>
            <pc:docMk/>
            <pc:sldMk cId="2793886859" sldId="500"/>
            <ac:spMk id="69" creationId="{9D58F5A5-BA7F-6D46-F718-24D47B50967F}"/>
          </ac:spMkLst>
        </pc:spChg>
        <pc:spChg chg="mod topLvl">
          <ac:chgData name="Lukas Kozel" userId="5faef357-946f-4c0e-bd5d-396a2e3cc0bf" providerId="ADAL" clId="{26B7CC55-7383-4DEF-BC92-4B5300145D0D}" dt="2024-04-26T11:48:07.144" v="8307" actId="165"/>
          <ac:spMkLst>
            <pc:docMk/>
            <pc:sldMk cId="2793886859" sldId="500"/>
            <ac:spMk id="70" creationId="{8F691250-9E55-1B3B-4FDE-68FE6FABE560}"/>
          </ac:spMkLst>
        </pc:spChg>
        <pc:spChg chg="mod topLvl">
          <ac:chgData name="Lukas Kozel" userId="5faef357-946f-4c0e-bd5d-396a2e3cc0bf" providerId="ADAL" clId="{26B7CC55-7383-4DEF-BC92-4B5300145D0D}" dt="2024-04-26T11:48:40.761" v="8312" actId="1076"/>
          <ac:spMkLst>
            <pc:docMk/>
            <pc:sldMk cId="2793886859" sldId="500"/>
            <ac:spMk id="71" creationId="{F03BC7AE-5DA1-BD79-CC96-CF83FA0EE485}"/>
          </ac:spMkLst>
        </pc:spChg>
        <pc:grpChg chg="add del mod">
          <ac:chgData name="Lukas Kozel" userId="5faef357-946f-4c0e-bd5d-396a2e3cc0bf" providerId="ADAL" clId="{26B7CC55-7383-4DEF-BC92-4B5300145D0D}" dt="2024-04-26T11:48:07.144" v="8307" actId="165"/>
          <ac:grpSpMkLst>
            <pc:docMk/>
            <pc:sldMk cId="2793886859" sldId="500"/>
            <ac:grpSpMk id="59" creationId="{2A5379CE-7E6A-F641-D518-95B5B03AD4AE}"/>
          </ac:grpSpMkLst>
        </pc:grpChg>
        <pc:picChg chg="del">
          <ac:chgData name="Lukas Kozel" userId="5faef357-946f-4c0e-bd5d-396a2e3cc0bf" providerId="ADAL" clId="{26B7CC55-7383-4DEF-BC92-4B5300145D0D}" dt="2024-04-26T11:47:58.245" v="8304" actId="478"/>
          <ac:picMkLst>
            <pc:docMk/>
            <pc:sldMk cId="2793886859" sldId="500"/>
            <ac:picMk id="13" creationId="{D5BEC09D-5CA7-5FC5-5796-24CCEABAA288}"/>
          </ac:picMkLst>
        </pc:picChg>
        <pc:picChg chg="del">
          <ac:chgData name="Lukas Kozel" userId="5faef357-946f-4c0e-bd5d-396a2e3cc0bf" providerId="ADAL" clId="{26B7CC55-7383-4DEF-BC92-4B5300145D0D}" dt="2024-04-26T11:47:58.245" v="8304" actId="478"/>
          <ac:picMkLst>
            <pc:docMk/>
            <pc:sldMk cId="2793886859" sldId="500"/>
            <ac:picMk id="15" creationId="{B3D5DA66-274F-169F-68A0-5B2867B891AA}"/>
          </ac:picMkLst>
        </pc:picChg>
        <pc:picChg chg="del">
          <ac:chgData name="Lukas Kozel" userId="5faef357-946f-4c0e-bd5d-396a2e3cc0bf" providerId="ADAL" clId="{26B7CC55-7383-4DEF-BC92-4B5300145D0D}" dt="2024-04-26T11:47:58.245" v="8304" actId="478"/>
          <ac:picMkLst>
            <pc:docMk/>
            <pc:sldMk cId="2793886859" sldId="500"/>
            <ac:picMk id="20" creationId="{81C0D39B-2E62-6ACA-68D0-CF29F1A2FDC6}"/>
          </ac:picMkLst>
        </pc:picChg>
        <pc:picChg chg="del">
          <ac:chgData name="Lukas Kozel" userId="5faef357-946f-4c0e-bd5d-396a2e3cc0bf" providerId="ADAL" clId="{26B7CC55-7383-4DEF-BC92-4B5300145D0D}" dt="2024-04-26T11:47:58.245" v="8304" actId="478"/>
          <ac:picMkLst>
            <pc:docMk/>
            <pc:sldMk cId="2793886859" sldId="500"/>
            <ac:picMk id="21" creationId="{465B672C-5A22-9294-3294-2B363C785DF5}"/>
          </ac:picMkLst>
        </pc:picChg>
        <pc:picChg chg="del">
          <ac:chgData name="Lukas Kozel" userId="5faef357-946f-4c0e-bd5d-396a2e3cc0bf" providerId="ADAL" clId="{26B7CC55-7383-4DEF-BC92-4B5300145D0D}" dt="2024-04-26T11:47:58.245" v="8304" actId="478"/>
          <ac:picMkLst>
            <pc:docMk/>
            <pc:sldMk cId="2793886859" sldId="500"/>
            <ac:picMk id="39" creationId="{8CB71F0E-3BB8-858A-470F-3E6EC523D3A4}"/>
          </ac:picMkLst>
        </pc:picChg>
        <pc:picChg chg="del">
          <ac:chgData name="Lukas Kozel" userId="5faef357-946f-4c0e-bd5d-396a2e3cc0bf" providerId="ADAL" clId="{26B7CC55-7383-4DEF-BC92-4B5300145D0D}" dt="2024-04-26T11:47:58.245" v="8304" actId="478"/>
          <ac:picMkLst>
            <pc:docMk/>
            <pc:sldMk cId="2793886859" sldId="500"/>
            <ac:picMk id="40" creationId="{ECBE54D8-2D9E-DDCE-B826-1652D0228AB3}"/>
          </ac:picMkLst>
        </pc:picChg>
        <pc:picChg chg="del">
          <ac:chgData name="Lukas Kozel" userId="5faef357-946f-4c0e-bd5d-396a2e3cc0bf" providerId="ADAL" clId="{26B7CC55-7383-4DEF-BC92-4B5300145D0D}" dt="2024-04-26T11:47:58.245" v="8304" actId="478"/>
          <ac:picMkLst>
            <pc:docMk/>
            <pc:sldMk cId="2793886859" sldId="500"/>
            <ac:picMk id="43" creationId="{B44B9CAF-A09F-E252-10C6-A985BF888686}"/>
          </ac:picMkLst>
        </pc:picChg>
        <pc:picChg chg="del">
          <ac:chgData name="Lukas Kozel" userId="5faef357-946f-4c0e-bd5d-396a2e3cc0bf" providerId="ADAL" clId="{26B7CC55-7383-4DEF-BC92-4B5300145D0D}" dt="2024-04-26T11:47:58.245" v="8304" actId="478"/>
          <ac:picMkLst>
            <pc:docMk/>
            <pc:sldMk cId="2793886859" sldId="500"/>
            <ac:picMk id="44" creationId="{0A6CE005-52E4-EEE3-6D56-0D761F686788}"/>
          </ac:picMkLst>
        </pc:picChg>
      </pc:sldChg>
      <pc:sldChg chg="addSp delSp modSp add mod">
        <pc:chgData name="Lukas Kozel" userId="5faef357-946f-4c0e-bd5d-396a2e3cc0bf" providerId="ADAL" clId="{26B7CC55-7383-4DEF-BC92-4B5300145D0D}" dt="2024-04-26T11:50:04.805" v="8400" actId="207"/>
        <pc:sldMkLst>
          <pc:docMk/>
          <pc:sldMk cId="995885044" sldId="501"/>
        </pc:sldMkLst>
        <pc:spChg chg="add mod ord">
          <ac:chgData name="Lukas Kozel" userId="5faef357-946f-4c0e-bd5d-396a2e3cc0bf" providerId="ADAL" clId="{26B7CC55-7383-4DEF-BC92-4B5300145D0D}" dt="2024-04-26T11:49:18.474" v="8317"/>
          <ac:spMkLst>
            <pc:docMk/>
            <pc:sldMk cId="995885044" sldId="501"/>
            <ac:spMk id="2" creationId="{D3A0B842-8C4C-D378-D2CB-B216516CA8EB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3" creationId="{6315A06B-5A19-1167-6513-685B7D625672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5" creationId="{664FF1EC-6191-BCBC-0139-A46F792F404D}"/>
          </ac:spMkLst>
        </pc:spChg>
        <pc:spChg chg="mod ord">
          <ac:chgData name="Lukas Kozel" userId="5faef357-946f-4c0e-bd5d-396a2e3cc0bf" providerId="ADAL" clId="{26B7CC55-7383-4DEF-BC92-4B5300145D0D}" dt="2024-04-26T11:49:18.480" v="8327"/>
          <ac:spMkLst>
            <pc:docMk/>
            <pc:sldMk cId="995885044" sldId="501"/>
            <ac:spMk id="6" creationId="{AD86A51F-965B-D7EF-6752-F4421F983DB4}"/>
          </ac:spMkLst>
        </pc:spChg>
        <pc:spChg chg="mod ord">
          <ac:chgData name="Lukas Kozel" userId="5faef357-946f-4c0e-bd5d-396a2e3cc0bf" providerId="ADAL" clId="{26B7CC55-7383-4DEF-BC92-4B5300145D0D}" dt="2024-04-26T11:49:50.392" v="8397"/>
          <ac:spMkLst>
            <pc:docMk/>
            <pc:sldMk cId="995885044" sldId="501"/>
            <ac:spMk id="7" creationId="{A8AD79F2-9ED5-B900-04D0-9AF6F8B210EE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18" creationId="{E04D4FDC-410F-C22A-AB1F-3378FB9D50B3}"/>
          </ac:spMkLst>
        </pc:spChg>
        <pc:spChg chg="mod ord">
          <ac:chgData name="Lukas Kozel" userId="5faef357-946f-4c0e-bd5d-396a2e3cc0bf" providerId="ADAL" clId="{26B7CC55-7383-4DEF-BC92-4B5300145D0D}" dt="2024-04-26T11:49:18.482" v="8333"/>
          <ac:spMkLst>
            <pc:docMk/>
            <pc:sldMk cId="995885044" sldId="501"/>
            <ac:spMk id="19" creationId="{5F102232-0B2F-416B-F19F-474E370C04F8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30" creationId="{A3E27231-08B8-6482-315A-4D7D426651FA}"/>
          </ac:spMkLst>
        </pc:spChg>
        <pc:spChg chg="mod ord">
          <ac:chgData name="Lukas Kozel" userId="5faef357-946f-4c0e-bd5d-396a2e3cc0bf" providerId="ADAL" clId="{26B7CC55-7383-4DEF-BC92-4B5300145D0D}" dt="2024-04-26T11:50:04.805" v="8400" actId="207"/>
          <ac:spMkLst>
            <pc:docMk/>
            <pc:sldMk cId="995885044" sldId="501"/>
            <ac:spMk id="41" creationId="{A12205F0-B94D-8F40-793C-B3665B4884A2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42" creationId="{088DB787-FFF6-ECCC-57D7-21E7466BB8AA}"/>
          </ac:spMkLst>
        </pc:spChg>
        <pc:spChg chg="mod ord">
          <ac:chgData name="Lukas Kozel" userId="5faef357-946f-4c0e-bd5d-396a2e3cc0bf" providerId="ADAL" clId="{26B7CC55-7383-4DEF-BC92-4B5300145D0D}" dt="2024-04-26T11:49:18.486" v="8341"/>
          <ac:spMkLst>
            <pc:docMk/>
            <pc:sldMk cId="995885044" sldId="501"/>
            <ac:spMk id="53" creationId="{9DA0B402-5A6D-BED5-9306-2ECD293E738F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54" creationId="{DFDA4CE4-32C9-854D-3253-B0881CFAE211}"/>
          </ac:spMkLst>
        </pc:spChg>
        <pc:spChg chg="mod ord">
          <ac:chgData name="Lukas Kozel" userId="5faef357-946f-4c0e-bd5d-396a2e3cc0bf" providerId="ADAL" clId="{26B7CC55-7383-4DEF-BC92-4B5300145D0D}" dt="2024-04-26T11:49:50.392" v="8397"/>
          <ac:spMkLst>
            <pc:docMk/>
            <pc:sldMk cId="995885044" sldId="501"/>
            <ac:spMk id="55" creationId="{EAFB6727-B85C-46E0-BA40-4E6708B8C91F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56" creationId="{41BA29CE-1C9F-DBFE-D330-32B73D6B710C}"/>
          </ac:spMkLst>
        </pc:spChg>
        <pc:spChg chg="mod ord">
          <ac:chgData name="Lukas Kozel" userId="5faef357-946f-4c0e-bd5d-396a2e3cc0bf" providerId="ADAL" clId="{26B7CC55-7383-4DEF-BC92-4B5300145D0D}" dt="2024-04-26T11:49:18.490" v="8349"/>
          <ac:spMkLst>
            <pc:docMk/>
            <pc:sldMk cId="995885044" sldId="501"/>
            <ac:spMk id="57" creationId="{60D78B9F-CDBB-702F-DED7-6FD10B9F38FE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58" creationId="{A71BFEFC-B115-9E5A-044B-36BC585CD103}"/>
          </ac:spMkLst>
        </pc:spChg>
        <pc:spChg chg="mod ord">
          <ac:chgData name="Lukas Kozel" userId="5faef357-946f-4c0e-bd5d-396a2e3cc0bf" providerId="ADAL" clId="{26B7CC55-7383-4DEF-BC92-4B5300145D0D}" dt="2024-04-26T11:50:04.805" v="8400" actId="207"/>
          <ac:spMkLst>
            <pc:docMk/>
            <pc:sldMk cId="995885044" sldId="501"/>
            <ac:spMk id="60" creationId="{EC94D011-67B8-D01D-FC21-D8B9F22DBA89}"/>
          </ac:spMkLst>
        </pc:spChg>
        <pc:spChg chg="mod ord">
          <ac:chgData name="Lukas Kozel" userId="5faef357-946f-4c0e-bd5d-396a2e3cc0bf" providerId="ADAL" clId="{26B7CC55-7383-4DEF-BC92-4B5300145D0D}" dt="2024-04-26T11:50:04.805" v="8400" actId="207"/>
          <ac:spMkLst>
            <pc:docMk/>
            <pc:sldMk cId="995885044" sldId="501"/>
            <ac:spMk id="61" creationId="{D55939DF-F6B0-4C6D-33D3-9DF36CD79607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62" creationId="{D2D094D3-E704-6D1B-CA99-C18CD513C820}"/>
          </ac:spMkLst>
        </pc:spChg>
        <pc:spChg chg="mod ord">
          <ac:chgData name="Lukas Kozel" userId="5faef357-946f-4c0e-bd5d-396a2e3cc0bf" providerId="ADAL" clId="{26B7CC55-7383-4DEF-BC92-4B5300145D0D}" dt="2024-04-26T11:49:18.494" v="8359"/>
          <ac:spMkLst>
            <pc:docMk/>
            <pc:sldMk cId="995885044" sldId="501"/>
            <ac:spMk id="63" creationId="{7175AE19-A345-82FF-4CA9-6EA2B01AFE75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64" creationId="{AB5C892C-8A31-83AE-B29F-2193F84BB596}"/>
          </ac:spMkLst>
        </pc:spChg>
        <pc:spChg chg="mod ord">
          <ac:chgData name="Lukas Kozel" userId="5faef357-946f-4c0e-bd5d-396a2e3cc0bf" providerId="ADAL" clId="{26B7CC55-7383-4DEF-BC92-4B5300145D0D}" dt="2024-04-26T11:49:50.392" v="8397"/>
          <ac:spMkLst>
            <pc:docMk/>
            <pc:sldMk cId="995885044" sldId="501"/>
            <ac:spMk id="65" creationId="{182FB89A-B217-F8F8-A770-5778A58FFD9E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66" creationId="{8E29FEAA-F852-8709-2069-8631F16C17EE}"/>
          </ac:spMkLst>
        </pc:spChg>
        <pc:spChg chg="mod ord">
          <ac:chgData name="Lukas Kozel" userId="5faef357-946f-4c0e-bd5d-396a2e3cc0bf" providerId="ADAL" clId="{26B7CC55-7383-4DEF-BC92-4B5300145D0D}" dt="2024-04-26T11:49:18.498" v="8367"/>
          <ac:spMkLst>
            <pc:docMk/>
            <pc:sldMk cId="995885044" sldId="501"/>
            <ac:spMk id="67" creationId="{4017B9CF-35BA-4D83-C5B4-7AAF37A42D2E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68" creationId="{3AF97AEC-76E7-9A9A-204B-33DAC719FE33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69" creationId="{9D58F5A5-BA7F-6D46-F718-24D47B50967F}"/>
          </ac:spMkLst>
        </pc:spChg>
        <pc:spChg chg="mod ord">
          <ac:chgData name="Lukas Kozel" userId="5faef357-946f-4c0e-bd5d-396a2e3cc0bf" providerId="ADAL" clId="{26B7CC55-7383-4DEF-BC92-4B5300145D0D}" dt="2024-04-26T11:49:18.500" v="8373"/>
          <ac:spMkLst>
            <pc:docMk/>
            <pc:sldMk cId="995885044" sldId="501"/>
            <ac:spMk id="70" creationId="{8F691250-9E55-1B3B-4FDE-68FE6FABE560}"/>
          </ac:spMkLst>
        </pc:spChg>
        <pc:spChg chg="mod ord">
          <ac:chgData name="Lukas Kozel" userId="5faef357-946f-4c0e-bd5d-396a2e3cc0bf" providerId="ADAL" clId="{26B7CC55-7383-4DEF-BC92-4B5300145D0D}" dt="2024-04-26T11:49:35.372" v="8394" actId="207"/>
          <ac:spMkLst>
            <pc:docMk/>
            <pc:sldMk cId="995885044" sldId="501"/>
            <ac:spMk id="71" creationId="{F03BC7AE-5DA1-BD79-CC96-CF83FA0EE485}"/>
          </ac:spMkLst>
        </pc:spChg>
        <pc:graphicFrameChg chg="add mod ord modVis replST">
          <ac:chgData name="Lukas Kozel" userId="5faef357-946f-4c0e-bd5d-396a2e3cc0bf" providerId="ADAL" clId="{26B7CC55-7383-4DEF-BC92-4B5300145D0D}" dt="2024-04-26T11:49:18.529" v="8392"/>
          <ac:graphicFrameMkLst>
            <pc:docMk/>
            <pc:sldMk cId="995885044" sldId="501"/>
            <ac:graphicFrameMk id="9" creationId="{594E2C60-A905-0387-ED70-1F5163D95831}"/>
          </ac:graphicFrameMkLst>
        </pc:graphicFrameChg>
        <pc:picChg chg="del mod ord">
          <ac:chgData name="Lukas Kozel" userId="5faef357-946f-4c0e-bd5d-396a2e3cc0bf" providerId="ADAL" clId="{26B7CC55-7383-4DEF-BC92-4B5300145D0D}" dt="2024-04-26T11:49:22.244" v="8393" actId="478"/>
          <ac:picMkLst>
            <pc:docMk/>
            <pc:sldMk cId="995885044" sldId="501"/>
            <ac:picMk id="4" creationId="{864AE2CE-7BF8-41A5-2A98-11664958B499}"/>
          </ac:picMkLst>
        </pc:picChg>
        <pc:picChg chg="add mod ord">
          <ac:chgData name="Lukas Kozel" userId="5faef357-946f-4c0e-bd5d-396a2e3cc0bf" providerId="ADAL" clId="{26B7CC55-7383-4DEF-BC92-4B5300145D0D}" dt="2024-04-26T11:49:18.476" v="8319"/>
          <ac:picMkLst>
            <pc:docMk/>
            <pc:sldMk cId="995885044" sldId="501"/>
            <ac:picMk id="8" creationId="{C1FCA111-771B-221B-910A-3DBE70ECBEB9}"/>
          </ac:picMkLst>
        </pc:picChg>
      </pc:sldChg>
      <pc:sldChg chg="modSp new add del mod">
        <pc:chgData name="Lukas Kozel" userId="5faef357-946f-4c0e-bd5d-396a2e3cc0bf" providerId="ADAL" clId="{26B7CC55-7383-4DEF-BC92-4B5300145D0D}" dt="2024-04-26T12:04:55.445" v="9099" actId="47"/>
        <pc:sldMkLst>
          <pc:docMk/>
          <pc:sldMk cId="5458675" sldId="502"/>
        </pc:sldMkLst>
        <pc:spChg chg="mod">
          <ac:chgData name="Lukas Kozel" userId="5faef357-946f-4c0e-bd5d-396a2e3cc0bf" providerId="ADAL" clId="{26B7CC55-7383-4DEF-BC92-4B5300145D0D}" dt="2024-04-26T12:04:25.169" v="9031" actId="27636"/>
          <ac:spMkLst>
            <pc:docMk/>
            <pc:sldMk cId="5458675" sldId="502"/>
            <ac:spMk id="13" creationId="{F709D6D0-64B9-6E7D-6405-5889FA098100}"/>
          </ac:spMkLst>
        </pc:spChg>
      </pc:sldChg>
      <pc:sldChg chg="new add">
        <pc:chgData name="Lukas Kozel" userId="5faef357-946f-4c0e-bd5d-396a2e3cc0bf" providerId="ADAL" clId="{26B7CC55-7383-4DEF-BC92-4B5300145D0D}" dt="2024-04-26T12:05:17.923" v="9143"/>
        <pc:sldMkLst>
          <pc:docMk/>
          <pc:sldMk cId="1233395871" sldId="502"/>
        </pc:sldMkLst>
      </pc:sldChg>
      <pc:sldChg chg="modSp new add del mod">
        <pc:chgData name="Lukas Kozel" userId="5faef357-946f-4c0e-bd5d-396a2e3cc0bf" providerId="ADAL" clId="{26B7CC55-7383-4DEF-BC92-4B5300145D0D}" dt="2024-04-26T11:55:54.414" v="8555" actId="680"/>
        <pc:sldMkLst>
          <pc:docMk/>
          <pc:sldMk cId="2116429546" sldId="502"/>
        </pc:sldMkLst>
        <pc:spChg chg="mod">
          <ac:chgData name="Lukas Kozel" userId="5faef357-946f-4c0e-bd5d-396a2e3cc0bf" providerId="ADAL" clId="{26B7CC55-7383-4DEF-BC92-4B5300145D0D}" dt="2024-04-26T11:55:53.913" v="8554" actId="20577"/>
          <ac:spMkLst>
            <pc:docMk/>
            <pc:sldMk cId="2116429546" sldId="502"/>
            <ac:spMk id="19" creationId="{4FEBE49A-D886-E8C3-55DD-0356C4E6A074}"/>
          </ac:spMkLst>
        </pc:spChg>
      </pc:sldChg>
      <pc:sldChg chg="new add del">
        <pc:chgData name="Lukas Kozel" userId="5faef357-946f-4c0e-bd5d-396a2e3cc0bf" providerId="ADAL" clId="{26B7CC55-7383-4DEF-BC92-4B5300145D0D}" dt="2024-04-26T12:04:54.476" v="9098" actId="47"/>
        <pc:sldMkLst>
          <pc:docMk/>
          <pc:sldMk cId="2148536234" sldId="503"/>
        </pc:sldMkLst>
      </pc:sldChg>
      <pc:sldChg chg="new add del">
        <pc:chgData name="Lukas Kozel" userId="5faef357-946f-4c0e-bd5d-396a2e3cc0bf" providerId="ADAL" clId="{26B7CC55-7383-4DEF-BC92-4B5300145D0D}" dt="2024-04-26T12:05:26.291" v="9148" actId="47"/>
        <pc:sldMkLst>
          <pc:docMk/>
          <pc:sldMk cId="2645552784" sldId="503"/>
        </pc:sldMkLst>
      </pc:sldChg>
      <pc:sldChg chg="new add">
        <pc:chgData name="Lukas Kozel" userId="5faef357-946f-4c0e-bd5d-396a2e3cc0bf" providerId="ADAL" clId="{26B7CC55-7383-4DEF-BC92-4B5300145D0D}" dt="2024-04-26T12:05:24.868" v="9147"/>
        <pc:sldMkLst>
          <pc:docMk/>
          <pc:sldMk cId="2382832642" sldId="504"/>
        </pc:sldMkLst>
      </pc:sldChg>
      <pc:sldChg chg="new add">
        <pc:chgData name="Lukas Kozel" userId="5faef357-946f-4c0e-bd5d-396a2e3cc0bf" providerId="ADAL" clId="{26B7CC55-7383-4DEF-BC92-4B5300145D0D}" dt="2024-04-26T13:16:18.774" v="9162"/>
        <pc:sldMkLst>
          <pc:docMk/>
          <pc:sldMk cId="3515574856" sldId="505"/>
        </pc:sldMkLst>
      </pc:sldChg>
      <pc:sldChg chg="addSp delSp modSp add del mod">
        <pc:chgData name="Lukas Kozel" userId="5faef357-946f-4c0e-bd5d-396a2e3cc0bf" providerId="ADAL" clId="{26B7CC55-7383-4DEF-BC92-4B5300145D0D}" dt="2024-04-26T13:25:02.312" v="9503" actId="47"/>
        <pc:sldMkLst>
          <pc:docMk/>
          <pc:sldMk cId="0" sldId="506"/>
        </pc:sldMkLst>
        <pc:spChg chg="add del mod">
          <ac:chgData name="Lukas Kozel" userId="5faef357-946f-4c0e-bd5d-396a2e3cc0bf" providerId="ADAL" clId="{26B7CC55-7383-4DEF-BC92-4B5300145D0D}" dt="2024-04-26T13:23:08.773" v="9424" actId="21"/>
          <ac:spMkLst>
            <pc:docMk/>
            <pc:sldMk cId="0" sldId="506"/>
            <ac:spMk id="2" creationId="{B1ABAB16-207B-5848-2981-2CAD6701209A}"/>
          </ac:spMkLst>
        </pc:spChg>
        <pc:spChg chg="add del mod">
          <ac:chgData name="Lukas Kozel" userId="5faef357-946f-4c0e-bd5d-396a2e3cc0bf" providerId="ADAL" clId="{26B7CC55-7383-4DEF-BC92-4B5300145D0D}" dt="2024-04-26T13:23:08.773" v="9424" actId="21"/>
          <ac:spMkLst>
            <pc:docMk/>
            <pc:sldMk cId="0" sldId="506"/>
            <ac:spMk id="3" creationId="{C9AAD9DD-F5D6-88FE-0799-82B13E7456F4}"/>
          </ac:spMkLst>
        </pc:spChg>
        <pc:spChg chg="add del mod">
          <ac:chgData name="Lukas Kozel" userId="5faef357-946f-4c0e-bd5d-396a2e3cc0bf" providerId="ADAL" clId="{26B7CC55-7383-4DEF-BC92-4B5300145D0D}" dt="2024-04-26T13:22:03.010" v="9362" actId="478"/>
          <ac:spMkLst>
            <pc:docMk/>
            <pc:sldMk cId="0" sldId="506"/>
            <ac:spMk id="4" creationId="{D67ACAAE-8648-9CD4-7510-4C937C6313A5}"/>
          </ac:spMkLst>
        </pc:spChg>
        <pc:spChg chg="add del mod">
          <ac:chgData name="Lukas Kozel" userId="5faef357-946f-4c0e-bd5d-396a2e3cc0bf" providerId="ADAL" clId="{26B7CC55-7383-4DEF-BC92-4B5300145D0D}" dt="2024-04-26T13:23:08.773" v="9424" actId="21"/>
          <ac:spMkLst>
            <pc:docMk/>
            <pc:sldMk cId="0" sldId="506"/>
            <ac:spMk id="5" creationId="{CAF7A00F-DDD9-F12E-6095-8880797ECE00}"/>
          </ac:spMkLst>
        </pc:spChg>
        <pc:spChg chg="add del mod">
          <ac:chgData name="Lukas Kozel" userId="5faef357-946f-4c0e-bd5d-396a2e3cc0bf" providerId="ADAL" clId="{26B7CC55-7383-4DEF-BC92-4B5300145D0D}" dt="2024-04-26T13:23:08.773" v="9424" actId="21"/>
          <ac:spMkLst>
            <pc:docMk/>
            <pc:sldMk cId="0" sldId="506"/>
            <ac:spMk id="6" creationId="{EE10BF54-C493-4D7A-DF78-1135032F1907}"/>
          </ac:spMkLst>
        </pc:spChg>
        <pc:spChg chg="add del mod">
          <ac:chgData name="Lukas Kozel" userId="5faef357-946f-4c0e-bd5d-396a2e3cc0bf" providerId="ADAL" clId="{26B7CC55-7383-4DEF-BC92-4B5300145D0D}" dt="2024-04-26T13:22:21.274" v="9390" actId="478"/>
          <ac:spMkLst>
            <pc:docMk/>
            <pc:sldMk cId="0" sldId="506"/>
            <ac:spMk id="7" creationId="{368A9857-1F6D-9514-2B9C-2BF3DD7AD2D1}"/>
          </ac:spMkLst>
        </pc:spChg>
        <pc:spChg chg="mod">
          <ac:chgData name="Lukas Kozel" userId="5faef357-946f-4c0e-bd5d-396a2e3cc0bf" providerId="ADAL" clId="{26B7CC55-7383-4DEF-BC92-4B5300145D0D}" dt="2024-04-26T13:16:24.748" v="9169" actId="27636"/>
          <ac:spMkLst>
            <pc:docMk/>
            <pc:sldMk cId="0" sldId="506"/>
            <ac:spMk id="364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34" v="9164" actId="27636"/>
          <ac:spMkLst>
            <pc:docMk/>
            <pc:sldMk cId="0" sldId="506"/>
            <ac:spMk id="364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61" v="9174" actId="27636"/>
          <ac:spMkLst>
            <pc:docMk/>
            <pc:sldMk cId="0" sldId="506"/>
            <ac:spMk id="364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40" v="9166" actId="27636"/>
          <ac:spMkLst>
            <pc:docMk/>
            <pc:sldMk cId="0" sldId="506"/>
            <ac:spMk id="364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57" v="9172" actId="27636"/>
          <ac:spMkLst>
            <pc:docMk/>
            <pc:sldMk cId="0" sldId="506"/>
            <ac:spMk id="364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53" v="9170" actId="27636"/>
          <ac:spMkLst>
            <pc:docMk/>
            <pc:sldMk cId="0" sldId="506"/>
            <ac:spMk id="3646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55" v="9171" actId="27636"/>
          <ac:spMkLst>
            <pc:docMk/>
            <pc:sldMk cId="0" sldId="506"/>
            <ac:spMk id="364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45" v="9167" actId="27636"/>
          <ac:spMkLst>
            <pc:docMk/>
            <pc:sldMk cId="0" sldId="506"/>
            <ac:spMk id="3648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65" v="9176" actId="27636"/>
          <ac:spMkLst>
            <pc:docMk/>
            <pc:sldMk cId="0" sldId="506"/>
            <ac:spMk id="365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70" v="9178" actId="27636"/>
          <ac:spMkLst>
            <pc:docMk/>
            <pc:sldMk cId="0" sldId="506"/>
            <ac:spMk id="365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36" v="9165" actId="27636"/>
          <ac:spMkLst>
            <pc:docMk/>
            <pc:sldMk cId="0" sldId="506"/>
            <ac:spMk id="365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74" v="9180" actId="27636"/>
          <ac:spMkLst>
            <pc:docMk/>
            <pc:sldMk cId="0" sldId="506"/>
            <ac:spMk id="365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59" v="9173" actId="27636"/>
          <ac:spMkLst>
            <pc:docMk/>
            <pc:sldMk cId="0" sldId="506"/>
            <ac:spMk id="3656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63" v="9175" actId="27636"/>
          <ac:spMkLst>
            <pc:docMk/>
            <pc:sldMk cId="0" sldId="506"/>
            <ac:spMk id="365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72" v="9179" actId="27636"/>
          <ac:spMkLst>
            <pc:docMk/>
            <pc:sldMk cId="0" sldId="506"/>
            <ac:spMk id="366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67" v="9177" actId="27636"/>
          <ac:spMkLst>
            <pc:docMk/>
            <pc:sldMk cId="0" sldId="506"/>
            <ac:spMk id="366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47" v="9168" actId="27636"/>
          <ac:spMkLst>
            <pc:docMk/>
            <pc:sldMk cId="0" sldId="506"/>
            <ac:spMk id="366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3:16:24.775" v="9181" actId="27636"/>
          <ac:spMkLst>
            <pc:docMk/>
            <pc:sldMk cId="0" sldId="506"/>
            <ac:spMk id="3665" creationId="{00000000-0000-0000-0000-000000000000}"/>
          </ac:spMkLst>
        </pc:spChg>
      </pc:sldChg>
      <pc:sldChg chg="addSp delSp modSp add mod">
        <pc:chgData name="Lukas Kozel" userId="5faef357-946f-4c0e-bd5d-396a2e3cc0bf" providerId="ADAL" clId="{26B7CC55-7383-4DEF-BC92-4B5300145D0D}" dt="2024-04-26T13:25:00.252" v="9502" actId="478"/>
        <pc:sldMkLst>
          <pc:docMk/>
          <pc:sldMk cId="1158126480" sldId="507"/>
        </pc:sldMkLst>
        <pc:spChg chg="add del mod">
          <ac:chgData name="Lukas Kozel" userId="5faef357-946f-4c0e-bd5d-396a2e3cc0bf" providerId="ADAL" clId="{26B7CC55-7383-4DEF-BC92-4B5300145D0D}" dt="2024-04-26T13:20:19.197" v="9300" actId="478"/>
          <ac:spMkLst>
            <pc:docMk/>
            <pc:sldMk cId="1158126480" sldId="507"/>
            <ac:spMk id="2" creationId="{D2CAA8B5-9144-7D6F-58F2-A9F32EB37AF6}"/>
          </ac:spMkLst>
        </pc:spChg>
        <pc:spChg chg="add del mod">
          <ac:chgData name="Lukas Kozel" userId="5faef357-946f-4c0e-bd5d-396a2e3cc0bf" providerId="ADAL" clId="{26B7CC55-7383-4DEF-BC92-4B5300145D0D}" dt="2024-04-26T13:20:19.197" v="9300" actId="478"/>
          <ac:spMkLst>
            <pc:docMk/>
            <pc:sldMk cId="1158126480" sldId="507"/>
            <ac:spMk id="3" creationId="{108A17A3-5AAE-695E-664D-1C3AFB3E44C6}"/>
          </ac:spMkLst>
        </pc:spChg>
        <pc:spChg chg="mod ord">
          <ac:chgData name="Lukas Kozel" userId="5faef357-946f-4c0e-bd5d-396a2e3cc0bf" providerId="ADAL" clId="{26B7CC55-7383-4DEF-BC92-4B5300145D0D}" dt="2024-04-26T13:24:19.688" v="9440"/>
          <ac:spMkLst>
            <pc:docMk/>
            <pc:sldMk cId="1158126480" sldId="507"/>
            <ac:spMk id="4" creationId="{4E77E092-A00C-B9E6-B29F-73EC869E8B9F}"/>
          </ac:spMkLst>
        </pc:spChg>
        <pc:spChg chg="mod ord">
          <ac:chgData name="Lukas Kozel" userId="5faef357-946f-4c0e-bd5d-396a2e3cc0bf" providerId="ADAL" clId="{26B7CC55-7383-4DEF-BC92-4B5300145D0D}" dt="2024-04-26T13:24:19.690" v="9442"/>
          <ac:spMkLst>
            <pc:docMk/>
            <pc:sldMk cId="1158126480" sldId="507"/>
            <ac:spMk id="5" creationId="{80C37D9C-0A20-EDCC-7AE4-4D3E838A500B}"/>
          </ac:spMkLst>
        </pc:spChg>
        <pc:spChg chg="mod ord">
          <ac:chgData name="Lukas Kozel" userId="5faef357-946f-4c0e-bd5d-396a2e3cc0bf" providerId="ADAL" clId="{26B7CC55-7383-4DEF-BC92-4B5300145D0D}" dt="2024-04-26T13:24:19.696" v="9446"/>
          <ac:spMkLst>
            <pc:docMk/>
            <pc:sldMk cId="1158126480" sldId="507"/>
            <ac:spMk id="7" creationId="{488746E4-9FAB-C356-2CFE-F08D38E6E0F4}"/>
          </ac:spMkLst>
        </pc:spChg>
        <pc:spChg chg="del mod ord">
          <ac:chgData name="Lukas Kozel" userId="5faef357-946f-4c0e-bd5d-396a2e3cc0bf" providerId="ADAL" clId="{26B7CC55-7383-4DEF-BC92-4B5300145D0D}" dt="2024-04-26T13:25:00.252" v="9502" actId="478"/>
          <ac:spMkLst>
            <pc:docMk/>
            <pc:sldMk cId="1158126480" sldId="507"/>
            <ac:spMk id="8" creationId="{0E85982B-8A59-4A83-FC56-D9EEA02EFA81}"/>
          </ac:spMkLst>
        </pc:spChg>
        <pc:spChg chg="del">
          <ac:chgData name="Lukas Kozel" userId="5faef357-946f-4c0e-bd5d-396a2e3cc0bf" providerId="ADAL" clId="{26B7CC55-7383-4DEF-BC92-4B5300145D0D}" dt="2024-04-26T13:17:15.257" v="9197" actId="478"/>
          <ac:spMkLst>
            <pc:docMk/>
            <pc:sldMk cId="1158126480" sldId="507"/>
            <ac:spMk id="10" creationId="{C7455D4B-FBE0-ECB9-26B5-8A5082AB25F0}"/>
          </ac:spMkLst>
        </pc:spChg>
        <pc:spChg chg="del">
          <ac:chgData name="Lukas Kozel" userId="5faef357-946f-4c0e-bd5d-396a2e3cc0bf" providerId="ADAL" clId="{26B7CC55-7383-4DEF-BC92-4B5300145D0D}" dt="2024-04-26T13:17:16.467" v="9198" actId="478"/>
          <ac:spMkLst>
            <pc:docMk/>
            <pc:sldMk cId="1158126480" sldId="507"/>
            <ac:spMk id="11" creationId="{626071B4-E2B9-DCA0-716C-8ABEAD60F502}"/>
          </ac:spMkLst>
        </pc:spChg>
        <pc:spChg chg="add del mod">
          <ac:chgData name="Lukas Kozel" userId="5faef357-946f-4c0e-bd5d-396a2e3cc0bf" providerId="ADAL" clId="{26B7CC55-7383-4DEF-BC92-4B5300145D0D}" dt="2024-04-26T13:20:19.197" v="9300" actId="478"/>
          <ac:spMkLst>
            <pc:docMk/>
            <pc:sldMk cId="1158126480" sldId="507"/>
            <ac:spMk id="18" creationId="{B5B5CB26-A963-7157-7159-8BEC0DBC33EB}"/>
          </ac:spMkLst>
        </pc:spChg>
        <pc:spChg chg="add del mod">
          <ac:chgData name="Lukas Kozel" userId="5faef357-946f-4c0e-bd5d-396a2e3cc0bf" providerId="ADAL" clId="{26B7CC55-7383-4DEF-BC92-4B5300145D0D}" dt="2024-04-26T13:20:19.197" v="9300" actId="478"/>
          <ac:spMkLst>
            <pc:docMk/>
            <pc:sldMk cId="1158126480" sldId="507"/>
            <ac:spMk id="19" creationId="{AA7D2D24-6BCB-D67B-C467-DDAC7B14F8F8}"/>
          </ac:spMkLst>
        </pc:spChg>
        <pc:spChg chg="add del mod">
          <ac:chgData name="Lukas Kozel" userId="5faef357-946f-4c0e-bd5d-396a2e3cc0bf" providerId="ADAL" clId="{26B7CC55-7383-4DEF-BC92-4B5300145D0D}" dt="2024-04-26T13:20:19.197" v="9300" actId="478"/>
          <ac:spMkLst>
            <pc:docMk/>
            <pc:sldMk cId="1158126480" sldId="507"/>
            <ac:spMk id="20" creationId="{E9A0983C-C17A-FBB6-1C6F-0BFC846AAE94}"/>
          </ac:spMkLst>
        </pc:spChg>
        <pc:spChg chg="add del mod">
          <ac:chgData name="Lukas Kozel" userId="5faef357-946f-4c0e-bd5d-396a2e3cc0bf" providerId="ADAL" clId="{26B7CC55-7383-4DEF-BC92-4B5300145D0D}" dt="2024-04-26T13:20:19.197" v="9300" actId="478"/>
          <ac:spMkLst>
            <pc:docMk/>
            <pc:sldMk cId="1158126480" sldId="507"/>
            <ac:spMk id="21" creationId="{BE17880A-61D0-516E-6683-8D6EEB67CF9C}"/>
          </ac:spMkLst>
        </pc:spChg>
        <pc:spChg chg="add del mod">
          <ac:chgData name="Lukas Kozel" userId="5faef357-946f-4c0e-bd5d-396a2e3cc0bf" providerId="ADAL" clId="{26B7CC55-7383-4DEF-BC92-4B5300145D0D}" dt="2024-04-26T13:20:19.197" v="9300" actId="478"/>
          <ac:spMkLst>
            <pc:docMk/>
            <pc:sldMk cId="1158126480" sldId="507"/>
            <ac:spMk id="23" creationId="{916272EC-494E-9590-A6D9-6BDF9A090FBA}"/>
          </ac:spMkLst>
        </pc:spChg>
        <pc:spChg chg="add del mod">
          <ac:chgData name="Lukas Kozel" userId="5faef357-946f-4c0e-bd5d-396a2e3cc0bf" providerId="ADAL" clId="{26B7CC55-7383-4DEF-BC92-4B5300145D0D}" dt="2024-04-26T13:20:19.197" v="9300" actId="478"/>
          <ac:spMkLst>
            <pc:docMk/>
            <pc:sldMk cId="1158126480" sldId="507"/>
            <ac:spMk id="24" creationId="{81239DBD-87F5-8D28-63EB-325E0C9B3420}"/>
          </ac:spMkLst>
        </pc:spChg>
        <pc:spChg chg="add mod ord">
          <ac:chgData name="Lukas Kozel" userId="5faef357-946f-4c0e-bd5d-396a2e3cc0bf" providerId="ADAL" clId="{26B7CC55-7383-4DEF-BC92-4B5300145D0D}" dt="2024-04-26T13:24:19.699" v="9452"/>
          <ac:spMkLst>
            <pc:docMk/>
            <pc:sldMk cId="1158126480" sldId="507"/>
            <ac:spMk id="25" creationId="{79A32414-BAEC-DA97-64AC-3A0FD770C4A6}"/>
          </ac:spMkLst>
        </pc:spChg>
        <pc:spChg chg="add mod ord">
          <ac:chgData name="Lukas Kozel" userId="5faef357-946f-4c0e-bd5d-396a2e3cc0bf" providerId="ADAL" clId="{26B7CC55-7383-4DEF-BC92-4B5300145D0D}" dt="2024-04-26T13:24:19.700" v="9454"/>
          <ac:spMkLst>
            <pc:docMk/>
            <pc:sldMk cId="1158126480" sldId="507"/>
            <ac:spMk id="26" creationId="{4266AE38-965D-9B59-3D48-39D4FDB23513}"/>
          </ac:spMkLst>
        </pc:spChg>
        <pc:spChg chg="add mod ord">
          <ac:chgData name="Lukas Kozel" userId="5faef357-946f-4c0e-bd5d-396a2e3cc0bf" providerId="ADAL" clId="{26B7CC55-7383-4DEF-BC92-4B5300145D0D}" dt="2024-04-26T13:24:19.701" v="9456"/>
          <ac:spMkLst>
            <pc:docMk/>
            <pc:sldMk cId="1158126480" sldId="507"/>
            <ac:spMk id="27" creationId="{86A67116-1E8B-A995-B664-5A5318350C8F}"/>
          </ac:spMkLst>
        </pc:spChg>
        <pc:spChg chg="add mod ord">
          <ac:chgData name="Lukas Kozel" userId="5faef357-946f-4c0e-bd5d-396a2e3cc0bf" providerId="ADAL" clId="{26B7CC55-7383-4DEF-BC92-4B5300145D0D}" dt="2024-04-26T13:24:19.702" v="9458"/>
          <ac:spMkLst>
            <pc:docMk/>
            <pc:sldMk cId="1158126480" sldId="507"/>
            <ac:spMk id="28" creationId="{F3E7E0BA-C65C-9C57-7667-641D103BD748}"/>
          </ac:spMkLst>
        </pc:spChg>
        <pc:spChg chg="add mod ord">
          <ac:chgData name="Lukas Kozel" userId="5faef357-946f-4c0e-bd5d-396a2e3cc0bf" providerId="ADAL" clId="{26B7CC55-7383-4DEF-BC92-4B5300145D0D}" dt="2024-04-26T13:24:19.703" v="9460"/>
          <ac:spMkLst>
            <pc:docMk/>
            <pc:sldMk cId="1158126480" sldId="507"/>
            <ac:spMk id="29" creationId="{EDF4F8AA-ABBE-8210-068F-34FE7DBFC4A7}"/>
          </ac:spMkLst>
        </pc:spChg>
        <pc:spChg chg="add mod ord">
          <ac:chgData name="Lukas Kozel" userId="5faef357-946f-4c0e-bd5d-396a2e3cc0bf" providerId="ADAL" clId="{26B7CC55-7383-4DEF-BC92-4B5300145D0D}" dt="2024-04-26T13:24:19.704" v="9462"/>
          <ac:spMkLst>
            <pc:docMk/>
            <pc:sldMk cId="1158126480" sldId="507"/>
            <ac:spMk id="30" creationId="{3E23349C-4A03-5331-7CD1-5CEF2A07C279}"/>
          </ac:spMkLst>
        </pc:spChg>
        <pc:spChg chg="add mod ord">
          <ac:chgData name="Lukas Kozel" userId="5faef357-946f-4c0e-bd5d-396a2e3cc0bf" providerId="ADAL" clId="{26B7CC55-7383-4DEF-BC92-4B5300145D0D}" dt="2024-04-26T13:24:19.705" v="9464"/>
          <ac:spMkLst>
            <pc:docMk/>
            <pc:sldMk cId="1158126480" sldId="507"/>
            <ac:spMk id="31" creationId="{A96FC306-C73F-8882-8639-03F58F851B3D}"/>
          </ac:spMkLst>
        </pc:spChg>
        <pc:spChg chg="add mod ord">
          <ac:chgData name="Lukas Kozel" userId="5faef357-946f-4c0e-bd5d-396a2e3cc0bf" providerId="ADAL" clId="{26B7CC55-7383-4DEF-BC92-4B5300145D0D}" dt="2024-04-26T13:24:19.706" v="9466"/>
          <ac:spMkLst>
            <pc:docMk/>
            <pc:sldMk cId="1158126480" sldId="507"/>
            <ac:spMk id="32" creationId="{183B070F-F114-1FED-ADC4-BFCE34FF7F4C}"/>
          </ac:spMkLst>
        </pc:spChg>
        <pc:spChg chg="add mod ord">
          <ac:chgData name="Lukas Kozel" userId="5faef357-946f-4c0e-bd5d-396a2e3cc0bf" providerId="ADAL" clId="{26B7CC55-7383-4DEF-BC92-4B5300145D0D}" dt="2024-04-26T13:24:19.707" v="9468"/>
          <ac:spMkLst>
            <pc:docMk/>
            <pc:sldMk cId="1158126480" sldId="507"/>
            <ac:spMk id="33" creationId="{19E9A124-8B91-CC96-7E44-BFBD895F1F35}"/>
          </ac:spMkLst>
        </pc:spChg>
        <pc:spChg chg="add mod ord">
          <ac:chgData name="Lukas Kozel" userId="5faef357-946f-4c0e-bd5d-396a2e3cc0bf" providerId="ADAL" clId="{26B7CC55-7383-4DEF-BC92-4B5300145D0D}" dt="2024-04-26T13:24:19.708" v="9470"/>
          <ac:spMkLst>
            <pc:docMk/>
            <pc:sldMk cId="1158126480" sldId="507"/>
            <ac:spMk id="34" creationId="{DC067586-58C1-FEA9-FBE0-921300EF7B4A}"/>
          </ac:spMkLst>
        </pc:spChg>
        <pc:spChg chg="add del mod">
          <ac:chgData name="Lukas Kozel" userId="5faef357-946f-4c0e-bd5d-396a2e3cc0bf" providerId="ADAL" clId="{26B7CC55-7383-4DEF-BC92-4B5300145D0D}" dt="2024-04-26T13:23:14.229" v="9425" actId="478"/>
          <ac:spMkLst>
            <pc:docMk/>
            <pc:sldMk cId="1158126480" sldId="507"/>
            <ac:spMk id="35" creationId="{6142AB5C-E1CD-C057-C2A6-9CFAF35F660B}"/>
          </ac:spMkLst>
        </pc:spChg>
        <pc:spChg chg="add del mod">
          <ac:chgData name="Lukas Kozel" userId="5faef357-946f-4c0e-bd5d-396a2e3cc0bf" providerId="ADAL" clId="{26B7CC55-7383-4DEF-BC92-4B5300145D0D}" dt="2024-04-26T13:23:14.229" v="9425" actId="478"/>
          <ac:spMkLst>
            <pc:docMk/>
            <pc:sldMk cId="1158126480" sldId="507"/>
            <ac:spMk id="36" creationId="{95A20531-8889-ACB5-76F9-F643F478F41C}"/>
          </ac:spMkLst>
        </pc:spChg>
        <pc:spChg chg="add del mod">
          <ac:chgData name="Lukas Kozel" userId="5faef357-946f-4c0e-bd5d-396a2e3cc0bf" providerId="ADAL" clId="{26B7CC55-7383-4DEF-BC92-4B5300145D0D}" dt="2024-04-26T13:23:14.229" v="9425" actId="478"/>
          <ac:spMkLst>
            <pc:docMk/>
            <pc:sldMk cId="1158126480" sldId="507"/>
            <ac:spMk id="37" creationId="{E87284EB-3399-FFCC-7A14-9BB4875F64DD}"/>
          </ac:spMkLst>
        </pc:spChg>
        <pc:spChg chg="add del mod">
          <ac:chgData name="Lukas Kozel" userId="5faef357-946f-4c0e-bd5d-396a2e3cc0bf" providerId="ADAL" clId="{26B7CC55-7383-4DEF-BC92-4B5300145D0D}" dt="2024-04-26T13:23:14.229" v="9425" actId="478"/>
          <ac:spMkLst>
            <pc:docMk/>
            <pc:sldMk cId="1158126480" sldId="507"/>
            <ac:spMk id="38" creationId="{FC4A5EA9-1500-5499-B706-662A0A642334}"/>
          </ac:spMkLst>
        </pc:spChg>
        <pc:spChg chg="add del mod">
          <ac:chgData name="Lukas Kozel" userId="5faef357-946f-4c0e-bd5d-396a2e3cc0bf" providerId="ADAL" clId="{26B7CC55-7383-4DEF-BC92-4B5300145D0D}" dt="2024-04-26T13:17:47.597" v="9228"/>
          <ac:spMkLst>
            <pc:docMk/>
            <pc:sldMk cId="1158126480" sldId="507"/>
            <ac:spMk id="39" creationId="{DA99967B-1B8E-262B-A18E-749767243D45}"/>
          </ac:spMkLst>
        </pc:spChg>
        <pc:spChg chg="add del mod">
          <ac:chgData name="Lukas Kozel" userId="5faef357-946f-4c0e-bd5d-396a2e3cc0bf" providerId="ADAL" clId="{26B7CC55-7383-4DEF-BC92-4B5300145D0D}" dt="2024-04-26T13:17:47.597" v="9228"/>
          <ac:spMkLst>
            <pc:docMk/>
            <pc:sldMk cId="1158126480" sldId="507"/>
            <ac:spMk id="40" creationId="{44679CF4-3D3D-92E0-1B47-B344F6C3F16F}"/>
          </ac:spMkLst>
        </pc:spChg>
        <pc:spChg chg="add del mod">
          <ac:chgData name="Lukas Kozel" userId="5faef357-946f-4c0e-bd5d-396a2e3cc0bf" providerId="ADAL" clId="{26B7CC55-7383-4DEF-BC92-4B5300145D0D}" dt="2024-04-26T13:17:47.597" v="9228"/>
          <ac:spMkLst>
            <pc:docMk/>
            <pc:sldMk cId="1158126480" sldId="507"/>
            <ac:spMk id="41" creationId="{9A71188B-1649-4CFA-0460-50026BDE6F16}"/>
          </ac:spMkLst>
        </pc:spChg>
        <pc:spChg chg="add del mod">
          <ac:chgData name="Lukas Kozel" userId="5faef357-946f-4c0e-bd5d-396a2e3cc0bf" providerId="ADAL" clId="{26B7CC55-7383-4DEF-BC92-4B5300145D0D}" dt="2024-04-26T13:20:16.215" v="9299" actId="21"/>
          <ac:spMkLst>
            <pc:docMk/>
            <pc:sldMk cId="1158126480" sldId="507"/>
            <ac:spMk id="42" creationId="{DB10DA00-EB2A-A8B8-4BB7-936B64002D23}"/>
          </ac:spMkLst>
        </pc:spChg>
        <pc:spChg chg="add del mod">
          <ac:chgData name="Lukas Kozel" userId="5faef357-946f-4c0e-bd5d-396a2e3cc0bf" providerId="ADAL" clId="{26B7CC55-7383-4DEF-BC92-4B5300145D0D}" dt="2024-04-26T13:20:16.215" v="9299" actId="21"/>
          <ac:spMkLst>
            <pc:docMk/>
            <pc:sldMk cId="1158126480" sldId="507"/>
            <ac:spMk id="43" creationId="{6534B2F7-A916-4475-8A4F-0A5E75F1D13F}"/>
          </ac:spMkLst>
        </pc:spChg>
        <pc:spChg chg="add del mod">
          <ac:chgData name="Lukas Kozel" userId="5faef357-946f-4c0e-bd5d-396a2e3cc0bf" providerId="ADAL" clId="{26B7CC55-7383-4DEF-BC92-4B5300145D0D}" dt="2024-04-26T13:20:16.215" v="9299" actId="21"/>
          <ac:spMkLst>
            <pc:docMk/>
            <pc:sldMk cId="1158126480" sldId="507"/>
            <ac:spMk id="44" creationId="{57A79CD8-CC7D-6ACD-A1F7-BD6DE983B420}"/>
          </ac:spMkLst>
        </pc:spChg>
        <pc:spChg chg="add del mod">
          <ac:chgData name="Lukas Kozel" userId="5faef357-946f-4c0e-bd5d-396a2e3cc0bf" providerId="ADAL" clId="{26B7CC55-7383-4DEF-BC92-4B5300145D0D}" dt="2024-04-26T13:20:16.215" v="9299" actId="21"/>
          <ac:spMkLst>
            <pc:docMk/>
            <pc:sldMk cId="1158126480" sldId="507"/>
            <ac:spMk id="45" creationId="{69DFAEC0-B4AD-35E3-795A-0EF5B9A0FD87}"/>
          </ac:spMkLst>
        </pc:spChg>
        <pc:spChg chg="add mod">
          <ac:chgData name="Lukas Kozel" userId="5faef357-946f-4c0e-bd5d-396a2e3cc0bf" providerId="ADAL" clId="{26B7CC55-7383-4DEF-BC92-4B5300145D0D}" dt="2024-04-26T13:19:21.296" v="9257" actId="571"/>
          <ac:spMkLst>
            <pc:docMk/>
            <pc:sldMk cId="1158126480" sldId="507"/>
            <ac:spMk id="46" creationId="{9E64A8E6-D3A9-95F3-6522-EA394CE44921}"/>
          </ac:spMkLst>
        </pc:spChg>
        <pc:spChg chg="add mod">
          <ac:chgData name="Lukas Kozel" userId="5faef357-946f-4c0e-bd5d-396a2e3cc0bf" providerId="ADAL" clId="{26B7CC55-7383-4DEF-BC92-4B5300145D0D}" dt="2024-04-26T13:19:21.296" v="9257" actId="571"/>
          <ac:spMkLst>
            <pc:docMk/>
            <pc:sldMk cId="1158126480" sldId="507"/>
            <ac:spMk id="47" creationId="{2C50ECC9-B201-523F-9854-FB0FF9E6DB4C}"/>
          </ac:spMkLst>
        </pc:spChg>
        <pc:spChg chg="add mod">
          <ac:chgData name="Lukas Kozel" userId="5faef357-946f-4c0e-bd5d-396a2e3cc0bf" providerId="ADAL" clId="{26B7CC55-7383-4DEF-BC92-4B5300145D0D}" dt="2024-04-26T13:19:20.976" v="9256" actId="571"/>
          <ac:spMkLst>
            <pc:docMk/>
            <pc:sldMk cId="1158126480" sldId="507"/>
            <ac:spMk id="48" creationId="{FB6E172B-9955-022C-B30B-F1C1D3870B9C}"/>
          </ac:spMkLst>
        </pc:spChg>
        <pc:spChg chg="add mod">
          <ac:chgData name="Lukas Kozel" userId="5faef357-946f-4c0e-bd5d-396a2e3cc0bf" providerId="ADAL" clId="{26B7CC55-7383-4DEF-BC92-4B5300145D0D}" dt="2024-04-26T13:19:20.976" v="9256" actId="571"/>
          <ac:spMkLst>
            <pc:docMk/>
            <pc:sldMk cId="1158126480" sldId="507"/>
            <ac:spMk id="49" creationId="{95ECE676-6E8A-0E45-0B0B-5BDF182951D0}"/>
          </ac:spMkLst>
        </pc:spChg>
        <pc:spChg chg="add mod">
          <ac:chgData name="Lukas Kozel" userId="5faef357-946f-4c0e-bd5d-396a2e3cc0bf" providerId="ADAL" clId="{26B7CC55-7383-4DEF-BC92-4B5300145D0D}" dt="2024-04-26T13:19:20.976" v="9256" actId="571"/>
          <ac:spMkLst>
            <pc:docMk/>
            <pc:sldMk cId="1158126480" sldId="507"/>
            <ac:spMk id="50" creationId="{35718000-A358-8369-F31A-E7CC45B8DDC2}"/>
          </ac:spMkLst>
        </pc:spChg>
        <pc:spChg chg="add del mod">
          <ac:chgData name="Lukas Kozel" userId="5faef357-946f-4c0e-bd5d-396a2e3cc0bf" providerId="ADAL" clId="{26B7CC55-7383-4DEF-BC92-4B5300145D0D}" dt="2024-04-26T13:20:16.215" v="9299" actId="21"/>
          <ac:spMkLst>
            <pc:docMk/>
            <pc:sldMk cId="1158126480" sldId="507"/>
            <ac:spMk id="51" creationId="{98E3343C-22BC-4C5A-106E-8B371351660A}"/>
          </ac:spMkLst>
        </pc:spChg>
        <pc:spChg chg="add del mod">
          <ac:chgData name="Lukas Kozel" userId="5faef357-946f-4c0e-bd5d-396a2e3cc0bf" providerId="ADAL" clId="{26B7CC55-7383-4DEF-BC92-4B5300145D0D}" dt="2024-04-26T13:20:16.215" v="9299" actId="21"/>
          <ac:spMkLst>
            <pc:docMk/>
            <pc:sldMk cId="1158126480" sldId="507"/>
            <ac:spMk id="52" creationId="{28220E1F-245C-9282-8EF5-5664ECABE5A7}"/>
          </ac:spMkLst>
        </pc:spChg>
        <pc:spChg chg="add del mod">
          <ac:chgData name="Lukas Kozel" userId="5faef357-946f-4c0e-bd5d-396a2e3cc0bf" providerId="ADAL" clId="{26B7CC55-7383-4DEF-BC92-4B5300145D0D}" dt="2024-04-26T13:20:16.215" v="9299" actId="21"/>
          <ac:spMkLst>
            <pc:docMk/>
            <pc:sldMk cId="1158126480" sldId="507"/>
            <ac:spMk id="53" creationId="{986D66D1-6CF2-B122-4444-A76BA2148D79}"/>
          </ac:spMkLst>
        </pc:spChg>
        <pc:spChg chg="add del mod">
          <ac:chgData name="Lukas Kozel" userId="5faef357-946f-4c0e-bd5d-396a2e3cc0bf" providerId="ADAL" clId="{26B7CC55-7383-4DEF-BC92-4B5300145D0D}" dt="2024-04-26T13:20:16.215" v="9299" actId="21"/>
          <ac:spMkLst>
            <pc:docMk/>
            <pc:sldMk cId="1158126480" sldId="507"/>
            <ac:spMk id="54" creationId="{14D2FF97-9550-D15B-7AF7-FBA0F8795CBC}"/>
          </ac:spMkLst>
        </pc:spChg>
        <pc:spChg chg="add mod ord">
          <ac:chgData name="Lukas Kozel" userId="5faef357-946f-4c0e-bd5d-396a2e3cc0bf" providerId="ADAL" clId="{26B7CC55-7383-4DEF-BC92-4B5300145D0D}" dt="2024-04-26T13:24:19.708" v="9472"/>
          <ac:spMkLst>
            <pc:docMk/>
            <pc:sldMk cId="1158126480" sldId="507"/>
            <ac:spMk id="55" creationId="{D5724794-86AA-8892-94EA-CBD631C1C683}"/>
          </ac:spMkLst>
        </pc:spChg>
        <pc:spChg chg="add mod ord">
          <ac:chgData name="Lukas Kozel" userId="5faef357-946f-4c0e-bd5d-396a2e3cc0bf" providerId="ADAL" clId="{26B7CC55-7383-4DEF-BC92-4B5300145D0D}" dt="2024-04-26T13:24:19.709" v="9474"/>
          <ac:spMkLst>
            <pc:docMk/>
            <pc:sldMk cId="1158126480" sldId="507"/>
            <ac:spMk id="56" creationId="{8BF06986-029D-51BF-9E61-F36D2CD0E850}"/>
          </ac:spMkLst>
        </pc:spChg>
        <pc:spChg chg="add mod ord">
          <ac:chgData name="Lukas Kozel" userId="5faef357-946f-4c0e-bd5d-396a2e3cc0bf" providerId="ADAL" clId="{26B7CC55-7383-4DEF-BC92-4B5300145D0D}" dt="2024-04-26T13:24:19.710" v="9476"/>
          <ac:spMkLst>
            <pc:docMk/>
            <pc:sldMk cId="1158126480" sldId="507"/>
            <ac:spMk id="57" creationId="{27C6BA07-B610-D124-5307-0EB284449CC7}"/>
          </ac:spMkLst>
        </pc:spChg>
        <pc:spChg chg="add mod ord">
          <ac:chgData name="Lukas Kozel" userId="5faef357-946f-4c0e-bd5d-396a2e3cc0bf" providerId="ADAL" clId="{26B7CC55-7383-4DEF-BC92-4B5300145D0D}" dt="2024-04-26T13:24:19.711" v="9478"/>
          <ac:spMkLst>
            <pc:docMk/>
            <pc:sldMk cId="1158126480" sldId="507"/>
            <ac:spMk id="58" creationId="{69FCE4CF-1993-1600-5D70-4F959924934F}"/>
          </ac:spMkLst>
        </pc:spChg>
        <pc:spChg chg="add mod ord">
          <ac:chgData name="Lukas Kozel" userId="5faef357-946f-4c0e-bd5d-396a2e3cc0bf" providerId="ADAL" clId="{26B7CC55-7383-4DEF-BC92-4B5300145D0D}" dt="2024-04-26T13:24:19.712" v="9480"/>
          <ac:spMkLst>
            <pc:docMk/>
            <pc:sldMk cId="1158126480" sldId="507"/>
            <ac:spMk id="59" creationId="{621C24F7-FA63-49DB-BB0D-C8C0493BE520}"/>
          </ac:spMkLst>
        </pc:spChg>
        <pc:spChg chg="add mod ord">
          <ac:chgData name="Lukas Kozel" userId="5faef357-946f-4c0e-bd5d-396a2e3cc0bf" providerId="ADAL" clId="{26B7CC55-7383-4DEF-BC92-4B5300145D0D}" dt="2024-04-26T13:24:19.713" v="9482"/>
          <ac:spMkLst>
            <pc:docMk/>
            <pc:sldMk cId="1158126480" sldId="507"/>
            <ac:spMk id="60" creationId="{C18E6625-A62B-549C-2FF4-B6E66CBD76A8}"/>
          </ac:spMkLst>
        </pc:spChg>
        <pc:spChg chg="add mod ord">
          <ac:chgData name="Lukas Kozel" userId="5faef357-946f-4c0e-bd5d-396a2e3cc0bf" providerId="ADAL" clId="{26B7CC55-7383-4DEF-BC92-4B5300145D0D}" dt="2024-04-26T13:24:19.715" v="9484"/>
          <ac:spMkLst>
            <pc:docMk/>
            <pc:sldMk cId="1158126480" sldId="507"/>
            <ac:spMk id="61" creationId="{B772D33B-9802-8D5D-4F22-9858AAF20104}"/>
          </ac:spMkLst>
        </pc:spChg>
        <pc:spChg chg="add mod ord">
          <ac:chgData name="Lukas Kozel" userId="5faef357-946f-4c0e-bd5d-396a2e3cc0bf" providerId="ADAL" clId="{26B7CC55-7383-4DEF-BC92-4B5300145D0D}" dt="2024-04-26T13:24:19.715" v="9486"/>
          <ac:spMkLst>
            <pc:docMk/>
            <pc:sldMk cId="1158126480" sldId="507"/>
            <ac:spMk id="62" creationId="{9743A12A-922D-F84C-DCC5-EB6870FF662E}"/>
          </ac:spMkLst>
        </pc:spChg>
        <pc:spChg chg="add mod ord">
          <ac:chgData name="Lukas Kozel" userId="5faef357-946f-4c0e-bd5d-396a2e3cc0bf" providerId="ADAL" clId="{26B7CC55-7383-4DEF-BC92-4B5300145D0D}" dt="2024-04-26T13:24:32.315" v="9501" actId="404"/>
          <ac:spMkLst>
            <pc:docMk/>
            <pc:sldMk cId="1158126480" sldId="507"/>
            <ac:spMk id="63" creationId="{221B4910-2210-5E07-7813-8D2017238E49}"/>
          </ac:spMkLst>
        </pc:spChg>
        <pc:spChg chg="add mod ord">
          <ac:chgData name="Lukas Kozel" userId="5faef357-946f-4c0e-bd5d-396a2e3cc0bf" providerId="ADAL" clId="{26B7CC55-7383-4DEF-BC92-4B5300145D0D}" dt="2024-04-26T13:24:32.315" v="9501" actId="404"/>
          <ac:spMkLst>
            <pc:docMk/>
            <pc:sldMk cId="1158126480" sldId="507"/>
            <ac:spMk id="64" creationId="{0CAAAC1B-3C3B-B258-D4A0-0029FA4A6292}"/>
          </ac:spMkLst>
        </pc:spChg>
        <pc:spChg chg="add mod ord">
          <ac:chgData name="Lukas Kozel" userId="5faef357-946f-4c0e-bd5d-396a2e3cc0bf" providerId="ADAL" clId="{26B7CC55-7383-4DEF-BC92-4B5300145D0D}" dt="2024-04-26T13:24:32.315" v="9501" actId="404"/>
          <ac:spMkLst>
            <pc:docMk/>
            <pc:sldMk cId="1158126480" sldId="507"/>
            <ac:spMk id="65" creationId="{D64681F8-81A1-FEC1-B7A8-608467D01A4B}"/>
          </ac:spMkLst>
        </pc:spChg>
        <pc:spChg chg="add mod ord">
          <ac:chgData name="Lukas Kozel" userId="5faef357-946f-4c0e-bd5d-396a2e3cc0bf" providerId="ADAL" clId="{26B7CC55-7383-4DEF-BC92-4B5300145D0D}" dt="2024-04-26T13:24:32.315" v="9501" actId="404"/>
          <ac:spMkLst>
            <pc:docMk/>
            <pc:sldMk cId="1158126480" sldId="507"/>
            <ac:spMk id="66" creationId="{C1E9E588-C0EC-320B-4881-3917B98D0FF5}"/>
          </ac:spMkLst>
        </pc:spChg>
        <pc:spChg chg="mod">
          <ac:chgData name="Lukas Kozel" userId="5faef357-946f-4c0e-bd5d-396a2e3cc0bf" providerId="ADAL" clId="{26B7CC55-7383-4DEF-BC92-4B5300145D0D}" dt="2024-04-26T13:24:07.794" v="9438"/>
          <ac:spMkLst>
            <pc:docMk/>
            <pc:sldMk cId="1158126480" sldId="507"/>
            <ac:spMk id="68" creationId="{785E892F-4DD3-041D-0609-CAEA6695C210}"/>
          </ac:spMkLst>
        </pc:spChg>
        <pc:spChg chg="mod">
          <ac:chgData name="Lukas Kozel" userId="5faef357-946f-4c0e-bd5d-396a2e3cc0bf" providerId="ADAL" clId="{26B7CC55-7383-4DEF-BC92-4B5300145D0D}" dt="2024-04-26T13:24:07.794" v="9438"/>
          <ac:spMkLst>
            <pc:docMk/>
            <pc:sldMk cId="1158126480" sldId="507"/>
            <ac:spMk id="69" creationId="{9A209FC6-EB5B-A6D4-DA6C-1701ED8B202C}"/>
          </ac:spMkLst>
        </pc:spChg>
        <pc:grpChg chg="del">
          <ac:chgData name="Lukas Kozel" userId="5faef357-946f-4c0e-bd5d-396a2e3cc0bf" providerId="ADAL" clId="{26B7CC55-7383-4DEF-BC92-4B5300145D0D}" dt="2024-04-26T13:17:18.826" v="9199" actId="478"/>
          <ac:grpSpMkLst>
            <pc:docMk/>
            <pc:sldMk cId="1158126480" sldId="507"/>
            <ac:grpSpMk id="13" creationId="{F673C94A-4F3F-FB1F-7F58-FD45C671A9A3}"/>
          </ac:grpSpMkLst>
        </pc:grpChg>
        <pc:grpChg chg="add mod ord">
          <ac:chgData name="Lukas Kozel" userId="5faef357-946f-4c0e-bd5d-396a2e3cc0bf" providerId="ADAL" clId="{26B7CC55-7383-4DEF-BC92-4B5300145D0D}" dt="2024-04-26T13:24:19.716" v="9488"/>
          <ac:grpSpMkLst>
            <pc:docMk/>
            <pc:sldMk cId="1158126480" sldId="507"/>
            <ac:grpSpMk id="67" creationId="{9A690DC6-870E-836D-2535-24F41E46D242}"/>
          </ac:grpSpMkLst>
        </pc:grpChg>
        <pc:graphicFrameChg chg="mod">
          <ac:chgData name="Lukas Kozel" userId="5faef357-946f-4c0e-bd5d-396a2e3cc0bf" providerId="ADAL" clId="{26B7CC55-7383-4DEF-BC92-4B5300145D0D}" dt="2024-04-26T13:24:19.725" v="9500"/>
          <ac:graphicFrameMkLst>
            <pc:docMk/>
            <pc:sldMk cId="1158126480" sldId="507"/>
            <ac:graphicFrameMk id="9" creationId="{6C6BF597-6517-4000-AD2B-E808DFC83919}"/>
          </ac:graphicFrameMkLst>
        </pc:graphicFrameChg>
        <pc:picChg chg="mod ord">
          <ac:chgData name="Lukas Kozel" userId="5faef357-946f-4c0e-bd5d-396a2e3cc0bf" providerId="ADAL" clId="{26B7CC55-7383-4DEF-BC92-4B5300145D0D}" dt="2024-04-26T13:24:19.692" v="9444"/>
          <ac:picMkLst>
            <pc:docMk/>
            <pc:sldMk cId="1158126480" sldId="507"/>
            <ac:picMk id="6" creationId="{A6847808-082A-018D-41EA-6B9CEF03899E}"/>
          </ac:picMkLst>
        </pc:picChg>
        <pc:picChg chg="del">
          <ac:chgData name="Lukas Kozel" userId="5faef357-946f-4c0e-bd5d-396a2e3cc0bf" providerId="ADAL" clId="{26B7CC55-7383-4DEF-BC92-4B5300145D0D}" dt="2024-04-26T13:17:19.544" v="9200" actId="478"/>
          <ac:picMkLst>
            <pc:docMk/>
            <pc:sldMk cId="1158126480" sldId="507"/>
            <ac:picMk id="12" creationId="{8EE00DAF-C3DB-F967-179F-7B5C19F15F74}"/>
          </ac:picMkLst>
        </pc:picChg>
        <pc:picChg chg="add mod ord">
          <ac:chgData name="Lukas Kozel" userId="5faef357-946f-4c0e-bd5d-396a2e3cc0bf" providerId="ADAL" clId="{26B7CC55-7383-4DEF-BC92-4B5300145D0D}" dt="2024-04-26T13:24:19.698" v="9450"/>
          <ac:picMkLst>
            <pc:docMk/>
            <pc:sldMk cId="1158126480" sldId="507"/>
            <ac:picMk id="22" creationId="{E947CA0B-C2A5-F1C9-9F6C-63E5CC04CAF5}"/>
          </ac:picMkLst>
        </pc:picChg>
      </pc:sldChg>
      <pc:sldChg chg="addSp delSp modSp add del mod">
        <pc:chgData name="Lukas Kozel" userId="5faef357-946f-4c0e-bd5d-396a2e3cc0bf" providerId="ADAL" clId="{26B7CC55-7383-4DEF-BC92-4B5300145D0D}" dt="2024-04-26T16:17:43.208" v="10413" actId="47"/>
        <pc:sldMkLst>
          <pc:docMk/>
          <pc:sldMk cId="2661560875" sldId="508"/>
        </pc:sldMkLst>
        <pc:spChg chg="add del mod ord">
          <ac:chgData name="Lukas Kozel" userId="5faef357-946f-4c0e-bd5d-396a2e3cc0bf" providerId="ADAL" clId="{26B7CC55-7383-4DEF-BC92-4B5300145D0D}" dt="2024-04-26T13:25:49.650" v="9569" actId="478"/>
          <ac:spMkLst>
            <pc:docMk/>
            <pc:sldMk cId="2661560875" sldId="508"/>
            <ac:spMk id="2" creationId="{4E39ADF5-9A07-67F6-C2BD-A87BFF63C3AF}"/>
          </ac:spMkLst>
        </pc:spChg>
        <pc:spChg chg="del">
          <ac:chgData name="Lukas Kozel" userId="5faef357-946f-4c0e-bd5d-396a2e3cc0bf" providerId="ADAL" clId="{26B7CC55-7383-4DEF-BC92-4B5300145D0D}" dt="2024-04-26T13:25:32.074" v="9506" actId="478"/>
          <ac:spMkLst>
            <pc:docMk/>
            <pc:sldMk cId="2661560875" sldId="508"/>
            <ac:spMk id="4" creationId="{4E77E092-A00C-B9E6-B29F-73EC869E8B9F}"/>
          </ac:spMkLst>
        </pc:spChg>
        <pc:spChg chg="mod ord">
          <ac:chgData name="Lukas Kozel" userId="5faef357-946f-4c0e-bd5d-396a2e3cc0bf" providerId="ADAL" clId="{26B7CC55-7383-4DEF-BC92-4B5300145D0D}" dt="2024-04-26T13:26:14.752" v="9582"/>
          <ac:spMkLst>
            <pc:docMk/>
            <pc:sldMk cId="2661560875" sldId="508"/>
            <ac:spMk id="5" creationId="{80C37D9C-0A20-EDCC-7AE4-4D3E838A500B}"/>
          </ac:spMkLst>
        </pc:spChg>
        <pc:spChg chg="mod ord">
          <ac:chgData name="Lukas Kozel" userId="5faef357-946f-4c0e-bd5d-396a2e3cc0bf" providerId="ADAL" clId="{26B7CC55-7383-4DEF-BC92-4B5300145D0D}" dt="2024-04-26T13:26:14.753" v="9584"/>
          <ac:spMkLst>
            <pc:docMk/>
            <pc:sldMk cId="2661560875" sldId="508"/>
            <ac:spMk id="7" creationId="{488746E4-9FAB-C356-2CFE-F08D38E6E0F4}"/>
          </ac:spMkLst>
        </pc:spChg>
        <pc:spChg chg="add mod ord">
          <ac:chgData name="Lukas Kozel" userId="5faef357-946f-4c0e-bd5d-396a2e3cc0bf" providerId="ADAL" clId="{26B7CC55-7383-4DEF-BC92-4B5300145D0D}" dt="2024-04-26T13:26:14.748" v="9576"/>
          <ac:spMkLst>
            <pc:docMk/>
            <pc:sldMk cId="2661560875" sldId="508"/>
            <ac:spMk id="8" creationId="{72F37E9E-15DB-C494-6448-65F30BB43CA8}"/>
          </ac:spMkLst>
        </pc:spChg>
        <pc:spChg chg="mod ord">
          <ac:chgData name="Lukas Kozel" userId="5faef357-946f-4c0e-bd5d-396a2e3cc0bf" providerId="ADAL" clId="{26B7CC55-7383-4DEF-BC92-4B5300145D0D}" dt="2024-04-26T13:26:14.755" v="9588"/>
          <ac:spMkLst>
            <pc:docMk/>
            <pc:sldMk cId="2661560875" sldId="508"/>
            <ac:spMk id="25" creationId="{79A32414-BAEC-DA97-64AC-3A0FD770C4A6}"/>
          </ac:spMkLst>
        </pc:spChg>
        <pc:spChg chg="mod ord">
          <ac:chgData name="Lukas Kozel" userId="5faef357-946f-4c0e-bd5d-396a2e3cc0bf" providerId="ADAL" clId="{26B7CC55-7383-4DEF-BC92-4B5300145D0D}" dt="2024-04-26T13:26:14.755" v="9590"/>
          <ac:spMkLst>
            <pc:docMk/>
            <pc:sldMk cId="2661560875" sldId="508"/>
            <ac:spMk id="26" creationId="{4266AE38-965D-9B59-3D48-39D4FDB23513}"/>
          </ac:spMkLst>
        </pc:spChg>
        <pc:spChg chg="mod ord">
          <ac:chgData name="Lukas Kozel" userId="5faef357-946f-4c0e-bd5d-396a2e3cc0bf" providerId="ADAL" clId="{26B7CC55-7383-4DEF-BC92-4B5300145D0D}" dt="2024-04-26T13:26:27.276" v="9638" actId="207"/>
          <ac:spMkLst>
            <pc:docMk/>
            <pc:sldMk cId="2661560875" sldId="508"/>
            <ac:spMk id="27" creationId="{86A67116-1E8B-A995-B664-5A5318350C8F}"/>
          </ac:spMkLst>
        </pc:spChg>
        <pc:spChg chg="mod ord">
          <ac:chgData name="Lukas Kozel" userId="5faef357-946f-4c0e-bd5d-396a2e3cc0bf" providerId="ADAL" clId="{26B7CC55-7383-4DEF-BC92-4B5300145D0D}" dt="2024-04-26T13:26:27.276" v="9638" actId="207"/>
          <ac:spMkLst>
            <pc:docMk/>
            <pc:sldMk cId="2661560875" sldId="508"/>
            <ac:spMk id="28" creationId="{F3E7E0BA-C65C-9C57-7667-641D103BD748}"/>
          </ac:spMkLst>
        </pc:spChg>
        <pc:spChg chg="mod ord">
          <ac:chgData name="Lukas Kozel" userId="5faef357-946f-4c0e-bd5d-396a2e3cc0bf" providerId="ADAL" clId="{26B7CC55-7383-4DEF-BC92-4B5300145D0D}" dt="2024-04-26T13:26:27.276" v="9638" actId="207"/>
          <ac:spMkLst>
            <pc:docMk/>
            <pc:sldMk cId="2661560875" sldId="508"/>
            <ac:spMk id="29" creationId="{EDF4F8AA-ABBE-8210-068F-34FE7DBFC4A7}"/>
          </ac:spMkLst>
        </pc:spChg>
        <pc:spChg chg="mod ord">
          <ac:chgData name="Lukas Kozel" userId="5faef357-946f-4c0e-bd5d-396a2e3cc0bf" providerId="ADAL" clId="{26B7CC55-7383-4DEF-BC92-4B5300145D0D}" dt="2024-04-26T13:26:27.276" v="9638" actId="207"/>
          <ac:spMkLst>
            <pc:docMk/>
            <pc:sldMk cId="2661560875" sldId="508"/>
            <ac:spMk id="30" creationId="{3E23349C-4A03-5331-7CD1-5CEF2A07C279}"/>
          </ac:spMkLst>
        </pc:spChg>
        <pc:spChg chg="mod ord">
          <ac:chgData name="Lukas Kozel" userId="5faef357-946f-4c0e-bd5d-396a2e3cc0bf" providerId="ADAL" clId="{26B7CC55-7383-4DEF-BC92-4B5300145D0D}" dt="2024-04-26T13:26:14.760" v="9600"/>
          <ac:spMkLst>
            <pc:docMk/>
            <pc:sldMk cId="2661560875" sldId="508"/>
            <ac:spMk id="31" creationId="{A96FC306-C73F-8882-8639-03F58F851B3D}"/>
          </ac:spMkLst>
        </pc:spChg>
        <pc:spChg chg="mod ord">
          <ac:chgData name="Lukas Kozel" userId="5faef357-946f-4c0e-bd5d-396a2e3cc0bf" providerId="ADAL" clId="{26B7CC55-7383-4DEF-BC92-4B5300145D0D}" dt="2024-04-26T13:26:14.761" v="9602"/>
          <ac:spMkLst>
            <pc:docMk/>
            <pc:sldMk cId="2661560875" sldId="508"/>
            <ac:spMk id="32" creationId="{183B070F-F114-1FED-ADC4-BFCE34FF7F4C}"/>
          </ac:spMkLst>
        </pc:spChg>
        <pc:spChg chg="mod ord">
          <ac:chgData name="Lukas Kozel" userId="5faef357-946f-4c0e-bd5d-396a2e3cc0bf" providerId="ADAL" clId="{26B7CC55-7383-4DEF-BC92-4B5300145D0D}" dt="2024-04-26T13:26:14.762" v="9604"/>
          <ac:spMkLst>
            <pc:docMk/>
            <pc:sldMk cId="2661560875" sldId="508"/>
            <ac:spMk id="33" creationId="{19E9A124-8B91-CC96-7E44-BFBD895F1F35}"/>
          </ac:spMkLst>
        </pc:spChg>
        <pc:spChg chg="mod ord">
          <ac:chgData name="Lukas Kozel" userId="5faef357-946f-4c0e-bd5d-396a2e3cc0bf" providerId="ADAL" clId="{26B7CC55-7383-4DEF-BC92-4B5300145D0D}" dt="2024-04-26T13:26:14.763" v="9606"/>
          <ac:spMkLst>
            <pc:docMk/>
            <pc:sldMk cId="2661560875" sldId="508"/>
            <ac:spMk id="34" creationId="{DC067586-58C1-FEA9-FBE0-921300EF7B4A}"/>
          </ac:spMkLst>
        </pc:spChg>
        <pc:spChg chg="mod ord">
          <ac:chgData name="Lukas Kozel" userId="5faef357-946f-4c0e-bd5d-396a2e3cc0bf" providerId="ADAL" clId="{26B7CC55-7383-4DEF-BC92-4B5300145D0D}" dt="2024-04-26T13:26:45.541" v="9643" actId="207"/>
          <ac:spMkLst>
            <pc:docMk/>
            <pc:sldMk cId="2661560875" sldId="508"/>
            <ac:spMk id="55" creationId="{D5724794-86AA-8892-94EA-CBD631C1C683}"/>
          </ac:spMkLst>
        </pc:spChg>
        <pc:spChg chg="mod ord">
          <ac:chgData name="Lukas Kozel" userId="5faef357-946f-4c0e-bd5d-396a2e3cc0bf" providerId="ADAL" clId="{26B7CC55-7383-4DEF-BC92-4B5300145D0D}" dt="2024-04-26T13:26:14.765" v="9610"/>
          <ac:spMkLst>
            <pc:docMk/>
            <pc:sldMk cId="2661560875" sldId="508"/>
            <ac:spMk id="56" creationId="{8BF06986-029D-51BF-9E61-F36D2CD0E850}"/>
          </ac:spMkLst>
        </pc:spChg>
        <pc:spChg chg="mod ord">
          <ac:chgData name="Lukas Kozel" userId="5faef357-946f-4c0e-bd5d-396a2e3cc0bf" providerId="ADAL" clId="{26B7CC55-7383-4DEF-BC92-4B5300145D0D}" dt="2024-04-26T13:26:45.541" v="9643" actId="207"/>
          <ac:spMkLst>
            <pc:docMk/>
            <pc:sldMk cId="2661560875" sldId="508"/>
            <ac:spMk id="57" creationId="{27C6BA07-B610-D124-5307-0EB284449CC7}"/>
          </ac:spMkLst>
        </pc:spChg>
        <pc:spChg chg="mod ord">
          <ac:chgData name="Lukas Kozel" userId="5faef357-946f-4c0e-bd5d-396a2e3cc0bf" providerId="ADAL" clId="{26B7CC55-7383-4DEF-BC92-4B5300145D0D}" dt="2024-04-26T13:26:14.766" v="9614"/>
          <ac:spMkLst>
            <pc:docMk/>
            <pc:sldMk cId="2661560875" sldId="508"/>
            <ac:spMk id="58" creationId="{69FCE4CF-1993-1600-5D70-4F959924934F}"/>
          </ac:spMkLst>
        </pc:spChg>
        <pc:spChg chg="mod ord">
          <ac:chgData name="Lukas Kozel" userId="5faef357-946f-4c0e-bd5d-396a2e3cc0bf" providerId="ADAL" clId="{26B7CC55-7383-4DEF-BC92-4B5300145D0D}" dt="2024-04-26T13:26:45.541" v="9643" actId="207"/>
          <ac:spMkLst>
            <pc:docMk/>
            <pc:sldMk cId="2661560875" sldId="508"/>
            <ac:spMk id="59" creationId="{621C24F7-FA63-49DB-BB0D-C8C0493BE520}"/>
          </ac:spMkLst>
        </pc:spChg>
        <pc:spChg chg="mod ord">
          <ac:chgData name="Lukas Kozel" userId="5faef357-946f-4c0e-bd5d-396a2e3cc0bf" providerId="ADAL" clId="{26B7CC55-7383-4DEF-BC92-4B5300145D0D}" dt="2024-04-26T13:26:14.768" v="9618"/>
          <ac:spMkLst>
            <pc:docMk/>
            <pc:sldMk cId="2661560875" sldId="508"/>
            <ac:spMk id="60" creationId="{C18E6625-A62B-549C-2FF4-B6E66CBD76A8}"/>
          </ac:spMkLst>
        </pc:spChg>
        <pc:spChg chg="mod ord">
          <ac:chgData name="Lukas Kozel" userId="5faef357-946f-4c0e-bd5d-396a2e3cc0bf" providerId="ADAL" clId="{26B7CC55-7383-4DEF-BC92-4B5300145D0D}" dt="2024-04-26T13:26:45.541" v="9643" actId="207"/>
          <ac:spMkLst>
            <pc:docMk/>
            <pc:sldMk cId="2661560875" sldId="508"/>
            <ac:spMk id="61" creationId="{B772D33B-9802-8D5D-4F22-9858AAF20104}"/>
          </ac:spMkLst>
        </pc:spChg>
        <pc:spChg chg="mod ord">
          <ac:chgData name="Lukas Kozel" userId="5faef357-946f-4c0e-bd5d-396a2e3cc0bf" providerId="ADAL" clId="{26B7CC55-7383-4DEF-BC92-4B5300145D0D}" dt="2024-04-26T13:26:14.770" v="9622"/>
          <ac:spMkLst>
            <pc:docMk/>
            <pc:sldMk cId="2661560875" sldId="508"/>
            <ac:spMk id="62" creationId="{9743A12A-922D-F84C-DCC5-EB6870FF662E}"/>
          </ac:spMkLst>
        </pc:spChg>
        <pc:spChg chg="mod ord">
          <ac:chgData name="Lukas Kozel" userId="5faef357-946f-4c0e-bd5d-396a2e3cc0bf" providerId="ADAL" clId="{26B7CC55-7383-4DEF-BC92-4B5300145D0D}" dt="2024-04-26T13:26:34.092" v="9642" actId="1037"/>
          <ac:spMkLst>
            <pc:docMk/>
            <pc:sldMk cId="2661560875" sldId="508"/>
            <ac:spMk id="63" creationId="{221B4910-2210-5E07-7813-8D2017238E49}"/>
          </ac:spMkLst>
        </pc:spChg>
        <pc:spChg chg="mod ord">
          <ac:chgData name="Lukas Kozel" userId="5faef357-946f-4c0e-bd5d-396a2e3cc0bf" providerId="ADAL" clId="{26B7CC55-7383-4DEF-BC92-4B5300145D0D}" dt="2024-04-26T13:26:14.773" v="9628"/>
          <ac:spMkLst>
            <pc:docMk/>
            <pc:sldMk cId="2661560875" sldId="508"/>
            <ac:spMk id="64" creationId="{0CAAAC1B-3C3B-B258-D4A0-0029FA4A6292}"/>
          </ac:spMkLst>
        </pc:spChg>
        <pc:spChg chg="mod ord">
          <ac:chgData name="Lukas Kozel" userId="5faef357-946f-4c0e-bd5d-396a2e3cc0bf" providerId="ADAL" clId="{26B7CC55-7383-4DEF-BC92-4B5300145D0D}" dt="2024-04-26T13:26:14.773" v="9630"/>
          <ac:spMkLst>
            <pc:docMk/>
            <pc:sldMk cId="2661560875" sldId="508"/>
            <ac:spMk id="65" creationId="{D64681F8-81A1-FEC1-B7A8-608467D01A4B}"/>
          </ac:spMkLst>
        </pc:spChg>
        <pc:spChg chg="mod ord">
          <ac:chgData name="Lukas Kozel" userId="5faef357-946f-4c0e-bd5d-396a2e3cc0bf" providerId="ADAL" clId="{26B7CC55-7383-4DEF-BC92-4B5300145D0D}" dt="2024-04-26T13:26:14.774" v="9632"/>
          <ac:spMkLst>
            <pc:docMk/>
            <pc:sldMk cId="2661560875" sldId="508"/>
            <ac:spMk id="66" creationId="{C1E9E588-C0EC-320B-4881-3917B98D0FF5}"/>
          </ac:spMkLst>
        </pc:spChg>
        <pc:grpChg chg="mod ord">
          <ac:chgData name="Lukas Kozel" userId="5faef357-946f-4c0e-bd5d-396a2e3cc0bf" providerId="ADAL" clId="{26B7CC55-7383-4DEF-BC92-4B5300145D0D}" dt="2024-04-26T13:26:14.771" v="9624"/>
          <ac:grpSpMkLst>
            <pc:docMk/>
            <pc:sldMk cId="2661560875" sldId="508"/>
            <ac:grpSpMk id="67" creationId="{9A690DC6-870E-836D-2535-24F41E46D242}"/>
          </ac:grpSpMkLst>
        </pc:grpChg>
        <pc:graphicFrameChg chg="mod">
          <ac:chgData name="Lukas Kozel" userId="5faef357-946f-4c0e-bd5d-396a2e3cc0bf" providerId="ADAL" clId="{26B7CC55-7383-4DEF-BC92-4B5300145D0D}" dt="2024-04-26T16:17:40.692" v="10412" actId="207"/>
          <ac:graphicFrameMkLst>
            <pc:docMk/>
            <pc:sldMk cId="2661560875" sldId="508"/>
            <ac:graphicFrameMk id="9" creationId="{6C6BF597-6517-4000-AD2B-E808DFC83919}"/>
          </ac:graphicFrameMkLst>
        </pc:graphicFrameChg>
        <pc:picChg chg="add del mod ord">
          <ac:chgData name="Lukas Kozel" userId="5faef357-946f-4c0e-bd5d-396a2e3cc0bf" providerId="ADAL" clId="{26B7CC55-7383-4DEF-BC92-4B5300145D0D}" dt="2024-04-26T13:26:17.210" v="9637" actId="478"/>
          <ac:picMkLst>
            <pc:docMk/>
            <pc:sldMk cId="2661560875" sldId="508"/>
            <ac:picMk id="3" creationId="{3B7D50FC-B546-4DE7-D85F-B015874E9C3D}"/>
          </ac:picMkLst>
        </pc:picChg>
        <pc:picChg chg="del">
          <ac:chgData name="Lukas Kozel" userId="5faef357-946f-4c0e-bd5d-396a2e3cc0bf" providerId="ADAL" clId="{26B7CC55-7383-4DEF-BC92-4B5300145D0D}" dt="2024-04-26T13:25:39.441" v="9507" actId="478"/>
          <ac:picMkLst>
            <pc:docMk/>
            <pc:sldMk cId="2661560875" sldId="508"/>
            <ac:picMk id="6" creationId="{A6847808-082A-018D-41EA-6B9CEF03899E}"/>
          </ac:picMkLst>
        </pc:picChg>
        <pc:picChg chg="add mod ord">
          <ac:chgData name="Lukas Kozel" userId="5faef357-946f-4c0e-bd5d-396a2e3cc0bf" providerId="ADAL" clId="{26B7CC55-7383-4DEF-BC92-4B5300145D0D}" dt="2024-04-26T13:26:14.749" v="9578"/>
          <ac:picMkLst>
            <pc:docMk/>
            <pc:sldMk cId="2661560875" sldId="508"/>
            <ac:picMk id="10" creationId="{9115B4C6-1F54-35C0-F644-BB8BFAC10D9E}"/>
          </ac:picMkLst>
        </pc:picChg>
        <pc:picChg chg="mod ord">
          <ac:chgData name="Lukas Kozel" userId="5faef357-946f-4c0e-bd5d-396a2e3cc0bf" providerId="ADAL" clId="{26B7CC55-7383-4DEF-BC92-4B5300145D0D}" dt="2024-04-26T13:26:14.754" v="9586"/>
          <ac:picMkLst>
            <pc:docMk/>
            <pc:sldMk cId="2661560875" sldId="508"/>
            <ac:picMk id="22" creationId="{E947CA0B-C2A5-F1C9-9F6C-63E5CC04CAF5}"/>
          </ac:picMkLst>
        </pc:picChg>
      </pc:sldChg>
      <pc:sldChg chg="modSp new add del mod">
        <pc:chgData name="Lukas Kozel" userId="5faef357-946f-4c0e-bd5d-396a2e3cc0bf" providerId="ADAL" clId="{26B7CC55-7383-4DEF-BC92-4B5300145D0D}" dt="2024-04-26T16:09:39.893" v="10138" actId="47"/>
        <pc:sldMkLst>
          <pc:docMk/>
          <pc:sldMk cId="336046436" sldId="509"/>
        </pc:sldMkLst>
        <pc:spChg chg="mod">
          <ac:chgData name="Lukas Kozel" userId="5faef357-946f-4c0e-bd5d-396a2e3cc0bf" providerId="ADAL" clId="{26B7CC55-7383-4DEF-BC92-4B5300145D0D}" dt="2024-04-26T16:08:54.918" v="10065" actId="27636"/>
          <ac:spMkLst>
            <pc:docMk/>
            <pc:sldMk cId="336046436" sldId="509"/>
            <ac:spMk id="6" creationId="{A344C00F-10AB-7FFB-22C9-3109231CE479}"/>
          </ac:spMkLst>
        </pc:spChg>
        <pc:spChg chg="mod">
          <ac:chgData name="Lukas Kozel" userId="5faef357-946f-4c0e-bd5d-396a2e3cc0bf" providerId="ADAL" clId="{26B7CC55-7383-4DEF-BC92-4B5300145D0D}" dt="2024-04-26T16:08:54.912" v="10063" actId="27636"/>
          <ac:spMkLst>
            <pc:docMk/>
            <pc:sldMk cId="336046436" sldId="509"/>
            <ac:spMk id="7" creationId="{1D1FCA67-05C9-3301-F29A-793554078BEA}"/>
          </ac:spMkLst>
        </pc:spChg>
        <pc:spChg chg="mod">
          <ac:chgData name="Lukas Kozel" userId="5faef357-946f-4c0e-bd5d-396a2e3cc0bf" providerId="ADAL" clId="{26B7CC55-7383-4DEF-BC92-4B5300145D0D}" dt="2024-04-26T16:08:54.915" v="10064" actId="27636"/>
          <ac:spMkLst>
            <pc:docMk/>
            <pc:sldMk cId="336046436" sldId="509"/>
            <ac:spMk id="8" creationId="{F1F41461-F1F0-CFF7-0C6C-98AFF3373915}"/>
          </ac:spMkLst>
        </pc:spChg>
        <pc:spChg chg="mod">
          <ac:chgData name="Lukas Kozel" userId="5faef357-946f-4c0e-bd5d-396a2e3cc0bf" providerId="ADAL" clId="{26B7CC55-7383-4DEF-BC92-4B5300145D0D}" dt="2024-04-26T16:08:54.921" v="10066" actId="27636"/>
          <ac:spMkLst>
            <pc:docMk/>
            <pc:sldMk cId="336046436" sldId="509"/>
            <ac:spMk id="9" creationId="{18E328CA-D68D-AABF-567E-F78AC0BC5960}"/>
          </ac:spMkLst>
        </pc:spChg>
        <pc:spChg chg="mod">
          <ac:chgData name="Lukas Kozel" userId="5faef357-946f-4c0e-bd5d-396a2e3cc0bf" providerId="ADAL" clId="{26B7CC55-7383-4DEF-BC92-4B5300145D0D}" dt="2024-04-26T16:08:54.923" v="10067" actId="27636"/>
          <ac:spMkLst>
            <pc:docMk/>
            <pc:sldMk cId="336046436" sldId="509"/>
            <ac:spMk id="10" creationId="{6A8632EE-4C96-5C1D-9950-23CA43EC6941}"/>
          </ac:spMkLst>
        </pc:spChg>
        <pc:spChg chg="mod">
          <ac:chgData name="Lukas Kozel" userId="5faef357-946f-4c0e-bd5d-396a2e3cc0bf" providerId="ADAL" clId="{26B7CC55-7383-4DEF-BC92-4B5300145D0D}" dt="2024-04-26T16:08:54.926" v="10068" actId="27636"/>
          <ac:spMkLst>
            <pc:docMk/>
            <pc:sldMk cId="336046436" sldId="509"/>
            <ac:spMk id="13" creationId="{F4C54812-882A-DBF3-9B6E-3B5544873C91}"/>
          </ac:spMkLst>
        </pc:spChg>
      </pc:sldChg>
      <pc:sldChg chg="modSp new add del mod">
        <pc:chgData name="Lukas Kozel" userId="5faef357-946f-4c0e-bd5d-396a2e3cc0bf" providerId="ADAL" clId="{26B7CC55-7383-4DEF-BC92-4B5300145D0D}" dt="2024-04-26T15:18:59.981" v="9902" actId="47"/>
        <pc:sldMkLst>
          <pc:docMk/>
          <pc:sldMk cId="950502023" sldId="509"/>
        </pc:sldMkLst>
        <pc:spChg chg="mod">
          <ac:chgData name="Lukas Kozel" userId="5faef357-946f-4c0e-bd5d-396a2e3cc0bf" providerId="ADAL" clId="{26B7CC55-7383-4DEF-BC92-4B5300145D0D}" dt="2024-04-26T15:15:10.016" v="9699" actId="1076"/>
          <ac:spMkLst>
            <pc:docMk/>
            <pc:sldMk cId="950502023" sldId="509"/>
            <ac:spMk id="12" creationId="{6E6D53DB-5517-A26E-C258-A5FB1343C990}"/>
          </ac:spMkLst>
        </pc:spChg>
      </pc:sldChg>
      <pc:sldChg chg="modSp new add del mod">
        <pc:chgData name="Lukas Kozel" userId="5faef357-946f-4c0e-bd5d-396a2e3cc0bf" providerId="ADAL" clId="{26B7CC55-7383-4DEF-BC92-4B5300145D0D}" dt="2024-04-26T16:08:53.784" v="10061" actId="680"/>
        <pc:sldMkLst>
          <pc:docMk/>
          <pc:sldMk cId="3165032066" sldId="509"/>
        </pc:sldMkLst>
        <pc:spChg chg="mod">
          <ac:chgData name="Lukas Kozel" userId="5faef357-946f-4c0e-bd5d-396a2e3cc0bf" providerId="ADAL" clId="{26B7CC55-7383-4DEF-BC92-4B5300145D0D}" dt="2024-04-26T16:08:53.422" v="10060" actId="1076"/>
          <ac:spMkLst>
            <pc:docMk/>
            <pc:sldMk cId="3165032066" sldId="509"/>
            <ac:spMk id="12" creationId="{5F21818C-A2CB-988C-0A27-18520148AC1F}"/>
          </ac:spMkLst>
        </pc:spChg>
      </pc:sldChg>
      <pc:sldChg chg="new add del">
        <pc:chgData name="Lukas Kozel" userId="5faef357-946f-4c0e-bd5d-396a2e3cc0bf" providerId="ADAL" clId="{26B7CC55-7383-4DEF-BC92-4B5300145D0D}" dt="2024-04-26T16:15:28.819" v="10332" actId="47"/>
        <pc:sldMkLst>
          <pc:docMk/>
          <pc:sldMk cId="3680886454" sldId="509"/>
        </pc:sldMkLst>
      </pc:sldChg>
      <pc:sldChg chg="addSp modSp new add">
        <pc:chgData name="Lukas Kozel" userId="5faef357-946f-4c0e-bd5d-396a2e3cc0bf" providerId="ADAL" clId="{26B7CC55-7383-4DEF-BC92-4B5300145D0D}" dt="2024-04-26T16:15:35.210" v="10335"/>
        <pc:sldMkLst>
          <pc:docMk/>
          <pc:sldMk cId="4229117926" sldId="509"/>
        </pc:sldMkLst>
        <pc:spChg chg="mod">
          <ac:chgData name="Lukas Kozel" userId="5faef357-946f-4c0e-bd5d-396a2e3cc0bf" providerId="ADAL" clId="{26B7CC55-7383-4DEF-BC92-4B5300145D0D}" dt="2024-04-26T16:15:35.210" v="10335"/>
          <ac:spMkLst>
            <pc:docMk/>
            <pc:sldMk cId="4229117926" sldId="509"/>
            <ac:spMk id="23" creationId="{9BDD3394-1DA5-B67D-8760-E2CA721A3B9D}"/>
          </ac:spMkLst>
        </pc:spChg>
        <pc:spChg chg="mod">
          <ac:chgData name="Lukas Kozel" userId="5faef357-946f-4c0e-bd5d-396a2e3cc0bf" providerId="ADAL" clId="{26B7CC55-7383-4DEF-BC92-4B5300145D0D}" dt="2024-04-26T16:15:35.210" v="10335"/>
          <ac:spMkLst>
            <pc:docMk/>
            <pc:sldMk cId="4229117926" sldId="509"/>
            <ac:spMk id="24" creationId="{59F1B418-A772-B3A2-3EE1-16E23DB7DF51}"/>
          </ac:spMkLst>
        </pc:spChg>
        <pc:grpChg chg="add mod">
          <ac:chgData name="Lukas Kozel" userId="5faef357-946f-4c0e-bd5d-396a2e3cc0bf" providerId="ADAL" clId="{26B7CC55-7383-4DEF-BC92-4B5300145D0D}" dt="2024-04-26T16:15:35.210" v="10335"/>
          <ac:grpSpMkLst>
            <pc:docMk/>
            <pc:sldMk cId="4229117926" sldId="509"/>
            <ac:grpSpMk id="22" creationId="{83B634AB-F5F8-F670-3ADB-B4C45A6501BE}"/>
          </ac:grpSpMkLst>
        </pc:grpChg>
      </pc:sldChg>
      <pc:sldChg chg="new add">
        <pc:chgData name="Lukas Kozel" userId="5faef357-946f-4c0e-bd5d-396a2e3cc0bf" providerId="ADAL" clId="{26B7CC55-7383-4DEF-BC92-4B5300145D0D}" dt="2024-04-26T16:17:46.028" v="10415"/>
        <pc:sldMkLst>
          <pc:docMk/>
          <pc:sldMk cId="53098751" sldId="510"/>
        </pc:sldMkLst>
      </pc:sldChg>
      <pc:sldChg chg="modSp new add del mod">
        <pc:chgData name="Lukas Kozel" userId="5faef357-946f-4c0e-bd5d-396a2e3cc0bf" providerId="ADAL" clId="{26B7CC55-7383-4DEF-BC92-4B5300145D0D}" dt="2024-04-26T16:06:39.916" v="9995" actId="680"/>
        <pc:sldMkLst>
          <pc:docMk/>
          <pc:sldMk cId="3162547185" sldId="510"/>
        </pc:sldMkLst>
        <pc:spChg chg="mod">
          <ac:chgData name="Lukas Kozel" userId="5faef357-946f-4c0e-bd5d-396a2e3cc0bf" providerId="ADAL" clId="{26B7CC55-7383-4DEF-BC92-4B5300145D0D}" dt="2024-04-26T16:06:38.982" v="9994" actId="20577"/>
          <ac:spMkLst>
            <pc:docMk/>
            <pc:sldMk cId="3162547185" sldId="510"/>
            <ac:spMk id="17" creationId="{DAD60968-4A3E-633E-862A-7391458BDDFF}"/>
          </ac:spMkLst>
        </pc:spChg>
      </pc:sldChg>
      <pc:sldChg chg="addSp delSp modSp add mod">
        <pc:chgData name="Lukas Kozel" userId="5faef357-946f-4c0e-bd5d-396a2e3cc0bf" providerId="ADAL" clId="{26B7CC55-7383-4DEF-BC92-4B5300145D0D}" dt="2024-04-27T20:06:23.976" v="12909" actId="207"/>
        <pc:sldMkLst>
          <pc:docMk/>
          <pc:sldMk cId="4158440476" sldId="511"/>
        </pc:sldMkLst>
        <pc:spChg chg="add mod ord">
          <ac:chgData name="Lukas Kozel" userId="5faef357-946f-4c0e-bd5d-396a2e3cc0bf" providerId="ADAL" clId="{26B7CC55-7383-4DEF-BC92-4B5300145D0D}" dt="2024-04-26T16:18:32.039" v="10424"/>
          <ac:spMkLst>
            <pc:docMk/>
            <pc:sldMk cId="4158440476" sldId="511"/>
            <ac:spMk id="2" creationId="{26C9069C-7528-B30E-096A-09B753AB591C}"/>
          </ac:spMkLst>
        </pc:spChg>
        <pc:spChg chg="del">
          <ac:chgData name="Lukas Kozel" userId="5faef357-946f-4c0e-bd5d-396a2e3cc0bf" providerId="ADAL" clId="{26B7CC55-7383-4DEF-BC92-4B5300145D0D}" dt="2024-04-26T16:18:26.604" v="10420" actId="478"/>
          <ac:spMkLst>
            <pc:docMk/>
            <pc:sldMk cId="4158440476" sldId="511"/>
            <ac:spMk id="4" creationId="{4E77E092-A00C-B9E6-B29F-73EC869E8B9F}"/>
          </ac:spMkLst>
        </pc:spChg>
        <pc:spChg chg="mod ord">
          <ac:chgData name="Lukas Kozel" userId="5faef357-946f-4c0e-bd5d-396a2e3cc0bf" providerId="ADAL" clId="{26B7CC55-7383-4DEF-BC92-4B5300145D0D}" dt="2024-04-26T16:18:32.044" v="10428"/>
          <ac:spMkLst>
            <pc:docMk/>
            <pc:sldMk cId="4158440476" sldId="511"/>
            <ac:spMk id="5" creationId="{80C37D9C-0A20-EDCC-7AE4-4D3E838A500B}"/>
          </ac:spMkLst>
        </pc:spChg>
        <pc:spChg chg="mod ord">
          <ac:chgData name="Lukas Kozel" userId="5faef357-946f-4c0e-bd5d-396a2e3cc0bf" providerId="ADAL" clId="{26B7CC55-7383-4DEF-BC92-4B5300145D0D}" dt="2024-04-26T16:18:32.046" v="10430"/>
          <ac:spMkLst>
            <pc:docMk/>
            <pc:sldMk cId="4158440476" sldId="511"/>
            <ac:spMk id="7" creationId="{488746E4-9FAB-C356-2CFE-F08D38E6E0F4}"/>
          </ac:spMkLst>
        </pc:spChg>
        <pc:spChg chg="mod ord">
          <ac:chgData name="Lukas Kozel" userId="5faef357-946f-4c0e-bd5d-396a2e3cc0bf" providerId="ADAL" clId="{26B7CC55-7383-4DEF-BC92-4B5300145D0D}" dt="2024-04-26T16:18:32.050" v="10434"/>
          <ac:spMkLst>
            <pc:docMk/>
            <pc:sldMk cId="4158440476" sldId="511"/>
            <ac:spMk id="25" creationId="{79A32414-BAEC-DA97-64AC-3A0FD770C4A6}"/>
          </ac:spMkLst>
        </pc:spChg>
        <pc:spChg chg="mod ord">
          <ac:chgData name="Lukas Kozel" userId="5faef357-946f-4c0e-bd5d-396a2e3cc0bf" providerId="ADAL" clId="{26B7CC55-7383-4DEF-BC92-4B5300145D0D}" dt="2024-04-26T16:18:32.052" v="10436"/>
          <ac:spMkLst>
            <pc:docMk/>
            <pc:sldMk cId="4158440476" sldId="511"/>
            <ac:spMk id="26" creationId="{4266AE38-965D-9B59-3D48-39D4FDB23513}"/>
          </ac:spMkLst>
        </pc:spChg>
        <pc:spChg chg="mod ord">
          <ac:chgData name="Lukas Kozel" userId="5faef357-946f-4c0e-bd5d-396a2e3cc0bf" providerId="ADAL" clId="{26B7CC55-7383-4DEF-BC92-4B5300145D0D}" dt="2024-04-26T16:18:32.054" v="10438"/>
          <ac:spMkLst>
            <pc:docMk/>
            <pc:sldMk cId="4158440476" sldId="511"/>
            <ac:spMk id="27" creationId="{86A67116-1E8B-A995-B664-5A5318350C8F}"/>
          </ac:spMkLst>
        </pc:spChg>
        <pc:spChg chg="mod ord">
          <ac:chgData name="Lukas Kozel" userId="5faef357-946f-4c0e-bd5d-396a2e3cc0bf" providerId="ADAL" clId="{26B7CC55-7383-4DEF-BC92-4B5300145D0D}" dt="2024-04-26T16:18:32.055" v="10440"/>
          <ac:spMkLst>
            <pc:docMk/>
            <pc:sldMk cId="4158440476" sldId="511"/>
            <ac:spMk id="28" creationId="{F3E7E0BA-C65C-9C57-7667-641D103BD748}"/>
          </ac:spMkLst>
        </pc:spChg>
        <pc:spChg chg="mod ord">
          <ac:chgData name="Lukas Kozel" userId="5faef357-946f-4c0e-bd5d-396a2e3cc0bf" providerId="ADAL" clId="{26B7CC55-7383-4DEF-BC92-4B5300145D0D}" dt="2024-04-26T16:18:32.057" v="10442"/>
          <ac:spMkLst>
            <pc:docMk/>
            <pc:sldMk cId="4158440476" sldId="511"/>
            <ac:spMk id="29" creationId="{EDF4F8AA-ABBE-8210-068F-34FE7DBFC4A7}"/>
          </ac:spMkLst>
        </pc:spChg>
        <pc:spChg chg="mod ord">
          <ac:chgData name="Lukas Kozel" userId="5faef357-946f-4c0e-bd5d-396a2e3cc0bf" providerId="ADAL" clId="{26B7CC55-7383-4DEF-BC92-4B5300145D0D}" dt="2024-04-26T16:18:32.059" v="10444"/>
          <ac:spMkLst>
            <pc:docMk/>
            <pc:sldMk cId="4158440476" sldId="511"/>
            <ac:spMk id="30" creationId="{3E23349C-4A03-5331-7CD1-5CEF2A07C279}"/>
          </ac:spMkLst>
        </pc:spChg>
        <pc:spChg chg="mod ord">
          <ac:chgData name="Lukas Kozel" userId="5faef357-946f-4c0e-bd5d-396a2e3cc0bf" providerId="ADAL" clId="{26B7CC55-7383-4DEF-BC92-4B5300145D0D}" dt="2024-04-26T16:18:32.061" v="10446"/>
          <ac:spMkLst>
            <pc:docMk/>
            <pc:sldMk cId="4158440476" sldId="511"/>
            <ac:spMk id="31" creationId="{A96FC306-C73F-8882-8639-03F58F851B3D}"/>
          </ac:spMkLst>
        </pc:spChg>
        <pc:spChg chg="mod ord">
          <ac:chgData name="Lukas Kozel" userId="5faef357-946f-4c0e-bd5d-396a2e3cc0bf" providerId="ADAL" clId="{26B7CC55-7383-4DEF-BC92-4B5300145D0D}" dt="2024-04-26T16:18:32.063" v="10448"/>
          <ac:spMkLst>
            <pc:docMk/>
            <pc:sldMk cId="4158440476" sldId="511"/>
            <ac:spMk id="32" creationId="{183B070F-F114-1FED-ADC4-BFCE34FF7F4C}"/>
          </ac:spMkLst>
        </pc:spChg>
        <pc:spChg chg="mod ord">
          <ac:chgData name="Lukas Kozel" userId="5faef357-946f-4c0e-bd5d-396a2e3cc0bf" providerId="ADAL" clId="{26B7CC55-7383-4DEF-BC92-4B5300145D0D}" dt="2024-04-26T16:18:32.064" v="10450"/>
          <ac:spMkLst>
            <pc:docMk/>
            <pc:sldMk cId="4158440476" sldId="511"/>
            <ac:spMk id="33" creationId="{19E9A124-8B91-CC96-7E44-BFBD895F1F35}"/>
          </ac:spMkLst>
        </pc:spChg>
        <pc:spChg chg="mod ord">
          <ac:chgData name="Lukas Kozel" userId="5faef357-946f-4c0e-bd5d-396a2e3cc0bf" providerId="ADAL" clId="{26B7CC55-7383-4DEF-BC92-4B5300145D0D}" dt="2024-04-26T16:18:32.065" v="10452"/>
          <ac:spMkLst>
            <pc:docMk/>
            <pc:sldMk cId="4158440476" sldId="511"/>
            <ac:spMk id="34" creationId="{DC067586-58C1-FEA9-FBE0-921300EF7B4A}"/>
          </ac:spMkLst>
        </pc:spChg>
        <pc:spChg chg="mod ord">
          <ac:chgData name="Lukas Kozel" userId="5faef357-946f-4c0e-bd5d-396a2e3cc0bf" providerId="ADAL" clId="{26B7CC55-7383-4DEF-BC92-4B5300145D0D}" dt="2024-04-26T16:18:32.067" v="10454"/>
          <ac:spMkLst>
            <pc:docMk/>
            <pc:sldMk cId="4158440476" sldId="511"/>
            <ac:spMk id="55" creationId="{D5724794-86AA-8892-94EA-CBD631C1C683}"/>
          </ac:spMkLst>
        </pc:spChg>
        <pc:spChg chg="mod ord">
          <ac:chgData name="Lukas Kozel" userId="5faef357-946f-4c0e-bd5d-396a2e3cc0bf" providerId="ADAL" clId="{26B7CC55-7383-4DEF-BC92-4B5300145D0D}" dt="2024-04-26T16:18:32.069" v="10456"/>
          <ac:spMkLst>
            <pc:docMk/>
            <pc:sldMk cId="4158440476" sldId="511"/>
            <ac:spMk id="56" creationId="{8BF06986-029D-51BF-9E61-F36D2CD0E850}"/>
          </ac:spMkLst>
        </pc:spChg>
        <pc:spChg chg="mod ord">
          <ac:chgData name="Lukas Kozel" userId="5faef357-946f-4c0e-bd5d-396a2e3cc0bf" providerId="ADAL" clId="{26B7CC55-7383-4DEF-BC92-4B5300145D0D}" dt="2024-04-26T16:18:32.071" v="10458"/>
          <ac:spMkLst>
            <pc:docMk/>
            <pc:sldMk cId="4158440476" sldId="511"/>
            <ac:spMk id="57" creationId="{27C6BA07-B610-D124-5307-0EB284449CC7}"/>
          </ac:spMkLst>
        </pc:spChg>
        <pc:spChg chg="mod ord">
          <ac:chgData name="Lukas Kozel" userId="5faef357-946f-4c0e-bd5d-396a2e3cc0bf" providerId="ADAL" clId="{26B7CC55-7383-4DEF-BC92-4B5300145D0D}" dt="2024-04-26T16:18:32.072" v="10460"/>
          <ac:spMkLst>
            <pc:docMk/>
            <pc:sldMk cId="4158440476" sldId="511"/>
            <ac:spMk id="58" creationId="{69FCE4CF-1993-1600-5D70-4F959924934F}"/>
          </ac:spMkLst>
        </pc:spChg>
        <pc:spChg chg="mod ord">
          <ac:chgData name="Lukas Kozel" userId="5faef357-946f-4c0e-bd5d-396a2e3cc0bf" providerId="ADAL" clId="{26B7CC55-7383-4DEF-BC92-4B5300145D0D}" dt="2024-04-26T16:18:32.074" v="10462"/>
          <ac:spMkLst>
            <pc:docMk/>
            <pc:sldMk cId="4158440476" sldId="511"/>
            <ac:spMk id="59" creationId="{621C24F7-FA63-49DB-BB0D-C8C0493BE520}"/>
          </ac:spMkLst>
        </pc:spChg>
        <pc:spChg chg="mod ord">
          <ac:chgData name="Lukas Kozel" userId="5faef357-946f-4c0e-bd5d-396a2e3cc0bf" providerId="ADAL" clId="{26B7CC55-7383-4DEF-BC92-4B5300145D0D}" dt="2024-04-26T16:18:32.076" v="10464"/>
          <ac:spMkLst>
            <pc:docMk/>
            <pc:sldMk cId="4158440476" sldId="511"/>
            <ac:spMk id="60" creationId="{C18E6625-A62B-549C-2FF4-B6E66CBD76A8}"/>
          </ac:spMkLst>
        </pc:spChg>
        <pc:spChg chg="mod ord">
          <ac:chgData name="Lukas Kozel" userId="5faef357-946f-4c0e-bd5d-396a2e3cc0bf" providerId="ADAL" clId="{26B7CC55-7383-4DEF-BC92-4B5300145D0D}" dt="2024-04-26T16:18:32.078" v="10466"/>
          <ac:spMkLst>
            <pc:docMk/>
            <pc:sldMk cId="4158440476" sldId="511"/>
            <ac:spMk id="61" creationId="{B772D33B-9802-8D5D-4F22-9858AAF20104}"/>
          </ac:spMkLst>
        </pc:spChg>
        <pc:spChg chg="mod ord">
          <ac:chgData name="Lukas Kozel" userId="5faef357-946f-4c0e-bd5d-396a2e3cc0bf" providerId="ADAL" clId="{26B7CC55-7383-4DEF-BC92-4B5300145D0D}" dt="2024-04-27T20:06:23.976" v="12909" actId="207"/>
          <ac:spMkLst>
            <pc:docMk/>
            <pc:sldMk cId="4158440476" sldId="511"/>
            <ac:spMk id="62" creationId="{9743A12A-922D-F84C-DCC5-EB6870FF662E}"/>
          </ac:spMkLst>
        </pc:spChg>
        <pc:spChg chg="mod ord">
          <ac:chgData name="Lukas Kozel" userId="5faef357-946f-4c0e-bd5d-396a2e3cc0bf" providerId="ADAL" clId="{26B7CC55-7383-4DEF-BC92-4B5300145D0D}" dt="2024-04-26T16:18:32.083" v="10472"/>
          <ac:spMkLst>
            <pc:docMk/>
            <pc:sldMk cId="4158440476" sldId="511"/>
            <ac:spMk id="63" creationId="{221B4910-2210-5E07-7813-8D2017238E49}"/>
          </ac:spMkLst>
        </pc:spChg>
        <pc:spChg chg="mod ord">
          <ac:chgData name="Lukas Kozel" userId="5faef357-946f-4c0e-bd5d-396a2e3cc0bf" providerId="ADAL" clId="{26B7CC55-7383-4DEF-BC92-4B5300145D0D}" dt="2024-04-26T16:18:32.084" v="10474"/>
          <ac:spMkLst>
            <pc:docMk/>
            <pc:sldMk cId="4158440476" sldId="511"/>
            <ac:spMk id="64" creationId="{0CAAAC1B-3C3B-B258-D4A0-0029FA4A6292}"/>
          </ac:spMkLst>
        </pc:spChg>
        <pc:spChg chg="mod ord">
          <ac:chgData name="Lukas Kozel" userId="5faef357-946f-4c0e-bd5d-396a2e3cc0bf" providerId="ADAL" clId="{26B7CC55-7383-4DEF-BC92-4B5300145D0D}" dt="2024-04-26T16:18:32.086" v="10476"/>
          <ac:spMkLst>
            <pc:docMk/>
            <pc:sldMk cId="4158440476" sldId="511"/>
            <ac:spMk id="65" creationId="{D64681F8-81A1-FEC1-B7A8-608467D01A4B}"/>
          </ac:spMkLst>
        </pc:spChg>
        <pc:spChg chg="mod ord">
          <ac:chgData name="Lukas Kozel" userId="5faef357-946f-4c0e-bd5d-396a2e3cc0bf" providerId="ADAL" clId="{26B7CC55-7383-4DEF-BC92-4B5300145D0D}" dt="2024-04-26T16:18:32.088" v="10478"/>
          <ac:spMkLst>
            <pc:docMk/>
            <pc:sldMk cId="4158440476" sldId="511"/>
            <ac:spMk id="66" creationId="{C1E9E588-C0EC-320B-4881-3917B98D0FF5}"/>
          </ac:spMkLst>
        </pc:spChg>
        <pc:grpChg chg="mod ord">
          <ac:chgData name="Lukas Kozel" userId="5faef357-946f-4c0e-bd5d-396a2e3cc0bf" providerId="ADAL" clId="{26B7CC55-7383-4DEF-BC92-4B5300145D0D}" dt="2024-04-26T16:18:32.081" v="10470"/>
          <ac:grpSpMkLst>
            <pc:docMk/>
            <pc:sldMk cId="4158440476" sldId="511"/>
            <ac:grpSpMk id="67" creationId="{9A690DC6-870E-836D-2535-24F41E46D242}"/>
          </ac:grpSpMkLst>
        </pc:grpChg>
        <pc:graphicFrameChg chg="mod">
          <ac:chgData name="Lukas Kozel" userId="5faef357-946f-4c0e-bd5d-396a2e3cc0bf" providerId="ADAL" clId="{26B7CC55-7383-4DEF-BC92-4B5300145D0D}" dt="2024-04-26T16:18:32.097" v="10482"/>
          <ac:graphicFrameMkLst>
            <pc:docMk/>
            <pc:sldMk cId="4158440476" sldId="511"/>
            <ac:graphicFrameMk id="9" creationId="{6C6BF597-6517-4000-AD2B-E808DFC83919}"/>
          </ac:graphicFrameMkLst>
        </pc:graphicFrameChg>
        <pc:picChg chg="add mod ord">
          <ac:chgData name="Lukas Kozel" userId="5faef357-946f-4c0e-bd5d-396a2e3cc0bf" providerId="ADAL" clId="{26B7CC55-7383-4DEF-BC92-4B5300145D0D}" dt="2024-04-26T16:18:32.042" v="10426"/>
          <ac:picMkLst>
            <pc:docMk/>
            <pc:sldMk cId="4158440476" sldId="511"/>
            <ac:picMk id="3" creationId="{8764C952-AE8D-2A50-F194-DCAA174771BB}"/>
          </ac:picMkLst>
        </pc:picChg>
        <pc:picChg chg="del">
          <ac:chgData name="Lukas Kozel" userId="5faef357-946f-4c0e-bd5d-396a2e3cc0bf" providerId="ADAL" clId="{26B7CC55-7383-4DEF-BC92-4B5300145D0D}" dt="2024-04-26T16:18:29.374" v="10421" actId="478"/>
          <ac:picMkLst>
            <pc:docMk/>
            <pc:sldMk cId="4158440476" sldId="511"/>
            <ac:picMk id="6" creationId="{A6847808-082A-018D-41EA-6B9CEF03899E}"/>
          </ac:picMkLst>
        </pc:picChg>
        <pc:picChg chg="mod ord">
          <ac:chgData name="Lukas Kozel" userId="5faef357-946f-4c0e-bd5d-396a2e3cc0bf" providerId="ADAL" clId="{26B7CC55-7383-4DEF-BC92-4B5300145D0D}" dt="2024-04-26T16:18:39.538" v="10483"/>
          <ac:picMkLst>
            <pc:docMk/>
            <pc:sldMk cId="4158440476" sldId="511"/>
            <ac:picMk id="22" creationId="{E947CA0B-C2A5-F1C9-9F6C-63E5CC04CAF5}"/>
          </ac:picMkLst>
        </pc:picChg>
      </pc:sldChg>
      <pc:sldChg chg="new add del">
        <pc:chgData name="Lukas Kozel" userId="5faef357-946f-4c0e-bd5d-396a2e3cc0bf" providerId="ADAL" clId="{26B7CC55-7383-4DEF-BC92-4B5300145D0D}" dt="2024-04-26T17:04:14.173" v="12040" actId="2696"/>
        <pc:sldMkLst>
          <pc:docMk/>
          <pc:sldMk cId="3290012878" sldId="512"/>
        </pc:sldMkLst>
      </pc:sldChg>
      <pc:sldChg chg="addSp delSp modSp add mod">
        <pc:chgData name="Lukas Kozel" userId="5faef357-946f-4c0e-bd5d-396a2e3cc0bf" providerId="ADAL" clId="{26B7CC55-7383-4DEF-BC92-4B5300145D0D}" dt="2024-04-27T20:05:10.408" v="12900"/>
        <pc:sldMkLst>
          <pc:docMk/>
          <pc:sldMk cId="3334727524" sldId="512"/>
        </pc:sldMkLst>
        <pc:spChg chg="add del mod">
          <ac:chgData name="Lukas Kozel" userId="5faef357-946f-4c0e-bd5d-396a2e3cc0bf" providerId="ADAL" clId="{26B7CC55-7383-4DEF-BC92-4B5300145D0D}" dt="2024-04-27T19:59:44.661" v="12828" actId="478"/>
          <ac:spMkLst>
            <pc:docMk/>
            <pc:sldMk cId="3334727524" sldId="512"/>
            <ac:spMk id="2" creationId="{9445F072-9DB6-2FD5-C534-843B66F05136}"/>
          </ac:spMkLst>
        </pc:spChg>
        <pc:spChg chg="add mod ord">
          <ac:chgData name="Lukas Kozel" userId="5faef357-946f-4c0e-bd5d-396a2e3cc0bf" providerId="ADAL" clId="{26B7CC55-7383-4DEF-BC92-4B5300145D0D}" dt="2024-04-27T20:00:33.767" v="12837"/>
          <ac:spMkLst>
            <pc:docMk/>
            <pc:sldMk cId="3334727524" sldId="512"/>
            <ac:spMk id="3" creationId="{168E77D1-B180-4DFA-9FAF-2024D6531521}"/>
          </ac:spMkLst>
        </pc:spChg>
        <pc:spChg chg="add mod ord">
          <ac:chgData name="Lukas Kozel" userId="5faef357-946f-4c0e-bd5d-396a2e3cc0bf" providerId="ADAL" clId="{26B7CC55-7383-4DEF-BC92-4B5300145D0D}" dt="2024-04-27T20:00:33.771" v="12841"/>
          <ac:spMkLst>
            <pc:docMk/>
            <pc:sldMk cId="3334727524" sldId="512"/>
            <ac:spMk id="5" creationId="{A313043B-FB1D-D681-2011-6CA8B1F5B0E9}"/>
          </ac:spMkLst>
        </pc:spChg>
        <pc:spChg chg="add del mod">
          <ac:chgData name="Lukas Kozel" userId="5faef357-946f-4c0e-bd5d-396a2e3cc0bf" providerId="ADAL" clId="{26B7CC55-7383-4DEF-BC92-4B5300145D0D}" dt="2024-04-26T17:07:56.216" v="12142" actId="478"/>
          <ac:spMkLst>
            <pc:docMk/>
            <pc:sldMk cId="3334727524" sldId="512"/>
            <ac:spMk id="6" creationId="{01801A28-74C2-B060-1458-8EA1D263E073}"/>
          </ac:spMkLst>
        </pc:spChg>
        <pc:spChg chg="add del mod">
          <ac:chgData name="Lukas Kozel" userId="5faef357-946f-4c0e-bd5d-396a2e3cc0bf" providerId="ADAL" clId="{26B7CC55-7383-4DEF-BC92-4B5300145D0D}" dt="2024-04-26T17:07:56.216" v="12142" actId="478"/>
          <ac:spMkLst>
            <pc:docMk/>
            <pc:sldMk cId="3334727524" sldId="512"/>
            <ac:spMk id="7" creationId="{E0E63197-C0CD-4B84-FDF2-B74179C274DE}"/>
          </ac:spMkLst>
        </pc:spChg>
        <pc:spChg chg="add del mod">
          <ac:chgData name="Lukas Kozel" userId="5faef357-946f-4c0e-bd5d-396a2e3cc0bf" providerId="ADAL" clId="{26B7CC55-7383-4DEF-BC92-4B5300145D0D}" dt="2024-04-26T17:07:56.216" v="12142" actId="478"/>
          <ac:spMkLst>
            <pc:docMk/>
            <pc:sldMk cId="3334727524" sldId="512"/>
            <ac:spMk id="8" creationId="{5C82ACCF-91FD-521E-2DA2-552E3D3E691B}"/>
          </ac:spMkLst>
        </pc:spChg>
        <pc:spChg chg="add del mod">
          <ac:chgData name="Lukas Kozel" userId="5faef357-946f-4c0e-bd5d-396a2e3cc0bf" providerId="ADAL" clId="{26B7CC55-7383-4DEF-BC92-4B5300145D0D}" dt="2024-04-26T17:07:56.216" v="12142" actId="478"/>
          <ac:spMkLst>
            <pc:docMk/>
            <pc:sldMk cId="3334727524" sldId="512"/>
            <ac:spMk id="9" creationId="{7E2978D9-F0BA-5F98-FDDE-D8E3D0C6B2F9}"/>
          </ac:spMkLst>
        </pc:spChg>
        <pc:spChg chg="add del mod">
          <ac:chgData name="Lukas Kozel" userId="5faef357-946f-4c0e-bd5d-396a2e3cc0bf" providerId="ADAL" clId="{26B7CC55-7383-4DEF-BC92-4B5300145D0D}" dt="2024-04-26T17:07:56.216" v="12142" actId="478"/>
          <ac:spMkLst>
            <pc:docMk/>
            <pc:sldMk cId="3334727524" sldId="512"/>
            <ac:spMk id="10" creationId="{649064F6-3C61-7F71-64D0-77306F0A107F}"/>
          </ac:spMkLst>
        </pc:spChg>
        <pc:spChg chg="add del mod">
          <ac:chgData name="Lukas Kozel" userId="5faef357-946f-4c0e-bd5d-396a2e3cc0bf" providerId="ADAL" clId="{26B7CC55-7383-4DEF-BC92-4B5300145D0D}" dt="2024-04-26T17:07:56.216" v="12142" actId="478"/>
          <ac:spMkLst>
            <pc:docMk/>
            <pc:sldMk cId="3334727524" sldId="512"/>
            <ac:spMk id="11" creationId="{B3F287B1-C160-C24D-9E67-9287F87EE6A6}"/>
          </ac:spMkLst>
        </pc:spChg>
        <pc:spChg chg="add del mod">
          <ac:chgData name="Lukas Kozel" userId="5faef357-946f-4c0e-bd5d-396a2e3cc0bf" providerId="ADAL" clId="{26B7CC55-7383-4DEF-BC92-4B5300145D0D}" dt="2024-04-26T17:07:54.227" v="12141" actId="21"/>
          <ac:spMkLst>
            <pc:docMk/>
            <pc:sldMk cId="3334727524" sldId="512"/>
            <ac:spMk id="12" creationId="{EA4824E7-CD19-6512-DD28-713D42420F85}"/>
          </ac:spMkLst>
        </pc:spChg>
        <pc:spChg chg="add del mod">
          <ac:chgData name="Lukas Kozel" userId="5faef357-946f-4c0e-bd5d-396a2e3cc0bf" providerId="ADAL" clId="{26B7CC55-7383-4DEF-BC92-4B5300145D0D}" dt="2024-04-26T17:07:54.227" v="12141" actId="21"/>
          <ac:spMkLst>
            <pc:docMk/>
            <pc:sldMk cId="3334727524" sldId="512"/>
            <ac:spMk id="13" creationId="{09CF387B-7B45-8494-5F02-1BC0A93353DB}"/>
          </ac:spMkLst>
        </pc:spChg>
        <pc:spChg chg="add del mod">
          <ac:chgData name="Lukas Kozel" userId="5faef357-946f-4c0e-bd5d-396a2e3cc0bf" providerId="ADAL" clId="{26B7CC55-7383-4DEF-BC92-4B5300145D0D}" dt="2024-04-26T17:07:54.227" v="12141" actId="21"/>
          <ac:spMkLst>
            <pc:docMk/>
            <pc:sldMk cId="3334727524" sldId="512"/>
            <ac:spMk id="14" creationId="{E3A7136F-6991-6268-7C12-74905F0A2BDF}"/>
          </ac:spMkLst>
        </pc:spChg>
        <pc:spChg chg="add del mod">
          <ac:chgData name="Lukas Kozel" userId="5faef357-946f-4c0e-bd5d-396a2e3cc0bf" providerId="ADAL" clId="{26B7CC55-7383-4DEF-BC92-4B5300145D0D}" dt="2024-04-26T17:07:54.227" v="12141" actId="21"/>
          <ac:spMkLst>
            <pc:docMk/>
            <pc:sldMk cId="3334727524" sldId="512"/>
            <ac:spMk id="15" creationId="{A40341B2-0E9E-0B26-4890-49A12CA93A6B}"/>
          </ac:spMkLst>
        </pc:spChg>
        <pc:spChg chg="add del mod">
          <ac:chgData name="Lukas Kozel" userId="5faef357-946f-4c0e-bd5d-396a2e3cc0bf" providerId="ADAL" clId="{26B7CC55-7383-4DEF-BC92-4B5300145D0D}" dt="2024-04-26T17:07:43.897" v="12132" actId="478"/>
          <ac:spMkLst>
            <pc:docMk/>
            <pc:sldMk cId="3334727524" sldId="512"/>
            <ac:spMk id="16" creationId="{7A0C51B0-0A33-E5A7-4B80-4B9D1A8A9308}"/>
          </ac:spMkLst>
        </pc:spChg>
        <pc:spChg chg="add del mod">
          <ac:chgData name="Lukas Kozel" userId="5faef357-946f-4c0e-bd5d-396a2e3cc0bf" providerId="ADAL" clId="{26B7CC55-7383-4DEF-BC92-4B5300145D0D}" dt="2024-04-26T17:07:54.227" v="12141" actId="21"/>
          <ac:spMkLst>
            <pc:docMk/>
            <pc:sldMk cId="3334727524" sldId="512"/>
            <ac:spMk id="17" creationId="{D0D17C3C-EC54-FC16-C563-ADF5F37E55CB}"/>
          </ac:spMkLst>
        </pc:spChg>
        <pc:spChg chg="add del mod">
          <ac:chgData name="Lukas Kozel" userId="5faef357-946f-4c0e-bd5d-396a2e3cc0bf" providerId="ADAL" clId="{26B7CC55-7383-4DEF-BC92-4B5300145D0D}" dt="2024-04-26T17:07:54.227" v="12141" actId="21"/>
          <ac:spMkLst>
            <pc:docMk/>
            <pc:sldMk cId="3334727524" sldId="512"/>
            <ac:spMk id="18" creationId="{CE8863A3-C05C-3A03-D816-99CE3C024FE5}"/>
          </ac:spMkLst>
        </pc:spChg>
        <pc:spChg chg="add mod ord">
          <ac:chgData name="Lukas Kozel" userId="5faef357-946f-4c0e-bd5d-396a2e3cc0bf" providerId="ADAL" clId="{26B7CC55-7383-4DEF-BC92-4B5300145D0D}" dt="2024-04-27T20:00:33.773" v="12843"/>
          <ac:spMkLst>
            <pc:docMk/>
            <pc:sldMk cId="3334727524" sldId="512"/>
            <ac:spMk id="19" creationId="{467B7313-8C0F-59B6-3D72-1124DB655FFD}"/>
          </ac:spMkLst>
        </pc:spChg>
        <pc:spChg chg="add mod ord">
          <ac:chgData name="Lukas Kozel" userId="5faef357-946f-4c0e-bd5d-396a2e3cc0bf" providerId="ADAL" clId="{26B7CC55-7383-4DEF-BC92-4B5300145D0D}" dt="2024-04-27T20:00:33.775" v="12845"/>
          <ac:spMkLst>
            <pc:docMk/>
            <pc:sldMk cId="3334727524" sldId="512"/>
            <ac:spMk id="20" creationId="{D1795655-C05D-6D7E-9D6B-95F27ED2133C}"/>
          </ac:spMkLst>
        </pc:spChg>
        <pc:spChg chg="add mod ord">
          <ac:chgData name="Lukas Kozel" userId="5faef357-946f-4c0e-bd5d-396a2e3cc0bf" providerId="ADAL" clId="{26B7CC55-7383-4DEF-BC92-4B5300145D0D}" dt="2024-04-27T20:00:33.776" v="12847"/>
          <ac:spMkLst>
            <pc:docMk/>
            <pc:sldMk cId="3334727524" sldId="512"/>
            <ac:spMk id="21" creationId="{33CEC035-5847-6DC6-E833-8E757027B018}"/>
          </ac:spMkLst>
        </pc:spChg>
        <pc:spChg chg="add mod ord">
          <ac:chgData name="Lukas Kozel" userId="5faef357-946f-4c0e-bd5d-396a2e3cc0bf" providerId="ADAL" clId="{26B7CC55-7383-4DEF-BC92-4B5300145D0D}" dt="2024-04-27T20:00:33.778" v="12849"/>
          <ac:spMkLst>
            <pc:docMk/>
            <pc:sldMk cId="3334727524" sldId="512"/>
            <ac:spMk id="22" creationId="{F814DF75-0C3C-F3FB-897A-474EA12BE815}"/>
          </ac:spMkLst>
        </pc:spChg>
        <pc:spChg chg="add mod ord">
          <ac:chgData name="Lukas Kozel" userId="5faef357-946f-4c0e-bd5d-396a2e3cc0bf" providerId="ADAL" clId="{26B7CC55-7383-4DEF-BC92-4B5300145D0D}" dt="2024-04-27T20:00:33.779" v="12851"/>
          <ac:spMkLst>
            <pc:docMk/>
            <pc:sldMk cId="3334727524" sldId="512"/>
            <ac:spMk id="23" creationId="{5ADC2833-6516-D1C3-E603-9745C012AE92}"/>
          </ac:spMkLst>
        </pc:spChg>
        <pc:spChg chg="add mod ord">
          <ac:chgData name="Lukas Kozel" userId="5faef357-946f-4c0e-bd5d-396a2e3cc0bf" providerId="ADAL" clId="{26B7CC55-7383-4DEF-BC92-4B5300145D0D}" dt="2024-04-27T20:00:33.781" v="12853"/>
          <ac:spMkLst>
            <pc:docMk/>
            <pc:sldMk cId="3334727524" sldId="512"/>
            <ac:spMk id="24" creationId="{9D34F3E3-2398-C36D-F098-8D9F9D22432E}"/>
          </ac:spMkLst>
        </pc:spChg>
        <pc:spChg chg="add mod ord">
          <ac:chgData name="Lukas Kozel" userId="5faef357-946f-4c0e-bd5d-396a2e3cc0bf" providerId="ADAL" clId="{26B7CC55-7383-4DEF-BC92-4B5300145D0D}" dt="2024-04-27T20:00:33.789" v="12865"/>
          <ac:spMkLst>
            <pc:docMk/>
            <pc:sldMk cId="3334727524" sldId="512"/>
            <ac:spMk id="33" creationId="{50E7E890-21D0-DA2C-19CA-B4C670CA7C55}"/>
          </ac:spMkLst>
        </pc:spChg>
        <pc:spChg chg="add del mod">
          <ac:chgData name="Lukas Kozel" userId="5faef357-946f-4c0e-bd5d-396a2e3cc0bf" providerId="ADAL" clId="{26B7CC55-7383-4DEF-BC92-4B5300145D0D}" dt="2024-04-27T19:47:11.671" v="12202" actId="478"/>
          <ac:spMkLst>
            <pc:docMk/>
            <pc:sldMk cId="3334727524" sldId="512"/>
            <ac:spMk id="34" creationId="{F089A80E-0760-50A1-71A1-8172919CEBD6}"/>
          </ac:spMkLst>
        </pc:spChg>
        <pc:spChg chg="add del mod">
          <ac:chgData name="Lukas Kozel" userId="5faef357-946f-4c0e-bd5d-396a2e3cc0bf" providerId="ADAL" clId="{26B7CC55-7383-4DEF-BC92-4B5300145D0D}" dt="2024-04-27T19:51:39.950" v="12358" actId="478"/>
          <ac:spMkLst>
            <pc:docMk/>
            <pc:sldMk cId="3334727524" sldId="512"/>
            <ac:spMk id="35" creationId="{0E9C4837-E592-F211-57E6-32691617C9E4}"/>
          </ac:spMkLst>
        </pc:spChg>
        <pc:spChg chg="add del mod">
          <ac:chgData name="Lukas Kozel" userId="5faef357-946f-4c0e-bd5d-396a2e3cc0bf" providerId="ADAL" clId="{26B7CC55-7383-4DEF-BC92-4B5300145D0D}" dt="2024-04-27T19:47:41.427" v="12212"/>
          <ac:spMkLst>
            <pc:docMk/>
            <pc:sldMk cId="3334727524" sldId="512"/>
            <ac:spMk id="36" creationId="{02CE60E0-165E-9E36-63BD-1E2605557D77}"/>
          </ac:spMkLst>
        </pc:spChg>
        <pc:spChg chg="add del mod">
          <ac:chgData name="Lukas Kozel" userId="5faef357-946f-4c0e-bd5d-396a2e3cc0bf" providerId="ADAL" clId="{26B7CC55-7383-4DEF-BC92-4B5300145D0D}" dt="2024-04-27T19:47:41.427" v="12212"/>
          <ac:spMkLst>
            <pc:docMk/>
            <pc:sldMk cId="3334727524" sldId="512"/>
            <ac:spMk id="37" creationId="{C0409CEF-A389-6DDB-F918-C8C424684FFB}"/>
          </ac:spMkLst>
        </pc:spChg>
        <pc:spChg chg="add mod">
          <ac:chgData name="Lukas Kozel" userId="5faef357-946f-4c0e-bd5d-396a2e3cc0bf" providerId="ADAL" clId="{26B7CC55-7383-4DEF-BC92-4B5300145D0D}" dt="2024-04-27T19:50:00.260" v="12284" actId="571"/>
          <ac:spMkLst>
            <pc:docMk/>
            <pc:sldMk cId="3334727524" sldId="512"/>
            <ac:spMk id="38" creationId="{50D80E4A-10B0-C659-6422-8ED7071FCEDF}"/>
          </ac:spMkLst>
        </pc:spChg>
        <pc:spChg chg="add mod">
          <ac:chgData name="Lukas Kozel" userId="5faef357-946f-4c0e-bd5d-396a2e3cc0bf" providerId="ADAL" clId="{26B7CC55-7383-4DEF-BC92-4B5300145D0D}" dt="2024-04-27T19:50:00.260" v="12284" actId="571"/>
          <ac:spMkLst>
            <pc:docMk/>
            <pc:sldMk cId="3334727524" sldId="512"/>
            <ac:spMk id="39" creationId="{DCCFFA31-B31E-1485-5F01-CD8C30CD648A}"/>
          </ac:spMkLst>
        </pc:spChg>
        <pc:spChg chg="add mod ord">
          <ac:chgData name="Lukas Kozel" userId="5faef357-946f-4c0e-bd5d-396a2e3cc0bf" providerId="ADAL" clId="{26B7CC55-7383-4DEF-BC92-4B5300145D0D}" dt="2024-04-27T20:00:33.791" v="12867"/>
          <ac:spMkLst>
            <pc:docMk/>
            <pc:sldMk cId="3334727524" sldId="512"/>
            <ac:spMk id="40" creationId="{23D5CCDB-446D-36E4-3DD5-EE615AF74F8E}"/>
          </ac:spMkLst>
        </pc:spChg>
        <pc:spChg chg="add mod ord">
          <ac:chgData name="Lukas Kozel" userId="5faef357-946f-4c0e-bd5d-396a2e3cc0bf" providerId="ADAL" clId="{26B7CC55-7383-4DEF-BC92-4B5300145D0D}" dt="2024-04-27T20:00:33.792" v="12869"/>
          <ac:spMkLst>
            <pc:docMk/>
            <pc:sldMk cId="3334727524" sldId="512"/>
            <ac:spMk id="41" creationId="{2D5ECBE3-9B87-0F48-96BB-2E93975F07EE}"/>
          </ac:spMkLst>
        </pc:spChg>
        <pc:spChg chg="add mod ord">
          <ac:chgData name="Lukas Kozel" userId="5faef357-946f-4c0e-bd5d-396a2e3cc0bf" providerId="ADAL" clId="{26B7CC55-7383-4DEF-BC92-4B5300145D0D}" dt="2024-04-27T20:00:33.793" v="12871"/>
          <ac:spMkLst>
            <pc:docMk/>
            <pc:sldMk cId="3334727524" sldId="512"/>
            <ac:spMk id="43" creationId="{03FCFC5E-5F2E-2B89-6482-960EFE492279}"/>
          </ac:spMkLst>
        </pc:spChg>
        <pc:spChg chg="add mod ord">
          <ac:chgData name="Lukas Kozel" userId="5faef357-946f-4c0e-bd5d-396a2e3cc0bf" providerId="ADAL" clId="{26B7CC55-7383-4DEF-BC92-4B5300145D0D}" dt="2024-04-27T20:00:33.795" v="12873"/>
          <ac:spMkLst>
            <pc:docMk/>
            <pc:sldMk cId="3334727524" sldId="512"/>
            <ac:spMk id="44" creationId="{4ED547CB-697F-9864-6C3E-6518081B8154}"/>
          </ac:spMkLst>
        </pc:spChg>
        <pc:spChg chg="add del mod">
          <ac:chgData name="Lukas Kozel" userId="5faef357-946f-4c0e-bd5d-396a2e3cc0bf" providerId="ADAL" clId="{26B7CC55-7383-4DEF-BC92-4B5300145D0D}" dt="2024-04-27T19:58:44.012" v="12668" actId="478"/>
          <ac:spMkLst>
            <pc:docMk/>
            <pc:sldMk cId="3334727524" sldId="512"/>
            <ac:spMk id="45" creationId="{118FD0F3-A3B8-C04C-4E86-688A5DAE374C}"/>
          </ac:spMkLst>
        </pc:spChg>
        <pc:spChg chg="add del mod">
          <ac:chgData name="Lukas Kozel" userId="5faef357-946f-4c0e-bd5d-396a2e3cc0bf" providerId="ADAL" clId="{26B7CC55-7383-4DEF-BC92-4B5300145D0D}" dt="2024-04-27T19:59:46.596" v="12829" actId="478"/>
          <ac:spMkLst>
            <pc:docMk/>
            <pc:sldMk cId="3334727524" sldId="512"/>
            <ac:spMk id="46" creationId="{E64683A8-4883-05A9-68A1-1C329F8D3AEE}"/>
          </ac:spMkLst>
        </pc:spChg>
        <pc:spChg chg="add mod ord">
          <ac:chgData name="Lukas Kozel" userId="5faef357-946f-4c0e-bd5d-396a2e3cc0bf" providerId="ADAL" clId="{26B7CC55-7383-4DEF-BC92-4B5300145D0D}" dt="2024-04-27T20:01:20.513" v="12896" actId="14100"/>
          <ac:spMkLst>
            <pc:docMk/>
            <pc:sldMk cId="3334727524" sldId="512"/>
            <ac:spMk id="47" creationId="{10A51C75-BBA9-88C7-8183-83B72CA2DCAA}"/>
          </ac:spMkLst>
        </pc:spChg>
        <pc:spChg chg="add mod ord">
          <ac:chgData name="Lukas Kozel" userId="5faef357-946f-4c0e-bd5d-396a2e3cc0bf" providerId="ADAL" clId="{26B7CC55-7383-4DEF-BC92-4B5300145D0D}" dt="2024-04-27T20:00:33.798" v="12877"/>
          <ac:spMkLst>
            <pc:docMk/>
            <pc:sldMk cId="3334727524" sldId="512"/>
            <ac:spMk id="48" creationId="{8C75E397-2CFA-3E17-E9F7-119D42592562}"/>
          </ac:spMkLst>
        </pc:spChg>
        <pc:spChg chg="add mod ord">
          <ac:chgData name="Lukas Kozel" userId="5faef357-946f-4c0e-bd5d-396a2e3cc0bf" providerId="ADAL" clId="{26B7CC55-7383-4DEF-BC92-4B5300145D0D}" dt="2024-04-27T20:05:10.408" v="12900"/>
          <ac:spMkLst>
            <pc:docMk/>
            <pc:sldMk cId="3334727524" sldId="512"/>
            <ac:spMk id="49" creationId="{566FC1CC-2FFE-3B2D-6EA8-8C240CFF7944}"/>
          </ac:spMkLst>
        </pc:spChg>
        <pc:graphicFrameChg chg="add mod ord modVis replST">
          <ac:chgData name="Lukas Kozel" userId="5faef357-946f-4c0e-bd5d-396a2e3cc0bf" providerId="ADAL" clId="{26B7CC55-7383-4DEF-BC92-4B5300145D0D}" dt="2024-04-27T20:00:33.847" v="12894"/>
          <ac:graphicFrameMkLst>
            <pc:docMk/>
            <pc:sldMk cId="3334727524" sldId="512"/>
            <ac:graphicFrameMk id="50" creationId="{9DA6D8E3-0504-0CE2-1D84-B688AAA4E6D2}"/>
          </ac:graphicFrameMkLst>
        </pc:graphicFrameChg>
        <pc:picChg chg="add mod ord">
          <ac:chgData name="Lukas Kozel" userId="5faef357-946f-4c0e-bd5d-396a2e3cc0bf" providerId="ADAL" clId="{26B7CC55-7383-4DEF-BC92-4B5300145D0D}" dt="2024-04-27T20:00:33.769" v="12839"/>
          <ac:picMkLst>
            <pc:docMk/>
            <pc:sldMk cId="3334727524" sldId="512"/>
            <ac:picMk id="4" creationId="{A6DBB48C-3E05-FF1A-56D0-5A0669195D82}"/>
          </ac:picMkLst>
        </pc:picChg>
        <pc:picChg chg="add del mod">
          <ac:chgData name="Lukas Kozel" userId="5faef357-946f-4c0e-bd5d-396a2e3cc0bf" providerId="ADAL" clId="{26B7CC55-7383-4DEF-BC92-4B5300145D0D}" dt="2024-04-26T17:09:21.091" v="12177" actId="478"/>
          <ac:picMkLst>
            <pc:docMk/>
            <pc:sldMk cId="3334727524" sldId="512"/>
            <ac:picMk id="25" creationId="{1F80EFE2-8890-C682-9F70-2E29D2DFC34A}"/>
          </ac:picMkLst>
        </pc:picChg>
        <pc:cxnChg chg="add del">
          <ac:chgData name="Lukas Kozel" userId="5faef357-946f-4c0e-bd5d-396a2e3cc0bf" providerId="ADAL" clId="{26B7CC55-7383-4DEF-BC92-4B5300145D0D}" dt="2024-04-26T17:08:39.474" v="12147" actId="21"/>
          <ac:cxnSpMkLst>
            <pc:docMk/>
            <pc:sldMk cId="3334727524" sldId="512"/>
            <ac:cxnSpMk id="27" creationId="{89587363-F070-6FCD-C611-58ED4293FF4F}"/>
          </ac:cxnSpMkLst>
        </pc:cxnChg>
        <pc:cxnChg chg="add mod ord">
          <ac:chgData name="Lukas Kozel" userId="5faef357-946f-4c0e-bd5d-396a2e3cc0bf" providerId="ADAL" clId="{26B7CC55-7383-4DEF-BC92-4B5300145D0D}" dt="2024-04-27T20:00:33.782" v="12855"/>
          <ac:cxnSpMkLst>
            <pc:docMk/>
            <pc:sldMk cId="3334727524" sldId="512"/>
            <ac:cxnSpMk id="28" creationId="{606630A2-F4A7-8279-96BC-663F7E3F999B}"/>
          </ac:cxnSpMkLst>
        </pc:cxnChg>
        <pc:cxnChg chg="add mod ord">
          <ac:chgData name="Lukas Kozel" userId="5faef357-946f-4c0e-bd5d-396a2e3cc0bf" providerId="ADAL" clId="{26B7CC55-7383-4DEF-BC92-4B5300145D0D}" dt="2024-04-27T20:00:33.783" v="12857"/>
          <ac:cxnSpMkLst>
            <pc:docMk/>
            <pc:sldMk cId="3334727524" sldId="512"/>
            <ac:cxnSpMk id="29" creationId="{02EA7524-09EA-A385-7A21-CBFFB5BCC16A}"/>
          </ac:cxnSpMkLst>
        </pc:cxnChg>
        <pc:cxnChg chg="add mod ord">
          <ac:chgData name="Lukas Kozel" userId="5faef357-946f-4c0e-bd5d-396a2e3cc0bf" providerId="ADAL" clId="{26B7CC55-7383-4DEF-BC92-4B5300145D0D}" dt="2024-04-27T20:00:33.785" v="12859"/>
          <ac:cxnSpMkLst>
            <pc:docMk/>
            <pc:sldMk cId="3334727524" sldId="512"/>
            <ac:cxnSpMk id="30" creationId="{BC090578-E7F6-258B-8859-2E2B65F100B0}"/>
          </ac:cxnSpMkLst>
        </pc:cxnChg>
        <pc:cxnChg chg="add mod ord">
          <ac:chgData name="Lukas Kozel" userId="5faef357-946f-4c0e-bd5d-396a2e3cc0bf" providerId="ADAL" clId="{26B7CC55-7383-4DEF-BC92-4B5300145D0D}" dt="2024-04-27T20:00:33.786" v="12861"/>
          <ac:cxnSpMkLst>
            <pc:docMk/>
            <pc:sldMk cId="3334727524" sldId="512"/>
            <ac:cxnSpMk id="31" creationId="{800A8017-51EF-9B1E-308C-CFFE622CA681}"/>
          </ac:cxnSpMkLst>
        </pc:cxnChg>
        <pc:cxnChg chg="add mod ord">
          <ac:chgData name="Lukas Kozel" userId="5faef357-946f-4c0e-bd5d-396a2e3cc0bf" providerId="ADAL" clId="{26B7CC55-7383-4DEF-BC92-4B5300145D0D}" dt="2024-04-27T20:00:33.787" v="12863"/>
          <ac:cxnSpMkLst>
            <pc:docMk/>
            <pc:sldMk cId="3334727524" sldId="512"/>
            <ac:cxnSpMk id="32" creationId="{49D98B4C-EBCC-A341-5AA8-CA6C19009373}"/>
          </ac:cxnSpMkLst>
        </pc:cxnChg>
        <pc:cxnChg chg="add mod">
          <ac:chgData name="Lukas Kozel" userId="5faef357-946f-4c0e-bd5d-396a2e3cc0bf" providerId="ADAL" clId="{26B7CC55-7383-4DEF-BC92-4B5300145D0D}" dt="2024-04-27T19:52:00.825" v="12363" actId="571"/>
          <ac:cxnSpMkLst>
            <pc:docMk/>
            <pc:sldMk cId="3334727524" sldId="512"/>
            <ac:cxnSpMk id="42" creationId="{E50BAA62-D48B-72A4-CD42-9A7E35F63B4C}"/>
          </ac:cxnSpMkLst>
        </pc:cxnChg>
      </pc:sldChg>
      <pc:sldChg chg="addSp delSp modSp add del mod">
        <pc:chgData name="Lukas Kozel" userId="5faef357-946f-4c0e-bd5d-396a2e3cc0bf" providerId="ADAL" clId="{26B7CC55-7383-4DEF-BC92-4B5300145D0D}" dt="2024-04-26T16:37:26.057" v="11227" actId="47"/>
        <pc:sldMkLst>
          <pc:docMk/>
          <pc:sldMk cId="0" sldId="513"/>
        </pc:sldMkLst>
        <pc:spChg chg="add del mod">
          <ac:chgData name="Lukas Kozel" userId="5faef357-946f-4c0e-bd5d-396a2e3cc0bf" providerId="ADAL" clId="{26B7CC55-7383-4DEF-BC92-4B5300145D0D}" dt="2024-04-26T16:28:38.448" v="10706"/>
          <ac:spMkLst>
            <pc:docMk/>
            <pc:sldMk cId="0" sldId="513"/>
            <ac:spMk id="2" creationId="{EA14A663-8842-220B-AFCE-DD27E8109E3F}"/>
          </ac:spMkLst>
        </pc:spChg>
        <pc:spChg chg="add del mod">
          <ac:chgData name="Lukas Kozel" userId="5faef357-946f-4c0e-bd5d-396a2e3cc0bf" providerId="ADAL" clId="{26B7CC55-7383-4DEF-BC92-4B5300145D0D}" dt="2024-04-26T16:28:38.448" v="10706"/>
          <ac:spMkLst>
            <pc:docMk/>
            <pc:sldMk cId="0" sldId="513"/>
            <ac:spMk id="3" creationId="{186077AB-4267-19ED-B6D8-09BE8B9CD3CD}"/>
          </ac:spMkLst>
        </pc:spChg>
        <pc:spChg chg="add del mod">
          <ac:chgData name="Lukas Kozel" userId="5faef357-946f-4c0e-bd5d-396a2e3cc0bf" providerId="ADAL" clId="{26B7CC55-7383-4DEF-BC92-4B5300145D0D}" dt="2024-04-26T16:28:44.476" v="10709" actId="21"/>
          <ac:spMkLst>
            <pc:docMk/>
            <pc:sldMk cId="0" sldId="513"/>
            <ac:spMk id="4" creationId="{6BB5B09B-85E7-CEAB-4B58-A5128954A293}"/>
          </ac:spMkLst>
        </pc:spChg>
        <pc:spChg chg="add del mod">
          <ac:chgData name="Lukas Kozel" userId="5faef357-946f-4c0e-bd5d-396a2e3cc0bf" providerId="ADAL" clId="{26B7CC55-7383-4DEF-BC92-4B5300145D0D}" dt="2024-04-26T16:28:44.476" v="10709" actId="21"/>
          <ac:spMkLst>
            <pc:docMk/>
            <pc:sldMk cId="0" sldId="513"/>
            <ac:spMk id="5" creationId="{28425151-3BB3-636A-5227-8DB08FD18857}"/>
          </ac:spMkLst>
        </pc:spChg>
        <pc:spChg chg="add del mod">
          <ac:chgData name="Lukas Kozel" userId="5faef357-946f-4c0e-bd5d-396a2e3cc0bf" providerId="ADAL" clId="{26B7CC55-7383-4DEF-BC92-4B5300145D0D}" dt="2024-04-26T16:29:02.225" v="10716" actId="21"/>
          <ac:spMkLst>
            <pc:docMk/>
            <pc:sldMk cId="0" sldId="513"/>
            <ac:spMk id="6" creationId="{DE0A929F-640E-423B-3E91-2A7B05715730}"/>
          </ac:spMkLst>
        </pc:spChg>
        <pc:spChg chg="mod">
          <ac:chgData name="Lukas Kozel" userId="5faef357-946f-4c0e-bd5d-396a2e3cc0bf" providerId="ADAL" clId="{26B7CC55-7383-4DEF-BC92-4B5300145D0D}" dt="2024-04-26T16:37:08.990" v="11205"/>
          <ac:spMkLst>
            <pc:docMk/>
            <pc:sldMk cId="0" sldId="513"/>
            <ac:spMk id="8" creationId="{219F0B24-5B6F-D39C-C0E8-226491E3363F}"/>
          </ac:spMkLst>
        </pc:spChg>
        <pc:spChg chg="mod">
          <ac:chgData name="Lukas Kozel" userId="5faef357-946f-4c0e-bd5d-396a2e3cc0bf" providerId="ADAL" clId="{26B7CC55-7383-4DEF-BC92-4B5300145D0D}" dt="2024-04-26T16:37:08.990" v="11205"/>
          <ac:spMkLst>
            <pc:docMk/>
            <pc:sldMk cId="0" sldId="513"/>
            <ac:spMk id="9" creationId="{0F9022AC-B623-3BAD-2D48-4EC3BE5BFD0E}"/>
          </ac:spMkLst>
        </pc:spChg>
        <pc:spChg chg="mod">
          <ac:chgData name="Lukas Kozel" userId="5faef357-946f-4c0e-bd5d-396a2e3cc0bf" providerId="ADAL" clId="{26B7CC55-7383-4DEF-BC92-4B5300145D0D}" dt="2024-04-26T16:37:08.990" v="11205"/>
          <ac:spMkLst>
            <pc:docMk/>
            <pc:sldMk cId="0" sldId="513"/>
            <ac:spMk id="10" creationId="{16C2EA98-B9B5-2186-4095-A6E78037F5D9}"/>
          </ac:spMkLst>
        </pc:spChg>
        <pc:spChg chg="mod">
          <ac:chgData name="Lukas Kozel" userId="5faef357-946f-4c0e-bd5d-396a2e3cc0bf" providerId="ADAL" clId="{26B7CC55-7383-4DEF-BC92-4B5300145D0D}" dt="2024-04-26T16:37:08.990" v="11205"/>
          <ac:spMkLst>
            <pc:docMk/>
            <pc:sldMk cId="0" sldId="513"/>
            <ac:spMk id="11" creationId="{64DEDE6B-DFA3-8755-BB8E-ACC4B312932C}"/>
          </ac:spMkLst>
        </pc:spChg>
        <pc:spChg chg="mod">
          <ac:chgData name="Lukas Kozel" userId="5faef357-946f-4c0e-bd5d-396a2e3cc0bf" providerId="ADAL" clId="{26B7CC55-7383-4DEF-BC92-4B5300145D0D}" dt="2024-04-26T16:25:35.979" v="10497" actId="27636"/>
          <ac:spMkLst>
            <pc:docMk/>
            <pc:sldMk cId="0" sldId="513"/>
            <ac:spMk id="366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83" v="10498" actId="27636"/>
          <ac:spMkLst>
            <pc:docMk/>
            <pc:sldMk cId="0" sldId="513"/>
            <ac:spMk id="366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6.013" v="10503" actId="27636"/>
          <ac:spMkLst>
            <pc:docMk/>
            <pc:sldMk cId="0" sldId="513"/>
            <ac:spMk id="367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30" v="10488" actId="27636"/>
          <ac:spMkLst>
            <pc:docMk/>
            <pc:sldMk cId="0" sldId="513"/>
            <ac:spMk id="367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39" v="10490" actId="27636"/>
          <ac:spMkLst>
            <pc:docMk/>
            <pc:sldMk cId="0" sldId="513"/>
            <ac:spMk id="367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6.018" v="10504" actId="27636"/>
          <ac:spMkLst>
            <pc:docMk/>
            <pc:sldMk cId="0" sldId="513"/>
            <ac:spMk id="367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6.022" v="10505" actId="27636"/>
          <ac:spMkLst>
            <pc:docMk/>
            <pc:sldMk cId="0" sldId="513"/>
            <ac:spMk id="367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24" v="10487" actId="27636"/>
          <ac:spMkLst>
            <pc:docMk/>
            <pc:sldMk cId="0" sldId="513"/>
            <ac:spMk id="3676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34" v="10489" actId="27636"/>
          <ac:spMkLst>
            <pc:docMk/>
            <pc:sldMk cId="0" sldId="513"/>
            <ac:spMk id="3677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89" v="10499" actId="27636"/>
          <ac:spMkLst>
            <pc:docMk/>
            <pc:sldMk cId="0" sldId="513"/>
            <ac:spMk id="3678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51" v="10492" actId="27636"/>
          <ac:spMkLst>
            <pc:docMk/>
            <pc:sldMk cId="0" sldId="513"/>
            <ac:spMk id="3679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57" v="10493" actId="27636"/>
          <ac:spMkLst>
            <pc:docMk/>
            <pc:sldMk cId="0" sldId="513"/>
            <ac:spMk id="368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63" v="10494" actId="27636"/>
          <ac:spMkLst>
            <pc:docMk/>
            <pc:sldMk cId="0" sldId="513"/>
            <ac:spMk id="368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75" v="10496" actId="27636"/>
          <ac:spMkLst>
            <pc:docMk/>
            <pc:sldMk cId="0" sldId="513"/>
            <ac:spMk id="368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6.007" v="10502" actId="27636"/>
          <ac:spMkLst>
            <pc:docMk/>
            <pc:sldMk cId="0" sldId="513"/>
            <ac:spMk id="368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45" v="10491" actId="27636"/>
          <ac:spMkLst>
            <pc:docMk/>
            <pc:sldMk cId="0" sldId="513"/>
            <ac:spMk id="3684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95" v="10500" actId="27636"/>
          <ac:spMkLst>
            <pc:docMk/>
            <pc:sldMk cId="0" sldId="513"/>
            <ac:spMk id="3685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5.968" v="10495" actId="27636"/>
          <ac:spMkLst>
            <pc:docMk/>
            <pc:sldMk cId="0" sldId="513"/>
            <ac:spMk id="3686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6:25:36.002" v="10501" actId="27636"/>
          <ac:spMkLst>
            <pc:docMk/>
            <pc:sldMk cId="0" sldId="513"/>
            <ac:spMk id="3687" creationId="{00000000-0000-0000-0000-000000000000}"/>
          </ac:spMkLst>
        </pc:spChg>
        <pc:grpChg chg="add del mod">
          <ac:chgData name="Lukas Kozel" userId="5faef357-946f-4c0e-bd5d-396a2e3cc0bf" providerId="ADAL" clId="{26B7CC55-7383-4DEF-BC92-4B5300145D0D}" dt="2024-04-26T16:37:13.554" v="11207" actId="21"/>
          <ac:grpSpMkLst>
            <pc:docMk/>
            <pc:sldMk cId="0" sldId="513"/>
            <ac:grpSpMk id="7" creationId="{2E9D3FD7-00D6-774C-9D48-AE93B07834AB}"/>
          </ac:grpSpMkLst>
        </pc:grpChg>
      </pc:sldChg>
      <pc:sldChg chg="addSp delSp modSp add mod">
        <pc:chgData name="Lukas Kozel" userId="5faef357-946f-4c0e-bd5d-396a2e3cc0bf" providerId="ADAL" clId="{26B7CC55-7383-4DEF-BC92-4B5300145D0D}" dt="2024-04-26T16:37:19.835" v="11226" actId="20577"/>
        <pc:sldMkLst>
          <pc:docMk/>
          <pc:sldMk cId="2383792255" sldId="514"/>
        </pc:sldMkLst>
        <pc:spChg chg="add mod">
          <ac:chgData name="Lukas Kozel" userId="5faef357-946f-4c0e-bd5d-396a2e3cc0bf" providerId="ADAL" clId="{26B7CC55-7383-4DEF-BC92-4B5300145D0D}" dt="2024-04-26T16:27:17.159" v="10700" actId="14100"/>
          <ac:spMkLst>
            <pc:docMk/>
            <pc:sldMk cId="2383792255" sldId="514"/>
            <ac:spMk id="2" creationId="{38C1B037-6023-F73A-CBB1-E59FEA627C35}"/>
          </ac:spMkLst>
        </pc:spChg>
        <pc:spChg chg="mod">
          <ac:chgData name="Lukas Kozel" userId="5faef357-946f-4c0e-bd5d-396a2e3cc0bf" providerId="ADAL" clId="{26B7CC55-7383-4DEF-BC92-4B5300145D0D}" dt="2024-04-26T16:37:19.835" v="11226" actId="20577"/>
          <ac:spMkLst>
            <pc:docMk/>
            <pc:sldMk cId="2383792255" sldId="514"/>
            <ac:spMk id="5" creationId="{80C37D9C-0A20-EDCC-7AE4-4D3E838A500B}"/>
          </ac:spMkLst>
        </pc:spChg>
        <pc:spChg chg="mod">
          <ac:chgData name="Lukas Kozel" userId="5faef357-946f-4c0e-bd5d-396a2e3cc0bf" providerId="ADAL" clId="{26B7CC55-7383-4DEF-BC92-4B5300145D0D}" dt="2024-04-26T16:25:44.246" v="10512" actId="20577"/>
          <ac:spMkLst>
            <pc:docMk/>
            <pc:sldMk cId="2383792255" sldId="514"/>
            <ac:spMk id="7" creationId="{488746E4-9FAB-C356-2CFE-F08D38E6E0F4}"/>
          </ac:spMkLst>
        </pc:spChg>
        <pc:spChg chg="add mod">
          <ac:chgData name="Lukas Kozel" userId="5faef357-946f-4c0e-bd5d-396a2e3cc0bf" providerId="ADAL" clId="{26B7CC55-7383-4DEF-BC92-4B5300145D0D}" dt="2024-04-26T16:36:20.011" v="11195" actId="14100"/>
          <ac:spMkLst>
            <pc:docMk/>
            <pc:sldMk cId="2383792255" sldId="514"/>
            <ac:spMk id="8" creationId="{9C601601-2396-503F-C4AA-19E719701CF8}"/>
          </ac:spMkLst>
        </pc:spChg>
        <pc:spChg chg="add mod">
          <ac:chgData name="Lukas Kozel" userId="5faef357-946f-4c0e-bd5d-396a2e3cc0bf" providerId="ADAL" clId="{26B7CC55-7383-4DEF-BC92-4B5300145D0D}" dt="2024-04-26T16:31:18.769" v="10825" actId="1076"/>
          <ac:spMkLst>
            <pc:docMk/>
            <pc:sldMk cId="2383792255" sldId="514"/>
            <ac:spMk id="10" creationId="{C6809990-4869-DC57-ED67-489FA0210D22}"/>
          </ac:spMkLst>
        </pc:spChg>
        <pc:spChg chg="add mod">
          <ac:chgData name="Lukas Kozel" userId="5faef357-946f-4c0e-bd5d-396a2e3cc0bf" providerId="ADAL" clId="{26B7CC55-7383-4DEF-BC92-4B5300145D0D}" dt="2024-04-26T16:31:18.769" v="10825" actId="1076"/>
          <ac:spMkLst>
            <pc:docMk/>
            <pc:sldMk cId="2383792255" sldId="514"/>
            <ac:spMk id="11" creationId="{2583FA4F-7FAA-E45E-E971-54DBF1BD6B38}"/>
          </ac:spMkLst>
        </pc:spChg>
        <pc:spChg chg="add del mod">
          <ac:chgData name="Lukas Kozel" userId="5faef357-946f-4c0e-bd5d-396a2e3cc0bf" providerId="ADAL" clId="{26B7CC55-7383-4DEF-BC92-4B5300145D0D}" dt="2024-04-26T16:33:30.111" v="11138" actId="478"/>
          <ac:spMkLst>
            <pc:docMk/>
            <pc:sldMk cId="2383792255" sldId="514"/>
            <ac:spMk id="12" creationId="{DB102274-EB01-4C0C-2255-D51D7F807FA8}"/>
          </ac:spMkLst>
        </pc:spChg>
        <pc:spChg chg="add del mod">
          <ac:chgData name="Lukas Kozel" userId="5faef357-946f-4c0e-bd5d-396a2e3cc0bf" providerId="ADAL" clId="{26B7CC55-7383-4DEF-BC92-4B5300145D0D}" dt="2024-04-26T16:33:30.111" v="11138" actId="478"/>
          <ac:spMkLst>
            <pc:docMk/>
            <pc:sldMk cId="2383792255" sldId="514"/>
            <ac:spMk id="13" creationId="{22E7C3A0-398F-B976-CFA5-1719C6FA09DF}"/>
          </ac:spMkLst>
        </pc:spChg>
        <pc:spChg chg="add del mod">
          <ac:chgData name="Lukas Kozel" userId="5faef357-946f-4c0e-bd5d-396a2e3cc0bf" providerId="ADAL" clId="{26B7CC55-7383-4DEF-BC92-4B5300145D0D}" dt="2024-04-26T16:33:30.111" v="11138" actId="478"/>
          <ac:spMkLst>
            <pc:docMk/>
            <pc:sldMk cId="2383792255" sldId="514"/>
            <ac:spMk id="14" creationId="{0C9BA672-69A5-700B-2FFC-114BFBF59CF2}"/>
          </ac:spMkLst>
        </pc:spChg>
        <pc:spChg chg="add del mod">
          <ac:chgData name="Lukas Kozel" userId="5faef357-946f-4c0e-bd5d-396a2e3cc0bf" providerId="ADAL" clId="{26B7CC55-7383-4DEF-BC92-4B5300145D0D}" dt="2024-04-26T16:33:30.111" v="11138" actId="478"/>
          <ac:spMkLst>
            <pc:docMk/>
            <pc:sldMk cId="2383792255" sldId="514"/>
            <ac:spMk id="15" creationId="{0AE26DBD-6FAA-B4FE-3215-0121D602DC34}"/>
          </ac:spMkLst>
        </pc:spChg>
        <pc:spChg chg="add del mod">
          <ac:chgData name="Lukas Kozel" userId="5faef357-946f-4c0e-bd5d-396a2e3cc0bf" providerId="ADAL" clId="{26B7CC55-7383-4DEF-BC92-4B5300145D0D}" dt="2024-04-26T16:33:30.111" v="11138" actId="478"/>
          <ac:spMkLst>
            <pc:docMk/>
            <pc:sldMk cId="2383792255" sldId="514"/>
            <ac:spMk id="16" creationId="{4E3382FC-8AA9-AE8A-59E1-1FA0FF0AABD0}"/>
          </ac:spMkLst>
        </pc:spChg>
        <pc:spChg chg="add del mod">
          <ac:chgData name="Lukas Kozel" userId="5faef357-946f-4c0e-bd5d-396a2e3cc0bf" providerId="ADAL" clId="{26B7CC55-7383-4DEF-BC92-4B5300145D0D}" dt="2024-04-26T16:33:30.111" v="11138" actId="478"/>
          <ac:spMkLst>
            <pc:docMk/>
            <pc:sldMk cId="2383792255" sldId="514"/>
            <ac:spMk id="17" creationId="{5B85FAB2-FBAA-A790-943E-B24061C86D88}"/>
          </ac:spMkLst>
        </pc:spChg>
        <pc:spChg chg="add del mod">
          <ac:chgData name="Lukas Kozel" userId="5faef357-946f-4c0e-bd5d-396a2e3cc0bf" providerId="ADAL" clId="{26B7CC55-7383-4DEF-BC92-4B5300145D0D}" dt="2024-04-26T16:33:30.111" v="11138" actId="478"/>
          <ac:spMkLst>
            <pc:docMk/>
            <pc:sldMk cId="2383792255" sldId="514"/>
            <ac:spMk id="18" creationId="{735429E3-9EC7-83EC-408A-345AB7576823}"/>
          </ac:spMkLst>
        </pc:spChg>
        <pc:spChg chg="add del mod">
          <ac:chgData name="Lukas Kozel" userId="5faef357-946f-4c0e-bd5d-396a2e3cc0bf" providerId="ADAL" clId="{26B7CC55-7383-4DEF-BC92-4B5300145D0D}" dt="2024-04-26T16:33:30.111" v="11138" actId="478"/>
          <ac:spMkLst>
            <pc:docMk/>
            <pc:sldMk cId="2383792255" sldId="514"/>
            <ac:spMk id="19" creationId="{6E56949F-47C0-05C0-DD49-0284B1D3F207}"/>
          </ac:spMkLst>
        </pc:spChg>
        <pc:spChg chg="add mod">
          <ac:chgData name="Lukas Kozel" userId="5faef357-946f-4c0e-bd5d-396a2e3cc0bf" providerId="ADAL" clId="{26B7CC55-7383-4DEF-BC92-4B5300145D0D}" dt="2024-04-26T16:36:15.969" v="11194" actId="14100"/>
          <ac:spMkLst>
            <pc:docMk/>
            <pc:sldMk cId="2383792255" sldId="514"/>
            <ac:spMk id="20" creationId="{1D908F0A-26C3-DF56-5E2D-86A3BC0CF8A0}"/>
          </ac:spMkLst>
        </pc:spChg>
        <pc:spChg chg="add mod">
          <ac:chgData name="Lukas Kozel" userId="5faef357-946f-4c0e-bd5d-396a2e3cc0bf" providerId="ADAL" clId="{26B7CC55-7383-4DEF-BC92-4B5300145D0D}" dt="2024-04-26T16:31:35.967" v="10830" actId="20577"/>
          <ac:spMkLst>
            <pc:docMk/>
            <pc:sldMk cId="2383792255" sldId="514"/>
            <ac:spMk id="21" creationId="{F4FFB148-A4EC-165E-E874-EFA059CCEA43}"/>
          </ac:spMkLst>
        </pc:spChg>
        <pc:spChg chg="add mod">
          <ac:chgData name="Lukas Kozel" userId="5faef357-946f-4c0e-bd5d-396a2e3cc0bf" providerId="ADAL" clId="{26B7CC55-7383-4DEF-BC92-4B5300145D0D}" dt="2024-04-26T16:36:58.001" v="11204" actId="14100"/>
          <ac:spMkLst>
            <pc:docMk/>
            <pc:sldMk cId="2383792255" sldId="514"/>
            <ac:spMk id="23" creationId="{9A6C63A5-35CE-502B-1327-07C2EE286B28}"/>
          </ac:spMkLst>
        </pc:spChg>
        <pc:spChg chg="add mod">
          <ac:chgData name="Lukas Kozel" userId="5faef357-946f-4c0e-bd5d-396a2e3cc0bf" providerId="ADAL" clId="{26B7CC55-7383-4DEF-BC92-4B5300145D0D}" dt="2024-04-26T16:36:27.064" v="11196" actId="14100"/>
          <ac:spMkLst>
            <pc:docMk/>
            <pc:sldMk cId="2383792255" sldId="514"/>
            <ac:spMk id="24" creationId="{AE4B3D20-8925-72F6-CC64-E8236B0E6266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25" creationId="{79A32414-BAEC-DA97-64AC-3A0FD770C4A6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26" creationId="{4266AE38-965D-9B59-3D48-39D4FDB23513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27" creationId="{86A67116-1E8B-A995-B664-5A5318350C8F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28" creationId="{F3E7E0BA-C65C-9C57-7667-641D103BD748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29" creationId="{EDF4F8AA-ABBE-8210-068F-34FE7DBFC4A7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30" creationId="{3E23349C-4A03-5331-7CD1-5CEF2A07C279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31" creationId="{A96FC306-C73F-8882-8639-03F58F851B3D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32" creationId="{183B070F-F114-1FED-ADC4-BFCE34FF7F4C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33" creationId="{19E9A124-8B91-CC96-7E44-BFBD895F1F35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34" creationId="{DC067586-58C1-FEA9-FBE0-921300EF7B4A}"/>
          </ac:spMkLst>
        </pc:spChg>
        <pc:spChg chg="add mod">
          <ac:chgData name="Lukas Kozel" userId="5faef357-946f-4c0e-bd5d-396a2e3cc0bf" providerId="ADAL" clId="{26B7CC55-7383-4DEF-BC92-4B5300145D0D}" dt="2024-04-26T16:33:25.370" v="11133" actId="1038"/>
          <ac:spMkLst>
            <pc:docMk/>
            <pc:sldMk cId="2383792255" sldId="514"/>
            <ac:spMk id="35" creationId="{8CD2F81C-56EB-143D-F8D4-317DE0225DB5}"/>
          </ac:spMkLst>
        </pc:spChg>
        <pc:spChg chg="add mod">
          <ac:chgData name="Lukas Kozel" userId="5faef357-946f-4c0e-bd5d-396a2e3cc0bf" providerId="ADAL" clId="{26B7CC55-7383-4DEF-BC92-4B5300145D0D}" dt="2024-04-26T16:33:25.370" v="11133" actId="1038"/>
          <ac:spMkLst>
            <pc:docMk/>
            <pc:sldMk cId="2383792255" sldId="514"/>
            <ac:spMk id="36" creationId="{2F4244AB-7C2A-684A-CE02-92FA73765CCC}"/>
          </ac:spMkLst>
        </pc:spChg>
        <pc:spChg chg="add mod">
          <ac:chgData name="Lukas Kozel" userId="5faef357-946f-4c0e-bd5d-396a2e3cc0bf" providerId="ADAL" clId="{26B7CC55-7383-4DEF-BC92-4B5300145D0D}" dt="2024-04-26T16:36:39.311" v="11202" actId="1037"/>
          <ac:spMkLst>
            <pc:docMk/>
            <pc:sldMk cId="2383792255" sldId="514"/>
            <ac:spMk id="37" creationId="{9FED3450-1D20-9A98-B841-21EB8A98BFE0}"/>
          </ac:spMkLst>
        </pc:spChg>
        <pc:spChg chg="add mod">
          <ac:chgData name="Lukas Kozel" userId="5faef357-946f-4c0e-bd5d-396a2e3cc0bf" providerId="ADAL" clId="{26B7CC55-7383-4DEF-BC92-4B5300145D0D}" dt="2024-04-26T16:36:39.311" v="11202" actId="1037"/>
          <ac:spMkLst>
            <pc:docMk/>
            <pc:sldMk cId="2383792255" sldId="514"/>
            <ac:spMk id="38" creationId="{209DE2B6-0F4B-6380-BACB-0B1253DA44BA}"/>
          </ac:spMkLst>
        </pc:spChg>
        <pc:spChg chg="add mod">
          <ac:chgData name="Lukas Kozel" userId="5faef357-946f-4c0e-bd5d-396a2e3cc0bf" providerId="ADAL" clId="{26B7CC55-7383-4DEF-BC92-4B5300145D0D}" dt="2024-04-26T16:36:39.311" v="11202" actId="1037"/>
          <ac:spMkLst>
            <pc:docMk/>
            <pc:sldMk cId="2383792255" sldId="514"/>
            <ac:spMk id="39" creationId="{F91677AF-B7F9-5056-8020-33382A1ACDAE}"/>
          </ac:spMkLst>
        </pc:spChg>
        <pc:spChg chg="add del mod">
          <ac:chgData name="Lukas Kozel" userId="5faef357-946f-4c0e-bd5d-396a2e3cc0bf" providerId="ADAL" clId="{26B7CC55-7383-4DEF-BC92-4B5300145D0D}" dt="2024-04-26T16:35:11.052" v="11155" actId="478"/>
          <ac:spMkLst>
            <pc:docMk/>
            <pc:sldMk cId="2383792255" sldId="514"/>
            <ac:spMk id="40" creationId="{2D6804AE-E0CE-87ED-11EF-66573CC985CB}"/>
          </ac:spMkLst>
        </pc:spChg>
        <pc:spChg chg="add del mod">
          <ac:chgData name="Lukas Kozel" userId="5faef357-946f-4c0e-bd5d-396a2e3cc0bf" providerId="ADAL" clId="{26B7CC55-7383-4DEF-BC92-4B5300145D0D}" dt="2024-04-26T16:35:05.512" v="11152" actId="478"/>
          <ac:spMkLst>
            <pc:docMk/>
            <pc:sldMk cId="2383792255" sldId="514"/>
            <ac:spMk id="41" creationId="{C56591FA-59A0-55A3-6285-F52D8862C90C}"/>
          </ac:spMkLst>
        </pc:spChg>
        <pc:spChg chg="add del mod">
          <ac:chgData name="Lukas Kozel" userId="5faef357-946f-4c0e-bd5d-396a2e3cc0bf" providerId="ADAL" clId="{26B7CC55-7383-4DEF-BC92-4B5300145D0D}" dt="2024-04-26T16:35:05.512" v="11152" actId="478"/>
          <ac:spMkLst>
            <pc:docMk/>
            <pc:sldMk cId="2383792255" sldId="514"/>
            <ac:spMk id="42" creationId="{E2E55AD8-98A5-2A4F-3DFD-EDBD9784F9BA}"/>
          </ac:spMkLst>
        </pc:spChg>
        <pc:spChg chg="add del mod">
          <ac:chgData name="Lukas Kozel" userId="5faef357-946f-4c0e-bd5d-396a2e3cc0bf" providerId="ADAL" clId="{26B7CC55-7383-4DEF-BC92-4B5300145D0D}" dt="2024-04-26T16:35:05.512" v="11152" actId="478"/>
          <ac:spMkLst>
            <pc:docMk/>
            <pc:sldMk cId="2383792255" sldId="514"/>
            <ac:spMk id="43" creationId="{C5FAB4CE-AFA4-E052-3D40-40FF55ED8A7F}"/>
          </ac:spMkLst>
        </pc:spChg>
        <pc:spChg chg="add del mod">
          <ac:chgData name="Lukas Kozel" userId="5faef357-946f-4c0e-bd5d-396a2e3cc0bf" providerId="ADAL" clId="{26B7CC55-7383-4DEF-BC92-4B5300145D0D}" dt="2024-04-26T16:35:05.512" v="11152" actId="478"/>
          <ac:spMkLst>
            <pc:docMk/>
            <pc:sldMk cId="2383792255" sldId="514"/>
            <ac:spMk id="44" creationId="{4273DFA7-7997-B507-06A9-7B13F46ECFD2}"/>
          </ac:spMkLst>
        </pc:spChg>
        <pc:spChg chg="add mod">
          <ac:chgData name="Lukas Kozel" userId="5faef357-946f-4c0e-bd5d-396a2e3cc0bf" providerId="ADAL" clId="{26B7CC55-7383-4DEF-BC92-4B5300145D0D}" dt="2024-04-26T16:35:49.329" v="11163" actId="1076"/>
          <ac:spMkLst>
            <pc:docMk/>
            <pc:sldMk cId="2383792255" sldId="514"/>
            <ac:spMk id="45" creationId="{D8D983BF-AAE0-564D-BA03-0B5C94C6B44B}"/>
          </ac:spMkLst>
        </pc:spChg>
        <pc:spChg chg="add mod">
          <ac:chgData name="Lukas Kozel" userId="5faef357-946f-4c0e-bd5d-396a2e3cc0bf" providerId="ADAL" clId="{26B7CC55-7383-4DEF-BC92-4B5300145D0D}" dt="2024-04-26T16:35:49.329" v="11163" actId="1076"/>
          <ac:spMkLst>
            <pc:docMk/>
            <pc:sldMk cId="2383792255" sldId="514"/>
            <ac:spMk id="46" creationId="{DD3AC76F-29A3-A6E0-D3F2-903E617F5FFE}"/>
          </ac:spMkLst>
        </pc:spChg>
        <pc:spChg chg="add mod">
          <ac:chgData name="Lukas Kozel" userId="5faef357-946f-4c0e-bd5d-396a2e3cc0bf" providerId="ADAL" clId="{26B7CC55-7383-4DEF-BC92-4B5300145D0D}" dt="2024-04-26T16:35:55.302" v="11173" actId="1038"/>
          <ac:spMkLst>
            <pc:docMk/>
            <pc:sldMk cId="2383792255" sldId="514"/>
            <ac:spMk id="47" creationId="{C4492905-657C-316A-F365-A1B9B6D72423}"/>
          </ac:spMkLst>
        </pc:spChg>
        <pc:spChg chg="add mod">
          <ac:chgData name="Lukas Kozel" userId="5faef357-946f-4c0e-bd5d-396a2e3cc0bf" providerId="ADAL" clId="{26B7CC55-7383-4DEF-BC92-4B5300145D0D}" dt="2024-04-26T16:35:59.480" v="11183" actId="1038"/>
          <ac:spMkLst>
            <pc:docMk/>
            <pc:sldMk cId="2383792255" sldId="514"/>
            <ac:spMk id="48" creationId="{2A682E87-7DFC-2754-F5BC-B761A7D1D9CA}"/>
          </ac:spMkLst>
        </pc:spChg>
        <pc:spChg chg="add mod">
          <ac:chgData name="Lukas Kozel" userId="5faef357-946f-4c0e-bd5d-396a2e3cc0bf" providerId="ADAL" clId="{26B7CC55-7383-4DEF-BC92-4B5300145D0D}" dt="2024-04-26T16:36:02.253" v="11193" actId="1038"/>
          <ac:spMkLst>
            <pc:docMk/>
            <pc:sldMk cId="2383792255" sldId="514"/>
            <ac:spMk id="49" creationId="{AC3DA8E7-53CE-C989-6446-B969F78F9BB0}"/>
          </ac:spMkLst>
        </pc:spChg>
        <pc:spChg chg="mod">
          <ac:chgData name="Lukas Kozel" userId="5faef357-946f-4c0e-bd5d-396a2e3cc0bf" providerId="ADAL" clId="{26B7CC55-7383-4DEF-BC92-4B5300145D0D}" dt="2024-04-26T16:37:15.089" v="11208"/>
          <ac:spMkLst>
            <pc:docMk/>
            <pc:sldMk cId="2383792255" sldId="514"/>
            <ac:spMk id="51" creationId="{3C6B3CB8-C6F4-2051-CF70-78CBAA56E080}"/>
          </ac:spMkLst>
        </pc:spChg>
        <pc:spChg chg="mod">
          <ac:chgData name="Lukas Kozel" userId="5faef357-946f-4c0e-bd5d-396a2e3cc0bf" providerId="ADAL" clId="{26B7CC55-7383-4DEF-BC92-4B5300145D0D}" dt="2024-04-26T16:37:15.089" v="11208"/>
          <ac:spMkLst>
            <pc:docMk/>
            <pc:sldMk cId="2383792255" sldId="514"/>
            <ac:spMk id="52" creationId="{2BD58986-2F69-5FF1-1639-3A4E269C59CE}"/>
          </ac:spMkLst>
        </pc:spChg>
        <pc:spChg chg="mod">
          <ac:chgData name="Lukas Kozel" userId="5faef357-946f-4c0e-bd5d-396a2e3cc0bf" providerId="ADAL" clId="{26B7CC55-7383-4DEF-BC92-4B5300145D0D}" dt="2024-04-26T16:37:15.089" v="11208"/>
          <ac:spMkLst>
            <pc:docMk/>
            <pc:sldMk cId="2383792255" sldId="514"/>
            <ac:spMk id="53" creationId="{E76479FB-73FE-A4D9-A1D0-0BF697A5E5A2}"/>
          </ac:spMkLst>
        </pc:spChg>
        <pc:spChg chg="mod">
          <ac:chgData name="Lukas Kozel" userId="5faef357-946f-4c0e-bd5d-396a2e3cc0bf" providerId="ADAL" clId="{26B7CC55-7383-4DEF-BC92-4B5300145D0D}" dt="2024-04-26T16:37:15.089" v="11208"/>
          <ac:spMkLst>
            <pc:docMk/>
            <pc:sldMk cId="2383792255" sldId="514"/>
            <ac:spMk id="54" creationId="{90498572-78FF-2AF5-AEBC-AB802C06A16D}"/>
          </ac:spMkLst>
        </pc:spChg>
        <pc:spChg chg="del mod">
          <ac:chgData name="Lukas Kozel" userId="5faef357-946f-4c0e-bd5d-396a2e3cc0bf" providerId="ADAL" clId="{26B7CC55-7383-4DEF-BC92-4B5300145D0D}" dt="2024-04-26T16:31:21.952" v="10826" actId="478"/>
          <ac:spMkLst>
            <pc:docMk/>
            <pc:sldMk cId="2383792255" sldId="514"/>
            <ac:spMk id="55" creationId="{D5724794-86AA-8892-94EA-CBD631C1C683}"/>
          </ac:spMkLst>
        </pc:spChg>
        <pc:spChg chg="add del mod">
          <ac:chgData name="Lukas Kozel" userId="5faef357-946f-4c0e-bd5d-396a2e3cc0bf" providerId="ADAL" clId="{26B7CC55-7383-4DEF-BC92-4B5300145D0D}" dt="2024-04-26T16:31:21.952" v="10826" actId="478"/>
          <ac:spMkLst>
            <pc:docMk/>
            <pc:sldMk cId="2383792255" sldId="514"/>
            <ac:spMk id="56" creationId="{8BF06986-029D-51BF-9E61-F36D2CD0E850}"/>
          </ac:spMkLst>
        </pc:spChg>
        <pc:spChg chg="del mod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57" creationId="{27C6BA07-B610-D124-5307-0EB284449CC7}"/>
          </ac:spMkLst>
        </pc:spChg>
        <pc:spChg chg="del mod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58" creationId="{69FCE4CF-1993-1600-5D70-4F959924934F}"/>
          </ac:spMkLst>
        </pc:spChg>
        <pc:spChg chg="del">
          <ac:chgData name="Lukas Kozel" userId="5faef357-946f-4c0e-bd5d-396a2e3cc0bf" providerId="ADAL" clId="{26B7CC55-7383-4DEF-BC92-4B5300145D0D}" dt="2024-04-26T16:28:02.296" v="10702" actId="478"/>
          <ac:spMkLst>
            <pc:docMk/>
            <pc:sldMk cId="2383792255" sldId="514"/>
            <ac:spMk id="59" creationId="{621C24F7-FA63-49DB-BB0D-C8C0493BE520}"/>
          </ac:spMkLst>
        </pc:spChg>
        <pc:spChg chg="del">
          <ac:chgData name="Lukas Kozel" userId="5faef357-946f-4c0e-bd5d-396a2e3cc0bf" providerId="ADAL" clId="{26B7CC55-7383-4DEF-BC92-4B5300145D0D}" dt="2024-04-26T16:28:02.296" v="10702" actId="478"/>
          <ac:spMkLst>
            <pc:docMk/>
            <pc:sldMk cId="2383792255" sldId="514"/>
            <ac:spMk id="60" creationId="{C18E6625-A62B-549C-2FF4-B6E66CBD76A8}"/>
          </ac:spMkLst>
        </pc:spChg>
        <pc:spChg chg="del">
          <ac:chgData name="Lukas Kozel" userId="5faef357-946f-4c0e-bd5d-396a2e3cc0bf" providerId="ADAL" clId="{26B7CC55-7383-4DEF-BC92-4B5300145D0D}" dt="2024-04-26T16:28:02.296" v="10702" actId="478"/>
          <ac:spMkLst>
            <pc:docMk/>
            <pc:sldMk cId="2383792255" sldId="514"/>
            <ac:spMk id="61" creationId="{B772D33B-9802-8D5D-4F22-9858AAF20104}"/>
          </ac:spMkLst>
        </pc:spChg>
        <pc:spChg chg="del">
          <ac:chgData name="Lukas Kozel" userId="5faef357-946f-4c0e-bd5d-396a2e3cc0bf" providerId="ADAL" clId="{26B7CC55-7383-4DEF-BC92-4B5300145D0D}" dt="2024-04-26T16:28:02.296" v="10702" actId="478"/>
          <ac:spMkLst>
            <pc:docMk/>
            <pc:sldMk cId="2383792255" sldId="514"/>
            <ac:spMk id="62" creationId="{9743A12A-922D-F84C-DCC5-EB6870FF662E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63" creationId="{221B4910-2210-5E07-7813-8D2017238E49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64" creationId="{0CAAAC1B-3C3B-B258-D4A0-0029FA4A6292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65" creationId="{D64681F8-81A1-FEC1-B7A8-608467D01A4B}"/>
          </ac:spMkLst>
        </pc:spChg>
        <pc:spChg chg="del">
          <ac:chgData name="Lukas Kozel" userId="5faef357-946f-4c0e-bd5d-396a2e3cc0bf" providerId="ADAL" clId="{26B7CC55-7383-4DEF-BC92-4B5300145D0D}" dt="2024-04-26T16:28:04.873" v="10703" actId="478"/>
          <ac:spMkLst>
            <pc:docMk/>
            <pc:sldMk cId="2383792255" sldId="514"/>
            <ac:spMk id="66" creationId="{C1E9E588-C0EC-320B-4881-3917B98D0FF5}"/>
          </ac:spMkLst>
        </pc:spChg>
        <pc:grpChg chg="add mod">
          <ac:chgData name="Lukas Kozel" userId="5faef357-946f-4c0e-bd5d-396a2e3cc0bf" providerId="ADAL" clId="{26B7CC55-7383-4DEF-BC92-4B5300145D0D}" dt="2024-04-26T16:37:15.089" v="11208"/>
          <ac:grpSpMkLst>
            <pc:docMk/>
            <pc:sldMk cId="2383792255" sldId="514"/>
            <ac:grpSpMk id="50" creationId="{7B25289F-5EF9-C4C6-705D-77D891FC3583}"/>
          </ac:grpSpMkLst>
        </pc:grpChg>
        <pc:grpChg chg="del">
          <ac:chgData name="Lukas Kozel" userId="5faef357-946f-4c0e-bd5d-396a2e3cc0bf" providerId="ADAL" clId="{26B7CC55-7383-4DEF-BC92-4B5300145D0D}" dt="2024-04-26T16:28:04.873" v="10703" actId="478"/>
          <ac:grpSpMkLst>
            <pc:docMk/>
            <pc:sldMk cId="2383792255" sldId="514"/>
            <ac:grpSpMk id="67" creationId="{9A690DC6-870E-836D-2535-24F41E46D242}"/>
          </ac:grpSpMkLst>
        </pc:grpChg>
        <pc:picChg chg="add del mod">
          <ac:chgData name="Lukas Kozel" userId="5faef357-946f-4c0e-bd5d-396a2e3cc0bf" providerId="ADAL" clId="{26B7CC55-7383-4DEF-BC92-4B5300145D0D}" dt="2024-04-26T16:26:14.002" v="10516" actId="478"/>
          <ac:picMkLst>
            <pc:docMk/>
            <pc:sldMk cId="2383792255" sldId="514"/>
            <ac:picMk id="3" creationId="{FDC2D7B9-6C57-4122-2048-7CD1B0CEB5F3}"/>
          </ac:picMkLst>
        </pc:picChg>
        <pc:picChg chg="del">
          <ac:chgData name="Lukas Kozel" userId="5faef357-946f-4c0e-bd5d-396a2e3cc0bf" providerId="ADAL" clId="{26B7CC55-7383-4DEF-BC92-4B5300145D0D}" dt="2024-04-26T16:28:05.541" v="10704" actId="478"/>
          <ac:picMkLst>
            <pc:docMk/>
            <pc:sldMk cId="2383792255" sldId="514"/>
            <ac:picMk id="22" creationId="{E947CA0B-C2A5-F1C9-9F6C-63E5CC04CAF5}"/>
          </ac:picMkLst>
        </pc:picChg>
      </pc:sldChg>
      <pc:sldChg chg="addSp delSp modSp add mod">
        <pc:chgData name="Lukas Kozel" userId="5faef357-946f-4c0e-bd5d-396a2e3cc0bf" providerId="ADAL" clId="{26B7CC55-7383-4DEF-BC92-4B5300145D0D}" dt="2024-04-26T16:39:04.523" v="11292" actId="692"/>
        <pc:sldMkLst>
          <pc:docMk/>
          <pc:sldMk cId="2181136215" sldId="515"/>
        </pc:sldMkLst>
        <pc:spChg chg="mod ord">
          <ac:chgData name="Lukas Kozel" userId="5faef357-946f-4c0e-bd5d-396a2e3cc0bf" providerId="ADAL" clId="{26B7CC55-7383-4DEF-BC92-4B5300145D0D}" dt="2024-04-26T16:37:54.165" v="11286" actId="207"/>
          <ac:spMkLst>
            <pc:docMk/>
            <pc:sldMk cId="2181136215" sldId="515"/>
            <ac:spMk id="2" creationId="{38C1B037-6023-F73A-CBB1-E59FEA627C35}"/>
          </ac:spMkLst>
        </pc:spChg>
        <pc:spChg chg="add mod ord">
          <ac:chgData name="Lukas Kozel" userId="5faef357-946f-4c0e-bd5d-396a2e3cc0bf" providerId="ADAL" clId="{26B7CC55-7383-4DEF-BC92-4B5300145D0D}" dt="2024-04-26T16:37:40.066" v="11231"/>
          <ac:spMkLst>
            <pc:docMk/>
            <pc:sldMk cId="2181136215" sldId="515"/>
            <ac:spMk id="3" creationId="{AF608FD8-0D3C-F7A9-02C7-CA56DC41DB85}"/>
          </ac:spMkLst>
        </pc:spChg>
        <pc:spChg chg="del mod ord">
          <ac:chgData name="Lukas Kozel" userId="5faef357-946f-4c0e-bd5d-396a2e3cc0bf" providerId="ADAL" clId="{26B7CC55-7383-4DEF-BC92-4B5300145D0D}" dt="2024-04-26T16:38:23.034" v="11290" actId="478"/>
          <ac:spMkLst>
            <pc:docMk/>
            <pc:sldMk cId="2181136215" sldId="515"/>
            <ac:spMk id="4" creationId="{4E77E092-A00C-B9E6-B29F-73EC869E8B9F}"/>
          </ac:spMkLst>
        </pc:spChg>
        <pc:spChg chg="mod ord">
          <ac:chgData name="Lukas Kozel" userId="5faef357-946f-4c0e-bd5d-396a2e3cc0bf" providerId="ADAL" clId="{26B7CC55-7383-4DEF-BC92-4B5300145D0D}" dt="2024-04-26T16:37:54.165" v="11286" actId="207"/>
          <ac:spMkLst>
            <pc:docMk/>
            <pc:sldMk cId="2181136215" sldId="515"/>
            <ac:spMk id="5" creationId="{80C37D9C-0A20-EDCC-7AE4-4D3E838A500B}"/>
          </ac:spMkLst>
        </pc:spChg>
        <pc:spChg chg="mod ord">
          <ac:chgData name="Lukas Kozel" userId="5faef357-946f-4c0e-bd5d-396a2e3cc0bf" providerId="ADAL" clId="{26B7CC55-7383-4DEF-BC92-4B5300145D0D}" dt="2024-04-26T16:37:54.165" v="11286" actId="207"/>
          <ac:spMkLst>
            <pc:docMk/>
            <pc:sldMk cId="2181136215" sldId="515"/>
            <ac:spMk id="7" creationId="{488746E4-9FAB-C356-2CFE-F08D38E6E0F4}"/>
          </ac:spMkLst>
        </pc:spChg>
        <pc:spChg chg="mod ord">
          <ac:chgData name="Lukas Kozel" userId="5faef357-946f-4c0e-bd5d-396a2e3cc0bf" providerId="ADAL" clId="{26B7CC55-7383-4DEF-BC92-4B5300145D0D}" dt="2024-04-26T16:38:03.696" v="11287" actId="207"/>
          <ac:spMkLst>
            <pc:docMk/>
            <pc:sldMk cId="2181136215" sldId="515"/>
            <ac:spMk id="8" creationId="{9C601601-2396-503F-C4AA-19E719701CF8}"/>
          </ac:spMkLst>
        </pc:spChg>
        <pc:spChg chg="mod ord">
          <ac:chgData name="Lukas Kozel" userId="5faef357-946f-4c0e-bd5d-396a2e3cc0bf" providerId="ADAL" clId="{26B7CC55-7383-4DEF-BC92-4B5300145D0D}" dt="2024-04-26T16:37:54.165" v="11286" actId="207"/>
          <ac:spMkLst>
            <pc:docMk/>
            <pc:sldMk cId="2181136215" sldId="515"/>
            <ac:spMk id="10" creationId="{C6809990-4869-DC57-ED67-489FA0210D22}"/>
          </ac:spMkLst>
        </pc:spChg>
        <pc:spChg chg="mod ord">
          <ac:chgData name="Lukas Kozel" userId="5faef357-946f-4c0e-bd5d-396a2e3cc0bf" providerId="ADAL" clId="{26B7CC55-7383-4DEF-BC92-4B5300145D0D}" dt="2024-04-26T16:37:54.165" v="11286" actId="207"/>
          <ac:spMkLst>
            <pc:docMk/>
            <pc:sldMk cId="2181136215" sldId="515"/>
            <ac:spMk id="11" creationId="{2583FA4F-7FAA-E45E-E971-54DBF1BD6B38}"/>
          </ac:spMkLst>
        </pc:spChg>
        <pc:spChg chg="mod ord">
          <ac:chgData name="Lukas Kozel" userId="5faef357-946f-4c0e-bd5d-396a2e3cc0bf" providerId="ADAL" clId="{26B7CC55-7383-4DEF-BC92-4B5300145D0D}" dt="2024-04-26T16:38:03.696" v="11287" actId="207"/>
          <ac:spMkLst>
            <pc:docMk/>
            <pc:sldMk cId="2181136215" sldId="515"/>
            <ac:spMk id="20" creationId="{1D908F0A-26C3-DF56-5E2D-86A3BC0CF8A0}"/>
          </ac:spMkLst>
        </pc:spChg>
        <pc:spChg chg="mod ord">
          <ac:chgData name="Lukas Kozel" userId="5faef357-946f-4c0e-bd5d-396a2e3cc0bf" providerId="ADAL" clId="{26B7CC55-7383-4DEF-BC92-4B5300145D0D}" dt="2024-04-26T16:37:54.165" v="11286" actId="207"/>
          <ac:spMkLst>
            <pc:docMk/>
            <pc:sldMk cId="2181136215" sldId="515"/>
            <ac:spMk id="21" creationId="{F4FFB148-A4EC-165E-E874-EFA059CCEA43}"/>
          </ac:spMkLst>
        </pc:spChg>
        <pc:spChg chg="mod ord">
          <ac:chgData name="Lukas Kozel" userId="5faef357-946f-4c0e-bd5d-396a2e3cc0bf" providerId="ADAL" clId="{26B7CC55-7383-4DEF-BC92-4B5300145D0D}" dt="2024-04-26T16:37:54.165" v="11286" actId="207"/>
          <ac:spMkLst>
            <pc:docMk/>
            <pc:sldMk cId="2181136215" sldId="515"/>
            <ac:spMk id="23" creationId="{9A6C63A5-35CE-502B-1327-07C2EE286B28}"/>
          </ac:spMkLst>
        </pc:spChg>
        <pc:spChg chg="mod ord">
          <ac:chgData name="Lukas Kozel" userId="5faef357-946f-4c0e-bd5d-396a2e3cc0bf" providerId="ADAL" clId="{26B7CC55-7383-4DEF-BC92-4B5300145D0D}" dt="2024-04-26T16:38:03.696" v="11287" actId="207"/>
          <ac:spMkLst>
            <pc:docMk/>
            <pc:sldMk cId="2181136215" sldId="515"/>
            <ac:spMk id="24" creationId="{AE4B3D20-8925-72F6-CC64-E8236B0E6266}"/>
          </ac:spMkLst>
        </pc:spChg>
        <pc:spChg chg="mod ord">
          <ac:chgData name="Lukas Kozel" userId="5faef357-946f-4c0e-bd5d-396a2e3cc0bf" providerId="ADAL" clId="{26B7CC55-7383-4DEF-BC92-4B5300145D0D}" dt="2024-04-26T16:37:54.165" v="11286" actId="207"/>
          <ac:spMkLst>
            <pc:docMk/>
            <pc:sldMk cId="2181136215" sldId="515"/>
            <ac:spMk id="35" creationId="{8CD2F81C-56EB-143D-F8D4-317DE0225DB5}"/>
          </ac:spMkLst>
        </pc:spChg>
        <pc:spChg chg="mod ord">
          <ac:chgData name="Lukas Kozel" userId="5faef357-946f-4c0e-bd5d-396a2e3cc0bf" providerId="ADAL" clId="{26B7CC55-7383-4DEF-BC92-4B5300145D0D}" dt="2024-04-26T16:37:54.165" v="11286" actId="207"/>
          <ac:spMkLst>
            <pc:docMk/>
            <pc:sldMk cId="2181136215" sldId="515"/>
            <ac:spMk id="36" creationId="{2F4244AB-7C2A-684A-CE02-92FA73765CCC}"/>
          </ac:spMkLst>
        </pc:spChg>
        <pc:spChg chg="mod ord">
          <ac:chgData name="Lukas Kozel" userId="5faef357-946f-4c0e-bd5d-396a2e3cc0bf" providerId="ADAL" clId="{26B7CC55-7383-4DEF-BC92-4B5300145D0D}" dt="2024-04-26T16:38:03.696" v="11287" actId="207"/>
          <ac:spMkLst>
            <pc:docMk/>
            <pc:sldMk cId="2181136215" sldId="515"/>
            <ac:spMk id="37" creationId="{9FED3450-1D20-9A98-B841-21EB8A98BFE0}"/>
          </ac:spMkLst>
        </pc:spChg>
        <pc:spChg chg="mod ord">
          <ac:chgData name="Lukas Kozel" userId="5faef357-946f-4c0e-bd5d-396a2e3cc0bf" providerId="ADAL" clId="{26B7CC55-7383-4DEF-BC92-4B5300145D0D}" dt="2024-04-26T16:37:54.165" v="11286" actId="207"/>
          <ac:spMkLst>
            <pc:docMk/>
            <pc:sldMk cId="2181136215" sldId="515"/>
            <ac:spMk id="38" creationId="{209DE2B6-0F4B-6380-BACB-0B1253DA44BA}"/>
          </ac:spMkLst>
        </pc:spChg>
        <pc:spChg chg="mod ord">
          <ac:chgData name="Lukas Kozel" userId="5faef357-946f-4c0e-bd5d-396a2e3cc0bf" providerId="ADAL" clId="{26B7CC55-7383-4DEF-BC92-4B5300145D0D}" dt="2024-04-26T16:37:54.165" v="11286" actId="207"/>
          <ac:spMkLst>
            <pc:docMk/>
            <pc:sldMk cId="2181136215" sldId="515"/>
            <ac:spMk id="39" creationId="{F91677AF-B7F9-5056-8020-33382A1ACDAE}"/>
          </ac:spMkLst>
        </pc:spChg>
        <pc:spChg chg="mod ord">
          <ac:chgData name="Lukas Kozel" userId="5faef357-946f-4c0e-bd5d-396a2e3cc0bf" providerId="ADAL" clId="{26B7CC55-7383-4DEF-BC92-4B5300145D0D}" dt="2024-04-26T16:39:04.523" v="11292" actId="692"/>
          <ac:spMkLst>
            <pc:docMk/>
            <pc:sldMk cId="2181136215" sldId="515"/>
            <ac:spMk id="45" creationId="{D8D983BF-AAE0-564D-BA03-0B5C94C6B44B}"/>
          </ac:spMkLst>
        </pc:spChg>
        <pc:spChg chg="mod ord">
          <ac:chgData name="Lukas Kozel" userId="5faef357-946f-4c0e-bd5d-396a2e3cc0bf" providerId="ADAL" clId="{26B7CC55-7383-4DEF-BC92-4B5300145D0D}" dt="2024-04-26T16:38:19.830" v="11289" actId="207"/>
          <ac:spMkLst>
            <pc:docMk/>
            <pc:sldMk cId="2181136215" sldId="515"/>
            <ac:spMk id="46" creationId="{DD3AC76F-29A3-A6E0-D3F2-903E617F5FFE}"/>
          </ac:spMkLst>
        </pc:spChg>
        <pc:spChg chg="mod ord">
          <ac:chgData name="Lukas Kozel" userId="5faef357-946f-4c0e-bd5d-396a2e3cc0bf" providerId="ADAL" clId="{26B7CC55-7383-4DEF-BC92-4B5300145D0D}" dt="2024-04-26T16:38:19.830" v="11289" actId="207"/>
          <ac:spMkLst>
            <pc:docMk/>
            <pc:sldMk cId="2181136215" sldId="515"/>
            <ac:spMk id="47" creationId="{C4492905-657C-316A-F365-A1B9B6D72423}"/>
          </ac:spMkLst>
        </pc:spChg>
        <pc:spChg chg="mod ord">
          <ac:chgData name="Lukas Kozel" userId="5faef357-946f-4c0e-bd5d-396a2e3cc0bf" providerId="ADAL" clId="{26B7CC55-7383-4DEF-BC92-4B5300145D0D}" dt="2024-04-26T16:38:19.830" v="11289" actId="207"/>
          <ac:spMkLst>
            <pc:docMk/>
            <pc:sldMk cId="2181136215" sldId="515"/>
            <ac:spMk id="48" creationId="{2A682E87-7DFC-2754-F5BC-B761A7D1D9CA}"/>
          </ac:spMkLst>
        </pc:spChg>
        <pc:spChg chg="mod ord">
          <ac:chgData name="Lukas Kozel" userId="5faef357-946f-4c0e-bd5d-396a2e3cc0bf" providerId="ADAL" clId="{26B7CC55-7383-4DEF-BC92-4B5300145D0D}" dt="2024-04-26T16:38:19.830" v="11289" actId="207"/>
          <ac:spMkLst>
            <pc:docMk/>
            <pc:sldMk cId="2181136215" sldId="515"/>
            <ac:spMk id="49" creationId="{AC3DA8E7-53CE-C989-6446-B969F78F9BB0}"/>
          </ac:spMkLst>
        </pc:spChg>
        <pc:grpChg chg="mod ord">
          <ac:chgData name="Lukas Kozel" userId="5faef357-946f-4c0e-bd5d-396a2e3cc0bf" providerId="ADAL" clId="{26B7CC55-7383-4DEF-BC92-4B5300145D0D}" dt="2024-04-26T16:37:40.109" v="11279"/>
          <ac:grpSpMkLst>
            <pc:docMk/>
            <pc:sldMk cId="2181136215" sldId="515"/>
            <ac:grpSpMk id="50" creationId="{7B25289F-5EF9-C4C6-705D-77D891FC3583}"/>
          </ac:grpSpMkLst>
        </pc:grpChg>
        <pc:graphicFrameChg chg="mod">
          <ac:chgData name="Lukas Kozel" userId="5faef357-946f-4c0e-bd5d-396a2e3cc0bf" providerId="ADAL" clId="{26B7CC55-7383-4DEF-BC92-4B5300145D0D}" dt="2024-04-26T16:37:40.115" v="11283"/>
          <ac:graphicFrameMkLst>
            <pc:docMk/>
            <pc:sldMk cId="2181136215" sldId="515"/>
            <ac:graphicFrameMk id="9" creationId="{6C6BF597-6517-4000-AD2B-E808DFC83919}"/>
          </ac:graphicFrameMkLst>
        </pc:graphicFrameChg>
        <pc:picChg chg="del mod ord">
          <ac:chgData name="Lukas Kozel" userId="5faef357-946f-4c0e-bd5d-396a2e3cc0bf" providerId="ADAL" clId="{26B7CC55-7383-4DEF-BC92-4B5300145D0D}" dt="2024-04-26T16:38:25.230" v="11291" actId="478"/>
          <ac:picMkLst>
            <pc:docMk/>
            <pc:sldMk cId="2181136215" sldId="515"/>
            <ac:picMk id="6" creationId="{A6847808-082A-018D-41EA-6B9CEF03899E}"/>
          </ac:picMkLst>
        </pc:picChg>
        <pc:picChg chg="add mod ord">
          <ac:chgData name="Lukas Kozel" userId="5faef357-946f-4c0e-bd5d-396a2e3cc0bf" providerId="ADAL" clId="{26B7CC55-7383-4DEF-BC92-4B5300145D0D}" dt="2024-04-26T16:37:40.069" v="11233"/>
          <ac:picMkLst>
            <pc:docMk/>
            <pc:sldMk cId="2181136215" sldId="515"/>
            <ac:picMk id="12" creationId="{ECDC331A-E81F-6A9A-8D8C-2D02D6D0C307}"/>
          </ac:picMkLst>
        </pc:picChg>
      </pc:sldChg>
      <pc:sldChg chg="addSp modSp new add">
        <pc:chgData name="Lukas Kozel" userId="5faef357-946f-4c0e-bd5d-396a2e3cc0bf" providerId="ADAL" clId="{26B7CC55-7383-4DEF-BC92-4B5300145D0D}" dt="2024-04-26T16:58:28.293" v="11969"/>
        <pc:sldMkLst>
          <pc:docMk/>
          <pc:sldMk cId="1251360236" sldId="516"/>
        </pc:sldMkLst>
        <pc:spChg chg="add mod">
          <ac:chgData name="Lukas Kozel" userId="5faef357-946f-4c0e-bd5d-396a2e3cc0bf" providerId="ADAL" clId="{26B7CC55-7383-4DEF-BC92-4B5300145D0D}" dt="2024-04-26T16:58:28.293" v="11969"/>
          <ac:spMkLst>
            <pc:docMk/>
            <pc:sldMk cId="1251360236" sldId="516"/>
            <ac:spMk id="18" creationId="{AB41B290-DE81-07A9-1EFB-981BC1A0A449}"/>
          </ac:spMkLst>
        </pc:spChg>
        <pc:spChg chg="add mod">
          <ac:chgData name="Lukas Kozel" userId="5faef357-946f-4c0e-bd5d-396a2e3cc0bf" providerId="ADAL" clId="{26B7CC55-7383-4DEF-BC92-4B5300145D0D}" dt="2024-04-26T16:58:28.293" v="11969"/>
          <ac:spMkLst>
            <pc:docMk/>
            <pc:sldMk cId="1251360236" sldId="516"/>
            <ac:spMk id="19" creationId="{634F791A-63DA-9441-50F4-0FFDB470EFBE}"/>
          </ac:spMkLst>
        </pc:spChg>
        <pc:spChg chg="add mod">
          <ac:chgData name="Lukas Kozel" userId="5faef357-946f-4c0e-bd5d-396a2e3cc0bf" providerId="ADAL" clId="{26B7CC55-7383-4DEF-BC92-4B5300145D0D}" dt="2024-04-26T16:58:28.293" v="11969"/>
          <ac:spMkLst>
            <pc:docMk/>
            <pc:sldMk cId="1251360236" sldId="516"/>
            <ac:spMk id="20" creationId="{831B07AF-93B8-61C7-0388-77DB01F91C47}"/>
          </ac:spMkLst>
        </pc:spChg>
        <pc:spChg chg="add mod">
          <ac:chgData name="Lukas Kozel" userId="5faef357-946f-4c0e-bd5d-396a2e3cc0bf" providerId="ADAL" clId="{26B7CC55-7383-4DEF-BC92-4B5300145D0D}" dt="2024-04-26T16:58:28.293" v="11969"/>
          <ac:spMkLst>
            <pc:docMk/>
            <pc:sldMk cId="1251360236" sldId="516"/>
            <ac:spMk id="21" creationId="{0B23FDDF-7F4F-F20F-E49B-9B5EE6B17BDB}"/>
          </ac:spMkLst>
        </pc:spChg>
        <pc:spChg chg="add mod">
          <ac:chgData name="Lukas Kozel" userId="5faef357-946f-4c0e-bd5d-396a2e3cc0bf" providerId="ADAL" clId="{26B7CC55-7383-4DEF-BC92-4B5300145D0D}" dt="2024-04-26T16:58:28.293" v="11969"/>
          <ac:spMkLst>
            <pc:docMk/>
            <pc:sldMk cId="1251360236" sldId="516"/>
            <ac:spMk id="22" creationId="{A61472B0-BEFA-122B-5952-078DB0412AFB}"/>
          </ac:spMkLst>
        </pc:spChg>
        <pc:spChg chg="mod">
          <ac:chgData name="Lukas Kozel" userId="5faef357-946f-4c0e-bd5d-396a2e3cc0bf" providerId="ADAL" clId="{26B7CC55-7383-4DEF-BC92-4B5300145D0D}" dt="2024-04-26T16:58:28.293" v="11969"/>
          <ac:spMkLst>
            <pc:docMk/>
            <pc:sldMk cId="1251360236" sldId="516"/>
            <ac:spMk id="24" creationId="{FD4BABC0-AB09-F287-1BDA-74DC937C456D}"/>
          </ac:spMkLst>
        </pc:spChg>
        <pc:spChg chg="mod">
          <ac:chgData name="Lukas Kozel" userId="5faef357-946f-4c0e-bd5d-396a2e3cc0bf" providerId="ADAL" clId="{26B7CC55-7383-4DEF-BC92-4B5300145D0D}" dt="2024-04-26T16:58:28.293" v="11969"/>
          <ac:spMkLst>
            <pc:docMk/>
            <pc:sldMk cId="1251360236" sldId="516"/>
            <ac:spMk id="25" creationId="{7453A89E-6185-3C3D-14E3-D0946942F24B}"/>
          </ac:spMkLst>
        </pc:spChg>
        <pc:spChg chg="mod">
          <ac:chgData name="Lukas Kozel" userId="5faef357-946f-4c0e-bd5d-396a2e3cc0bf" providerId="ADAL" clId="{26B7CC55-7383-4DEF-BC92-4B5300145D0D}" dt="2024-04-26T16:58:28.293" v="11969"/>
          <ac:spMkLst>
            <pc:docMk/>
            <pc:sldMk cId="1251360236" sldId="516"/>
            <ac:spMk id="26" creationId="{0C1D1BBC-5403-626E-3971-9C0F4A3C2C7B}"/>
          </ac:spMkLst>
        </pc:spChg>
        <pc:spChg chg="mod">
          <ac:chgData name="Lukas Kozel" userId="5faef357-946f-4c0e-bd5d-396a2e3cc0bf" providerId="ADAL" clId="{26B7CC55-7383-4DEF-BC92-4B5300145D0D}" dt="2024-04-26T16:58:28.293" v="11969"/>
          <ac:spMkLst>
            <pc:docMk/>
            <pc:sldMk cId="1251360236" sldId="516"/>
            <ac:spMk id="27" creationId="{A5F3EC5A-4A69-3BEC-F233-0700202FCFFD}"/>
          </ac:spMkLst>
        </pc:spChg>
        <pc:grpChg chg="add mod">
          <ac:chgData name="Lukas Kozel" userId="5faef357-946f-4c0e-bd5d-396a2e3cc0bf" providerId="ADAL" clId="{26B7CC55-7383-4DEF-BC92-4B5300145D0D}" dt="2024-04-26T16:58:28.293" v="11969"/>
          <ac:grpSpMkLst>
            <pc:docMk/>
            <pc:sldMk cId="1251360236" sldId="516"/>
            <ac:grpSpMk id="23" creationId="{4DB1BBC4-8516-0337-E2C3-690B7E663A1A}"/>
          </ac:grpSpMkLst>
        </pc:grpChg>
      </pc:sldChg>
      <pc:sldChg chg="addSp modSp new add">
        <pc:chgData name="Lukas Kozel" userId="5faef357-946f-4c0e-bd5d-396a2e3cc0bf" providerId="ADAL" clId="{26B7CC55-7383-4DEF-BC92-4B5300145D0D}" dt="2024-04-26T17:00:14.752" v="12026"/>
        <pc:sldMkLst>
          <pc:docMk/>
          <pc:sldMk cId="436254070" sldId="517"/>
        </pc:sldMkLst>
        <pc:spChg chg="add mod">
          <ac:chgData name="Lukas Kozel" userId="5faef357-946f-4c0e-bd5d-396a2e3cc0bf" providerId="ADAL" clId="{26B7CC55-7383-4DEF-BC92-4B5300145D0D}" dt="2024-04-26T17:00:14.752" v="12026"/>
          <ac:spMkLst>
            <pc:docMk/>
            <pc:sldMk cId="436254070" sldId="517"/>
            <ac:spMk id="18" creationId="{70599C51-2E0C-1012-A84F-69E7B34601AF}"/>
          </ac:spMkLst>
        </pc:spChg>
        <pc:spChg chg="add mod">
          <ac:chgData name="Lukas Kozel" userId="5faef357-946f-4c0e-bd5d-396a2e3cc0bf" providerId="ADAL" clId="{26B7CC55-7383-4DEF-BC92-4B5300145D0D}" dt="2024-04-26T17:00:14.752" v="12026"/>
          <ac:spMkLst>
            <pc:docMk/>
            <pc:sldMk cId="436254070" sldId="517"/>
            <ac:spMk id="19" creationId="{318E5557-76E7-5CF4-B679-74483457AF4A}"/>
          </ac:spMkLst>
        </pc:spChg>
        <pc:spChg chg="add mod">
          <ac:chgData name="Lukas Kozel" userId="5faef357-946f-4c0e-bd5d-396a2e3cc0bf" providerId="ADAL" clId="{26B7CC55-7383-4DEF-BC92-4B5300145D0D}" dt="2024-04-26T17:00:14.752" v="12026"/>
          <ac:spMkLst>
            <pc:docMk/>
            <pc:sldMk cId="436254070" sldId="517"/>
            <ac:spMk id="20" creationId="{9FA10E94-53AB-8F93-46EF-78EEFA5C884B}"/>
          </ac:spMkLst>
        </pc:spChg>
        <pc:spChg chg="add mod">
          <ac:chgData name="Lukas Kozel" userId="5faef357-946f-4c0e-bd5d-396a2e3cc0bf" providerId="ADAL" clId="{26B7CC55-7383-4DEF-BC92-4B5300145D0D}" dt="2024-04-26T17:00:14.752" v="12026"/>
          <ac:spMkLst>
            <pc:docMk/>
            <pc:sldMk cId="436254070" sldId="517"/>
            <ac:spMk id="21" creationId="{15A591DA-F954-C26B-5C31-C54F245F4747}"/>
          </ac:spMkLst>
        </pc:spChg>
        <pc:spChg chg="add mod">
          <ac:chgData name="Lukas Kozel" userId="5faef357-946f-4c0e-bd5d-396a2e3cc0bf" providerId="ADAL" clId="{26B7CC55-7383-4DEF-BC92-4B5300145D0D}" dt="2024-04-26T17:00:14.752" v="12026"/>
          <ac:spMkLst>
            <pc:docMk/>
            <pc:sldMk cId="436254070" sldId="517"/>
            <ac:spMk id="22" creationId="{A5C758CE-5A3A-9183-BCE3-1AF86E25AC44}"/>
          </ac:spMkLst>
        </pc:spChg>
        <pc:spChg chg="mod">
          <ac:chgData name="Lukas Kozel" userId="5faef357-946f-4c0e-bd5d-396a2e3cc0bf" providerId="ADAL" clId="{26B7CC55-7383-4DEF-BC92-4B5300145D0D}" dt="2024-04-26T17:00:14.752" v="12026"/>
          <ac:spMkLst>
            <pc:docMk/>
            <pc:sldMk cId="436254070" sldId="517"/>
            <ac:spMk id="24" creationId="{E901013E-965C-6D71-A113-46DA28498950}"/>
          </ac:spMkLst>
        </pc:spChg>
        <pc:spChg chg="mod">
          <ac:chgData name="Lukas Kozel" userId="5faef357-946f-4c0e-bd5d-396a2e3cc0bf" providerId="ADAL" clId="{26B7CC55-7383-4DEF-BC92-4B5300145D0D}" dt="2024-04-26T17:00:14.752" v="12026"/>
          <ac:spMkLst>
            <pc:docMk/>
            <pc:sldMk cId="436254070" sldId="517"/>
            <ac:spMk id="25" creationId="{9F0CD1D9-CECE-A0E3-F9B8-2733E6975E6C}"/>
          </ac:spMkLst>
        </pc:spChg>
        <pc:spChg chg="mod">
          <ac:chgData name="Lukas Kozel" userId="5faef357-946f-4c0e-bd5d-396a2e3cc0bf" providerId="ADAL" clId="{26B7CC55-7383-4DEF-BC92-4B5300145D0D}" dt="2024-04-26T17:00:14.752" v="12026"/>
          <ac:spMkLst>
            <pc:docMk/>
            <pc:sldMk cId="436254070" sldId="517"/>
            <ac:spMk id="26" creationId="{D3FA1026-D252-4C79-2A31-200747285F1B}"/>
          </ac:spMkLst>
        </pc:spChg>
        <pc:spChg chg="mod">
          <ac:chgData name="Lukas Kozel" userId="5faef357-946f-4c0e-bd5d-396a2e3cc0bf" providerId="ADAL" clId="{26B7CC55-7383-4DEF-BC92-4B5300145D0D}" dt="2024-04-26T17:00:14.752" v="12026"/>
          <ac:spMkLst>
            <pc:docMk/>
            <pc:sldMk cId="436254070" sldId="517"/>
            <ac:spMk id="27" creationId="{0B9A6108-0803-93A2-FA45-DBE6548F4B1F}"/>
          </ac:spMkLst>
        </pc:spChg>
        <pc:grpChg chg="add mod">
          <ac:chgData name="Lukas Kozel" userId="5faef357-946f-4c0e-bd5d-396a2e3cc0bf" providerId="ADAL" clId="{26B7CC55-7383-4DEF-BC92-4B5300145D0D}" dt="2024-04-26T17:00:14.752" v="12026"/>
          <ac:grpSpMkLst>
            <pc:docMk/>
            <pc:sldMk cId="436254070" sldId="517"/>
            <ac:grpSpMk id="23" creationId="{F730F7E3-36B3-6E19-FA05-01F4829DA339}"/>
          </ac:grpSpMkLst>
        </pc:grpChg>
      </pc:sldChg>
      <pc:sldChg chg="addSp delSp modSp add del mod">
        <pc:chgData name="Lukas Kozel" userId="5faef357-946f-4c0e-bd5d-396a2e3cc0bf" providerId="ADAL" clId="{26B7CC55-7383-4DEF-BC92-4B5300145D0D}" dt="2024-04-27T20:05:19.126" v="12901" actId="47"/>
        <pc:sldMkLst>
          <pc:docMk/>
          <pc:sldMk cId="515491479" sldId="518"/>
        </pc:sldMkLst>
        <pc:spChg chg="mod">
          <ac:chgData name="Lukas Kozel" userId="5faef357-946f-4c0e-bd5d-396a2e3cc0bf" providerId="ADAL" clId="{26B7CC55-7383-4DEF-BC92-4B5300145D0D}" dt="2024-04-27T20:05:50.554" v="12907" actId="207"/>
          <ac:spMkLst>
            <pc:docMk/>
            <pc:sldMk cId="515491479" sldId="518"/>
            <ac:spMk id="3" creationId="{168E77D1-B180-4DFA-9FAF-2024D6531521}"/>
          </ac:spMkLst>
        </pc:spChg>
        <pc:spChg chg="add del mod">
          <ac:chgData name="Lukas Kozel" userId="5faef357-946f-4c0e-bd5d-396a2e3cc0bf" providerId="ADAL" clId="{26B7CC55-7383-4DEF-BC92-4B5300145D0D}" dt="2024-04-26T17:10:25.985" v="12188" actId="21"/>
          <ac:spMkLst>
            <pc:docMk/>
            <pc:sldMk cId="515491479" sldId="518"/>
            <ac:spMk id="4" creationId="{0AA730EC-2ED4-3D0C-7466-31E6208032A3}"/>
          </ac:spMkLst>
        </pc:spChg>
        <pc:spChg chg="mod">
          <ac:chgData name="Lukas Kozel" userId="5faef357-946f-4c0e-bd5d-396a2e3cc0bf" providerId="ADAL" clId="{26B7CC55-7383-4DEF-BC92-4B5300145D0D}" dt="2024-04-27T20:05:50.554" v="12907" actId="207"/>
          <ac:spMkLst>
            <pc:docMk/>
            <pc:sldMk cId="515491479" sldId="518"/>
            <ac:spMk id="5" creationId="{A313043B-FB1D-D681-2011-6CA8B1F5B0E9}"/>
          </ac:spMkLst>
        </pc:spChg>
        <pc:spChg chg="add del mod">
          <ac:chgData name="Lukas Kozel" userId="5faef357-946f-4c0e-bd5d-396a2e3cc0bf" providerId="ADAL" clId="{26B7CC55-7383-4DEF-BC92-4B5300145D0D}" dt="2024-04-27T20:07:33.039" v="12921" actId="478"/>
          <ac:spMkLst>
            <pc:docMk/>
            <pc:sldMk cId="515491479" sldId="518"/>
            <ac:spMk id="6" creationId="{B5EFDA5A-FD1B-5DE8-C5A9-3352C5670BE4}"/>
          </ac:spMkLst>
        </pc:spChg>
        <pc:spChg chg="add del mod">
          <ac:chgData name="Lukas Kozel" userId="5faef357-946f-4c0e-bd5d-396a2e3cc0bf" providerId="ADAL" clId="{26B7CC55-7383-4DEF-BC92-4B5300145D0D}" dt="2024-04-27T20:08:05.950" v="12924" actId="478"/>
          <ac:spMkLst>
            <pc:docMk/>
            <pc:sldMk cId="515491479" sldId="518"/>
            <ac:spMk id="7" creationId="{E2B5EC7E-7D3D-640F-B77A-9CA8F385141B}"/>
          </ac:spMkLst>
        </pc:spChg>
        <pc:spChg chg="mod">
          <ac:chgData name="Lukas Kozel" userId="5faef357-946f-4c0e-bd5d-396a2e3cc0bf" providerId="ADAL" clId="{26B7CC55-7383-4DEF-BC92-4B5300145D0D}" dt="2024-04-27T20:07:24.295" v="12920" actId="207"/>
          <ac:spMkLst>
            <pc:docMk/>
            <pc:sldMk cId="515491479" sldId="518"/>
            <ac:spMk id="19" creationId="{467B7313-8C0F-59B6-3D72-1124DB655FFD}"/>
          </ac:spMkLst>
        </pc:spChg>
        <pc:spChg chg="mod">
          <ac:chgData name="Lukas Kozel" userId="5faef357-946f-4c0e-bd5d-396a2e3cc0bf" providerId="ADAL" clId="{26B7CC55-7383-4DEF-BC92-4B5300145D0D}" dt="2024-04-27T20:07:24.295" v="12920" actId="207"/>
          <ac:spMkLst>
            <pc:docMk/>
            <pc:sldMk cId="515491479" sldId="518"/>
            <ac:spMk id="20" creationId="{D1795655-C05D-6D7E-9D6B-95F27ED2133C}"/>
          </ac:spMkLst>
        </pc:spChg>
        <pc:spChg chg="mod">
          <ac:chgData name="Lukas Kozel" userId="5faef357-946f-4c0e-bd5d-396a2e3cc0bf" providerId="ADAL" clId="{26B7CC55-7383-4DEF-BC92-4B5300145D0D}" dt="2024-04-27T20:07:24.295" v="12920" actId="207"/>
          <ac:spMkLst>
            <pc:docMk/>
            <pc:sldMk cId="515491479" sldId="518"/>
            <ac:spMk id="21" creationId="{33CEC035-5847-6DC6-E833-8E757027B018}"/>
          </ac:spMkLst>
        </pc:spChg>
        <pc:spChg chg="mod">
          <ac:chgData name="Lukas Kozel" userId="5faef357-946f-4c0e-bd5d-396a2e3cc0bf" providerId="ADAL" clId="{26B7CC55-7383-4DEF-BC92-4B5300145D0D}" dt="2024-04-27T20:07:24.295" v="12920" actId="207"/>
          <ac:spMkLst>
            <pc:docMk/>
            <pc:sldMk cId="515491479" sldId="518"/>
            <ac:spMk id="22" creationId="{F814DF75-0C3C-F3FB-897A-474EA12BE815}"/>
          </ac:spMkLst>
        </pc:spChg>
        <pc:spChg chg="mod">
          <ac:chgData name="Lukas Kozel" userId="5faef357-946f-4c0e-bd5d-396a2e3cc0bf" providerId="ADAL" clId="{26B7CC55-7383-4DEF-BC92-4B5300145D0D}" dt="2024-04-27T20:07:24.295" v="12920" actId="207"/>
          <ac:spMkLst>
            <pc:docMk/>
            <pc:sldMk cId="515491479" sldId="518"/>
            <ac:spMk id="23" creationId="{5ADC2833-6516-D1C3-E603-9745C012AE92}"/>
          </ac:spMkLst>
        </pc:spChg>
        <pc:spChg chg="mod">
          <ac:chgData name="Lukas Kozel" userId="5faef357-946f-4c0e-bd5d-396a2e3cc0bf" providerId="ADAL" clId="{26B7CC55-7383-4DEF-BC92-4B5300145D0D}" dt="2024-04-27T20:07:24.295" v="12920" actId="207"/>
          <ac:spMkLst>
            <pc:docMk/>
            <pc:sldMk cId="515491479" sldId="518"/>
            <ac:spMk id="24" creationId="{9D34F3E3-2398-C36D-F098-8D9F9D22432E}"/>
          </ac:spMkLst>
        </pc:spChg>
        <pc:spChg chg="mod">
          <ac:chgData name="Lukas Kozel" userId="5faef357-946f-4c0e-bd5d-396a2e3cc0bf" providerId="ADAL" clId="{26B7CC55-7383-4DEF-BC92-4B5300145D0D}" dt="2024-04-27T20:08:03.430" v="12923" actId="207"/>
          <ac:spMkLst>
            <pc:docMk/>
            <pc:sldMk cId="515491479" sldId="518"/>
            <ac:spMk id="33" creationId="{50E7E890-21D0-DA2C-19CA-B4C670CA7C55}"/>
          </ac:spMkLst>
        </pc:spChg>
        <pc:spChg chg="mod">
          <ac:chgData name="Lukas Kozel" userId="5faef357-946f-4c0e-bd5d-396a2e3cc0bf" providerId="ADAL" clId="{26B7CC55-7383-4DEF-BC92-4B5300145D0D}" dt="2024-04-27T20:05:30.961" v="12904"/>
          <ac:spMkLst>
            <pc:docMk/>
            <pc:sldMk cId="515491479" sldId="518"/>
            <ac:spMk id="49" creationId="{566FC1CC-2FFE-3B2D-6EA8-8C240CFF7944}"/>
          </ac:spMkLst>
        </pc:spChg>
        <pc:spChg chg="mod">
          <ac:chgData name="Lukas Kozel" userId="5faef357-946f-4c0e-bd5d-396a2e3cc0bf" providerId="ADAL" clId="{26B7CC55-7383-4DEF-BC92-4B5300145D0D}" dt="2024-04-26T17:04:11.015" v="12037" actId="27636"/>
          <ac:spMkLst>
            <pc:docMk/>
            <pc:sldMk cId="515491479" sldId="518"/>
            <ac:spMk id="372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7:04:11.009" v="12035" actId="27636"/>
          <ac:spMkLst>
            <pc:docMk/>
            <pc:sldMk cId="515491479" sldId="518"/>
            <ac:spMk id="372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7T19:55:48.927" v="12497" actId="947"/>
          <ac:spMkLst>
            <pc:docMk/>
            <pc:sldMk cId="515491479" sldId="518"/>
            <ac:spMk id="3730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7T19:48:42.950" v="12216" actId="947"/>
          <ac:spMkLst>
            <pc:docMk/>
            <pc:sldMk cId="515491479" sldId="518"/>
            <ac:spMk id="3731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7T19:50:57.907" v="12313" actId="947"/>
          <ac:spMkLst>
            <pc:docMk/>
            <pc:sldMk cId="515491479" sldId="518"/>
            <ac:spMk id="3732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6T17:04:11.022" v="12039" actId="27636"/>
          <ac:spMkLst>
            <pc:docMk/>
            <pc:sldMk cId="515491479" sldId="518"/>
            <ac:spMk id="3733" creationId="{00000000-0000-0000-0000-000000000000}"/>
          </ac:spMkLst>
        </pc:spChg>
        <pc:spChg chg="mod">
          <ac:chgData name="Lukas Kozel" userId="5faef357-946f-4c0e-bd5d-396a2e3cc0bf" providerId="ADAL" clId="{26B7CC55-7383-4DEF-BC92-4B5300145D0D}" dt="2024-04-27T19:54:00.832" v="12419" actId="947"/>
          <ac:spMkLst>
            <pc:docMk/>
            <pc:sldMk cId="515491479" sldId="518"/>
            <ac:spMk id="3734" creationId="{00000000-0000-0000-0000-000000000000}"/>
          </ac:spMkLst>
        </pc:spChg>
        <pc:picChg chg="add mod">
          <ac:chgData name="Lukas Kozel" userId="5faef357-946f-4c0e-bd5d-396a2e3cc0bf" providerId="ADAL" clId="{26B7CC55-7383-4DEF-BC92-4B5300145D0D}" dt="2024-04-27T20:05:40.477" v="12906"/>
          <ac:picMkLst>
            <pc:docMk/>
            <pc:sldMk cId="515491479" sldId="518"/>
            <ac:picMk id="2" creationId="{91AFAEC0-1D4C-A99B-67FB-F7E59C12F504}"/>
          </ac:picMkLst>
        </pc:picChg>
        <pc:picChg chg="del">
          <ac:chgData name="Lukas Kozel" userId="5faef357-946f-4c0e-bd5d-396a2e3cc0bf" providerId="ADAL" clId="{26B7CC55-7383-4DEF-BC92-4B5300145D0D}" dt="2024-04-27T20:05:32.962" v="12905" actId="478"/>
          <ac:picMkLst>
            <pc:docMk/>
            <pc:sldMk cId="515491479" sldId="518"/>
            <ac:picMk id="4" creationId="{A6DBB48C-3E05-FF1A-56D0-5A0669195D82}"/>
          </ac:picMkLst>
        </pc:picChg>
        <pc:cxnChg chg="add del mod">
          <ac:chgData name="Lukas Kozel" userId="5faef357-946f-4c0e-bd5d-396a2e3cc0bf" providerId="ADAL" clId="{26B7CC55-7383-4DEF-BC92-4B5300145D0D}" dt="2024-04-26T17:08:46.321" v="12156" actId="21"/>
          <ac:cxnSpMkLst>
            <pc:docMk/>
            <pc:sldMk cId="515491479" sldId="518"/>
            <ac:cxnSpMk id="2" creationId="{9F22A6B8-07CB-BF4D-C45C-57A30B3FDD4C}"/>
          </ac:cxnSpMkLst>
        </pc:cxnChg>
        <pc:cxnChg chg="mod">
          <ac:chgData name="Lukas Kozel" userId="5faef357-946f-4c0e-bd5d-396a2e3cc0bf" providerId="ADAL" clId="{26B7CC55-7383-4DEF-BC92-4B5300145D0D}" dt="2024-04-27T20:06:08.620" v="12908" actId="208"/>
          <ac:cxnSpMkLst>
            <pc:docMk/>
            <pc:sldMk cId="515491479" sldId="518"/>
            <ac:cxnSpMk id="28" creationId="{606630A2-F4A7-8279-96BC-663F7E3F999B}"/>
          </ac:cxnSpMkLst>
        </pc:cxnChg>
        <pc:cxnChg chg="mod">
          <ac:chgData name="Lukas Kozel" userId="5faef357-946f-4c0e-bd5d-396a2e3cc0bf" providerId="ADAL" clId="{26B7CC55-7383-4DEF-BC92-4B5300145D0D}" dt="2024-04-27T20:06:08.620" v="12908" actId="208"/>
          <ac:cxnSpMkLst>
            <pc:docMk/>
            <pc:sldMk cId="515491479" sldId="518"/>
            <ac:cxnSpMk id="29" creationId="{02EA7524-09EA-A385-7A21-CBFFB5BCC16A}"/>
          </ac:cxnSpMkLst>
        </pc:cxnChg>
        <pc:cxnChg chg="mod">
          <ac:chgData name="Lukas Kozel" userId="5faef357-946f-4c0e-bd5d-396a2e3cc0bf" providerId="ADAL" clId="{26B7CC55-7383-4DEF-BC92-4B5300145D0D}" dt="2024-04-27T20:06:08.620" v="12908" actId="208"/>
          <ac:cxnSpMkLst>
            <pc:docMk/>
            <pc:sldMk cId="515491479" sldId="518"/>
            <ac:cxnSpMk id="30" creationId="{BC090578-E7F6-258B-8859-2E2B65F100B0}"/>
          </ac:cxnSpMkLst>
        </pc:cxnChg>
        <pc:cxnChg chg="mod">
          <ac:chgData name="Lukas Kozel" userId="5faef357-946f-4c0e-bd5d-396a2e3cc0bf" providerId="ADAL" clId="{26B7CC55-7383-4DEF-BC92-4B5300145D0D}" dt="2024-04-27T20:06:08.620" v="12908" actId="208"/>
          <ac:cxnSpMkLst>
            <pc:docMk/>
            <pc:sldMk cId="515491479" sldId="518"/>
            <ac:cxnSpMk id="31" creationId="{800A8017-51EF-9B1E-308C-CFFE622CA681}"/>
          </ac:cxnSpMkLst>
        </pc:cxnChg>
        <pc:cxnChg chg="mod">
          <ac:chgData name="Lukas Kozel" userId="5faef357-946f-4c0e-bd5d-396a2e3cc0bf" providerId="ADAL" clId="{26B7CC55-7383-4DEF-BC92-4B5300145D0D}" dt="2024-04-27T20:06:08.620" v="12908" actId="208"/>
          <ac:cxnSpMkLst>
            <pc:docMk/>
            <pc:sldMk cId="515491479" sldId="518"/>
            <ac:cxnSpMk id="32" creationId="{49D98B4C-EBCC-A341-5AA8-CA6C19009373}"/>
          </ac:cxnSpMkLst>
        </pc:cxnChg>
      </pc:sldChg>
      <pc:sldChg chg="new add">
        <pc:chgData name="Lukas Kozel" userId="5faef357-946f-4c0e-bd5d-396a2e3cc0bf" providerId="ADAL" clId="{26B7CC55-7383-4DEF-BC92-4B5300145D0D}" dt="2024-04-27T20:28:37.660" v="13684"/>
        <pc:sldMkLst>
          <pc:docMk/>
          <pc:sldMk cId="910304529" sldId="519"/>
        </pc:sldMkLst>
      </pc:sldChg>
      <pc:sldChg chg="new add del">
        <pc:chgData name="Lukas Kozel" userId="5faef357-946f-4c0e-bd5d-396a2e3cc0bf" providerId="ADAL" clId="{26B7CC55-7383-4DEF-BC92-4B5300145D0D}" dt="2024-04-27T20:30:38.888" v="13922" actId="680"/>
        <pc:sldMkLst>
          <pc:docMk/>
          <pc:sldMk cId="1179407153" sldId="520"/>
        </pc:sldMkLst>
      </pc:sldChg>
      <pc:sldChg chg="new add">
        <pc:chgData name="Lukas Kozel" userId="5faef357-946f-4c0e-bd5d-396a2e3cc0bf" providerId="ADAL" clId="{26B7CC55-7383-4DEF-BC92-4B5300145D0D}" dt="2024-04-27T20:31:16.759" v="13926"/>
        <pc:sldMkLst>
          <pc:docMk/>
          <pc:sldMk cId="3038357539" sldId="520"/>
        </pc:sldMkLst>
      </pc:sldChg>
      <pc:sldMasterChg chg="addSldLayout modSldLayout sldLayoutOrd">
        <pc:chgData name="Lukas Kozel" userId="5faef357-946f-4c0e-bd5d-396a2e3cc0bf" providerId="ADAL" clId="{26B7CC55-7383-4DEF-BC92-4B5300145D0D}" dt="2024-04-26T16:47:57.659" v="11295" actId="20578"/>
        <pc:sldMasterMkLst>
          <pc:docMk/>
          <pc:sldMasterMk cId="4038078066" sldId="2147483688"/>
        </pc:sldMasterMkLst>
        <pc:sldLayoutChg chg="add mod replId modTransition">
          <pc:chgData name="Lukas Kozel" userId="5faef357-946f-4c0e-bd5d-396a2e3cc0bf" providerId="ADAL" clId="{26B7CC55-7383-4DEF-BC92-4B5300145D0D}" dt="2024-04-26T16:47:50.906" v="11294"/>
          <pc:sldLayoutMkLst>
            <pc:docMk/>
            <pc:sldMasterMk cId="125628189" sldId="2147483798"/>
            <pc:sldLayoutMk cId="879492557" sldId="2147483802"/>
          </pc:sldLayoutMkLst>
        </pc:sldLayoutChg>
      </pc:sldMasterChg>
      <pc:sldMasterChg chg="addSldLayout delSldLayout modSldLayout sldLayoutOrd">
        <pc:chgData name="Lukas Kozel" userId="5faef357-946f-4c0e-bd5d-396a2e3cc0bf" providerId="ADAL" clId="{26B7CC55-7383-4DEF-BC92-4B5300145D0D}" dt="2024-04-26T10:20:39.058" v="6945" actId="20578"/>
        <pc:sldMasterMkLst>
          <pc:docMk/>
          <pc:sldMasterMk cId="3828221822" sldId="2147483699"/>
        </pc:sldMasterMkLst>
        <pc:sldLayoutChg chg="add mod modTransition">
          <pc:chgData name="Lukas Kozel" userId="5faef357-946f-4c0e-bd5d-396a2e3cc0bf" providerId="ADAL" clId="{26B7CC55-7383-4DEF-BC92-4B5300145D0D}" dt="2024-04-25T09:46:24.059" v="881"/>
          <pc:sldLayoutMkLst>
            <pc:docMk/>
            <pc:sldMasterMk cId="1987514600" sldId="2147483772"/>
            <pc:sldLayoutMk cId="3280230094" sldId="2147483716"/>
          </pc:sldLayoutMkLst>
        </pc:sldLayoutChg>
        <pc:sldLayoutChg chg="add del mod replId modTransition">
          <pc:chgData name="Lukas Kozel" userId="5faef357-946f-4c0e-bd5d-396a2e3cc0bf" providerId="ADAL" clId="{26B7CC55-7383-4DEF-BC92-4B5300145D0D}" dt="2024-04-26T10:08:58.551" v="6675" actId="2696"/>
          <pc:sldLayoutMkLst>
            <pc:docMk/>
            <pc:sldMasterMk cId="3828221822" sldId="2147483699"/>
            <pc:sldLayoutMk cId="1351998218" sldId="2147483793"/>
          </pc:sldLayoutMkLst>
        </pc:sldLayoutChg>
        <pc:sldLayoutChg chg="add mod replId modTransition">
          <pc:chgData name="Lukas Kozel" userId="5faef357-946f-4c0e-bd5d-396a2e3cc0bf" providerId="ADAL" clId="{26B7CC55-7383-4DEF-BC92-4B5300145D0D}" dt="2024-04-26T10:20:32.046" v="6944"/>
          <pc:sldLayoutMkLst>
            <pc:docMk/>
            <pc:sldMasterMk cId="2778743547" sldId="2147483787"/>
            <pc:sldLayoutMk cId="3043078275" sldId="2147483794"/>
          </pc:sldLayoutMkLst>
        </pc:sldLayoutChg>
      </pc:sldMasterChg>
      <pc:sldMasterChg chg="modSldLayout sldLayoutOrd">
        <pc:chgData name="Lukas Kozel" userId="5faef357-946f-4c0e-bd5d-396a2e3cc0bf" providerId="ADAL" clId="{26B7CC55-7383-4DEF-BC92-4B5300145D0D}" dt="2024-04-26T16:48:03.106" v="11296" actId="20578"/>
        <pc:sldMasterMkLst>
          <pc:docMk/>
          <pc:sldMasterMk cId="712201126" sldId="2147483738"/>
        </pc:sldMasterMkLst>
        <pc:sldLayoutChg chg="modSp mod ord">
          <pc:chgData name="Lukas Kozel" userId="5faef357-946f-4c0e-bd5d-396a2e3cc0bf" providerId="ADAL" clId="{26B7CC55-7383-4DEF-BC92-4B5300145D0D}" dt="2024-04-25T09:46:29.087" v="882" actId="20578"/>
          <pc:sldLayoutMkLst>
            <pc:docMk/>
            <pc:sldMasterMk cId="1987514600" sldId="2147483772"/>
            <pc:sldLayoutMk cId="3280230094" sldId="2147483716"/>
          </pc:sldLayoutMkLst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3" creationId="{F64C78AA-9F7E-B0FC-0459-1DE77EF64A65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8" creationId="{818CE4D8-2E9B-6D82-AFD8-E0B5785E8308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25" creationId="{5010CEB8-565E-42F5-4742-709D85467021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47" creationId="{0F285C05-805B-2DDB-5138-C9E14507B34C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48" creationId="{B6A7E639-281E-0916-57EA-26B22E49B053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49" creationId="{BD336964-8B3F-8DD3-6D9B-E86167FD3B04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50" creationId="{54E412DE-76B3-F93A-325B-7A132CAA4EC5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51" creationId="{85C9C831-DE1A-0CE0-DBA7-ADEE0121C99C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52" creationId="{7BA0B71F-8A15-CBD4-2432-763FD57F55A2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53" creationId="{791E1D64-2E20-6EB9-81A9-B993C5E1E60E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54" creationId="{7C68E34E-6709-99CC-DE56-77833C7B50CF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55" creationId="{6B1CB180-5D93-98C7-12DE-B1600A4006D2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56" creationId="{7FE5BD8B-D372-78FE-0528-A6BF9BD9DA56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57" creationId="{F06C2148-9DD6-84FB-0076-66F8B4616787}"/>
            </ac:spMkLst>
          </pc:spChg>
          <pc:spChg chg="mod">
            <ac:chgData name="Lukas Kozel" userId="5faef357-946f-4c0e-bd5d-396a2e3cc0bf" providerId="ADAL" clId="{26B7CC55-7383-4DEF-BC92-4B5300145D0D}" dt="2024-04-25T09:46:29.087" v="882" actId="20578"/>
            <ac:spMkLst>
              <pc:docMk/>
              <pc:sldMasterMk cId="1987514600" sldId="2147483772"/>
              <pc:sldLayoutMk cId="3280230094" sldId="2147483716"/>
              <ac:spMk id="59" creationId="{4CEC4225-CB99-10C4-0BEA-29857A70B8D5}"/>
            </ac:spMkLst>
          </pc:spChg>
        </pc:sldLayoutChg>
        <pc:sldLayoutChg chg="modSp mod ord">
          <pc:chgData name="Lukas Kozel" userId="5faef357-946f-4c0e-bd5d-396a2e3cc0bf" providerId="ADAL" clId="{26B7CC55-7383-4DEF-BC92-4B5300145D0D}" dt="2024-04-26T16:47:57.659" v="11295" actId="20578"/>
          <pc:sldLayoutMkLst>
            <pc:docMk/>
            <pc:sldMasterMk cId="125628189" sldId="2147483798"/>
            <pc:sldLayoutMk cId="879492557" sldId="2147483802"/>
          </pc:sldLayoutMkLst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3" creationId="{F64C78AA-9F7E-B0FC-0459-1DE77EF64A65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4" creationId="{179F17A9-19D3-2552-4F38-A7799F1B381F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5" creationId="{278EDB58-FC48-C435-770D-3C8AB644F729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8" creationId="{25480CF4-3D56-70E9-32C9-8339879EA9DD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14" creationId="{2D901781-8073-8C1C-7C5F-5E54ED276D45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25" creationId="{49E5DD34-00B4-79A3-83CD-C585DDAD2038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26" creationId="{09186778-6056-0B3B-E171-27AA23628DBD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27" creationId="{B3D6A28C-B7A7-73B4-0652-6EFDABF6C3D2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29" creationId="{E08A5809-E9A8-7BFC-4E53-EFEACBAEE177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30" creationId="{F323EE3B-0310-4166-2C29-E49C6F20D88A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31" creationId="{4C9FF7F4-B22A-346A-89C1-88329436C4A7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41" creationId="{0D63F7CE-AB9C-2FD2-9668-90F9C94A0C4E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42" creationId="{AA574725-7B6E-3FCC-9816-AFEDBF6E629E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43" creationId="{75F0524D-C6EA-BA4B-9371-2CE2139E07F4}"/>
            </ac:spMkLst>
          </pc:spChg>
          <pc:spChg chg="mod">
            <ac:chgData name="Lukas Kozel" userId="5faef357-946f-4c0e-bd5d-396a2e3cc0bf" providerId="ADAL" clId="{26B7CC55-7383-4DEF-BC92-4B5300145D0D}" dt="2024-04-26T16:47:57.659" v="11295" actId="20578"/>
            <ac:spMkLst>
              <pc:docMk/>
              <pc:sldMasterMk cId="125628189" sldId="2147483798"/>
              <pc:sldLayoutMk cId="879492557" sldId="2147483802"/>
              <ac:spMk id="44" creationId="{447ABEF3-DF81-D61B-B3BC-B757A8694991}"/>
            </ac:spMkLst>
          </pc:spChg>
        </pc:sldLayoutChg>
      </pc:sldMasterChg>
      <pc:sldMasterChg chg="modSldLayout sldLayoutOrd">
        <pc:chgData name="Lukas Kozel" userId="5faef357-946f-4c0e-bd5d-396a2e3cc0bf" providerId="ADAL" clId="{26B7CC55-7383-4DEF-BC92-4B5300145D0D}" dt="2024-04-26T10:20:56.046" v="6948" actId="20578"/>
        <pc:sldMasterMkLst>
          <pc:docMk/>
          <pc:sldMasterMk cId="3796521836" sldId="2147483746"/>
        </pc:sldMasterMkLst>
        <pc:sldLayoutChg chg="modSp mod ord">
          <pc:chgData name="Lukas Kozel" userId="5faef357-946f-4c0e-bd5d-396a2e3cc0bf" providerId="ADAL" clId="{26B7CC55-7383-4DEF-BC92-4B5300145D0D}" dt="2024-04-26T10:20:55.370" v="6947" actId="20578"/>
          <pc:sldLayoutMkLst>
            <pc:docMk/>
            <pc:sldMasterMk cId="2778743547" sldId="2147483787"/>
            <pc:sldLayoutMk cId="3043078275" sldId="2147483794"/>
          </pc:sldLayoutMkLst>
          <pc:spChg chg="mod">
            <ac:chgData name="Lukas Kozel" userId="5faef357-946f-4c0e-bd5d-396a2e3cc0bf" providerId="ADAL" clId="{26B7CC55-7383-4DEF-BC92-4B5300145D0D}" dt="2024-04-26T10:20:55.370" v="6947" actId="20578"/>
            <ac:spMkLst>
              <pc:docMk/>
              <pc:sldMasterMk cId="2778743547" sldId="2147483787"/>
              <pc:sldLayoutMk cId="3043078275" sldId="2147483794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6T10:20:55.370" v="6947" actId="20578"/>
            <ac:spMkLst>
              <pc:docMk/>
              <pc:sldMasterMk cId="2778743547" sldId="2147483787"/>
              <pc:sldLayoutMk cId="3043078275" sldId="2147483794"/>
              <ac:spMk id="3" creationId="{F64C78AA-9F7E-B0FC-0459-1DE77EF64A65}"/>
            </ac:spMkLst>
          </pc:spChg>
          <pc:spChg chg="mod">
            <ac:chgData name="Lukas Kozel" userId="5faef357-946f-4c0e-bd5d-396a2e3cc0bf" providerId="ADAL" clId="{26B7CC55-7383-4DEF-BC92-4B5300145D0D}" dt="2024-04-26T10:20:55.370" v="6947" actId="20578"/>
            <ac:spMkLst>
              <pc:docMk/>
              <pc:sldMasterMk cId="2778743547" sldId="2147483787"/>
              <pc:sldLayoutMk cId="3043078275" sldId="2147483794"/>
              <ac:spMk id="4" creationId="{179F17A9-19D3-2552-4F38-A7799F1B381F}"/>
            </ac:spMkLst>
          </pc:spChg>
          <pc:spChg chg="mod">
            <ac:chgData name="Lukas Kozel" userId="5faef357-946f-4c0e-bd5d-396a2e3cc0bf" providerId="ADAL" clId="{26B7CC55-7383-4DEF-BC92-4B5300145D0D}" dt="2024-04-26T10:20:55.370" v="6947" actId="20578"/>
            <ac:spMkLst>
              <pc:docMk/>
              <pc:sldMasterMk cId="2778743547" sldId="2147483787"/>
              <pc:sldLayoutMk cId="3043078275" sldId="2147483794"/>
              <ac:spMk id="19" creationId="{AECAE559-172A-4258-6EA4-B4B4E22AF1CF}"/>
            </ac:spMkLst>
          </pc:spChg>
          <pc:spChg chg="mod">
            <ac:chgData name="Lukas Kozel" userId="5faef357-946f-4c0e-bd5d-396a2e3cc0bf" providerId="ADAL" clId="{26B7CC55-7383-4DEF-BC92-4B5300145D0D}" dt="2024-04-26T10:20:55.370" v="6947" actId="20578"/>
            <ac:spMkLst>
              <pc:docMk/>
              <pc:sldMasterMk cId="2778743547" sldId="2147483787"/>
              <pc:sldLayoutMk cId="3043078275" sldId="2147483794"/>
              <ac:spMk id="20" creationId="{256D306C-1183-C318-83F1-92F83CCA37BD}"/>
            </ac:spMkLst>
          </pc:spChg>
          <pc:spChg chg="mod">
            <ac:chgData name="Lukas Kozel" userId="5faef357-946f-4c0e-bd5d-396a2e3cc0bf" providerId="ADAL" clId="{26B7CC55-7383-4DEF-BC92-4B5300145D0D}" dt="2024-04-26T10:20:55.370" v="6947" actId="20578"/>
            <ac:spMkLst>
              <pc:docMk/>
              <pc:sldMasterMk cId="2778743547" sldId="2147483787"/>
              <pc:sldLayoutMk cId="3043078275" sldId="2147483794"/>
              <ac:spMk id="21" creationId="{C5F63CBD-5CDF-D2F7-8436-BC58347568D5}"/>
            </ac:spMkLst>
          </pc:spChg>
          <pc:spChg chg="mod">
            <ac:chgData name="Lukas Kozel" userId="5faef357-946f-4c0e-bd5d-396a2e3cc0bf" providerId="ADAL" clId="{26B7CC55-7383-4DEF-BC92-4B5300145D0D}" dt="2024-04-26T10:20:55.370" v="6947" actId="20578"/>
            <ac:spMkLst>
              <pc:docMk/>
              <pc:sldMasterMk cId="2778743547" sldId="2147483787"/>
              <pc:sldLayoutMk cId="3043078275" sldId="2147483794"/>
              <ac:spMk id="22" creationId="{506D5920-39BE-D1BA-2BE2-BB1AD0D83FB7}"/>
            </ac:spMkLst>
          </pc:spChg>
          <pc:spChg chg="mod">
            <ac:chgData name="Lukas Kozel" userId="5faef357-946f-4c0e-bd5d-396a2e3cc0bf" providerId="ADAL" clId="{26B7CC55-7383-4DEF-BC92-4B5300145D0D}" dt="2024-04-26T10:20:55.370" v="6947" actId="20578"/>
            <ac:spMkLst>
              <pc:docMk/>
              <pc:sldMasterMk cId="2778743547" sldId="2147483787"/>
              <pc:sldLayoutMk cId="3043078275" sldId="2147483794"/>
              <ac:spMk id="23" creationId="{E3CD9E82-5BE7-4084-88FA-6CBD5EDF798E}"/>
            </ac:spMkLst>
          </pc:spChg>
          <pc:spChg chg="mod">
            <ac:chgData name="Lukas Kozel" userId="5faef357-946f-4c0e-bd5d-396a2e3cc0bf" providerId="ADAL" clId="{26B7CC55-7383-4DEF-BC92-4B5300145D0D}" dt="2024-04-26T10:20:55.370" v="6947" actId="20578"/>
            <ac:spMkLst>
              <pc:docMk/>
              <pc:sldMasterMk cId="2778743547" sldId="2147483787"/>
              <pc:sldLayoutMk cId="3043078275" sldId="2147483794"/>
              <ac:spMk id="24" creationId="{DE6A4ED5-0EE4-70DC-A14F-00D82017BA78}"/>
            </ac:spMkLst>
          </pc:spChg>
          <pc:spChg chg="mod">
            <ac:chgData name="Lukas Kozel" userId="5faef357-946f-4c0e-bd5d-396a2e3cc0bf" providerId="ADAL" clId="{26B7CC55-7383-4DEF-BC92-4B5300145D0D}" dt="2024-04-26T10:20:55.370" v="6947" actId="20578"/>
            <ac:spMkLst>
              <pc:docMk/>
              <pc:sldMasterMk cId="2778743547" sldId="2147483787"/>
              <pc:sldLayoutMk cId="3043078275" sldId="2147483794"/>
              <ac:spMk id="25" creationId="{5010CEB8-565E-42F5-4742-709D85467021}"/>
            </ac:spMkLst>
          </pc:spChg>
          <pc:spChg chg="mod">
            <ac:chgData name="Lukas Kozel" userId="5faef357-946f-4c0e-bd5d-396a2e3cc0bf" providerId="ADAL" clId="{26B7CC55-7383-4DEF-BC92-4B5300145D0D}" dt="2024-04-26T10:20:55.370" v="6947" actId="20578"/>
            <ac:spMkLst>
              <pc:docMk/>
              <pc:sldMasterMk cId="2778743547" sldId="2147483787"/>
              <pc:sldLayoutMk cId="3043078275" sldId="2147483794"/>
              <ac:spMk id="26" creationId="{8865B3DD-35AB-4858-066B-40CCAC4BF249}"/>
            </ac:spMkLst>
          </pc:spChg>
          <pc:spChg chg="mod">
            <ac:chgData name="Lukas Kozel" userId="5faef357-946f-4c0e-bd5d-396a2e3cc0bf" providerId="ADAL" clId="{26B7CC55-7383-4DEF-BC92-4B5300145D0D}" dt="2024-04-26T10:20:55.370" v="6947" actId="20578"/>
            <ac:spMkLst>
              <pc:docMk/>
              <pc:sldMasterMk cId="2778743547" sldId="2147483787"/>
              <pc:sldLayoutMk cId="3043078275" sldId="2147483794"/>
              <ac:spMk id="29" creationId="{B9BEEA00-BCF8-C15D-668F-CFB3069F3CD9}"/>
            </ac:spMkLst>
          </pc:spChg>
        </pc:sldLayoutChg>
      </pc:sldMasterChg>
      <pc:sldMasterChg chg="addSldLayout delSldLayout modSldLayout sldLayoutOrd">
        <pc:chgData name="Lukas Kozel" userId="5faef357-946f-4c0e-bd5d-396a2e3cc0bf" providerId="ADAL" clId="{26B7CC55-7383-4DEF-BC92-4B5300145D0D}" dt="2024-04-26T16:48:13.358" v="11297" actId="20578"/>
        <pc:sldMasterMkLst>
          <pc:docMk/>
          <pc:sldMasterMk cId="2910434077" sldId="2147483757"/>
        </pc:sldMasterMkLst>
        <pc:sldLayoutChg chg="modSp mod ord">
          <pc:chgData name="Lukas Kozel" userId="5faef357-946f-4c0e-bd5d-396a2e3cc0bf" providerId="ADAL" clId="{26B7CC55-7383-4DEF-BC92-4B5300145D0D}" dt="2024-04-25T09:46:34.386" v="883" actId="20578"/>
          <pc:sldLayoutMkLst>
            <pc:docMk/>
            <pc:sldMasterMk cId="1987514600" sldId="2147483772"/>
            <pc:sldLayoutMk cId="3280230094" sldId="2147483716"/>
          </pc:sldLayoutMkLst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3" creationId="{F64C78AA-9F7E-B0FC-0459-1DE77EF64A65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8" creationId="{818CE4D8-2E9B-6D82-AFD8-E0B5785E8308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25" creationId="{5010CEB8-565E-42F5-4742-709D85467021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47" creationId="{0F285C05-805B-2DDB-5138-C9E14507B34C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48" creationId="{B6A7E639-281E-0916-57EA-26B22E49B053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49" creationId="{BD336964-8B3F-8DD3-6D9B-E86167FD3B04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50" creationId="{54E412DE-76B3-F93A-325B-7A132CAA4EC5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51" creationId="{85C9C831-DE1A-0CE0-DBA7-ADEE0121C99C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52" creationId="{7BA0B71F-8A15-CBD4-2432-763FD57F55A2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53" creationId="{791E1D64-2E20-6EB9-81A9-B993C5E1E60E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54" creationId="{7C68E34E-6709-99CC-DE56-77833C7B50CF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55" creationId="{6B1CB180-5D93-98C7-12DE-B1600A4006D2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56" creationId="{7FE5BD8B-D372-78FE-0528-A6BF9BD9DA56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57" creationId="{F06C2148-9DD6-84FB-0076-66F8B4616787}"/>
            </ac:spMkLst>
          </pc:spChg>
          <pc:spChg chg="mod">
            <ac:chgData name="Lukas Kozel" userId="5faef357-946f-4c0e-bd5d-396a2e3cc0bf" providerId="ADAL" clId="{26B7CC55-7383-4DEF-BC92-4B5300145D0D}" dt="2024-04-25T09:46:34.386" v="883" actId="20578"/>
            <ac:spMkLst>
              <pc:docMk/>
              <pc:sldMasterMk cId="1987514600" sldId="2147483772"/>
              <pc:sldLayoutMk cId="3280230094" sldId="2147483716"/>
              <ac:spMk id="59" creationId="{4CEC4225-CB99-10C4-0BEA-29857A70B8D5}"/>
            </ac:spMkLst>
          </pc:spChg>
        </pc:sldLayoutChg>
        <pc:sldLayoutChg chg="addSp delSp modSp add mod ord modTransition">
          <pc:chgData name="Lukas Kozel" userId="5faef357-946f-4c0e-bd5d-396a2e3cc0bf" providerId="ADAL" clId="{26B7CC55-7383-4DEF-BC92-4B5300145D0D}" dt="2024-04-25T09:16:55.484" v="105" actId="6549"/>
          <pc:sldLayoutMkLst>
            <pc:docMk/>
            <pc:sldMasterMk cId="2910434077" sldId="2147483757"/>
            <pc:sldLayoutMk cId="834178625" sldId="2147483770"/>
          </pc:sldLayoutMkLst>
          <pc:spChg chg="add mod">
            <ac:chgData name="Lukas Kozel" userId="5faef357-946f-4c0e-bd5d-396a2e3cc0bf" providerId="ADAL" clId="{26B7CC55-7383-4DEF-BC92-4B5300145D0D}" dt="2024-04-25T09:13:59.523" v="50"/>
            <ac:spMkLst>
              <pc:docMk/>
              <pc:sldMasterMk cId="2910434077" sldId="2147483757"/>
              <pc:sldLayoutMk cId="834178625" sldId="2147483770"/>
              <ac:spMk id="4" creationId="{D13C3E37-105B-898E-95C3-F29C4C96DA97}"/>
            </ac:spMkLst>
          </pc:spChg>
          <pc:spChg chg="add mod">
            <ac:chgData name="Lukas Kozel" userId="5faef357-946f-4c0e-bd5d-396a2e3cc0bf" providerId="ADAL" clId="{26B7CC55-7383-4DEF-BC92-4B5300145D0D}" dt="2024-04-25T09:13:59.523" v="50"/>
            <ac:spMkLst>
              <pc:docMk/>
              <pc:sldMasterMk cId="2910434077" sldId="2147483757"/>
              <pc:sldLayoutMk cId="834178625" sldId="2147483770"/>
              <ac:spMk id="5" creationId="{C4CAE496-26A1-4426-5434-AE9C7ACB4821}"/>
            </ac:spMkLst>
          </pc:spChg>
          <pc:spChg chg="mod">
            <ac:chgData name="Lukas Kozel" userId="5faef357-946f-4c0e-bd5d-396a2e3cc0bf" providerId="ADAL" clId="{26B7CC55-7383-4DEF-BC92-4B5300145D0D}" dt="2024-04-25T09:14:26.062" v="58" actId="1076"/>
            <ac:spMkLst>
              <pc:docMk/>
              <pc:sldMasterMk cId="2910434077" sldId="2147483757"/>
              <pc:sldLayoutMk cId="834178625" sldId="2147483770"/>
              <ac:spMk id="7" creationId="{5475B837-A6F4-D488-25FA-7C71B7E29C02}"/>
            </ac:spMkLst>
          </pc:spChg>
          <pc:spChg chg="add del mod">
            <ac:chgData name="Lukas Kozel" userId="5faef357-946f-4c0e-bd5d-396a2e3cc0bf" providerId="ADAL" clId="{26B7CC55-7383-4DEF-BC92-4B5300145D0D}" dt="2024-04-25T09:15:32.131" v="73" actId="478"/>
            <ac:spMkLst>
              <pc:docMk/>
              <pc:sldMasterMk cId="2910434077" sldId="2147483757"/>
              <pc:sldLayoutMk cId="834178625" sldId="2147483770"/>
              <ac:spMk id="16" creationId="{F447342F-FE7F-2E3B-C8AC-9A17FB0CD761}"/>
            </ac:spMkLst>
          </pc:spChg>
          <pc:spChg chg="add del">
            <ac:chgData name="Lukas Kozel" userId="5faef357-946f-4c0e-bd5d-396a2e3cc0bf" providerId="ADAL" clId="{26B7CC55-7383-4DEF-BC92-4B5300145D0D}" dt="2024-04-25T09:14:44.924" v="61" actId="11529"/>
            <ac:spMkLst>
              <pc:docMk/>
              <pc:sldMasterMk cId="2910434077" sldId="2147483757"/>
              <pc:sldLayoutMk cId="834178625" sldId="2147483770"/>
              <ac:spMk id="17" creationId="{BF48C145-F964-EF40-D4B2-F7D46FFC6DA9}"/>
            </ac:spMkLst>
          </pc:spChg>
          <pc:spChg chg="add del mod">
            <ac:chgData name="Lukas Kozel" userId="5faef357-946f-4c0e-bd5d-396a2e3cc0bf" providerId="ADAL" clId="{26B7CC55-7383-4DEF-BC92-4B5300145D0D}" dt="2024-04-25T09:14:55.985" v="65"/>
            <ac:spMkLst>
              <pc:docMk/>
              <pc:sldMasterMk cId="2910434077" sldId="2147483757"/>
              <pc:sldLayoutMk cId="834178625" sldId="2147483770"/>
              <ac:spMk id="18" creationId="{43A48B32-E088-869D-CB67-779B8320C9B3}"/>
            </ac:spMkLst>
          </pc:spChg>
          <pc:spChg chg="add del mod">
            <ac:chgData name="Lukas Kozel" userId="5faef357-946f-4c0e-bd5d-396a2e3cc0bf" providerId="ADAL" clId="{26B7CC55-7383-4DEF-BC92-4B5300145D0D}" dt="2024-04-25T09:14:55.985" v="65"/>
            <ac:spMkLst>
              <pc:docMk/>
              <pc:sldMasterMk cId="2910434077" sldId="2147483757"/>
              <pc:sldLayoutMk cId="834178625" sldId="2147483770"/>
              <ac:spMk id="19" creationId="{18739647-27F6-983C-6AFE-E633E9A96F8B}"/>
            </ac:spMkLst>
          </pc:spChg>
          <pc:spChg chg="mod">
            <ac:chgData name="Lukas Kozel" userId="5faef357-946f-4c0e-bd5d-396a2e3cc0bf" providerId="ADAL" clId="{26B7CC55-7383-4DEF-BC92-4B5300145D0D}" dt="2024-04-25T09:14:52.601" v="64"/>
            <ac:spMkLst>
              <pc:docMk/>
              <pc:sldMasterMk cId="2910434077" sldId="2147483757"/>
              <pc:sldLayoutMk cId="834178625" sldId="2147483770"/>
              <ac:spMk id="20" creationId="{21803853-B356-FFDD-5586-80810A6E502B}"/>
            </ac:spMkLst>
          </pc:spChg>
          <pc:spChg chg="mod">
            <ac:chgData name="Lukas Kozel" userId="5faef357-946f-4c0e-bd5d-396a2e3cc0bf" providerId="ADAL" clId="{26B7CC55-7383-4DEF-BC92-4B5300145D0D}" dt="2024-04-25T09:15:28.054" v="72" actId="1076"/>
            <ac:spMkLst>
              <pc:docMk/>
              <pc:sldMasterMk cId="2910434077" sldId="2147483757"/>
              <pc:sldLayoutMk cId="834178625" sldId="2147483770"/>
              <ac:spMk id="21" creationId="{A8591CBB-9099-57BC-3DF6-95BA4AE8E08F}"/>
            </ac:spMkLst>
          </pc:spChg>
          <pc:spChg chg="add del">
            <ac:chgData name="Lukas Kozel" userId="5faef357-946f-4c0e-bd5d-396a2e3cc0bf" providerId="ADAL" clId="{26B7CC55-7383-4DEF-BC92-4B5300145D0D}" dt="2024-04-25T09:15:42.679" v="74" actId="11529"/>
            <ac:spMkLst>
              <pc:docMk/>
              <pc:sldMasterMk cId="2910434077" sldId="2147483757"/>
              <pc:sldLayoutMk cId="834178625" sldId="2147483770"/>
              <ac:spMk id="22" creationId="{35FFCB7F-0A51-9724-3C45-75FD4C0005B9}"/>
            </ac:spMkLst>
          </pc:spChg>
          <pc:spChg chg="add del mod">
            <ac:chgData name="Lukas Kozel" userId="5faef357-946f-4c0e-bd5d-396a2e3cc0bf" providerId="ADAL" clId="{26B7CC55-7383-4DEF-BC92-4B5300145D0D}" dt="2024-04-25T09:15:51.694" v="77"/>
            <ac:spMkLst>
              <pc:docMk/>
              <pc:sldMasterMk cId="2910434077" sldId="2147483757"/>
              <pc:sldLayoutMk cId="834178625" sldId="2147483770"/>
              <ac:spMk id="24" creationId="{4F1454EB-073C-CA8A-2CD2-029731F80485}"/>
            </ac:spMkLst>
          </pc:spChg>
          <pc:spChg chg="add del mod">
            <ac:chgData name="Lukas Kozel" userId="5faef357-946f-4c0e-bd5d-396a2e3cc0bf" providerId="ADAL" clId="{26B7CC55-7383-4DEF-BC92-4B5300145D0D}" dt="2024-04-25T09:15:51.694" v="77"/>
            <ac:spMkLst>
              <pc:docMk/>
              <pc:sldMasterMk cId="2910434077" sldId="2147483757"/>
              <pc:sldLayoutMk cId="834178625" sldId="2147483770"/>
              <ac:spMk id="25" creationId="{CAE2CC78-D930-F218-2424-9493CA6BA2D4}"/>
            </ac:spMkLst>
          </pc:spChg>
          <pc:spChg chg="add mod">
            <ac:chgData name="Lukas Kozel" userId="5faef357-946f-4c0e-bd5d-396a2e3cc0bf" providerId="ADAL" clId="{26B7CC55-7383-4DEF-BC92-4B5300145D0D}" dt="2024-04-25T09:15:47.648" v="76" actId="571"/>
            <ac:spMkLst>
              <pc:docMk/>
              <pc:sldMasterMk cId="2910434077" sldId="2147483757"/>
              <pc:sldLayoutMk cId="834178625" sldId="2147483770"/>
              <ac:spMk id="26" creationId="{BFD00F45-4A28-FB67-C2F8-7A53CBEC0C92}"/>
            </ac:spMkLst>
          </pc:spChg>
          <pc:spChg chg="del mod">
            <ac:chgData name="Lukas Kozel" userId="5faef357-946f-4c0e-bd5d-396a2e3cc0bf" providerId="ADAL" clId="{26B7CC55-7383-4DEF-BC92-4B5300145D0D}" dt="2024-04-25T09:16:16.848" v="88" actId="21"/>
            <ac:spMkLst>
              <pc:docMk/>
              <pc:sldMasterMk cId="2910434077" sldId="2147483757"/>
              <pc:sldLayoutMk cId="834178625" sldId="2147483770"/>
              <ac:spMk id="27" creationId="{3A9083B8-1900-37F6-20AB-9F55C718BB07}"/>
            </ac:spMkLst>
          </pc:spChg>
          <pc:spChg chg="add mod">
            <ac:chgData name="Lukas Kozel" userId="5faef357-946f-4c0e-bd5d-396a2e3cc0bf" providerId="ADAL" clId="{26B7CC55-7383-4DEF-BC92-4B5300145D0D}" dt="2024-04-25T09:16:54.143" v="104" actId="6549"/>
            <ac:spMkLst>
              <pc:docMk/>
              <pc:sldMasterMk cId="2910434077" sldId="2147483757"/>
              <pc:sldLayoutMk cId="834178625" sldId="2147483770"/>
              <ac:spMk id="28" creationId="{FEC3B987-11F9-D66A-E740-FC5B71F1ED95}"/>
            </ac:spMkLst>
          </pc:spChg>
          <pc:spChg chg="add del mod">
            <ac:chgData name="Lukas Kozel" userId="5faef357-946f-4c0e-bd5d-396a2e3cc0bf" providerId="ADAL" clId="{26B7CC55-7383-4DEF-BC92-4B5300145D0D}" dt="2024-04-25T09:16:27.116" v="94" actId="21"/>
            <ac:spMkLst>
              <pc:docMk/>
              <pc:sldMasterMk cId="2910434077" sldId="2147483757"/>
              <pc:sldLayoutMk cId="834178625" sldId="2147483770"/>
              <ac:spMk id="29" creationId="{7B274AEF-47AE-8CB8-1A41-D5D51B30306C}"/>
            </ac:spMkLst>
          </pc:spChg>
          <pc:spChg chg="add mod">
            <ac:chgData name="Lukas Kozel" userId="5faef357-946f-4c0e-bd5d-396a2e3cc0bf" providerId="ADAL" clId="{26B7CC55-7383-4DEF-BC92-4B5300145D0D}" dt="2024-04-25T09:16:55.484" v="105" actId="6549"/>
            <ac:spMkLst>
              <pc:docMk/>
              <pc:sldMasterMk cId="2910434077" sldId="2147483757"/>
              <pc:sldLayoutMk cId="834178625" sldId="2147483770"/>
              <ac:spMk id="30" creationId="{C89A6ED1-56B2-439E-F91B-2E62BC18B2E3}"/>
            </ac:spMkLst>
          </pc:spChg>
          <pc:spChg chg="add del mod">
            <ac:chgData name="Lukas Kozel" userId="5faef357-946f-4c0e-bd5d-396a2e3cc0bf" providerId="ADAL" clId="{26B7CC55-7383-4DEF-BC92-4B5300145D0D}" dt="2024-04-25T09:16:40.630" v="99" actId="21"/>
            <ac:spMkLst>
              <pc:docMk/>
              <pc:sldMasterMk cId="2910434077" sldId="2147483757"/>
              <pc:sldLayoutMk cId="834178625" sldId="2147483770"/>
              <ac:spMk id="31" creationId="{9396A710-F0FD-3FBD-5971-65E71F74C4F6}"/>
            </ac:spMkLst>
          </pc:spChg>
          <pc:spChg chg="add del mod">
            <ac:chgData name="Lukas Kozel" userId="5faef357-946f-4c0e-bd5d-396a2e3cc0bf" providerId="ADAL" clId="{26B7CC55-7383-4DEF-BC92-4B5300145D0D}" dt="2024-04-25T09:16:40.630" v="99" actId="21"/>
            <ac:spMkLst>
              <pc:docMk/>
              <pc:sldMasterMk cId="2910434077" sldId="2147483757"/>
              <pc:sldLayoutMk cId="834178625" sldId="2147483770"/>
              <ac:spMk id="32" creationId="{0D4EC206-D9FC-C5F4-AE38-27F1321B5A00}"/>
            </ac:spMkLst>
          </pc:spChg>
          <pc:spChg chg="del">
            <ac:chgData name="Lukas Kozel" userId="5faef357-946f-4c0e-bd5d-396a2e3cc0bf" providerId="ADAL" clId="{26B7CC55-7383-4DEF-BC92-4B5300145D0D}" dt="2024-04-25T09:13:58.700" v="49" actId="478"/>
            <ac:spMkLst>
              <pc:docMk/>
              <pc:sldMasterMk cId="2910434077" sldId="2147483757"/>
              <pc:sldLayoutMk cId="834178625" sldId="2147483770"/>
              <ac:spMk id="33" creationId="{B6903758-0E61-6140-21C2-997B259A5D79}"/>
            </ac:spMkLst>
          </pc:spChg>
          <pc:spChg chg="add mod">
            <ac:chgData name="Lukas Kozel" userId="5faef357-946f-4c0e-bd5d-396a2e3cc0bf" providerId="ADAL" clId="{26B7CC55-7383-4DEF-BC92-4B5300145D0D}" dt="2024-04-25T09:16:52.021" v="103" actId="6549"/>
            <ac:spMkLst>
              <pc:docMk/>
              <pc:sldMasterMk cId="2910434077" sldId="2147483757"/>
              <pc:sldLayoutMk cId="834178625" sldId="2147483770"/>
              <ac:spMk id="34" creationId="{2F198E41-ED5A-6324-44E7-D8BB326B1525}"/>
            </ac:spMkLst>
          </pc:spChg>
          <pc:spChg chg="add mod">
            <ac:chgData name="Lukas Kozel" userId="5faef357-946f-4c0e-bd5d-396a2e3cc0bf" providerId="ADAL" clId="{26B7CC55-7383-4DEF-BC92-4B5300145D0D}" dt="2024-04-25T09:16:47.940" v="102" actId="6549"/>
            <ac:spMkLst>
              <pc:docMk/>
              <pc:sldMasterMk cId="2910434077" sldId="2147483757"/>
              <pc:sldLayoutMk cId="834178625" sldId="2147483770"/>
              <ac:spMk id="35" creationId="{D4954CFA-67D4-AB91-287B-BA8A31966C38}"/>
            </ac:spMkLst>
          </pc:spChg>
          <pc:spChg chg="del">
            <ac:chgData name="Lukas Kozel" userId="5faef357-946f-4c0e-bd5d-396a2e3cc0bf" providerId="ADAL" clId="{26B7CC55-7383-4DEF-BC92-4B5300145D0D}" dt="2024-04-25T09:13:58.700" v="49" actId="478"/>
            <ac:spMkLst>
              <pc:docMk/>
              <pc:sldMasterMk cId="2910434077" sldId="2147483757"/>
              <pc:sldLayoutMk cId="834178625" sldId="2147483770"/>
              <ac:spMk id="36" creationId="{43C72CC8-1D66-92B3-A264-D5FBD6F12F08}"/>
            </ac:spMkLst>
          </pc:spChg>
          <pc:spChg chg="del">
            <ac:chgData name="Lukas Kozel" userId="5faef357-946f-4c0e-bd5d-396a2e3cc0bf" providerId="ADAL" clId="{26B7CC55-7383-4DEF-BC92-4B5300145D0D}" dt="2024-04-25T09:13:58.700" v="49" actId="478"/>
            <ac:spMkLst>
              <pc:docMk/>
              <pc:sldMasterMk cId="2910434077" sldId="2147483757"/>
              <pc:sldLayoutMk cId="834178625" sldId="2147483770"/>
              <ac:spMk id="39" creationId="{DDEA5EF9-62AF-874C-B38A-6F3817262C7E}"/>
            </ac:spMkLst>
          </pc:spChg>
          <pc:picChg chg="add del mod">
            <ac:chgData name="Lukas Kozel" userId="5faef357-946f-4c0e-bd5d-396a2e3cc0bf" providerId="ADAL" clId="{26B7CC55-7383-4DEF-BC92-4B5300145D0D}" dt="2024-04-25T09:16:28.041" v="95" actId="478"/>
            <ac:picMkLst>
              <pc:docMk/>
              <pc:sldMasterMk cId="2910434077" sldId="2147483757"/>
              <pc:sldLayoutMk cId="834178625" sldId="2147483770"/>
              <ac:picMk id="8" creationId="{2D2FC06D-F60B-E07D-7374-B2333029D03B}"/>
            </ac:picMkLst>
          </pc:picChg>
          <pc:picChg chg="add del mod">
            <ac:chgData name="Lukas Kozel" userId="5faef357-946f-4c0e-bd5d-396a2e3cc0bf" providerId="ADAL" clId="{26B7CC55-7383-4DEF-BC92-4B5300145D0D}" dt="2024-04-25T09:16:18.191" v="89" actId="478"/>
            <ac:picMkLst>
              <pc:docMk/>
              <pc:sldMasterMk cId="2910434077" sldId="2147483757"/>
              <pc:sldLayoutMk cId="834178625" sldId="2147483770"/>
              <ac:picMk id="9" creationId="{047CEA04-F17F-CDCF-E809-95FEE7BA6DDE}"/>
            </ac:picMkLst>
          </pc:picChg>
          <pc:picChg chg="add del mod">
            <ac:chgData name="Lukas Kozel" userId="5faef357-946f-4c0e-bd5d-396a2e3cc0bf" providerId="ADAL" clId="{26B7CC55-7383-4DEF-BC92-4B5300145D0D}" dt="2024-04-25T09:16:42.101" v="100" actId="478"/>
            <ac:picMkLst>
              <pc:docMk/>
              <pc:sldMasterMk cId="2910434077" sldId="2147483757"/>
              <pc:sldLayoutMk cId="834178625" sldId="2147483770"/>
              <ac:picMk id="10" creationId="{97964B81-C323-2B54-9169-78AA93BFF577}"/>
            </ac:picMkLst>
          </pc:picChg>
          <pc:picChg chg="del">
            <ac:chgData name="Lukas Kozel" userId="5faef357-946f-4c0e-bd5d-396a2e3cc0bf" providerId="ADAL" clId="{26B7CC55-7383-4DEF-BC92-4B5300145D0D}" dt="2024-04-25T09:13:58.700" v="49" actId="478"/>
            <ac:picMkLst>
              <pc:docMk/>
              <pc:sldMasterMk cId="2910434077" sldId="2147483757"/>
              <pc:sldLayoutMk cId="834178625" sldId="2147483770"/>
              <ac:picMk id="11" creationId="{42102067-AC46-C04C-21D1-97D233F5A19A}"/>
            </ac:picMkLst>
          </pc:picChg>
          <pc:picChg chg="del">
            <ac:chgData name="Lukas Kozel" userId="5faef357-946f-4c0e-bd5d-396a2e3cc0bf" providerId="ADAL" clId="{26B7CC55-7383-4DEF-BC92-4B5300145D0D}" dt="2024-04-25T09:13:58.700" v="49" actId="478"/>
            <ac:picMkLst>
              <pc:docMk/>
              <pc:sldMasterMk cId="2910434077" sldId="2147483757"/>
              <pc:sldLayoutMk cId="834178625" sldId="2147483770"/>
              <ac:picMk id="12" creationId="{6EBCF29B-DDF3-1698-B553-FB9C74E3D031}"/>
            </ac:picMkLst>
          </pc:picChg>
          <pc:picChg chg="del">
            <ac:chgData name="Lukas Kozel" userId="5faef357-946f-4c0e-bd5d-396a2e3cc0bf" providerId="ADAL" clId="{26B7CC55-7383-4DEF-BC92-4B5300145D0D}" dt="2024-04-25T09:13:58.700" v="49" actId="478"/>
            <ac:picMkLst>
              <pc:docMk/>
              <pc:sldMasterMk cId="2910434077" sldId="2147483757"/>
              <pc:sldLayoutMk cId="834178625" sldId="2147483770"/>
              <ac:picMk id="13" creationId="{302D5296-19C8-6D5C-6C03-14F5D2978F0B}"/>
            </ac:picMkLst>
          </pc:picChg>
          <pc:picChg chg="add del mod">
            <ac:chgData name="Lukas Kozel" userId="5faef357-946f-4c0e-bd5d-396a2e3cc0bf" providerId="ADAL" clId="{26B7CC55-7383-4DEF-BC92-4B5300145D0D}" dt="2024-04-25T09:16:42.101" v="100" actId="478"/>
            <ac:picMkLst>
              <pc:docMk/>
              <pc:sldMasterMk cId="2910434077" sldId="2147483757"/>
              <pc:sldLayoutMk cId="834178625" sldId="2147483770"/>
              <ac:picMk id="14" creationId="{12595907-AAFE-5AC2-7D58-356C2F8F2A12}"/>
            </ac:picMkLst>
          </pc:picChg>
          <pc:picChg chg="add del mod">
            <ac:chgData name="Lukas Kozel" userId="5faef357-946f-4c0e-bd5d-396a2e3cc0bf" providerId="ADAL" clId="{26B7CC55-7383-4DEF-BC92-4B5300145D0D}" dt="2024-04-25T09:15:25.254" v="71" actId="478"/>
            <ac:picMkLst>
              <pc:docMk/>
              <pc:sldMasterMk cId="2910434077" sldId="2147483757"/>
              <pc:sldLayoutMk cId="834178625" sldId="2147483770"/>
              <ac:picMk id="15" creationId="{5F022250-E08A-096B-7910-D79D4C914CA7}"/>
            </ac:picMkLst>
          </pc:picChg>
        </pc:sldLayoutChg>
        <pc:sldLayoutChg chg="add del mod modTransition">
          <pc:chgData name="Lukas Kozel" userId="5faef357-946f-4c0e-bd5d-396a2e3cc0bf" providerId="ADAL" clId="{26B7CC55-7383-4DEF-BC92-4B5300145D0D}" dt="2024-04-25T09:12:46.022" v="44" actId="2890"/>
          <pc:sldLayoutMkLst>
            <pc:docMk/>
            <pc:sldMasterMk cId="2910434077" sldId="2147483757"/>
            <pc:sldLayoutMk cId="2110403377" sldId="2147483771"/>
          </pc:sldLayoutMkLst>
        </pc:sldLayoutChg>
        <pc:sldLayoutChg chg="addSp delSp modSp add mod modTransition">
          <pc:chgData name="Lukas Kozel" userId="5faef357-946f-4c0e-bd5d-396a2e3cc0bf" providerId="ADAL" clId="{26B7CC55-7383-4DEF-BC92-4B5300145D0D}" dt="2024-04-25T09:17:21.151" v="133" actId="207"/>
          <pc:sldLayoutMkLst>
            <pc:docMk/>
            <pc:sldMasterMk cId="2910434077" sldId="2147483757"/>
            <pc:sldLayoutMk cId="4176493915" sldId="2147483771"/>
          </pc:sldLayoutMkLst>
          <pc:spChg chg="mod ord">
            <ac:chgData name="Lukas Kozel" userId="5faef357-946f-4c0e-bd5d-396a2e3cc0bf" providerId="ADAL" clId="{26B7CC55-7383-4DEF-BC92-4B5300145D0D}" dt="2024-04-25T09:17:21.151" v="133" actId="207"/>
            <ac:spMkLst>
              <pc:docMk/>
              <pc:sldMasterMk cId="2910434077" sldId="2147483757"/>
              <pc:sldLayoutMk cId="4176493915" sldId="2147483771"/>
              <ac:spMk id="2" creationId="{2A0067F3-F027-DB80-B04D-4B3A310C715E}"/>
            </ac:spMkLst>
          </pc:spChg>
          <pc:spChg chg="del">
            <ac:chgData name="Lukas Kozel" userId="5faef357-946f-4c0e-bd5d-396a2e3cc0bf" providerId="ADAL" clId="{26B7CC55-7383-4DEF-BC92-4B5300145D0D}" dt="2024-04-25T09:17:13.088" v="107" actId="478"/>
            <ac:spMkLst>
              <pc:docMk/>
              <pc:sldMasterMk cId="2910434077" sldId="2147483757"/>
              <pc:sldLayoutMk cId="4176493915" sldId="2147483771"/>
              <ac:spMk id="3" creationId="{F64C78AA-9F7E-B0FC-0459-1DE77EF64A65}"/>
            </ac:spMkLst>
          </pc:spChg>
          <pc:spChg chg="add del mod">
            <ac:chgData name="Lukas Kozel" userId="5faef357-946f-4c0e-bd5d-396a2e3cc0bf" providerId="ADAL" clId="{26B7CC55-7383-4DEF-BC92-4B5300145D0D}" dt="2024-04-25T09:14:19.814" v="54" actId="478"/>
            <ac:spMkLst>
              <pc:docMk/>
              <pc:sldMasterMk cId="2910434077" sldId="2147483757"/>
              <pc:sldLayoutMk cId="4176493915" sldId="2147483771"/>
              <ac:spMk id="4" creationId="{5118F590-205D-531F-19DA-B85862F75A23}"/>
            </ac:spMkLst>
          </pc:spChg>
          <pc:spChg chg="add mod ord">
            <ac:chgData name="Lukas Kozel" userId="5faef357-946f-4c0e-bd5d-396a2e3cc0bf" providerId="ADAL" clId="{26B7CC55-7383-4DEF-BC92-4B5300145D0D}" dt="2024-04-25T09:17:16.708" v="120"/>
            <ac:spMkLst>
              <pc:docMk/>
              <pc:sldMasterMk cId="2910434077" sldId="2147483757"/>
              <pc:sldLayoutMk cId="4176493915" sldId="2147483771"/>
              <ac:spMk id="5" creationId="{BF4AD2C3-58E0-FA03-7C16-2FBDFD85AE3B}"/>
            </ac:spMkLst>
          </pc:spChg>
          <pc:spChg chg="del">
            <ac:chgData name="Lukas Kozel" userId="5faef357-946f-4c0e-bd5d-396a2e3cc0bf" providerId="ADAL" clId="{26B7CC55-7383-4DEF-BC92-4B5300145D0D}" dt="2024-04-25T09:17:13.088" v="107" actId="478"/>
            <ac:spMkLst>
              <pc:docMk/>
              <pc:sldMasterMk cId="2910434077" sldId="2147483757"/>
              <pc:sldLayoutMk cId="4176493915" sldId="2147483771"/>
              <ac:spMk id="7" creationId="{5475B837-A6F4-D488-25FA-7C71B7E29C02}"/>
            </ac:spMkLst>
          </pc:spChg>
          <pc:spChg chg="add mod ord">
            <ac:chgData name="Lukas Kozel" userId="5faef357-946f-4c0e-bd5d-396a2e3cc0bf" providerId="ADAL" clId="{26B7CC55-7383-4DEF-BC92-4B5300145D0D}" dt="2024-04-25T09:17:16.709" v="122"/>
            <ac:spMkLst>
              <pc:docMk/>
              <pc:sldMasterMk cId="2910434077" sldId="2147483757"/>
              <pc:sldLayoutMk cId="4176493915" sldId="2147483771"/>
              <ac:spMk id="8" creationId="{89C6FD14-7539-F5C9-F61A-7305A69B5576}"/>
            </ac:spMkLst>
          </pc:spChg>
          <pc:spChg chg="add mod ord">
            <ac:chgData name="Lukas Kozel" userId="5faef357-946f-4c0e-bd5d-396a2e3cc0bf" providerId="ADAL" clId="{26B7CC55-7383-4DEF-BC92-4B5300145D0D}" dt="2024-04-25T09:17:16.709" v="124"/>
            <ac:spMkLst>
              <pc:docMk/>
              <pc:sldMasterMk cId="2910434077" sldId="2147483757"/>
              <pc:sldLayoutMk cId="4176493915" sldId="2147483771"/>
              <ac:spMk id="9" creationId="{D08B0D94-C003-F8AD-55AB-95F0F425D961}"/>
            </ac:spMkLst>
          </pc:spChg>
          <pc:spChg chg="add mod ord">
            <ac:chgData name="Lukas Kozel" userId="5faef357-946f-4c0e-bd5d-396a2e3cc0bf" providerId="ADAL" clId="{26B7CC55-7383-4DEF-BC92-4B5300145D0D}" dt="2024-04-25T09:17:16.709" v="126"/>
            <ac:spMkLst>
              <pc:docMk/>
              <pc:sldMasterMk cId="2910434077" sldId="2147483757"/>
              <pc:sldLayoutMk cId="4176493915" sldId="2147483771"/>
              <ac:spMk id="10" creationId="{812258A4-6BB0-3B80-8642-113A1221E132}"/>
            </ac:spMkLst>
          </pc:spChg>
          <pc:spChg chg="add mod ord">
            <ac:chgData name="Lukas Kozel" userId="5faef357-946f-4c0e-bd5d-396a2e3cc0bf" providerId="ADAL" clId="{26B7CC55-7383-4DEF-BC92-4B5300145D0D}" dt="2024-04-25T09:17:16.710" v="128"/>
            <ac:spMkLst>
              <pc:docMk/>
              <pc:sldMasterMk cId="2910434077" sldId="2147483757"/>
              <pc:sldLayoutMk cId="4176493915" sldId="2147483771"/>
              <ac:spMk id="14" creationId="{FDE326A2-E835-724A-72C6-6C5FE401A38C}"/>
            </ac:spMkLst>
          </pc:spChg>
          <pc:spChg chg="add mod ord">
            <ac:chgData name="Lukas Kozel" userId="5faef357-946f-4c0e-bd5d-396a2e3cc0bf" providerId="ADAL" clId="{26B7CC55-7383-4DEF-BC92-4B5300145D0D}" dt="2024-04-25T09:17:16.705" v="110"/>
            <ac:spMkLst>
              <pc:docMk/>
              <pc:sldMasterMk cId="2910434077" sldId="2147483757"/>
              <pc:sldLayoutMk cId="4176493915" sldId="2147483771"/>
              <ac:spMk id="15" creationId="{5A275DC8-2025-C223-E3B6-33AF8DF9260C}"/>
            </ac:spMkLst>
          </pc:spChg>
          <pc:spChg chg="add mod ord">
            <ac:chgData name="Lukas Kozel" userId="5faef357-946f-4c0e-bd5d-396a2e3cc0bf" providerId="ADAL" clId="{26B7CC55-7383-4DEF-BC92-4B5300145D0D}" dt="2024-04-25T09:17:16.706" v="112"/>
            <ac:spMkLst>
              <pc:docMk/>
              <pc:sldMasterMk cId="2910434077" sldId="2147483757"/>
              <pc:sldLayoutMk cId="4176493915" sldId="2147483771"/>
              <ac:spMk id="16" creationId="{188CD84B-D3E2-3F86-0279-AE9027EF0651}"/>
            </ac:spMkLst>
          </pc:spChg>
          <pc:spChg chg="mod ord">
            <ac:chgData name="Lukas Kozel" userId="5faef357-946f-4c0e-bd5d-396a2e3cc0bf" providerId="ADAL" clId="{26B7CC55-7383-4DEF-BC92-4B5300145D0D}" dt="2024-04-25T09:17:21.151" v="133" actId="207"/>
            <ac:spMkLst>
              <pc:docMk/>
              <pc:sldMasterMk cId="2910434077" sldId="2147483757"/>
              <pc:sldLayoutMk cId="4176493915" sldId="2147483771"/>
              <ac:spMk id="23" creationId="{220AC0C3-D572-44DB-AE93-71B89AA3111B}"/>
            </ac:spMkLst>
          </pc:spChg>
          <pc:spChg chg="del">
            <ac:chgData name="Lukas Kozel" userId="5faef357-946f-4c0e-bd5d-396a2e3cc0bf" providerId="ADAL" clId="{26B7CC55-7383-4DEF-BC92-4B5300145D0D}" dt="2024-04-25T09:14:19.814" v="54" actId="478"/>
            <ac:spMkLst>
              <pc:docMk/>
              <pc:sldMasterMk cId="2910434077" sldId="2147483757"/>
              <pc:sldLayoutMk cId="4176493915" sldId="2147483771"/>
              <ac:spMk id="33" creationId="{B6903758-0E61-6140-21C2-997B259A5D79}"/>
            </ac:spMkLst>
          </pc:spChg>
          <pc:spChg chg="del">
            <ac:chgData name="Lukas Kozel" userId="5faef357-946f-4c0e-bd5d-396a2e3cc0bf" providerId="ADAL" clId="{26B7CC55-7383-4DEF-BC92-4B5300145D0D}" dt="2024-04-25T09:14:19.814" v="54" actId="478"/>
            <ac:spMkLst>
              <pc:docMk/>
              <pc:sldMasterMk cId="2910434077" sldId="2147483757"/>
              <pc:sldLayoutMk cId="4176493915" sldId="2147483771"/>
              <ac:spMk id="36" creationId="{43C72CC8-1D66-92B3-A264-D5FBD6F12F08}"/>
            </ac:spMkLst>
          </pc:spChg>
          <pc:spChg chg="del">
            <ac:chgData name="Lukas Kozel" userId="5faef357-946f-4c0e-bd5d-396a2e3cc0bf" providerId="ADAL" clId="{26B7CC55-7383-4DEF-BC92-4B5300145D0D}" dt="2024-04-25T09:14:19.814" v="54" actId="478"/>
            <ac:spMkLst>
              <pc:docMk/>
              <pc:sldMasterMk cId="2910434077" sldId="2147483757"/>
              <pc:sldLayoutMk cId="4176493915" sldId="2147483771"/>
              <ac:spMk id="39" creationId="{DDEA5EF9-62AF-874C-B38A-6F3817262C7E}"/>
            </ac:spMkLst>
          </pc:spChg>
          <pc:spChg chg="mod ord">
            <ac:chgData name="Lukas Kozel" userId="5faef357-946f-4c0e-bd5d-396a2e3cc0bf" providerId="ADAL" clId="{26B7CC55-7383-4DEF-BC92-4B5300145D0D}" dt="2024-04-25T09:17:16.708" v="118"/>
            <ac:spMkLst>
              <pc:docMk/>
              <pc:sldMasterMk cId="2910434077" sldId="2147483757"/>
              <pc:sldLayoutMk cId="4176493915" sldId="2147483771"/>
              <ac:spMk id="44" creationId="{99E08DC2-47B9-2146-2DDA-191F0505E80A}"/>
            </ac:spMkLst>
          </pc:spChg>
          <pc:graphicFrameChg chg="mod">
            <ac:chgData name="Lukas Kozel" userId="5faef357-946f-4c0e-bd5d-396a2e3cc0bf" providerId="ADAL" clId="{26B7CC55-7383-4DEF-BC92-4B5300145D0D}" dt="2024-04-25T09:17:16.713" v="132"/>
            <ac:graphicFrameMkLst>
              <pc:docMk/>
              <pc:sldMasterMk cId="2910434077" sldId="2147483757"/>
              <pc:sldLayoutMk cId="4176493915" sldId="2147483771"/>
              <ac:graphicFrameMk id="6" creationId="{5A4AE298-F8DF-BD1A-545D-8F113622CDD4}"/>
            </ac:graphicFrameMkLst>
          </pc:graphicFrameChg>
          <pc:picChg chg="del">
            <ac:chgData name="Lukas Kozel" userId="5faef357-946f-4c0e-bd5d-396a2e3cc0bf" providerId="ADAL" clId="{26B7CC55-7383-4DEF-BC92-4B5300145D0D}" dt="2024-04-25T09:14:19.814" v="54" actId="478"/>
            <ac:picMkLst>
              <pc:docMk/>
              <pc:sldMasterMk cId="2910434077" sldId="2147483757"/>
              <pc:sldLayoutMk cId="4176493915" sldId="2147483771"/>
              <ac:picMk id="11" creationId="{42102067-AC46-C04C-21D1-97D233F5A19A}"/>
            </ac:picMkLst>
          </pc:picChg>
          <pc:picChg chg="del mod">
            <ac:chgData name="Lukas Kozel" userId="5faef357-946f-4c0e-bd5d-396a2e3cc0bf" providerId="ADAL" clId="{26B7CC55-7383-4DEF-BC92-4B5300145D0D}" dt="2024-04-25T09:14:20.487" v="56" actId="478"/>
            <ac:picMkLst>
              <pc:docMk/>
              <pc:sldMasterMk cId="2910434077" sldId="2147483757"/>
              <pc:sldLayoutMk cId="4176493915" sldId="2147483771"/>
              <ac:picMk id="12" creationId="{6EBCF29B-DDF3-1698-B553-FB9C74E3D031}"/>
            </ac:picMkLst>
          </pc:picChg>
          <pc:picChg chg="del">
            <ac:chgData name="Lukas Kozel" userId="5faef357-946f-4c0e-bd5d-396a2e3cc0bf" providerId="ADAL" clId="{26B7CC55-7383-4DEF-BC92-4B5300145D0D}" dt="2024-04-25T09:14:19.814" v="54" actId="478"/>
            <ac:picMkLst>
              <pc:docMk/>
              <pc:sldMasterMk cId="2910434077" sldId="2147483757"/>
              <pc:sldLayoutMk cId="4176493915" sldId="2147483771"/>
              <ac:picMk id="13" creationId="{302D5296-19C8-6D5C-6C03-14F5D2978F0B}"/>
            </ac:picMkLst>
          </pc:picChg>
        </pc:sldLayoutChg>
        <pc:sldLayoutChg chg="modSp mod ord">
          <pc:chgData name="Lukas Kozel" userId="5faef357-946f-4c0e-bd5d-396a2e3cc0bf" providerId="ADAL" clId="{26B7CC55-7383-4DEF-BC92-4B5300145D0D}" dt="2024-04-26T16:48:03.106" v="11296" actId="20578"/>
          <pc:sldLayoutMkLst>
            <pc:docMk/>
            <pc:sldMasterMk cId="125628189" sldId="2147483798"/>
            <pc:sldLayoutMk cId="879492557" sldId="2147483802"/>
          </pc:sldLayoutMkLst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3" creationId="{F64C78AA-9F7E-B0FC-0459-1DE77EF64A65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4" creationId="{179F17A9-19D3-2552-4F38-A7799F1B381F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5" creationId="{278EDB58-FC48-C435-770D-3C8AB644F729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8" creationId="{25480CF4-3D56-70E9-32C9-8339879EA9DD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14" creationId="{2D901781-8073-8C1C-7C5F-5E54ED276D45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25" creationId="{49E5DD34-00B4-79A3-83CD-C585DDAD2038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26" creationId="{09186778-6056-0B3B-E171-27AA23628DBD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27" creationId="{B3D6A28C-B7A7-73B4-0652-6EFDABF6C3D2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29" creationId="{E08A5809-E9A8-7BFC-4E53-EFEACBAEE177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30" creationId="{F323EE3B-0310-4166-2C29-E49C6F20D88A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31" creationId="{4C9FF7F4-B22A-346A-89C1-88329436C4A7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41" creationId="{0D63F7CE-AB9C-2FD2-9668-90F9C94A0C4E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42" creationId="{AA574725-7B6E-3FCC-9816-AFEDBF6E629E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43" creationId="{75F0524D-C6EA-BA4B-9371-2CE2139E07F4}"/>
            </ac:spMkLst>
          </pc:spChg>
          <pc:spChg chg="mod">
            <ac:chgData name="Lukas Kozel" userId="5faef357-946f-4c0e-bd5d-396a2e3cc0bf" providerId="ADAL" clId="{26B7CC55-7383-4DEF-BC92-4B5300145D0D}" dt="2024-04-26T16:48:03.106" v="11296" actId="20578"/>
            <ac:spMkLst>
              <pc:docMk/>
              <pc:sldMasterMk cId="125628189" sldId="2147483798"/>
              <pc:sldLayoutMk cId="879492557" sldId="2147483802"/>
              <ac:spMk id="44" creationId="{447ABEF3-DF81-D61B-B3BC-B757A8694991}"/>
            </ac:spMkLst>
          </pc:spChg>
        </pc:sldLayoutChg>
      </pc:sldMasterChg>
      <pc:sldMasterChg chg="mod addSldLayout delSldLayout modSldLayout sldLayoutOrd">
        <pc:chgData name="Lukas Kozel" userId="5faef357-946f-4c0e-bd5d-396a2e3cc0bf" providerId="ADAL" clId="{26B7CC55-7383-4DEF-BC92-4B5300145D0D}" dt="2024-04-26T10:20:59.257" v="6949" actId="20578"/>
        <pc:sldMasterMkLst>
          <pc:docMk/>
          <pc:sldMasterMk cId="1987514600" sldId="2147483772"/>
        </pc:sldMasterMkLst>
        <pc:sldLayoutChg chg="addSp delSp modSp mod ord">
          <pc:chgData name="Lukas Kozel" userId="5faef357-946f-4c0e-bd5d-396a2e3cc0bf" providerId="ADAL" clId="{26B7CC55-7383-4DEF-BC92-4B5300145D0D}" dt="2024-04-25T10:01:54.954" v="1245" actId="6014"/>
          <pc:sldLayoutMkLst>
            <pc:docMk/>
            <pc:sldMasterMk cId="1987514600" sldId="2147483772"/>
            <pc:sldLayoutMk cId="3280230094" sldId="2147483716"/>
          </pc:sldLayoutMkLst>
          <pc:spChg chg="mod">
            <ac:chgData name="Lukas Kozel" userId="5faef357-946f-4c0e-bd5d-396a2e3cc0bf" providerId="ADAL" clId="{26B7CC55-7383-4DEF-BC92-4B5300145D0D}" dt="2024-04-25T09:53:30.540" v="1045" actId="20577"/>
            <ac:spMkLst>
              <pc:docMk/>
              <pc:sldMasterMk cId="1987514600" sldId="2147483772"/>
              <pc:sldLayoutMk cId="3280230094" sldId="2147483716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5T09:46:38.205" v="884" actId="20578"/>
            <ac:spMkLst>
              <pc:docMk/>
              <pc:sldMasterMk cId="1987514600" sldId="2147483772"/>
              <pc:sldLayoutMk cId="3280230094" sldId="2147483716"/>
              <ac:spMk id="3" creationId="{F64C78AA-9F7E-B0FC-0459-1DE77EF64A65}"/>
            </ac:spMkLst>
          </pc:spChg>
          <pc:spChg chg="add del mod">
            <ac:chgData name="Lukas Kozel" userId="5faef357-946f-4c0e-bd5d-396a2e3cc0bf" providerId="ADAL" clId="{26B7CC55-7383-4DEF-BC92-4B5300145D0D}" dt="2024-04-25T09:47:05.242" v="907" actId="478"/>
            <ac:spMkLst>
              <pc:docMk/>
              <pc:sldMasterMk cId="1987514600" sldId="2147483772"/>
              <pc:sldLayoutMk cId="3280230094" sldId="2147483716"/>
              <ac:spMk id="4" creationId="{100C81BF-1359-D28E-7DA6-ED9DDD8647A1}"/>
            </ac:spMkLst>
          </pc:spChg>
          <pc:spChg chg="add del mod">
            <ac:chgData name="Lukas Kozel" userId="5faef357-946f-4c0e-bd5d-396a2e3cc0bf" providerId="ADAL" clId="{26B7CC55-7383-4DEF-BC92-4B5300145D0D}" dt="2024-04-25T09:57:02.419" v="1131" actId="478"/>
            <ac:spMkLst>
              <pc:docMk/>
              <pc:sldMasterMk cId="1987514600" sldId="2147483772"/>
              <pc:sldLayoutMk cId="3280230094" sldId="2147483716"/>
              <ac:spMk id="5" creationId="{EEF8D145-4952-E5BC-D2B7-A17AC3C36962}"/>
            </ac:spMkLst>
          </pc:spChg>
          <pc:spChg chg="mod">
            <ac:chgData name="Lukas Kozel" userId="5faef357-946f-4c0e-bd5d-396a2e3cc0bf" providerId="ADAL" clId="{26B7CC55-7383-4DEF-BC92-4B5300145D0D}" dt="2024-04-25T09:52:14.168" v="1021" actId="255"/>
            <ac:spMkLst>
              <pc:docMk/>
              <pc:sldMasterMk cId="1987514600" sldId="2147483772"/>
              <pc:sldLayoutMk cId="3280230094" sldId="2147483716"/>
              <ac:spMk id="7" creationId="{5475B837-A6F4-D488-25FA-7C71B7E29C02}"/>
            </ac:spMkLst>
          </pc:spChg>
          <pc:spChg chg="mod">
            <ac:chgData name="Lukas Kozel" userId="5faef357-946f-4c0e-bd5d-396a2e3cc0bf" providerId="ADAL" clId="{26B7CC55-7383-4DEF-BC92-4B5300145D0D}" dt="2024-04-25T09:47:11.788" v="909" actId="14100"/>
            <ac:spMkLst>
              <pc:docMk/>
              <pc:sldMasterMk cId="1987514600" sldId="2147483772"/>
              <pc:sldLayoutMk cId="3280230094" sldId="2147483716"/>
              <ac:spMk id="8" creationId="{818CE4D8-2E9B-6D82-AFD8-E0B5785E8308}"/>
            </ac:spMkLst>
          </pc:spChg>
          <pc:spChg chg="add del mod">
            <ac:chgData name="Lukas Kozel" userId="5faef357-946f-4c0e-bd5d-396a2e3cc0bf" providerId="ADAL" clId="{26B7CC55-7383-4DEF-BC92-4B5300145D0D}" dt="2024-04-25T09:47:09.006" v="908" actId="478"/>
            <ac:spMkLst>
              <pc:docMk/>
              <pc:sldMasterMk cId="1987514600" sldId="2147483772"/>
              <pc:sldLayoutMk cId="3280230094" sldId="2147483716"/>
              <ac:spMk id="9" creationId="{6319164B-AB46-200A-3B7A-AE7326293049}"/>
            </ac:spMkLst>
          </pc:spChg>
          <pc:spChg chg="add del mod">
            <ac:chgData name="Lukas Kozel" userId="5faef357-946f-4c0e-bd5d-396a2e3cc0bf" providerId="ADAL" clId="{26B7CC55-7383-4DEF-BC92-4B5300145D0D}" dt="2024-04-25T09:48:10.140" v="918" actId="478"/>
            <ac:spMkLst>
              <pc:docMk/>
              <pc:sldMasterMk cId="1987514600" sldId="2147483772"/>
              <pc:sldLayoutMk cId="3280230094" sldId="2147483716"/>
              <ac:spMk id="10" creationId="{864112B6-174F-1591-D3C7-0D5FE13CA99B}"/>
            </ac:spMkLst>
          </pc:spChg>
          <pc:spChg chg="add del mod">
            <ac:chgData name="Lukas Kozel" userId="5faef357-946f-4c0e-bd5d-396a2e3cc0bf" providerId="ADAL" clId="{26B7CC55-7383-4DEF-BC92-4B5300145D0D}" dt="2024-04-25T09:49:42.058" v="930" actId="478"/>
            <ac:spMkLst>
              <pc:docMk/>
              <pc:sldMasterMk cId="1987514600" sldId="2147483772"/>
              <pc:sldLayoutMk cId="3280230094" sldId="2147483716"/>
              <ac:spMk id="11" creationId="{CBAAF618-75C6-AE47-8B5E-FC31FB98725E}"/>
            </ac:spMkLst>
          </pc:spChg>
          <pc:spChg chg="add del mod">
            <ac:chgData name="Lukas Kozel" userId="5faef357-946f-4c0e-bd5d-396a2e3cc0bf" providerId="ADAL" clId="{26B7CC55-7383-4DEF-BC92-4B5300145D0D}" dt="2024-04-25T09:51:58.581" v="997" actId="478"/>
            <ac:spMkLst>
              <pc:docMk/>
              <pc:sldMasterMk cId="1987514600" sldId="2147483772"/>
              <pc:sldLayoutMk cId="3280230094" sldId="2147483716"/>
              <ac:spMk id="12" creationId="{594A96FD-9CC8-1C68-0C5E-B3F87B2BDD4A}"/>
            </ac:spMkLst>
          </pc:spChg>
          <pc:spChg chg="add del mod">
            <ac:chgData name="Lukas Kozel" userId="5faef357-946f-4c0e-bd5d-396a2e3cc0bf" providerId="ADAL" clId="{26B7CC55-7383-4DEF-BC92-4B5300145D0D}" dt="2024-04-25T09:52:58.153" v="1035" actId="478"/>
            <ac:spMkLst>
              <pc:docMk/>
              <pc:sldMasterMk cId="1987514600" sldId="2147483772"/>
              <pc:sldLayoutMk cId="3280230094" sldId="2147483716"/>
              <ac:spMk id="13" creationId="{C6E8F3FB-B3CD-F895-1A6F-204FF18A1F17}"/>
            </ac:spMkLst>
          </pc:spChg>
          <pc:spChg chg="add del mod">
            <ac:chgData name="Lukas Kozel" userId="5faef357-946f-4c0e-bd5d-396a2e3cc0bf" providerId="ADAL" clId="{26B7CC55-7383-4DEF-BC92-4B5300145D0D}" dt="2024-04-25T09:52:49.922" v="1033" actId="478"/>
            <ac:spMkLst>
              <pc:docMk/>
              <pc:sldMasterMk cId="1987514600" sldId="2147483772"/>
              <pc:sldLayoutMk cId="3280230094" sldId="2147483716"/>
              <ac:spMk id="14" creationId="{08E4B0C9-B001-625A-259A-EB862C26956C}"/>
            </ac:spMkLst>
          </pc:spChg>
          <pc:spChg chg="add del mod">
            <ac:chgData name="Lukas Kozel" userId="5faef357-946f-4c0e-bd5d-396a2e3cc0bf" providerId="ADAL" clId="{26B7CC55-7383-4DEF-BC92-4B5300145D0D}" dt="2024-04-25T09:57:02.419" v="1131" actId="478"/>
            <ac:spMkLst>
              <pc:docMk/>
              <pc:sldMasterMk cId="1987514600" sldId="2147483772"/>
              <pc:sldLayoutMk cId="3280230094" sldId="2147483716"/>
              <ac:spMk id="15" creationId="{024ECEE9-C8C7-D54D-2C72-B43B906C629B}"/>
            </ac:spMkLst>
          </pc:spChg>
          <pc:spChg chg="add del mod">
            <ac:chgData name="Lukas Kozel" userId="5faef357-946f-4c0e-bd5d-396a2e3cc0bf" providerId="ADAL" clId="{26B7CC55-7383-4DEF-BC92-4B5300145D0D}" dt="2024-04-25T09:57:02.419" v="1131" actId="478"/>
            <ac:spMkLst>
              <pc:docMk/>
              <pc:sldMasterMk cId="1987514600" sldId="2147483772"/>
              <pc:sldLayoutMk cId="3280230094" sldId="2147483716"/>
              <ac:spMk id="16" creationId="{8C667C3F-AB71-A97D-532A-4CE7C326B6F9}"/>
            </ac:spMkLst>
          </pc:spChg>
          <pc:spChg chg="add del mod">
            <ac:chgData name="Lukas Kozel" userId="5faef357-946f-4c0e-bd5d-396a2e3cc0bf" providerId="ADAL" clId="{26B7CC55-7383-4DEF-BC92-4B5300145D0D}" dt="2024-04-25T09:57:02.419" v="1131" actId="478"/>
            <ac:spMkLst>
              <pc:docMk/>
              <pc:sldMasterMk cId="1987514600" sldId="2147483772"/>
              <pc:sldLayoutMk cId="3280230094" sldId="2147483716"/>
              <ac:spMk id="17" creationId="{2CA8A64B-B5CC-358F-5EC9-F81EA116D70C}"/>
            </ac:spMkLst>
          </pc:spChg>
          <pc:spChg chg="add del mod">
            <ac:chgData name="Lukas Kozel" userId="5faef357-946f-4c0e-bd5d-396a2e3cc0bf" providerId="ADAL" clId="{26B7CC55-7383-4DEF-BC92-4B5300145D0D}" dt="2024-04-25T09:57:02.419" v="1131" actId="478"/>
            <ac:spMkLst>
              <pc:docMk/>
              <pc:sldMasterMk cId="1987514600" sldId="2147483772"/>
              <pc:sldLayoutMk cId="3280230094" sldId="2147483716"/>
              <ac:spMk id="18" creationId="{C4A67BCE-D507-5CBE-6BAE-7D10C42BE507}"/>
            </ac:spMkLst>
          </pc:spChg>
          <pc:spChg chg="add del mod">
            <ac:chgData name="Lukas Kozel" userId="5faef357-946f-4c0e-bd5d-396a2e3cc0bf" providerId="ADAL" clId="{26B7CC55-7383-4DEF-BC92-4B5300145D0D}" dt="2024-04-25T09:57:01.147" v="1130" actId="478"/>
            <ac:spMkLst>
              <pc:docMk/>
              <pc:sldMasterMk cId="1987514600" sldId="2147483772"/>
              <pc:sldLayoutMk cId="3280230094" sldId="2147483716"/>
              <ac:spMk id="19" creationId="{F2AC26B6-2D35-804D-FD1B-001BBA586E75}"/>
            </ac:spMkLst>
          </pc:spChg>
          <pc:spChg chg="add del mod">
            <ac:chgData name="Lukas Kozel" userId="5faef357-946f-4c0e-bd5d-396a2e3cc0bf" providerId="ADAL" clId="{26B7CC55-7383-4DEF-BC92-4B5300145D0D}" dt="2024-04-25T09:57:01.147" v="1130" actId="478"/>
            <ac:spMkLst>
              <pc:docMk/>
              <pc:sldMasterMk cId="1987514600" sldId="2147483772"/>
              <pc:sldLayoutMk cId="3280230094" sldId="2147483716"/>
              <ac:spMk id="20" creationId="{BCB7E64A-3AB6-BE17-2AAA-1893B332908C}"/>
            </ac:spMkLst>
          </pc:spChg>
          <pc:spChg chg="add del mod">
            <ac:chgData name="Lukas Kozel" userId="5faef357-946f-4c0e-bd5d-396a2e3cc0bf" providerId="ADAL" clId="{26B7CC55-7383-4DEF-BC92-4B5300145D0D}" dt="2024-04-25T09:57:01.147" v="1130" actId="478"/>
            <ac:spMkLst>
              <pc:docMk/>
              <pc:sldMasterMk cId="1987514600" sldId="2147483772"/>
              <pc:sldLayoutMk cId="3280230094" sldId="2147483716"/>
              <ac:spMk id="21" creationId="{4ED4DFF2-471E-B115-0049-BF062F644DEB}"/>
            </ac:spMkLst>
          </pc:spChg>
          <pc:spChg chg="add del mod">
            <ac:chgData name="Lukas Kozel" userId="5faef357-946f-4c0e-bd5d-396a2e3cc0bf" providerId="ADAL" clId="{26B7CC55-7383-4DEF-BC92-4B5300145D0D}" dt="2024-04-25T09:57:01.147" v="1130" actId="478"/>
            <ac:spMkLst>
              <pc:docMk/>
              <pc:sldMasterMk cId="1987514600" sldId="2147483772"/>
              <pc:sldLayoutMk cId="3280230094" sldId="2147483716"/>
              <ac:spMk id="22" creationId="{B2C1FCC3-0E90-F8B8-E613-2C70B0481F56}"/>
            </ac:spMkLst>
          </pc:spChg>
          <pc:spChg chg="add del mod">
            <ac:chgData name="Lukas Kozel" userId="5faef357-946f-4c0e-bd5d-396a2e3cc0bf" providerId="ADAL" clId="{26B7CC55-7383-4DEF-BC92-4B5300145D0D}" dt="2024-04-25T09:57:02.419" v="1131" actId="478"/>
            <ac:spMkLst>
              <pc:docMk/>
              <pc:sldMasterMk cId="1987514600" sldId="2147483772"/>
              <pc:sldLayoutMk cId="3280230094" sldId="2147483716"/>
              <ac:spMk id="23" creationId="{82512E31-F79E-B3FF-368C-7970B281E6D9}"/>
            </ac:spMkLst>
          </pc:spChg>
          <pc:spChg chg="add del mod">
            <ac:chgData name="Lukas Kozel" userId="5faef357-946f-4c0e-bd5d-396a2e3cc0bf" providerId="ADAL" clId="{26B7CC55-7383-4DEF-BC92-4B5300145D0D}" dt="2024-04-25T09:57:02.419" v="1131" actId="478"/>
            <ac:spMkLst>
              <pc:docMk/>
              <pc:sldMasterMk cId="1987514600" sldId="2147483772"/>
              <pc:sldLayoutMk cId="3280230094" sldId="2147483716"/>
              <ac:spMk id="24" creationId="{D190C4BD-C7C5-4BF0-DDBA-1350C086785A}"/>
            </ac:spMkLst>
          </pc:spChg>
          <pc:spChg chg="mod">
            <ac:chgData name="Lukas Kozel" userId="5faef357-946f-4c0e-bd5d-396a2e3cc0bf" providerId="ADAL" clId="{26B7CC55-7383-4DEF-BC92-4B5300145D0D}" dt="2024-04-25T09:46:38.205" v="884" actId="20578"/>
            <ac:spMkLst>
              <pc:docMk/>
              <pc:sldMasterMk cId="1987514600" sldId="2147483772"/>
              <pc:sldLayoutMk cId="3280230094" sldId="2147483716"/>
              <ac:spMk id="25" creationId="{5010CEB8-565E-42F5-4742-709D85467021}"/>
            </ac:spMkLst>
          </pc:spChg>
          <pc:spChg chg="add del mod">
            <ac:chgData name="Lukas Kozel" userId="5faef357-946f-4c0e-bd5d-396a2e3cc0bf" providerId="ADAL" clId="{26B7CC55-7383-4DEF-BC92-4B5300145D0D}" dt="2024-04-25T09:57:02.419" v="1131" actId="478"/>
            <ac:spMkLst>
              <pc:docMk/>
              <pc:sldMasterMk cId="1987514600" sldId="2147483772"/>
              <pc:sldLayoutMk cId="3280230094" sldId="2147483716"/>
              <ac:spMk id="26" creationId="{3E81711B-214B-5430-284A-55EECEAF9F57}"/>
            </ac:spMkLst>
          </pc:spChg>
          <pc:spChg chg="add mod">
            <ac:chgData name="Lukas Kozel" userId="5faef357-946f-4c0e-bd5d-396a2e3cc0bf" providerId="ADAL" clId="{26B7CC55-7383-4DEF-BC92-4B5300145D0D}" dt="2024-04-25T09:48:14.684" v="919" actId="14100"/>
            <ac:spMkLst>
              <pc:docMk/>
              <pc:sldMasterMk cId="1987514600" sldId="2147483772"/>
              <pc:sldLayoutMk cId="3280230094" sldId="2147483716"/>
              <ac:spMk id="27" creationId="{FE6ECE98-B103-0B17-ADE4-45911656A965}"/>
            </ac:spMkLst>
          </pc:spChg>
          <pc:spChg chg="add mod">
            <ac:chgData name="Lukas Kozel" userId="5faef357-946f-4c0e-bd5d-396a2e3cc0bf" providerId="ADAL" clId="{26B7CC55-7383-4DEF-BC92-4B5300145D0D}" dt="2024-04-25T10:00:57.886" v="1230" actId="1036"/>
            <ac:spMkLst>
              <pc:docMk/>
              <pc:sldMasterMk cId="1987514600" sldId="2147483772"/>
              <pc:sldLayoutMk cId="3280230094" sldId="2147483716"/>
              <ac:spMk id="28" creationId="{DE1CD769-EABE-C049-752C-FBAEF56BCD4D}"/>
            </ac:spMkLst>
          </pc:spChg>
          <pc:spChg chg="add del mod">
            <ac:chgData name="Lukas Kozel" userId="5faef357-946f-4c0e-bd5d-396a2e3cc0bf" providerId="ADAL" clId="{26B7CC55-7383-4DEF-BC92-4B5300145D0D}" dt="2024-04-25T09:59:18.580" v="1182" actId="478"/>
            <ac:spMkLst>
              <pc:docMk/>
              <pc:sldMasterMk cId="1987514600" sldId="2147483772"/>
              <pc:sldLayoutMk cId="3280230094" sldId="2147483716"/>
              <ac:spMk id="29" creationId="{669527A7-0B9B-B64A-48EB-8F7BBBC7F332}"/>
            </ac:spMkLst>
          </pc:spChg>
          <pc:spChg chg="add del mod">
            <ac:chgData name="Lukas Kozel" userId="5faef357-946f-4c0e-bd5d-396a2e3cc0bf" providerId="ADAL" clId="{26B7CC55-7383-4DEF-BC92-4B5300145D0D}" dt="2024-04-25T09:54:28.307" v="1069" actId="571"/>
            <ac:spMkLst>
              <pc:docMk/>
              <pc:sldMasterMk cId="1987514600" sldId="2147483772"/>
              <pc:sldLayoutMk cId="3280230094" sldId="2147483716"/>
              <ac:spMk id="30" creationId="{B0DADA79-3C5C-538F-F7F4-33095B1CD060}"/>
            </ac:spMkLst>
          </pc:spChg>
          <pc:spChg chg="add del mod">
            <ac:chgData name="Lukas Kozel" userId="5faef357-946f-4c0e-bd5d-396a2e3cc0bf" providerId="ADAL" clId="{26B7CC55-7383-4DEF-BC92-4B5300145D0D}" dt="2024-04-25T09:54:28.307" v="1069" actId="571"/>
            <ac:spMkLst>
              <pc:docMk/>
              <pc:sldMasterMk cId="1987514600" sldId="2147483772"/>
              <pc:sldLayoutMk cId="3280230094" sldId="2147483716"/>
              <ac:spMk id="31" creationId="{7A89DED2-DB81-87C0-58BA-A5FA31C44EFA}"/>
            </ac:spMkLst>
          </pc:spChg>
          <pc:spChg chg="add del mod">
            <ac:chgData name="Lukas Kozel" userId="5faef357-946f-4c0e-bd5d-396a2e3cc0bf" providerId="ADAL" clId="{26B7CC55-7383-4DEF-BC92-4B5300145D0D}" dt="2024-04-25T09:54:28.307" v="1069" actId="571"/>
            <ac:spMkLst>
              <pc:docMk/>
              <pc:sldMasterMk cId="1987514600" sldId="2147483772"/>
              <pc:sldLayoutMk cId="3280230094" sldId="2147483716"/>
              <ac:spMk id="32" creationId="{202B65A8-ED69-350A-BDC2-FE01BD902581}"/>
            </ac:spMkLst>
          </pc:spChg>
          <pc:spChg chg="add del mod">
            <ac:chgData name="Lukas Kozel" userId="5faef357-946f-4c0e-bd5d-396a2e3cc0bf" providerId="ADAL" clId="{26B7CC55-7383-4DEF-BC92-4B5300145D0D}" dt="2024-04-25T09:54:07.762" v="1056"/>
            <ac:spMkLst>
              <pc:docMk/>
              <pc:sldMasterMk cId="1987514600" sldId="2147483772"/>
              <pc:sldLayoutMk cId="3280230094" sldId="2147483716"/>
              <ac:spMk id="33" creationId="{6D0289B6-A7D0-6EFA-C458-8DB08757CFB3}"/>
            </ac:spMkLst>
          </pc:spChg>
          <pc:spChg chg="add del mod">
            <ac:chgData name="Lukas Kozel" userId="5faef357-946f-4c0e-bd5d-396a2e3cc0bf" providerId="ADAL" clId="{26B7CC55-7383-4DEF-BC92-4B5300145D0D}" dt="2024-04-25T09:54:07.762" v="1056"/>
            <ac:spMkLst>
              <pc:docMk/>
              <pc:sldMasterMk cId="1987514600" sldId="2147483772"/>
              <pc:sldLayoutMk cId="3280230094" sldId="2147483716"/>
              <ac:spMk id="34" creationId="{9989DE59-2359-6774-10AF-7496B4729659}"/>
            </ac:spMkLst>
          </pc:spChg>
          <pc:spChg chg="add del mod">
            <ac:chgData name="Lukas Kozel" userId="5faef357-946f-4c0e-bd5d-396a2e3cc0bf" providerId="ADAL" clId="{26B7CC55-7383-4DEF-BC92-4B5300145D0D}" dt="2024-04-25T09:54:07.762" v="1056"/>
            <ac:spMkLst>
              <pc:docMk/>
              <pc:sldMasterMk cId="1987514600" sldId="2147483772"/>
              <pc:sldLayoutMk cId="3280230094" sldId="2147483716"/>
              <ac:spMk id="35" creationId="{B7DEEBE9-6DF9-D084-3A60-27085A8F2D09}"/>
            </ac:spMkLst>
          </pc:spChg>
          <pc:spChg chg="add mod">
            <ac:chgData name="Lukas Kozel" userId="5faef357-946f-4c0e-bd5d-396a2e3cc0bf" providerId="ADAL" clId="{26B7CC55-7383-4DEF-BC92-4B5300145D0D}" dt="2024-04-25T09:54:22.375" v="1064" actId="571"/>
            <ac:spMkLst>
              <pc:docMk/>
              <pc:sldMasterMk cId="1987514600" sldId="2147483772"/>
              <pc:sldLayoutMk cId="3280230094" sldId="2147483716"/>
              <ac:spMk id="36" creationId="{5A29BCBD-C2F3-A637-0A97-7D9B0C32F845}"/>
            </ac:spMkLst>
          </pc:spChg>
          <pc:spChg chg="add mod">
            <ac:chgData name="Lukas Kozel" userId="5faef357-946f-4c0e-bd5d-396a2e3cc0bf" providerId="ADAL" clId="{26B7CC55-7383-4DEF-BC92-4B5300145D0D}" dt="2024-04-25T09:54:22.375" v="1064" actId="571"/>
            <ac:spMkLst>
              <pc:docMk/>
              <pc:sldMasterMk cId="1987514600" sldId="2147483772"/>
              <pc:sldLayoutMk cId="3280230094" sldId="2147483716"/>
              <ac:spMk id="37" creationId="{24399E9D-76DC-E3ED-42F1-621A42B5CD46}"/>
            </ac:spMkLst>
          </pc:spChg>
          <pc:spChg chg="add mod">
            <ac:chgData name="Lukas Kozel" userId="5faef357-946f-4c0e-bd5d-396a2e3cc0bf" providerId="ADAL" clId="{26B7CC55-7383-4DEF-BC92-4B5300145D0D}" dt="2024-04-25T09:54:22.375" v="1064" actId="571"/>
            <ac:spMkLst>
              <pc:docMk/>
              <pc:sldMasterMk cId="1987514600" sldId="2147483772"/>
              <pc:sldLayoutMk cId="3280230094" sldId="2147483716"/>
              <ac:spMk id="38" creationId="{45BB2E4E-DD71-AE3F-D8F5-5D2A0B9AD40F}"/>
            </ac:spMkLst>
          </pc:spChg>
          <pc:spChg chg="add mod">
            <ac:chgData name="Lukas Kozel" userId="5faef357-946f-4c0e-bd5d-396a2e3cc0bf" providerId="ADAL" clId="{26B7CC55-7383-4DEF-BC92-4B5300145D0D}" dt="2024-04-25T09:54:33.753" v="1071" actId="571"/>
            <ac:spMkLst>
              <pc:docMk/>
              <pc:sldMasterMk cId="1987514600" sldId="2147483772"/>
              <pc:sldLayoutMk cId="3280230094" sldId="2147483716"/>
              <ac:spMk id="39" creationId="{734EF23C-6758-CFD3-8673-1FBB06E6A518}"/>
            </ac:spMkLst>
          </pc:spChg>
          <pc:spChg chg="add mod">
            <ac:chgData name="Lukas Kozel" userId="5faef357-946f-4c0e-bd5d-396a2e3cc0bf" providerId="ADAL" clId="{26B7CC55-7383-4DEF-BC92-4B5300145D0D}" dt="2024-04-25T09:54:33.753" v="1071" actId="571"/>
            <ac:spMkLst>
              <pc:docMk/>
              <pc:sldMasterMk cId="1987514600" sldId="2147483772"/>
              <pc:sldLayoutMk cId="3280230094" sldId="2147483716"/>
              <ac:spMk id="40" creationId="{37E6DD6C-C76B-003B-DF91-73958BA4D1CC}"/>
            </ac:spMkLst>
          </pc:spChg>
          <pc:spChg chg="add mod">
            <ac:chgData name="Lukas Kozel" userId="5faef357-946f-4c0e-bd5d-396a2e3cc0bf" providerId="ADAL" clId="{26B7CC55-7383-4DEF-BC92-4B5300145D0D}" dt="2024-04-25T09:54:33.753" v="1071" actId="571"/>
            <ac:spMkLst>
              <pc:docMk/>
              <pc:sldMasterMk cId="1987514600" sldId="2147483772"/>
              <pc:sldLayoutMk cId="3280230094" sldId="2147483716"/>
              <ac:spMk id="41" creationId="{B6A54E6D-073B-D3E9-717E-D8377E74831A}"/>
            </ac:spMkLst>
          </pc:spChg>
          <pc:spChg chg="add mod">
            <ac:chgData name="Lukas Kozel" userId="5faef357-946f-4c0e-bd5d-396a2e3cc0bf" providerId="ADAL" clId="{26B7CC55-7383-4DEF-BC92-4B5300145D0D}" dt="2024-04-25T09:56:30.280" v="1128"/>
            <ac:spMkLst>
              <pc:docMk/>
              <pc:sldMasterMk cId="1987514600" sldId="2147483772"/>
              <pc:sldLayoutMk cId="3280230094" sldId="2147483716"/>
              <ac:spMk id="42" creationId="{2ED666CF-9C09-6D7C-51E5-2DB6C617FD25}"/>
            </ac:spMkLst>
          </pc:spChg>
          <pc:spChg chg="add mod">
            <ac:chgData name="Lukas Kozel" userId="5faef357-946f-4c0e-bd5d-396a2e3cc0bf" providerId="ADAL" clId="{26B7CC55-7383-4DEF-BC92-4B5300145D0D}" dt="2024-04-25T10:00:57.886" v="1230" actId="1036"/>
            <ac:spMkLst>
              <pc:docMk/>
              <pc:sldMasterMk cId="1987514600" sldId="2147483772"/>
              <pc:sldLayoutMk cId="3280230094" sldId="2147483716"/>
              <ac:spMk id="43" creationId="{25D2D782-B259-7D78-1FAE-C4E591F92221}"/>
            </ac:spMkLst>
          </pc:spChg>
          <pc:spChg chg="add del mod">
            <ac:chgData name="Lukas Kozel" userId="5faef357-946f-4c0e-bd5d-396a2e3cc0bf" providerId="ADAL" clId="{26B7CC55-7383-4DEF-BC92-4B5300145D0D}" dt="2024-04-25T09:59:18.580" v="1182" actId="478"/>
            <ac:spMkLst>
              <pc:docMk/>
              <pc:sldMasterMk cId="1987514600" sldId="2147483772"/>
              <pc:sldLayoutMk cId="3280230094" sldId="2147483716"/>
              <ac:spMk id="44" creationId="{935B3084-3269-25E1-5E71-BDBC90F2698C}"/>
            </ac:spMkLst>
          </pc:spChg>
          <pc:spChg chg="add mod">
            <ac:chgData name="Lukas Kozel" userId="5faef357-946f-4c0e-bd5d-396a2e3cc0bf" providerId="ADAL" clId="{26B7CC55-7383-4DEF-BC92-4B5300145D0D}" dt="2024-04-25T09:57:49.796" v="1139" actId="1076"/>
            <ac:spMkLst>
              <pc:docMk/>
              <pc:sldMasterMk cId="1987514600" sldId="2147483772"/>
              <pc:sldLayoutMk cId="3280230094" sldId="2147483716"/>
              <ac:spMk id="45" creationId="{AB52BC66-3A3C-1E2D-ABCE-DC57D833CC6A}"/>
            </ac:spMkLst>
          </pc:spChg>
          <pc:spChg chg="add mod">
            <ac:chgData name="Lukas Kozel" userId="5faef357-946f-4c0e-bd5d-396a2e3cc0bf" providerId="ADAL" clId="{26B7CC55-7383-4DEF-BC92-4B5300145D0D}" dt="2024-04-25T10:00:57.886" v="1230" actId="1036"/>
            <ac:spMkLst>
              <pc:docMk/>
              <pc:sldMasterMk cId="1987514600" sldId="2147483772"/>
              <pc:sldLayoutMk cId="3280230094" sldId="2147483716"/>
              <ac:spMk id="46" creationId="{6703ADA1-C961-46C7-AE6E-3AA1867DF527}"/>
            </ac:spMkLst>
          </pc:spChg>
          <pc:spChg chg="del mod">
            <ac:chgData name="Lukas Kozel" userId="5faef357-946f-4c0e-bd5d-396a2e3cc0bf" providerId="ADAL" clId="{26B7CC55-7383-4DEF-BC92-4B5300145D0D}" dt="2024-04-25T09:46:55.484" v="902" actId="478"/>
            <ac:spMkLst>
              <pc:docMk/>
              <pc:sldMasterMk cId="1987514600" sldId="2147483772"/>
              <pc:sldLayoutMk cId="3280230094" sldId="2147483716"/>
              <ac:spMk id="47" creationId="{0F285C05-805B-2DDB-5138-C9E14507B34C}"/>
            </ac:spMkLst>
          </pc:spChg>
          <pc:spChg chg="del mod">
            <ac:chgData name="Lukas Kozel" userId="5faef357-946f-4c0e-bd5d-396a2e3cc0bf" providerId="ADAL" clId="{26B7CC55-7383-4DEF-BC92-4B5300145D0D}" dt="2024-04-25T09:46:55.484" v="902" actId="478"/>
            <ac:spMkLst>
              <pc:docMk/>
              <pc:sldMasterMk cId="1987514600" sldId="2147483772"/>
              <pc:sldLayoutMk cId="3280230094" sldId="2147483716"/>
              <ac:spMk id="48" creationId="{B6A7E639-281E-0916-57EA-26B22E49B053}"/>
            </ac:spMkLst>
          </pc:spChg>
          <pc:spChg chg="mod">
            <ac:chgData name="Lukas Kozel" userId="5faef357-946f-4c0e-bd5d-396a2e3cc0bf" providerId="ADAL" clId="{26B7CC55-7383-4DEF-BC92-4B5300145D0D}" dt="2024-04-25T09:50:22.451" v="953" actId="3064"/>
            <ac:spMkLst>
              <pc:docMk/>
              <pc:sldMasterMk cId="1987514600" sldId="2147483772"/>
              <pc:sldLayoutMk cId="3280230094" sldId="2147483716"/>
              <ac:spMk id="49" creationId="{BD336964-8B3F-8DD3-6D9B-E86167FD3B04}"/>
            </ac:spMkLst>
          </pc:spChg>
          <pc:spChg chg="del mod">
            <ac:chgData name="Lukas Kozel" userId="5faef357-946f-4c0e-bd5d-396a2e3cc0bf" providerId="ADAL" clId="{26B7CC55-7383-4DEF-BC92-4B5300145D0D}" dt="2024-04-25T09:46:53.859" v="901" actId="478"/>
            <ac:spMkLst>
              <pc:docMk/>
              <pc:sldMasterMk cId="1987514600" sldId="2147483772"/>
              <pc:sldLayoutMk cId="3280230094" sldId="2147483716"/>
              <ac:spMk id="50" creationId="{54E412DE-76B3-F93A-325B-7A132CAA4EC5}"/>
            </ac:spMkLst>
          </pc:spChg>
          <pc:spChg chg="del mod">
            <ac:chgData name="Lukas Kozel" userId="5faef357-946f-4c0e-bd5d-396a2e3cc0bf" providerId="ADAL" clId="{26B7CC55-7383-4DEF-BC92-4B5300145D0D}" dt="2024-04-25T09:46:53.859" v="901" actId="478"/>
            <ac:spMkLst>
              <pc:docMk/>
              <pc:sldMasterMk cId="1987514600" sldId="2147483772"/>
              <pc:sldLayoutMk cId="3280230094" sldId="2147483716"/>
              <ac:spMk id="51" creationId="{85C9C831-DE1A-0CE0-DBA7-ADEE0121C99C}"/>
            </ac:spMkLst>
          </pc:spChg>
          <pc:spChg chg="del mod">
            <ac:chgData name="Lukas Kozel" userId="5faef357-946f-4c0e-bd5d-396a2e3cc0bf" providerId="ADAL" clId="{26B7CC55-7383-4DEF-BC92-4B5300145D0D}" dt="2024-04-25T09:46:53.859" v="901" actId="478"/>
            <ac:spMkLst>
              <pc:docMk/>
              <pc:sldMasterMk cId="1987514600" sldId="2147483772"/>
              <pc:sldLayoutMk cId="3280230094" sldId="2147483716"/>
              <ac:spMk id="52" creationId="{7BA0B71F-8A15-CBD4-2432-763FD57F55A2}"/>
            </ac:spMkLst>
          </pc:spChg>
          <pc:spChg chg="del mod">
            <ac:chgData name="Lukas Kozel" userId="5faef357-946f-4c0e-bd5d-396a2e3cc0bf" providerId="ADAL" clId="{26B7CC55-7383-4DEF-BC92-4B5300145D0D}" dt="2024-04-25T09:46:51.574" v="900" actId="478"/>
            <ac:spMkLst>
              <pc:docMk/>
              <pc:sldMasterMk cId="1987514600" sldId="2147483772"/>
              <pc:sldLayoutMk cId="3280230094" sldId="2147483716"/>
              <ac:spMk id="53" creationId="{791E1D64-2E20-6EB9-81A9-B993C5E1E60E}"/>
            </ac:spMkLst>
          </pc:spChg>
          <pc:spChg chg="del mod">
            <ac:chgData name="Lukas Kozel" userId="5faef357-946f-4c0e-bd5d-396a2e3cc0bf" providerId="ADAL" clId="{26B7CC55-7383-4DEF-BC92-4B5300145D0D}" dt="2024-04-25T09:46:53.859" v="901" actId="478"/>
            <ac:spMkLst>
              <pc:docMk/>
              <pc:sldMasterMk cId="1987514600" sldId="2147483772"/>
              <pc:sldLayoutMk cId="3280230094" sldId="2147483716"/>
              <ac:spMk id="54" creationId="{7C68E34E-6709-99CC-DE56-77833C7B50CF}"/>
            </ac:spMkLst>
          </pc:spChg>
          <pc:spChg chg="del mod">
            <ac:chgData name="Lukas Kozel" userId="5faef357-946f-4c0e-bd5d-396a2e3cc0bf" providerId="ADAL" clId="{26B7CC55-7383-4DEF-BC92-4B5300145D0D}" dt="2024-04-25T09:46:53.859" v="901" actId="478"/>
            <ac:spMkLst>
              <pc:docMk/>
              <pc:sldMasterMk cId="1987514600" sldId="2147483772"/>
              <pc:sldLayoutMk cId="3280230094" sldId="2147483716"/>
              <ac:spMk id="55" creationId="{6B1CB180-5D93-98C7-12DE-B1600A4006D2}"/>
            </ac:spMkLst>
          </pc:spChg>
          <pc:spChg chg="del mod">
            <ac:chgData name="Lukas Kozel" userId="5faef357-946f-4c0e-bd5d-396a2e3cc0bf" providerId="ADAL" clId="{26B7CC55-7383-4DEF-BC92-4B5300145D0D}" dt="2024-04-25T09:46:53.859" v="901" actId="478"/>
            <ac:spMkLst>
              <pc:docMk/>
              <pc:sldMasterMk cId="1987514600" sldId="2147483772"/>
              <pc:sldLayoutMk cId="3280230094" sldId="2147483716"/>
              <ac:spMk id="56" creationId="{7FE5BD8B-D372-78FE-0528-A6BF9BD9DA56}"/>
            </ac:spMkLst>
          </pc:spChg>
          <pc:spChg chg="del mod">
            <ac:chgData name="Lukas Kozel" userId="5faef357-946f-4c0e-bd5d-396a2e3cc0bf" providerId="ADAL" clId="{26B7CC55-7383-4DEF-BC92-4B5300145D0D}" dt="2024-04-25T09:46:53.859" v="901" actId="478"/>
            <ac:spMkLst>
              <pc:docMk/>
              <pc:sldMasterMk cId="1987514600" sldId="2147483772"/>
              <pc:sldLayoutMk cId="3280230094" sldId="2147483716"/>
              <ac:spMk id="57" creationId="{F06C2148-9DD6-84FB-0076-66F8B4616787}"/>
            </ac:spMkLst>
          </pc:spChg>
          <pc:spChg chg="add del mod">
            <ac:chgData name="Lukas Kozel" userId="5faef357-946f-4c0e-bd5d-396a2e3cc0bf" providerId="ADAL" clId="{26B7CC55-7383-4DEF-BC92-4B5300145D0D}" dt="2024-04-25T09:58:23.250" v="1146" actId="478"/>
            <ac:spMkLst>
              <pc:docMk/>
              <pc:sldMasterMk cId="1987514600" sldId="2147483772"/>
              <pc:sldLayoutMk cId="3280230094" sldId="2147483716"/>
              <ac:spMk id="58" creationId="{DB7BCE05-C7C8-5CFA-2FE8-44B2AF37F639}"/>
            </ac:spMkLst>
          </pc:spChg>
          <pc:spChg chg="del mod">
            <ac:chgData name="Lukas Kozel" userId="5faef357-946f-4c0e-bd5d-396a2e3cc0bf" providerId="ADAL" clId="{26B7CC55-7383-4DEF-BC92-4B5300145D0D}" dt="2024-04-25T09:46:53.859" v="901" actId="478"/>
            <ac:spMkLst>
              <pc:docMk/>
              <pc:sldMasterMk cId="1987514600" sldId="2147483772"/>
              <pc:sldLayoutMk cId="3280230094" sldId="2147483716"/>
              <ac:spMk id="59" creationId="{4CEC4225-CB99-10C4-0BEA-29857A70B8D5}"/>
            </ac:spMkLst>
          </pc:spChg>
          <pc:spChg chg="add mod">
            <ac:chgData name="Lukas Kozel" userId="5faef357-946f-4c0e-bd5d-396a2e3cc0bf" providerId="ADAL" clId="{26B7CC55-7383-4DEF-BC92-4B5300145D0D}" dt="2024-04-25T10:01:34.234" v="1241" actId="20577"/>
            <ac:spMkLst>
              <pc:docMk/>
              <pc:sldMasterMk cId="1987514600" sldId="2147483772"/>
              <pc:sldLayoutMk cId="3280230094" sldId="2147483716"/>
              <ac:spMk id="60" creationId="{26E26AC8-05F9-D298-23BD-008490082DF6}"/>
            </ac:spMkLst>
          </pc:spChg>
          <pc:spChg chg="add mod">
            <ac:chgData name="Lukas Kozel" userId="5faef357-946f-4c0e-bd5d-396a2e3cc0bf" providerId="ADAL" clId="{26B7CC55-7383-4DEF-BC92-4B5300145D0D}" dt="2024-04-25T10:00:57.886" v="1230" actId="1036"/>
            <ac:spMkLst>
              <pc:docMk/>
              <pc:sldMasterMk cId="1987514600" sldId="2147483772"/>
              <pc:sldLayoutMk cId="3280230094" sldId="2147483716"/>
              <ac:spMk id="61" creationId="{D3E12999-852F-FBD7-F735-6B5C233C6268}"/>
            </ac:spMkLst>
          </pc:spChg>
          <pc:spChg chg="add mod">
            <ac:chgData name="Lukas Kozel" userId="5faef357-946f-4c0e-bd5d-396a2e3cc0bf" providerId="ADAL" clId="{26B7CC55-7383-4DEF-BC92-4B5300145D0D}" dt="2024-04-25T09:59:48.337" v="1209" actId="1038"/>
            <ac:spMkLst>
              <pc:docMk/>
              <pc:sldMasterMk cId="1987514600" sldId="2147483772"/>
              <pc:sldLayoutMk cId="3280230094" sldId="2147483716"/>
              <ac:spMk id="62" creationId="{9C106DE2-D3BD-02D1-3C46-676BD7CDA0EE}"/>
            </ac:spMkLst>
          </pc:spChg>
          <pc:spChg chg="add mod">
            <ac:chgData name="Lukas Kozel" userId="5faef357-946f-4c0e-bd5d-396a2e3cc0bf" providerId="ADAL" clId="{26B7CC55-7383-4DEF-BC92-4B5300145D0D}" dt="2024-04-25T09:59:48.337" v="1209" actId="1038"/>
            <ac:spMkLst>
              <pc:docMk/>
              <pc:sldMasterMk cId="1987514600" sldId="2147483772"/>
              <pc:sldLayoutMk cId="3280230094" sldId="2147483716"/>
              <ac:spMk id="63" creationId="{58BD3E45-FA22-48A0-0878-6ECCFBCFD4EE}"/>
            </ac:spMkLst>
          </pc:spChg>
          <pc:spChg chg="add del mod">
            <ac:chgData name="Lukas Kozel" userId="5faef357-946f-4c0e-bd5d-396a2e3cc0bf" providerId="ADAL" clId="{26B7CC55-7383-4DEF-BC92-4B5300145D0D}" dt="2024-04-25T09:59:57.321" v="1216" actId="20577"/>
            <ac:spMkLst>
              <pc:docMk/>
              <pc:sldMasterMk cId="1987514600" sldId="2147483772"/>
              <pc:sldLayoutMk cId="3280230094" sldId="2147483716"/>
              <ac:spMk id="64" creationId="{7E95D575-7A78-1604-2D64-835221054AD9}"/>
            </ac:spMkLst>
          </pc:spChg>
          <pc:spChg chg="add mod">
            <ac:chgData name="Lukas Kozel" userId="5faef357-946f-4c0e-bd5d-396a2e3cc0bf" providerId="ADAL" clId="{26B7CC55-7383-4DEF-BC92-4B5300145D0D}" dt="2024-04-25T09:59:54.615" v="1213" actId="20577"/>
            <ac:spMkLst>
              <pc:docMk/>
              <pc:sldMasterMk cId="1987514600" sldId="2147483772"/>
              <pc:sldLayoutMk cId="3280230094" sldId="2147483716"/>
              <ac:spMk id="65" creationId="{A5564D1A-E766-6D08-F628-1D9723B009F4}"/>
            </ac:spMkLst>
          </pc:spChg>
        </pc:sldLayoutChg>
        <pc:sldLayoutChg chg="del">
          <pc:chgData name="Lukas Kozel" userId="5faef357-946f-4c0e-bd5d-396a2e3cc0bf" providerId="ADAL" clId="{26B7CC55-7383-4DEF-BC92-4B5300145D0D}" dt="2024-04-25T09:44:06.568" v="802" actId="47"/>
          <pc:sldLayoutMkLst>
            <pc:docMk/>
            <pc:sldMasterMk cId="1987514600" sldId="2147483772"/>
            <pc:sldLayoutMk cId="269561220" sldId="2147483774"/>
          </pc:sldLayoutMkLst>
        </pc:sldLayoutChg>
        <pc:sldLayoutChg chg="addSp delSp modSp add mod modTransition">
          <pc:chgData name="Lukas Kozel" userId="5faef357-946f-4c0e-bd5d-396a2e3cc0bf" providerId="ADAL" clId="{26B7CC55-7383-4DEF-BC92-4B5300145D0D}" dt="2024-04-25T10:18:27.957" v="1418"/>
          <pc:sldLayoutMkLst>
            <pc:docMk/>
            <pc:sldMasterMk cId="1987514600" sldId="2147483772"/>
            <pc:sldLayoutMk cId="1850170149" sldId="2147483774"/>
          </pc:sldLayoutMkLst>
          <pc:spChg chg="mod ord">
            <ac:chgData name="Lukas Kozel" userId="5faef357-946f-4c0e-bd5d-396a2e3cc0bf" providerId="ADAL" clId="{26B7CC55-7383-4DEF-BC92-4B5300145D0D}" dt="2024-04-25T10:02:23.268" v="1294" actId="207"/>
            <ac:spMkLst>
              <pc:docMk/>
              <pc:sldMasterMk cId="1987514600" sldId="2147483772"/>
              <pc:sldLayoutMk cId="1850170149" sldId="2147483774"/>
              <ac:spMk id="2" creationId="{2A0067F3-F027-DB80-B04D-4B3A310C715E}"/>
            </ac:spMkLst>
          </pc:spChg>
          <pc:spChg chg="del mod ord">
            <ac:chgData name="Lukas Kozel" userId="5faef357-946f-4c0e-bd5d-396a2e3cc0bf" providerId="ADAL" clId="{26B7CC55-7383-4DEF-BC92-4B5300145D0D}" dt="2024-04-25T10:18:20.638" v="1416" actId="478"/>
            <ac:spMkLst>
              <pc:docMk/>
              <pc:sldMasterMk cId="1987514600" sldId="2147483772"/>
              <pc:sldLayoutMk cId="1850170149" sldId="2147483774"/>
              <ac:spMk id="3" creationId="{F64C78AA-9F7E-B0FC-0459-1DE77EF64A65}"/>
            </ac:spMkLst>
          </pc:spChg>
          <pc:spChg chg="add mod ord">
            <ac:chgData name="Lukas Kozel" userId="5faef357-946f-4c0e-bd5d-396a2e3cc0bf" providerId="ADAL" clId="{26B7CC55-7383-4DEF-BC92-4B5300145D0D}" dt="2024-04-25T10:02:16.554" v="1251"/>
            <ac:spMkLst>
              <pc:docMk/>
              <pc:sldMasterMk cId="1987514600" sldId="2147483772"/>
              <pc:sldLayoutMk cId="1850170149" sldId="2147483774"/>
              <ac:spMk id="4" creationId="{1FB50C4F-8A2E-53FE-E119-B4CC3690DFCD}"/>
            </ac:spMkLst>
          </pc:spChg>
          <pc:spChg chg="add del mod ord">
            <ac:chgData name="Lukas Kozel" userId="5faef357-946f-4c0e-bd5d-396a2e3cc0bf" providerId="ADAL" clId="{26B7CC55-7383-4DEF-BC92-4B5300145D0D}" dt="2024-04-25T10:18:27.747" v="1417" actId="478"/>
            <ac:spMkLst>
              <pc:docMk/>
              <pc:sldMasterMk cId="1987514600" sldId="2147483772"/>
              <pc:sldLayoutMk cId="1850170149" sldId="2147483774"/>
              <ac:spMk id="5" creationId="{675A12B1-59B9-F5E8-F03C-2F5C1C70E51F}"/>
            </ac:spMkLst>
          </pc:spChg>
          <pc:spChg chg="del mod ord">
            <ac:chgData name="Lukas Kozel" userId="5faef357-946f-4c0e-bd5d-396a2e3cc0bf" providerId="ADAL" clId="{26B7CC55-7383-4DEF-BC92-4B5300145D0D}" dt="2024-04-25T10:02:25.050" v="1295" actId="478"/>
            <ac:spMkLst>
              <pc:docMk/>
              <pc:sldMasterMk cId="1987514600" sldId="2147483772"/>
              <pc:sldLayoutMk cId="1850170149" sldId="2147483774"/>
              <ac:spMk id="7" creationId="{5475B837-A6F4-D488-25FA-7C71B7E29C02}"/>
            </ac:spMkLst>
          </pc:spChg>
          <pc:spChg chg="mod ord">
            <ac:chgData name="Lukas Kozel" userId="5faef357-946f-4c0e-bd5d-396a2e3cc0bf" providerId="ADAL" clId="{26B7CC55-7383-4DEF-BC92-4B5300145D0D}" dt="2024-04-25T10:02:23.268" v="1294" actId="207"/>
            <ac:spMkLst>
              <pc:docMk/>
              <pc:sldMasterMk cId="1987514600" sldId="2147483772"/>
              <pc:sldLayoutMk cId="1850170149" sldId="2147483774"/>
              <ac:spMk id="8" creationId="{818CE4D8-2E9B-6D82-AFD8-E0B5785E8308}"/>
            </ac:spMkLst>
          </pc:spChg>
          <pc:spChg chg="add mod">
            <ac:chgData name="Lukas Kozel" userId="5faef357-946f-4c0e-bd5d-396a2e3cc0bf" providerId="ADAL" clId="{26B7CC55-7383-4DEF-BC92-4B5300145D0D}" dt="2024-04-25T10:18:27.957" v="1418"/>
            <ac:spMkLst>
              <pc:docMk/>
              <pc:sldMasterMk cId="1987514600" sldId="2147483772"/>
              <pc:sldLayoutMk cId="1850170149" sldId="2147483774"/>
              <ac:spMk id="9" creationId="{907FF978-3C62-7950-2D28-31F48B936D49}"/>
            </ac:spMkLst>
          </pc:spChg>
          <pc:spChg chg="mod ord">
            <ac:chgData name="Lukas Kozel" userId="5faef357-946f-4c0e-bd5d-396a2e3cc0bf" providerId="ADAL" clId="{26B7CC55-7383-4DEF-BC92-4B5300145D0D}" dt="2024-04-25T10:02:16.558" v="1263"/>
            <ac:spMkLst>
              <pc:docMk/>
              <pc:sldMasterMk cId="1987514600" sldId="2147483772"/>
              <pc:sldLayoutMk cId="1850170149" sldId="2147483774"/>
              <ac:spMk id="25" creationId="{5010CEB8-565E-42F5-4742-709D85467021}"/>
            </ac:spMkLst>
          </pc:spChg>
          <pc:spChg chg="mod ord">
            <ac:chgData name="Lukas Kozel" userId="5faef357-946f-4c0e-bd5d-396a2e3cc0bf" providerId="ADAL" clId="{26B7CC55-7383-4DEF-BC92-4B5300145D0D}" dt="2024-04-25T10:02:23.268" v="1294" actId="207"/>
            <ac:spMkLst>
              <pc:docMk/>
              <pc:sldMasterMk cId="1987514600" sldId="2147483772"/>
              <pc:sldLayoutMk cId="1850170149" sldId="2147483774"/>
              <ac:spMk id="27" creationId="{FE6ECE98-B103-0B17-ADE4-45911656A965}"/>
            </ac:spMkLst>
          </pc:spChg>
          <pc:spChg chg="mod ord">
            <ac:chgData name="Lukas Kozel" userId="5faef357-946f-4c0e-bd5d-396a2e3cc0bf" providerId="ADAL" clId="{26B7CC55-7383-4DEF-BC92-4B5300145D0D}" dt="2024-04-25T10:03:05.314" v="1298" actId="207"/>
            <ac:spMkLst>
              <pc:docMk/>
              <pc:sldMasterMk cId="1987514600" sldId="2147483772"/>
              <pc:sldLayoutMk cId="1850170149" sldId="2147483774"/>
              <ac:spMk id="28" creationId="{DE1CD769-EABE-C049-752C-FBAEF56BCD4D}"/>
            </ac:spMkLst>
          </pc:spChg>
          <pc:spChg chg="mod ord">
            <ac:chgData name="Lukas Kozel" userId="5faef357-946f-4c0e-bd5d-396a2e3cc0bf" providerId="ADAL" clId="{26B7CC55-7383-4DEF-BC92-4B5300145D0D}" dt="2024-04-25T10:03:11.193" v="1299" actId="207"/>
            <ac:spMkLst>
              <pc:docMk/>
              <pc:sldMasterMk cId="1987514600" sldId="2147483772"/>
              <pc:sldLayoutMk cId="1850170149" sldId="2147483774"/>
              <ac:spMk id="42" creationId="{2ED666CF-9C09-6D7C-51E5-2DB6C617FD25}"/>
            </ac:spMkLst>
          </pc:spChg>
          <pc:spChg chg="mod ord">
            <ac:chgData name="Lukas Kozel" userId="5faef357-946f-4c0e-bd5d-396a2e3cc0bf" providerId="ADAL" clId="{26B7CC55-7383-4DEF-BC92-4B5300145D0D}" dt="2024-04-25T10:03:05.314" v="1298" actId="207"/>
            <ac:spMkLst>
              <pc:docMk/>
              <pc:sldMasterMk cId="1987514600" sldId="2147483772"/>
              <pc:sldLayoutMk cId="1850170149" sldId="2147483774"/>
              <ac:spMk id="43" creationId="{25D2D782-B259-7D78-1FAE-C4E591F92221}"/>
            </ac:spMkLst>
          </pc:spChg>
          <pc:spChg chg="mod ord">
            <ac:chgData name="Lukas Kozel" userId="5faef357-946f-4c0e-bd5d-396a2e3cc0bf" providerId="ADAL" clId="{26B7CC55-7383-4DEF-BC92-4B5300145D0D}" dt="2024-04-25T10:03:11.193" v="1299" actId="207"/>
            <ac:spMkLst>
              <pc:docMk/>
              <pc:sldMasterMk cId="1987514600" sldId="2147483772"/>
              <pc:sldLayoutMk cId="1850170149" sldId="2147483774"/>
              <ac:spMk id="45" creationId="{AB52BC66-3A3C-1E2D-ABCE-DC57D833CC6A}"/>
            </ac:spMkLst>
          </pc:spChg>
          <pc:spChg chg="mod ord">
            <ac:chgData name="Lukas Kozel" userId="5faef357-946f-4c0e-bd5d-396a2e3cc0bf" providerId="ADAL" clId="{26B7CC55-7383-4DEF-BC92-4B5300145D0D}" dt="2024-04-25T10:03:05.314" v="1298" actId="207"/>
            <ac:spMkLst>
              <pc:docMk/>
              <pc:sldMasterMk cId="1987514600" sldId="2147483772"/>
              <pc:sldLayoutMk cId="1850170149" sldId="2147483774"/>
              <ac:spMk id="46" creationId="{6703ADA1-C961-46C7-AE6E-3AA1867DF527}"/>
            </ac:spMkLst>
          </pc:spChg>
          <pc:spChg chg="mod ord">
            <ac:chgData name="Lukas Kozel" userId="5faef357-946f-4c0e-bd5d-396a2e3cc0bf" providerId="ADAL" clId="{26B7CC55-7383-4DEF-BC92-4B5300145D0D}" dt="2024-04-25T10:03:11.193" v="1299" actId="207"/>
            <ac:spMkLst>
              <pc:docMk/>
              <pc:sldMasterMk cId="1987514600" sldId="2147483772"/>
              <pc:sldLayoutMk cId="1850170149" sldId="2147483774"/>
              <ac:spMk id="49" creationId="{BD336964-8B3F-8DD3-6D9B-E86167FD3B04}"/>
            </ac:spMkLst>
          </pc:spChg>
          <pc:spChg chg="mod ord">
            <ac:chgData name="Lukas Kozel" userId="5faef357-946f-4c0e-bd5d-396a2e3cc0bf" providerId="ADAL" clId="{26B7CC55-7383-4DEF-BC92-4B5300145D0D}" dt="2024-04-25T10:03:11.193" v="1299" actId="207"/>
            <ac:spMkLst>
              <pc:docMk/>
              <pc:sldMasterMk cId="1987514600" sldId="2147483772"/>
              <pc:sldLayoutMk cId="1850170149" sldId="2147483774"/>
              <ac:spMk id="60" creationId="{26E26AC8-05F9-D298-23BD-008490082DF6}"/>
            </ac:spMkLst>
          </pc:spChg>
          <pc:spChg chg="mod ord">
            <ac:chgData name="Lukas Kozel" userId="5faef357-946f-4c0e-bd5d-396a2e3cc0bf" providerId="ADAL" clId="{26B7CC55-7383-4DEF-BC92-4B5300145D0D}" dt="2024-04-25T10:03:05.314" v="1298" actId="207"/>
            <ac:spMkLst>
              <pc:docMk/>
              <pc:sldMasterMk cId="1987514600" sldId="2147483772"/>
              <pc:sldLayoutMk cId="1850170149" sldId="2147483774"/>
              <ac:spMk id="61" creationId="{D3E12999-852F-FBD7-F735-6B5C233C6268}"/>
            </ac:spMkLst>
          </pc:spChg>
          <pc:spChg chg="mod ord">
            <ac:chgData name="Lukas Kozel" userId="5faef357-946f-4c0e-bd5d-396a2e3cc0bf" providerId="ADAL" clId="{26B7CC55-7383-4DEF-BC92-4B5300145D0D}" dt="2024-04-25T10:02:16.563" v="1283"/>
            <ac:spMkLst>
              <pc:docMk/>
              <pc:sldMasterMk cId="1987514600" sldId="2147483772"/>
              <pc:sldLayoutMk cId="1850170149" sldId="2147483774"/>
              <ac:spMk id="62" creationId="{9C106DE2-D3BD-02D1-3C46-676BD7CDA0EE}"/>
            </ac:spMkLst>
          </pc:spChg>
          <pc:spChg chg="mod ord">
            <ac:chgData name="Lukas Kozel" userId="5faef357-946f-4c0e-bd5d-396a2e3cc0bf" providerId="ADAL" clId="{26B7CC55-7383-4DEF-BC92-4B5300145D0D}" dt="2024-04-25T10:02:16.563" v="1285"/>
            <ac:spMkLst>
              <pc:docMk/>
              <pc:sldMasterMk cId="1987514600" sldId="2147483772"/>
              <pc:sldLayoutMk cId="1850170149" sldId="2147483774"/>
              <ac:spMk id="63" creationId="{58BD3E45-FA22-48A0-0878-6ECCFBCFD4EE}"/>
            </ac:spMkLst>
          </pc:spChg>
          <pc:spChg chg="mod ord">
            <ac:chgData name="Lukas Kozel" userId="5faef357-946f-4c0e-bd5d-396a2e3cc0bf" providerId="ADAL" clId="{26B7CC55-7383-4DEF-BC92-4B5300145D0D}" dt="2024-04-25T10:02:16.564" v="1287"/>
            <ac:spMkLst>
              <pc:docMk/>
              <pc:sldMasterMk cId="1987514600" sldId="2147483772"/>
              <pc:sldLayoutMk cId="1850170149" sldId="2147483774"/>
              <ac:spMk id="64" creationId="{7E95D575-7A78-1604-2D64-835221054AD9}"/>
            </ac:spMkLst>
          </pc:spChg>
          <pc:spChg chg="mod ord">
            <ac:chgData name="Lukas Kozel" userId="5faef357-946f-4c0e-bd5d-396a2e3cc0bf" providerId="ADAL" clId="{26B7CC55-7383-4DEF-BC92-4B5300145D0D}" dt="2024-04-25T10:02:16.564" v="1289"/>
            <ac:spMkLst>
              <pc:docMk/>
              <pc:sldMasterMk cId="1987514600" sldId="2147483772"/>
              <pc:sldLayoutMk cId="1850170149" sldId="2147483774"/>
              <ac:spMk id="65" creationId="{A5564D1A-E766-6D08-F628-1D9723B009F4}"/>
            </ac:spMkLst>
          </pc:spChg>
          <pc:graphicFrameChg chg="mod">
            <ac:chgData name="Lukas Kozel" userId="5faef357-946f-4c0e-bd5d-396a2e3cc0bf" providerId="ADAL" clId="{26B7CC55-7383-4DEF-BC92-4B5300145D0D}" dt="2024-04-25T10:02:16.568" v="1293"/>
            <ac:graphicFrameMkLst>
              <pc:docMk/>
              <pc:sldMasterMk cId="1987514600" sldId="2147483772"/>
              <pc:sldLayoutMk cId="1850170149" sldId="2147483774"/>
              <ac:graphicFrameMk id="6" creationId="{5A4AE298-F8DF-BD1A-545D-8F113622CDD4}"/>
            </ac:graphicFrameMkLst>
          </pc:graphicFrameChg>
        </pc:sldLayoutChg>
        <pc:sldLayoutChg chg="del">
          <pc:chgData name="Lukas Kozel" userId="5faef357-946f-4c0e-bd5d-396a2e3cc0bf" providerId="ADAL" clId="{26B7CC55-7383-4DEF-BC92-4B5300145D0D}" dt="2024-04-25T09:26:43.080" v="140" actId="2696"/>
          <pc:sldLayoutMkLst>
            <pc:docMk/>
            <pc:sldMasterMk cId="1987514600" sldId="2147483772"/>
            <pc:sldLayoutMk cId="2825383160" sldId="2147483774"/>
          </pc:sldLayoutMkLst>
        </pc:sldLayoutChg>
        <pc:sldLayoutChg chg="del">
          <pc:chgData name="Lukas Kozel" userId="5faef357-946f-4c0e-bd5d-396a2e3cc0bf" providerId="ADAL" clId="{26B7CC55-7383-4DEF-BC92-4B5300145D0D}" dt="2024-04-25T09:37:40.770" v="535" actId="47"/>
          <pc:sldLayoutMkLst>
            <pc:docMk/>
            <pc:sldMasterMk cId="1987514600" sldId="2147483772"/>
            <pc:sldLayoutMk cId="3698985884" sldId="2147483774"/>
          </pc:sldLayoutMkLst>
        </pc:sldLayoutChg>
        <pc:sldLayoutChg chg="del">
          <pc:chgData name="Lukas Kozel" userId="5faef357-946f-4c0e-bd5d-396a2e3cc0bf" providerId="ADAL" clId="{26B7CC55-7383-4DEF-BC92-4B5300145D0D}" dt="2024-04-25T09:26:43.093" v="141" actId="2696"/>
          <pc:sldLayoutMkLst>
            <pc:docMk/>
            <pc:sldMasterMk cId="1987514600" sldId="2147483772"/>
            <pc:sldLayoutMk cId="1158748909" sldId="2147483775"/>
          </pc:sldLayoutMkLst>
        </pc:sldLayoutChg>
        <pc:sldLayoutChg chg="addSp delSp modSp add mod ord modTransition">
          <pc:chgData name="Lukas Kozel" userId="5faef357-946f-4c0e-bd5d-396a2e3cc0bf" providerId="ADAL" clId="{26B7CC55-7383-4DEF-BC92-4B5300145D0D}" dt="2024-04-25T10:17:30.951" v="1407" actId="478"/>
          <pc:sldLayoutMkLst>
            <pc:docMk/>
            <pc:sldMasterMk cId="1987514600" sldId="2147483772"/>
            <pc:sldLayoutMk cId="3090234849" sldId="2147483775"/>
          </pc:sldLayoutMkLst>
          <pc:spChg chg="add mod">
            <ac:chgData name="Lukas Kozel" userId="5faef357-946f-4c0e-bd5d-396a2e3cc0bf" providerId="ADAL" clId="{26B7CC55-7383-4DEF-BC92-4B5300145D0D}" dt="2024-04-25T10:14:02.454" v="1309" actId="571"/>
            <ac:spMkLst>
              <pc:docMk/>
              <pc:sldMasterMk cId="1987514600" sldId="2147483772"/>
              <pc:sldLayoutMk cId="3090234849" sldId="2147483775"/>
              <ac:spMk id="4" creationId="{DD49604C-71CC-68D0-6AC5-2C2B6F341B91}"/>
            </ac:spMkLst>
          </pc:spChg>
          <pc:spChg chg="add del mod">
            <ac:chgData name="Lukas Kozel" userId="5faef357-946f-4c0e-bd5d-396a2e3cc0bf" providerId="ADAL" clId="{26B7CC55-7383-4DEF-BC92-4B5300145D0D}" dt="2024-04-25T10:14:09.254" v="1312" actId="478"/>
            <ac:spMkLst>
              <pc:docMk/>
              <pc:sldMasterMk cId="1987514600" sldId="2147483772"/>
              <pc:sldLayoutMk cId="3090234849" sldId="2147483775"/>
              <ac:spMk id="5" creationId="{5F1C1B14-2D05-7187-6AC6-1BA4C8023EB8}"/>
            </ac:spMkLst>
          </pc:spChg>
          <pc:spChg chg="del">
            <ac:chgData name="Lukas Kozel" userId="5faef357-946f-4c0e-bd5d-396a2e3cc0bf" providerId="ADAL" clId="{26B7CC55-7383-4DEF-BC92-4B5300145D0D}" dt="2024-04-25T10:14:04.042" v="1310" actId="478"/>
            <ac:spMkLst>
              <pc:docMk/>
              <pc:sldMasterMk cId="1987514600" sldId="2147483772"/>
              <pc:sldLayoutMk cId="3090234849" sldId="2147483775"/>
              <ac:spMk id="7" creationId="{5475B837-A6F4-D488-25FA-7C71B7E29C02}"/>
            </ac:spMkLst>
          </pc:spChg>
          <pc:spChg chg="add mod">
            <ac:chgData name="Lukas Kozel" userId="5faef357-946f-4c0e-bd5d-396a2e3cc0bf" providerId="ADAL" clId="{26B7CC55-7383-4DEF-BC92-4B5300145D0D}" dt="2024-04-25T10:17:24.127" v="1406" actId="3064"/>
            <ac:spMkLst>
              <pc:docMk/>
              <pc:sldMasterMk cId="1987514600" sldId="2147483772"/>
              <pc:sldLayoutMk cId="3090234849" sldId="2147483775"/>
              <ac:spMk id="9" creationId="{7F0608F1-D505-0AA8-F5C1-BC8C2C5830B9}"/>
            </ac:spMkLst>
          </pc:spChg>
          <pc:spChg chg="add mod">
            <ac:chgData name="Lukas Kozel" userId="5faef357-946f-4c0e-bd5d-396a2e3cc0bf" providerId="ADAL" clId="{26B7CC55-7383-4DEF-BC92-4B5300145D0D}" dt="2024-04-25T10:16:27.996" v="1381"/>
            <ac:spMkLst>
              <pc:docMk/>
              <pc:sldMasterMk cId="1987514600" sldId="2147483772"/>
              <pc:sldLayoutMk cId="3090234849" sldId="2147483775"/>
              <ac:spMk id="10" creationId="{6754820C-24A7-9CD0-1D73-D60BA056841C}"/>
            </ac:spMkLst>
          </pc:spChg>
          <pc:spChg chg="add mod">
            <ac:chgData name="Lukas Kozel" userId="5faef357-946f-4c0e-bd5d-396a2e3cc0bf" providerId="ADAL" clId="{26B7CC55-7383-4DEF-BC92-4B5300145D0D}" dt="2024-04-25T10:17:24.127" v="1406" actId="3064"/>
            <ac:spMkLst>
              <pc:docMk/>
              <pc:sldMasterMk cId="1987514600" sldId="2147483772"/>
              <pc:sldLayoutMk cId="3090234849" sldId="2147483775"/>
              <ac:spMk id="11" creationId="{7EABCF9A-C090-7BF3-D441-9A62B4629660}"/>
            </ac:spMkLst>
          </pc:spChg>
          <pc:spChg chg="add mod">
            <ac:chgData name="Lukas Kozel" userId="5faef357-946f-4c0e-bd5d-396a2e3cc0bf" providerId="ADAL" clId="{26B7CC55-7383-4DEF-BC92-4B5300145D0D}" dt="2024-04-25T10:14:14.541" v="1313" actId="571"/>
            <ac:spMkLst>
              <pc:docMk/>
              <pc:sldMasterMk cId="1987514600" sldId="2147483772"/>
              <pc:sldLayoutMk cId="3090234849" sldId="2147483775"/>
              <ac:spMk id="12" creationId="{DDF82606-44AE-C121-0D19-C16EC63787B3}"/>
            </ac:spMkLst>
          </pc:spChg>
          <pc:spChg chg="add mod">
            <ac:chgData name="Lukas Kozel" userId="5faef357-946f-4c0e-bd5d-396a2e3cc0bf" providerId="ADAL" clId="{26B7CC55-7383-4DEF-BC92-4B5300145D0D}" dt="2024-04-25T10:14:14.541" v="1313" actId="571"/>
            <ac:spMkLst>
              <pc:docMk/>
              <pc:sldMasterMk cId="1987514600" sldId="2147483772"/>
              <pc:sldLayoutMk cId="3090234849" sldId="2147483775"/>
              <ac:spMk id="13" creationId="{35456768-AB49-D857-73B2-DA5875E10648}"/>
            </ac:spMkLst>
          </pc:spChg>
          <pc:spChg chg="add mod">
            <ac:chgData name="Lukas Kozel" userId="5faef357-946f-4c0e-bd5d-396a2e3cc0bf" providerId="ADAL" clId="{26B7CC55-7383-4DEF-BC92-4B5300145D0D}" dt="2024-04-25T10:15:43.261" v="1374"/>
            <ac:spMkLst>
              <pc:docMk/>
              <pc:sldMasterMk cId="1987514600" sldId="2147483772"/>
              <pc:sldLayoutMk cId="3090234849" sldId="2147483775"/>
              <ac:spMk id="14" creationId="{4A033E20-28C8-B506-CEC0-391BFB536598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15" creationId="{74656BCC-4F48-2742-D56E-FA77665E1B9A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16" creationId="{FE5DF664-F789-7B9D-7212-F617E045DA8C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17" creationId="{C9504733-E253-CF6F-F608-346EEE9A72AB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18" creationId="{0D99444A-FDE4-94E1-B3D2-17A11C3EA287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19" creationId="{0371E61E-DA8A-4B27-AAAC-A9A4205F8749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20" creationId="{85BDA49D-9BB8-88B2-09C0-F65C95825244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21" creationId="{8569CFF6-6F31-37E3-B6ED-8EF3D703C3CA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22" creationId="{726CAB20-CE40-6806-C005-9F1BB44AC1DF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23" creationId="{182238C6-E119-B46F-F9ED-7952FD60F9F0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24" creationId="{81903F82-87DB-6825-4C87-0BE86259B5B3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26" creationId="{607F4ABD-9282-C9D4-E27A-8B25832632D1}"/>
            </ac:spMkLst>
          </pc:spChg>
          <pc:spChg chg="mod">
            <ac:chgData name="Lukas Kozel" userId="5faef357-946f-4c0e-bd5d-396a2e3cc0bf" providerId="ADAL" clId="{26B7CC55-7383-4DEF-BC92-4B5300145D0D}" dt="2024-04-25T10:15:02.544" v="1361" actId="14100"/>
            <ac:spMkLst>
              <pc:docMk/>
              <pc:sldMasterMk cId="1987514600" sldId="2147483772"/>
              <pc:sldLayoutMk cId="3090234849" sldId="2147483775"/>
              <ac:spMk id="27" creationId="{FE6ECE98-B103-0B17-ADE4-45911656A965}"/>
            </ac:spMkLst>
          </pc:spChg>
          <pc:spChg chg="mod">
            <ac:chgData name="Lukas Kozel" userId="5faef357-946f-4c0e-bd5d-396a2e3cc0bf" providerId="ADAL" clId="{26B7CC55-7383-4DEF-BC92-4B5300145D0D}" dt="2024-04-25T10:16:27.996" v="1381"/>
            <ac:spMkLst>
              <pc:docMk/>
              <pc:sldMasterMk cId="1987514600" sldId="2147483772"/>
              <pc:sldLayoutMk cId="3090234849" sldId="2147483775"/>
              <ac:spMk id="28" creationId="{DE1CD769-EABE-C049-752C-FBAEF56BCD4D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29" creationId="{F70873D7-4EE3-79B9-BEEA-7D3C2E2FD7AA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30" creationId="{CEDEC399-B08F-7D19-78F7-E611E7757387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31" creationId="{D81F4E46-713F-BBE7-2266-0AB644CEF4BE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32" creationId="{D530D544-E4D7-62E5-A213-6A2B9E9EBE25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33" creationId="{79AB9323-14C0-4A17-F828-7D2BF0B82205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34" creationId="{BF0F99A3-62BF-1602-418D-8729DEC7AF9A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35" creationId="{AD3D8BAE-B8D3-3C62-A4A7-2C13C8FDEF3B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36" creationId="{401E3AFB-EAC3-01F6-B631-ECC36707525A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37" creationId="{104BA412-4AD7-AA02-34FD-73BE2AE46ADF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38" creationId="{2B6F9F0D-35C8-F0DF-9224-3C9204943182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39" creationId="{EB0FD692-DE68-F7AA-38D5-7860A162D8EE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40" creationId="{FBABEE0C-DFA6-8846-53DC-8CE8326CF2E6}"/>
            </ac:spMkLst>
          </pc:spChg>
          <pc:spChg chg="add del mod">
            <ac:chgData name="Lukas Kozel" userId="5faef357-946f-4c0e-bd5d-396a2e3cc0bf" providerId="ADAL" clId="{26B7CC55-7383-4DEF-BC92-4B5300145D0D}" dt="2024-04-25T10:15:21.681" v="1367"/>
            <ac:spMkLst>
              <pc:docMk/>
              <pc:sldMasterMk cId="1987514600" sldId="2147483772"/>
              <pc:sldLayoutMk cId="3090234849" sldId="2147483775"/>
              <ac:spMk id="41" creationId="{06D78EE7-9FE7-5235-2608-D9229877241E}"/>
            </ac:spMkLst>
          </pc:spChg>
          <pc:spChg chg="mod">
            <ac:chgData name="Lukas Kozel" userId="5faef357-946f-4c0e-bd5d-396a2e3cc0bf" providerId="ADAL" clId="{26B7CC55-7383-4DEF-BC92-4B5300145D0D}" dt="2024-04-25T10:17:24.127" v="1406" actId="3064"/>
            <ac:spMkLst>
              <pc:docMk/>
              <pc:sldMasterMk cId="1987514600" sldId="2147483772"/>
              <pc:sldLayoutMk cId="3090234849" sldId="2147483775"/>
              <ac:spMk id="42" creationId="{2ED666CF-9C09-6D7C-51E5-2DB6C617FD25}"/>
            </ac:spMkLst>
          </pc:spChg>
          <pc:spChg chg="mod">
            <ac:chgData name="Lukas Kozel" userId="5faef357-946f-4c0e-bd5d-396a2e3cc0bf" providerId="ADAL" clId="{26B7CC55-7383-4DEF-BC92-4B5300145D0D}" dt="2024-04-25T10:16:27.996" v="1381"/>
            <ac:spMkLst>
              <pc:docMk/>
              <pc:sldMasterMk cId="1987514600" sldId="2147483772"/>
              <pc:sldLayoutMk cId="3090234849" sldId="2147483775"/>
              <ac:spMk id="43" creationId="{25D2D782-B259-7D78-1FAE-C4E591F92221}"/>
            </ac:spMkLst>
          </pc:spChg>
          <pc:spChg chg="add del mod">
            <ac:chgData name="Lukas Kozel" userId="5faef357-946f-4c0e-bd5d-396a2e3cc0bf" providerId="ADAL" clId="{26B7CC55-7383-4DEF-BC92-4B5300145D0D}" dt="2024-04-25T10:16:18.509" v="1380" actId="478"/>
            <ac:spMkLst>
              <pc:docMk/>
              <pc:sldMasterMk cId="1987514600" sldId="2147483772"/>
              <pc:sldLayoutMk cId="3090234849" sldId="2147483775"/>
              <ac:spMk id="44" creationId="{BA63CC23-DDB6-7B6B-CFCC-B1AFDCD3194F}"/>
            </ac:spMkLst>
          </pc:spChg>
          <pc:spChg chg="mod">
            <ac:chgData name="Lukas Kozel" userId="5faef357-946f-4c0e-bd5d-396a2e3cc0bf" providerId="ADAL" clId="{26B7CC55-7383-4DEF-BC92-4B5300145D0D}" dt="2024-04-25T10:17:24.127" v="1406" actId="3064"/>
            <ac:spMkLst>
              <pc:docMk/>
              <pc:sldMasterMk cId="1987514600" sldId="2147483772"/>
              <pc:sldLayoutMk cId="3090234849" sldId="2147483775"/>
              <ac:spMk id="45" creationId="{AB52BC66-3A3C-1E2D-ABCE-DC57D833CC6A}"/>
            </ac:spMkLst>
          </pc:spChg>
          <pc:spChg chg="add del mod">
            <ac:chgData name="Lukas Kozel" userId="5faef357-946f-4c0e-bd5d-396a2e3cc0bf" providerId="ADAL" clId="{26B7CC55-7383-4DEF-BC92-4B5300145D0D}" dt="2024-04-25T10:16:18.509" v="1380" actId="478"/>
            <ac:spMkLst>
              <pc:docMk/>
              <pc:sldMasterMk cId="1987514600" sldId="2147483772"/>
              <pc:sldLayoutMk cId="3090234849" sldId="2147483775"/>
              <ac:spMk id="47" creationId="{4A08465B-5B1D-71B8-A340-8BC9CE695D84}"/>
            </ac:spMkLst>
          </pc:spChg>
          <pc:spChg chg="add del mod">
            <ac:chgData name="Lukas Kozel" userId="5faef357-946f-4c0e-bd5d-396a2e3cc0bf" providerId="ADAL" clId="{26B7CC55-7383-4DEF-BC92-4B5300145D0D}" dt="2024-04-25T10:16:18.509" v="1380" actId="478"/>
            <ac:spMkLst>
              <pc:docMk/>
              <pc:sldMasterMk cId="1987514600" sldId="2147483772"/>
              <pc:sldLayoutMk cId="3090234849" sldId="2147483775"/>
              <ac:spMk id="48" creationId="{30AB3A4B-4D15-881D-B45D-611B4D5DC072}"/>
            </ac:spMkLst>
          </pc:spChg>
          <pc:spChg chg="mod">
            <ac:chgData name="Lukas Kozel" userId="5faef357-946f-4c0e-bd5d-396a2e3cc0bf" providerId="ADAL" clId="{26B7CC55-7383-4DEF-BC92-4B5300145D0D}" dt="2024-04-25T10:17:24.127" v="1406" actId="3064"/>
            <ac:spMkLst>
              <pc:docMk/>
              <pc:sldMasterMk cId="1987514600" sldId="2147483772"/>
              <pc:sldLayoutMk cId="3090234849" sldId="2147483775"/>
              <ac:spMk id="49" creationId="{BD336964-8B3F-8DD3-6D9B-E86167FD3B04}"/>
            </ac:spMkLst>
          </pc:spChg>
          <pc:spChg chg="add del mod">
            <ac:chgData name="Lukas Kozel" userId="5faef357-946f-4c0e-bd5d-396a2e3cc0bf" providerId="ADAL" clId="{26B7CC55-7383-4DEF-BC92-4B5300145D0D}" dt="2024-04-25T10:16:18.509" v="1380" actId="478"/>
            <ac:spMkLst>
              <pc:docMk/>
              <pc:sldMasterMk cId="1987514600" sldId="2147483772"/>
              <pc:sldLayoutMk cId="3090234849" sldId="2147483775"/>
              <ac:spMk id="50" creationId="{2AEDF7EF-4FD7-08FD-830D-55DCE2F2397E}"/>
            </ac:spMkLst>
          </pc:spChg>
          <pc:spChg chg="add del mod">
            <ac:chgData name="Lukas Kozel" userId="5faef357-946f-4c0e-bd5d-396a2e3cc0bf" providerId="ADAL" clId="{26B7CC55-7383-4DEF-BC92-4B5300145D0D}" dt="2024-04-25T10:16:18.509" v="1380" actId="478"/>
            <ac:spMkLst>
              <pc:docMk/>
              <pc:sldMasterMk cId="1987514600" sldId="2147483772"/>
              <pc:sldLayoutMk cId="3090234849" sldId="2147483775"/>
              <ac:spMk id="51" creationId="{3F73FBD4-FEB4-C224-C799-F6BE7FE82B3B}"/>
            </ac:spMkLst>
          </pc:spChg>
          <pc:spChg chg="add del mod">
            <ac:chgData name="Lukas Kozel" userId="5faef357-946f-4c0e-bd5d-396a2e3cc0bf" providerId="ADAL" clId="{26B7CC55-7383-4DEF-BC92-4B5300145D0D}" dt="2024-04-25T10:16:18.509" v="1380" actId="478"/>
            <ac:spMkLst>
              <pc:docMk/>
              <pc:sldMasterMk cId="1987514600" sldId="2147483772"/>
              <pc:sldLayoutMk cId="3090234849" sldId="2147483775"/>
              <ac:spMk id="52" creationId="{6C0ED424-EF28-2E82-2256-5326762A90FB}"/>
            </ac:spMkLst>
          </pc:spChg>
          <pc:spChg chg="add del mod">
            <ac:chgData name="Lukas Kozel" userId="5faef357-946f-4c0e-bd5d-396a2e3cc0bf" providerId="ADAL" clId="{26B7CC55-7383-4DEF-BC92-4B5300145D0D}" dt="2024-04-25T10:16:18.509" v="1380" actId="478"/>
            <ac:spMkLst>
              <pc:docMk/>
              <pc:sldMasterMk cId="1987514600" sldId="2147483772"/>
              <pc:sldLayoutMk cId="3090234849" sldId="2147483775"/>
              <ac:spMk id="53" creationId="{AE78A0A5-6DFE-71D1-6487-41D783E69CC0}"/>
            </ac:spMkLst>
          </pc:spChg>
          <pc:spChg chg="add del mod">
            <ac:chgData name="Lukas Kozel" userId="5faef357-946f-4c0e-bd5d-396a2e3cc0bf" providerId="ADAL" clId="{26B7CC55-7383-4DEF-BC92-4B5300145D0D}" dt="2024-04-25T10:16:18.509" v="1380" actId="478"/>
            <ac:spMkLst>
              <pc:docMk/>
              <pc:sldMasterMk cId="1987514600" sldId="2147483772"/>
              <pc:sldLayoutMk cId="3090234849" sldId="2147483775"/>
              <ac:spMk id="54" creationId="{E703AEE3-1F69-2E40-D425-7B75210992DD}"/>
            </ac:spMkLst>
          </pc:spChg>
          <pc:spChg chg="add del mod">
            <ac:chgData name="Lukas Kozel" userId="5faef357-946f-4c0e-bd5d-396a2e3cc0bf" providerId="ADAL" clId="{26B7CC55-7383-4DEF-BC92-4B5300145D0D}" dt="2024-04-25T10:17:30.951" v="1407" actId="478"/>
            <ac:spMkLst>
              <pc:docMk/>
              <pc:sldMasterMk cId="1987514600" sldId="2147483772"/>
              <pc:sldLayoutMk cId="3090234849" sldId="2147483775"/>
              <ac:spMk id="55" creationId="{673AA3C6-1F07-51E9-B173-7E45042B7753}"/>
            </ac:spMkLst>
          </pc:spChg>
          <pc:spChg chg="add del mod">
            <ac:chgData name="Lukas Kozel" userId="5faef357-946f-4c0e-bd5d-396a2e3cc0bf" providerId="ADAL" clId="{26B7CC55-7383-4DEF-BC92-4B5300145D0D}" dt="2024-04-25T10:17:30.951" v="1407" actId="478"/>
            <ac:spMkLst>
              <pc:docMk/>
              <pc:sldMasterMk cId="1987514600" sldId="2147483772"/>
              <pc:sldLayoutMk cId="3090234849" sldId="2147483775"/>
              <ac:spMk id="56" creationId="{E9DDD731-AF93-42E2-99CC-70352F6C9A32}"/>
            </ac:spMkLst>
          </pc:spChg>
          <pc:spChg chg="add del mod">
            <ac:chgData name="Lukas Kozel" userId="5faef357-946f-4c0e-bd5d-396a2e3cc0bf" providerId="ADAL" clId="{26B7CC55-7383-4DEF-BC92-4B5300145D0D}" dt="2024-04-25T10:17:30.951" v="1407" actId="478"/>
            <ac:spMkLst>
              <pc:docMk/>
              <pc:sldMasterMk cId="1987514600" sldId="2147483772"/>
              <pc:sldLayoutMk cId="3090234849" sldId="2147483775"/>
              <ac:spMk id="57" creationId="{7C7A1B2C-740A-D60B-25FE-5033D51369C7}"/>
            </ac:spMkLst>
          </pc:spChg>
          <pc:spChg chg="add del mod">
            <ac:chgData name="Lukas Kozel" userId="5faef357-946f-4c0e-bd5d-396a2e3cc0bf" providerId="ADAL" clId="{26B7CC55-7383-4DEF-BC92-4B5300145D0D}" dt="2024-04-25T10:17:30.951" v="1407" actId="478"/>
            <ac:spMkLst>
              <pc:docMk/>
              <pc:sldMasterMk cId="1987514600" sldId="2147483772"/>
              <pc:sldLayoutMk cId="3090234849" sldId="2147483775"/>
              <ac:spMk id="58" creationId="{F8801B55-6C68-6F88-2BA9-06FDEFA49F7C}"/>
            </ac:spMkLst>
          </pc:spChg>
          <pc:spChg chg="add del mod">
            <ac:chgData name="Lukas Kozel" userId="5faef357-946f-4c0e-bd5d-396a2e3cc0bf" providerId="ADAL" clId="{26B7CC55-7383-4DEF-BC92-4B5300145D0D}" dt="2024-04-25T10:17:30.951" v="1407" actId="478"/>
            <ac:spMkLst>
              <pc:docMk/>
              <pc:sldMasterMk cId="1987514600" sldId="2147483772"/>
              <pc:sldLayoutMk cId="3090234849" sldId="2147483775"/>
              <ac:spMk id="59" creationId="{1CDF80CF-3EA9-BCBC-6D68-EE65B177F066}"/>
            </ac:spMkLst>
          </pc:spChg>
          <pc:spChg chg="mod">
            <ac:chgData name="Lukas Kozel" userId="5faef357-946f-4c0e-bd5d-396a2e3cc0bf" providerId="ADAL" clId="{26B7CC55-7383-4DEF-BC92-4B5300145D0D}" dt="2024-04-25T10:17:24.127" v="1406" actId="3064"/>
            <ac:spMkLst>
              <pc:docMk/>
              <pc:sldMasterMk cId="1987514600" sldId="2147483772"/>
              <pc:sldLayoutMk cId="3090234849" sldId="2147483775"/>
              <ac:spMk id="60" creationId="{26E26AC8-05F9-D298-23BD-008490082DF6}"/>
            </ac:spMkLst>
          </pc:spChg>
          <pc:spChg chg="mod">
            <ac:chgData name="Lukas Kozel" userId="5faef357-946f-4c0e-bd5d-396a2e3cc0bf" providerId="ADAL" clId="{26B7CC55-7383-4DEF-BC92-4B5300145D0D}" dt="2024-04-25T10:16:39.630" v="1390" actId="20577"/>
            <ac:spMkLst>
              <pc:docMk/>
              <pc:sldMasterMk cId="1987514600" sldId="2147483772"/>
              <pc:sldLayoutMk cId="3090234849" sldId="2147483775"/>
              <ac:spMk id="62" creationId="{9C106DE2-D3BD-02D1-3C46-676BD7CDA0EE}"/>
            </ac:spMkLst>
          </pc:spChg>
          <pc:spChg chg="mod">
            <ac:chgData name="Lukas Kozel" userId="5faef357-946f-4c0e-bd5d-396a2e3cc0bf" providerId="ADAL" clId="{26B7CC55-7383-4DEF-BC92-4B5300145D0D}" dt="2024-04-25T10:16:36.260" v="1385" actId="20577"/>
            <ac:spMkLst>
              <pc:docMk/>
              <pc:sldMasterMk cId="1987514600" sldId="2147483772"/>
              <pc:sldLayoutMk cId="3090234849" sldId="2147483775"/>
              <ac:spMk id="63" creationId="{58BD3E45-FA22-48A0-0878-6ECCFBCFD4EE}"/>
            </ac:spMkLst>
          </pc:spChg>
          <pc:spChg chg="mod">
            <ac:chgData name="Lukas Kozel" userId="5faef357-946f-4c0e-bd5d-396a2e3cc0bf" providerId="ADAL" clId="{26B7CC55-7383-4DEF-BC92-4B5300145D0D}" dt="2024-04-25T10:15:53.874" v="1376"/>
            <ac:spMkLst>
              <pc:docMk/>
              <pc:sldMasterMk cId="1987514600" sldId="2147483772"/>
              <pc:sldLayoutMk cId="3090234849" sldId="2147483775"/>
              <ac:spMk id="64" creationId="{7E95D575-7A78-1604-2D64-835221054AD9}"/>
            </ac:spMkLst>
          </pc:spChg>
          <pc:spChg chg="mod">
            <ac:chgData name="Lukas Kozel" userId="5faef357-946f-4c0e-bd5d-396a2e3cc0bf" providerId="ADAL" clId="{26B7CC55-7383-4DEF-BC92-4B5300145D0D}" dt="2024-04-25T10:15:46.319" v="1375"/>
            <ac:spMkLst>
              <pc:docMk/>
              <pc:sldMasterMk cId="1987514600" sldId="2147483772"/>
              <pc:sldLayoutMk cId="3090234849" sldId="2147483775"/>
              <ac:spMk id="65" creationId="{A5564D1A-E766-6D08-F628-1D9723B009F4}"/>
            </ac:spMkLst>
          </pc:spChg>
          <pc:spChg chg="add del mod">
            <ac:chgData name="Lukas Kozel" userId="5faef357-946f-4c0e-bd5d-396a2e3cc0bf" providerId="ADAL" clId="{26B7CC55-7383-4DEF-BC92-4B5300145D0D}" dt="2024-04-25T10:17:30.951" v="1407" actId="478"/>
            <ac:spMkLst>
              <pc:docMk/>
              <pc:sldMasterMk cId="1987514600" sldId="2147483772"/>
              <pc:sldLayoutMk cId="3090234849" sldId="2147483775"/>
              <ac:spMk id="66" creationId="{CDF976E6-9421-ED75-B21E-A85530850B7D}"/>
            </ac:spMkLst>
          </pc:spChg>
          <pc:spChg chg="add del mod">
            <ac:chgData name="Lukas Kozel" userId="5faef357-946f-4c0e-bd5d-396a2e3cc0bf" providerId="ADAL" clId="{26B7CC55-7383-4DEF-BC92-4B5300145D0D}" dt="2024-04-25T10:17:30.951" v="1407" actId="478"/>
            <ac:spMkLst>
              <pc:docMk/>
              <pc:sldMasterMk cId="1987514600" sldId="2147483772"/>
              <pc:sldLayoutMk cId="3090234849" sldId="2147483775"/>
              <ac:spMk id="67" creationId="{1837F7E2-D363-E996-87C7-2DC2E42D7C51}"/>
            </ac:spMkLst>
          </pc:spChg>
          <pc:spChg chg="add del mod">
            <ac:chgData name="Lukas Kozel" userId="5faef357-946f-4c0e-bd5d-396a2e3cc0bf" providerId="ADAL" clId="{26B7CC55-7383-4DEF-BC92-4B5300145D0D}" dt="2024-04-25T10:17:30.951" v="1407" actId="478"/>
            <ac:spMkLst>
              <pc:docMk/>
              <pc:sldMasterMk cId="1987514600" sldId="2147483772"/>
              <pc:sldLayoutMk cId="3090234849" sldId="2147483775"/>
              <ac:spMk id="68" creationId="{17961D58-6591-AA75-BBDD-7B76AB61D85B}"/>
            </ac:spMkLst>
          </pc:spChg>
          <pc:spChg chg="add del mod">
            <ac:chgData name="Lukas Kozel" userId="5faef357-946f-4c0e-bd5d-396a2e3cc0bf" providerId="ADAL" clId="{26B7CC55-7383-4DEF-BC92-4B5300145D0D}" dt="2024-04-25T10:16:18.509" v="1380" actId="478"/>
            <ac:spMkLst>
              <pc:docMk/>
              <pc:sldMasterMk cId="1987514600" sldId="2147483772"/>
              <pc:sldLayoutMk cId="3090234849" sldId="2147483775"/>
              <ac:spMk id="69" creationId="{8A016F9B-7AF1-B783-C060-77C75BE48E47}"/>
            </ac:spMkLst>
          </pc:spChg>
          <pc:spChg chg="add del mod">
            <ac:chgData name="Lukas Kozel" userId="5faef357-946f-4c0e-bd5d-396a2e3cc0bf" providerId="ADAL" clId="{26B7CC55-7383-4DEF-BC92-4B5300145D0D}" dt="2024-04-25T10:16:18.509" v="1380" actId="478"/>
            <ac:spMkLst>
              <pc:docMk/>
              <pc:sldMasterMk cId="1987514600" sldId="2147483772"/>
              <pc:sldLayoutMk cId="3090234849" sldId="2147483775"/>
              <ac:spMk id="70" creationId="{12D798E2-570A-3462-1BF9-9D54B5776749}"/>
            </ac:spMkLst>
          </pc:spChg>
          <pc:spChg chg="add del mod">
            <ac:chgData name="Lukas Kozel" userId="5faef357-946f-4c0e-bd5d-396a2e3cc0bf" providerId="ADAL" clId="{26B7CC55-7383-4DEF-BC92-4B5300145D0D}" dt="2024-04-25T10:16:18.509" v="1380" actId="478"/>
            <ac:spMkLst>
              <pc:docMk/>
              <pc:sldMasterMk cId="1987514600" sldId="2147483772"/>
              <pc:sldLayoutMk cId="3090234849" sldId="2147483775"/>
              <ac:spMk id="71" creationId="{B6CB2B64-EBED-E1DC-A1AC-523F3FBABEB0}"/>
            </ac:spMkLst>
          </pc:spChg>
          <pc:spChg chg="add del mod">
            <ac:chgData name="Lukas Kozel" userId="5faef357-946f-4c0e-bd5d-396a2e3cc0bf" providerId="ADAL" clId="{26B7CC55-7383-4DEF-BC92-4B5300145D0D}" dt="2024-04-25T10:16:18.509" v="1380" actId="478"/>
            <ac:spMkLst>
              <pc:docMk/>
              <pc:sldMasterMk cId="1987514600" sldId="2147483772"/>
              <pc:sldLayoutMk cId="3090234849" sldId="2147483775"/>
              <ac:spMk id="72" creationId="{13CD8319-E03C-DDE2-151E-36BC1B676508}"/>
            </ac:spMkLst>
          </pc:spChg>
          <pc:spChg chg="add del mod">
            <ac:chgData name="Lukas Kozel" userId="5faef357-946f-4c0e-bd5d-396a2e3cc0bf" providerId="ADAL" clId="{26B7CC55-7383-4DEF-BC92-4B5300145D0D}" dt="2024-04-25T10:17:30.951" v="1407" actId="478"/>
            <ac:spMkLst>
              <pc:docMk/>
              <pc:sldMasterMk cId="1987514600" sldId="2147483772"/>
              <pc:sldLayoutMk cId="3090234849" sldId="2147483775"/>
              <ac:spMk id="73" creationId="{37EAB28E-D891-FC57-1E50-CB4AEC6620E2}"/>
            </ac:spMkLst>
          </pc:spChg>
          <pc:spChg chg="add del mod">
            <ac:chgData name="Lukas Kozel" userId="5faef357-946f-4c0e-bd5d-396a2e3cc0bf" providerId="ADAL" clId="{26B7CC55-7383-4DEF-BC92-4B5300145D0D}" dt="2024-04-25T10:17:30.951" v="1407" actId="478"/>
            <ac:spMkLst>
              <pc:docMk/>
              <pc:sldMasterMk cId="1987514600" sldId="2147483772"/>
              <pc:sldLayoutMk cId="3090234849" sldId="2147483775"/>
              <ac:spMk id="74" creationId="{0EF6C744-229C-41BE-2194-D8F176039ABF}"/>
            </ac:spMkLst>
          </pc:spChg>
          <pc:spChg chg="add del mod">
            <ac:chgData name="Lukas Kozel" userId="5faef357-946f-4c0e-bd5d-396a2e3cc0bf" providerId="ADAL" clId="{26B7CC55-7383-4DEF-BC92-4B5300145D0D}" dt="2024-04-25T10:17:30.951" v="1407" actId="478"/>
            <ac:spMkLst>
              <pc:docMk/>
              <pc:sldMasterMk cId="1987514600" sldId="2147483772"/>
              <pc:sldLayoutMk cId="3090234849" sldId="2147483775"/>
              <ac:spMk id="75" creationId="{BCDD5A67-4F88-1790-2F3C-2D2D14C6FE9C}"/>
            </ac:spMkLst>
          </pc:spChg>
          <pc:spChg chg="add del mod">
            <ac:chgData name="Lukas Kozel" userId="5faef357-946f-4c0e-bd5d-396a2e3cc0bf" providerId="ADAL" clId="{26B7CC55-7383-4DEF-BC92-4B5300145D0D}" dt="2024-04-25T10:17:30.951" v="1407" actId="478"/>
            <ac:spMkLst>
              <pc:docMk/>
              <pc:sldMasterMk cId="1987514600" sldId="2147483772"/>
              <pc:sldLayoutMk cId="3090234849" sldId="2147483775"/>
              <ac:spMk id="76" creationId="{BA22D959-4372-AD8F-DE33-5E543F0A1E44}"/>
            </ac:spMkLst>
          </pc:spChg>
        </pc:sldLayoutChg>
        <pc:sldLayoutChg chg="addSp modSp add mod modTransition">
          <pc:chgData name="Lukas Kozel" userId="5faef357-946f-4c0e-bd5d-396a2e3cc0bf" providerId="ADAL" clId="{26B7CC55-7383-4DEF-BC92-4B5300145D0D}" dt="2024-04-25T10:18:36.259" v="1475"/>
          <pc:sldLayoutMkLst>
            <pc:docMk/>
            <pc:sldMasterMk cId="1987514600" sldId="2147483772"/>
            <pc:sldLayoutMk cId="2980442756" sldId="2147483776"/>
          </pc:sldLayoutMkLst>
          <pc:spChg chg="mod ord">
            <ac:chgData name="Lukas Kozel" userId="5faef357-946f-4c0e-bd5d-396a2e3cc0bf" providerId="ADAL" clId="{26B7CC55-7383-4DEF-BC92-4B5300145D0D}" dt="2024-04-25T10:18:36.245" v="1429"/>
            <ac:spMkLst>
              <pc:docMk/>
              <pc:sldMasterMk cId="1987514600" sldId="2147483772"/>
              <pc:sldLayoutMk cId="2980442756" sldId="2147483776"/>
              <ac:spMk id="2" creationId="{2A0067F3-F027-DB80-B04D-4B3A310C715E}"/>
            </ac:spMkLst>
          </pc:spChg>
          <pc:spChg chg="mod ord">
            <ac:chgData name="Lukas Kozel" userId="5faef357-946f-4c0e-bd5d-396a2e3cc0bf" providerId="ADAL" clId="{26B7CC55-7383-4DEF-BC92-4B5300145D0D}" dt="2024-04-25T10:18:36.246" v="1431"/>
            <ac:spMkLst>
              <pc:docMk/>
              <pc:sldMasterMk cId="1987514600" sldId="2147483772"/>
              <pc:sldLayoutMk cId="2980442756" sldId="2147483776"/>
              <ac:spMk id="3" creationId="{F64C78AA-9F7E-B0FC-0459-1DE77EF64A65}"/>
            </ac:spMkLst>
          </pc:spChg>
          <pc:spChg chg="add mod ord">
            <ac:chgData name="Lukas Kozel" userId="5faef357-946f-4c0e-bd5d-396a2e3cc0bf" providerId="ADAL" clId="{26B7CC55-7383-4DEF-BC92-4B5300145D0D}" dt="2024-04-25T10:18:36.243" v="1423"/>
            <ac:spMkLst>
              <pc:docMk/>
              <pc:sldMasterMk cId="1987514600" sldId="2147483772"/>
              <pc:sldLayoutMk cId="2980442756" sldId="2147483776"/>
              <ac:spMk id="4" creationId="{5C49A4DA-3E65-F9DE-0152-8AE89360CF1A}"/>
            </ac:spMkLst>
          </pc:spChg>
          <pc:spChg chg="add mod ord">
            <ac:chgData name="Lukas Kozel" userId="5faef357-946f-4c0e-bd5d-396a2e3cc0bf" providerId="ADAL" clId="{26B7CC55-7383-4DEF-BC92-4B5300145D0D}" dt="2024-04-25T10:18:36.244" v="1425"/>
            <ac:spMkLst>
              <pc:docMk/>
              <pc:sldMasterMk cId="1987514600" sldId="2147483772"/>
              <pc:sldLayoutMk cId="2980442756" sldId="2147483776"/>
              <ac:spMk id="5" creationId="{29161FAE-5553-99FF-AB86-70C2195E0C2A}"/>
            </ac:spMkLst>
          </pc:spChg>
          <pc:spChg chg="mod ord">
            <ac:chgData name="Lukas Kozel" userId="5faef357-946f-4c0e-bd5d-396a2e3cc0bf" providerId="ADAL" clId="{26B7CC55-7383-4DEF-BC92-4B5300145D0D}" dt="2024-04-25T10:18:36.245" v="1427"/>
            <ac:spMkLst>
              <pc:docMk/>
              <pc:sldMasterMk cId="1987514600" sldId="2147483772"/>
              <pc:sldLayoutMk cId="2980442756" sldId="2147483776"/>
              <ac:spMk id="8" creationId="{818CE4D8-2E9B-6D82-AFD8-E0B5785E8308}"/>
            </ac:spMkLst>
          </pc:spChg>
          <pc:spChg chg="mod ord">
            <ac:chgData name="Lukas Kozel" userId="5faef357-946f-4c0e-bd5d-396a2e3cc0bf" providerId="ADAL" clId="{26B7CC55-7383-4DEF-BC92-4B5300145D0D}" dt="2024-04-25T10:18:36.254" v="1461"/>
            <ac:spMkLst>
              <pc:docMk/>
              <pc:sldMasterMk cId="1987514600" sldId="2147483772"/>
              <pc:sldLayoutMk cId="2980442756" sldId="2147483776"/>
              <ac:spMk id="9" creationId="{7F0608F1-D505-0AA8-F5C1-BC8C2C5830B9}"/>
            </ac:spMkLst>
          </pc:spChg>
          <pc:spChg chg="mod ord">
            <ac:chgData name="Lukas Kozel" userId="5faef357-946f-4c0e-bd5d-396a2e3cc0bf" providerId="ADAL" clId="{26B7CC55-7383-4DEF-BC92-4B5300145D0D}" dt="2024-04-25T10:18:36.254" v="1463"/>
            <ac:spMkLst>
              <pc:docMk/>
              <pc:sldMasterMk cId="1987514600" sldId="2147483772"/>
              <pc:sldLayoutMk cId="2980442756" sldId="2147483776"/>
              <ac:spMk id="10" creationId="{6754820C-24A7-9CD0-1D73-D60BA056841C}"/>
            </ac:spMkLst>
          </pc:spChg>
          <pc:spChg chg="mod ord">
            <ac:chgData name="Lukas Kozel" userId="5faef357-946f-4c0e-bd5d-396a2e3cc0bf" providerId="ADAL" clId="{26B7CC55-7383-4DEF-BC92-4B5300145D0D}" dt="2024-04-25T10:18:36.255" v="1465"/>
            <ac:spMkLst>
              <pc:docMk/>
              <pc:sldMasterMk cId="1987514600" sldId="2147483772"/>
              <pc:sldLayoutMk cId="2980442756" sldId="2147483776"/>
              <ac:spMk id="11" creationId="{7EABCF9A-C090-7BF3-D441-9A62B4629660}"/>
            </ac:spMkLst>
          </pc:spChg>
          <pc:spChg chg="mod ord">
            <ac:chgData name="Lukas Kozel" userId="5faef357-946f-4c0e-bd5d-396a2e3cc0bf" providerId="ADAL" clId="{26B7CC55-7383-4DEF-BC92-4B5300145D0D}" dt="2024-04-25T10:18:36.255" v="1467"/>
            <ac:spMkLst>
              <pc:docMk/>
              <pc:sldMasterMk cId="1987514600" sldId="2147483772"/>
              <pc:sldLayoutMk cId="2980442756" sldId="2147483776"/>
              <ac:spMk id="12" creationId="{DDF82606-44AE-C121-0D19-C16EC63787B3}"/>
            </ac:spMkLst>
          </pc:spChg>
          <pc:spChg chg="mod ord">
            <ac:chgData name="Lukas Kozel" userId="5faef357-946f-4c0e-bd5d-396a2e3cc0bf" providerId="ADAL" clId="{26B7CC55-7383-4DEF-BC92-4B5300145D0D}" dt="2024-04-25T10:18:36.256" v="1469"/>
            <ac:spMkLst>
              <pc:docMk/>
              <pc:sldMasterMk cId="1987514600" sldId="2147483772"/>
              <pc:sldLayoutMk cId="2980442756" sldId="2147483776"/>
              <ac:spMk id="13" creationId="{35456768-AB49-D857-73B2-DA5875E10648}"/>
            </ac:spMkLst>
          </pc:spChg>
          <pc:spChg chg="mod ord">
            <ac:chgData name="Lukas Kozel" userId="5faef357-946f-4c0e-bd5d-396a2e3cc0bf" providerId="ADAL" clId="{26B7CC55-7383-4DEF-BC92-4B5300145D0D}" dt="2024-04-25T10:18:36.256" v="1471"/>
            <ac:spMkLst>
              <pc:docMk/>
              <pc:sldMasterMk cId="1987514600" sldId="2147483772"/>
              <pc:sldLayoutMk cId="2980442756" sldId="2147483776"/>
              <ac:spMk id="14" creationId="{4A033E20-28C8-B506-CEC0-391BFB536598}"/>
            </ac:spMkLst>
          </pc:spChg>
          <pc:spChg chg="mod ord">
            <ac:chgData name="Lukas Kozel" userId="5faef357-946f-4c0e-bd5d-396a2e3cc0bf" providerId="ADAL" clId="{26B7CC55-7383-4DEF-BC92-4B5300145D0D}" dt="2024-04-25T10:18:36.246" v="1433"/>
            <ac:spMkLst>
              <pc:docMk/>
              <pc:sldMasterMk cId="1987514600" sldId="2147483772"/>
              <pc:sldLayoutMk cId="2980442756" sldId="2147483776"/>
              <ac:spMk id="25" creationId="{5010CEB8-565E-42F5-4742-709D85467021}"/>
            </ac:spMkLst>
          </pc:spChg>
          <pc:spChg chg="mod ord">
            <ac:chgData name="Lukas Kozel" userId="5faef357-946f-4c0e-bd5d-396a2e3cc0bf" providerId="ADAL" clId="{26B7CC55-7383-4DEF-BC92-4B5300145D0D}" dt="2024-04-25T10:18:36.247" v="1437"/>
            <ac:spMkLst>
              <pc:docMk/>
              <pc:sldMasterMk cId="1987514600" sldId="2147483772"/>
              <pc:sldLayoutMk cId="2980442756" sldId="2147483776"/>
              <ac:spMk id="27" creationId="{FE6ECE98-B103-0B17-ADE4-45911656A965}"/>
            </ac:spMkLst>
          </pc:spChg>
          <pc:spChg chg="mod ord">
            <ac:chgData name="Lukas Kozel" userId="5faef357-946f-4c0e-bd5d-396a2e3cc0bf" providerId="ADAL" clId="{26B7CC55-7383-4DEF-BC92-4B5300145D0D}" dt="2024-04-25T10:18:36.248" v="1439"/>
            <ac:spMkLst>
              <pc:docMk/>
              <pc:sldMasterMk cId="1987514600" sldId="2147483772"/>
              <pc:sldLayoutMk cId="2980442756" sldId="2147483776"/>
              <ac:spMk id="28" creationId="{DE1CD769-EABE-C049-752C-FBAEF56BCD4D}"/>
            </ac:spMkLst>
          </pc:spChg>
          <pc:spChg chg="mod ord">
            <ac:chgData name="Lukas Kozel" userId="5faef357-946f-4c0e-bd5d-396a2e3cc0bf" providerId="ADAL" clId="{26B7CC55-7383-4DEF-BC92-4B5300145D0D}" dt="2024-04-25T10:18:36.248" v="1441"/>
            <ac:spMkLst>
              <pc:docMk/>
              <pc:sldMasterMk cId="1987514600" sldId="2147483772"/>
              <pc:sldLayoutMk cId="2980442756" sldId="2147483776"/>
              <ac:spMk id="42" creationId="{2ED666CF-9C09-6D7C-51E5-2DB6C617FD25}"/>
            </ac:spMkLst>
          </pc:spChg>
          <pc:spChg chg="mod ord">
            <ac:chgData name="Lukas Kozel" userId="5faef357-946f-4c0e-bd5d-396a2e3cc0bf" providerId="ADAL" clId="{26B7CC55-7383-4DEF-BC92-4B5300145D0D}" dt="2024-04-25T10:18:36.249" v="1443"/>
            <ac:spMkLst>
              <pc:docMk/>
              <pc:sldMasterMk cId="1987514600" sldId="2147483772"/>
              <pc:sldLayoutMk cId="2980442756" sldId="2147483776"/>
              <ac:spMk id="43" creationId="{25D2D782-B259-7D78-1FAE-C4E591F92221}"/>
            </ac:spMkLst>
          </pc:spChg>
          <pc:spChg chg="mod ord">
            <ac:chgData name="Lukas Kozel" userId="5faef357-946f-4c0e-bd5d-396a2e3cc0bf" providerId="ADAL" clId="{26B7CC55-7383-4DEF-BC92-4B5300145D0D}" dt="2024-04-25T10:18:36.249" v="1445"/>
            <ac:spMkLst>
              <pc:docMk/>
              <pc:sldMasterMk cId="1987514600" sldId="2147483772"/>
              <pc:sldLayoutMk cId="2980442756" sldId="2147483776"/>
              <ac:spMk id="45" creationId="{AB52BC66-3A3C-1E2D-ABCE-DC57D833CC6A}"/>
            </ac:spMkLst>
          </pc:spChg>
          <pc:spChg chg="mod ord">
            <ac:chgData name="Lukas Kozel" userId="5faef357-946f-4c0e-bd5d-396a2e3cc0bf" providerId="ADAL" clId="{26B7CC55-7383-4DEF-BC92-4B5300145D0D}" dt="2024-04-25T10:18:36.250" v="1447"/>
            <ac:spMkLst>
              <pc:docMk/>
              <pc:sldMasterMk cId="1987514600" sldId="2147483772"/>
              <pc:sldLayoutMk cId="2980442756" sldId="2147483776"/>
              <ac:spMk id="46" creationId="{6703ADA1-C961-46C7-AE6E-3AA1867DF527}"/>
            </ac:spMkLst>
          </pc:spChg>
          <pc:spChg chg="mod ord">
            <ac:chgData name="Lukas Kozel" userId="5faef357-946f-4c0e-bd5d-396a2e3cc0bf" providerId="ADAL" clId="{26B7CC55-7383-4DEF-BC92-4B5300145D0D}" dt="2024-04-25T10:18:36.247" v="1435"/>
            <ac:spMkLst>
              <pc:docMk/>
              <pc:sldMasterMk cId="1987514600" sldId="2147483772"/>
              <pc:sldLayoutMk cId="2980442756" sldId="2147483776"/>
              <ac:spMk id="49" creationId="{BD336964-8B3F-8DD3-6D9B-E86167FD3B04}"/>
            </ac:spMkLst>
          </pc:spChg>
          <pc:spChg chg="mod ord">
            <ac:chgData name="Lukas Kozel" userId="5faef357-946f-4c0e-bd5d-396a2e3cc0bf" providerId="ADAL" clId="{26B7CC55-7383-4DEF-BC92-4B5300145D0D}" dt="2024-04-25T10:18:36.251" v="1449"/>
            <ac:spMkLst>
              <pc:docMk/>
              <pc:sldMasterMk cId="1987514600" sldId="2147483772"/>
              <pc:sldLayoutMk cId="2980442756" sldId="2147483776"/>
              <ac:spMk id="60" creationId="{26E26AC8-05F9-D298-23BD-008490082DF6}"/>
            </ac:spMkLst>
          </pc:spChg>
          <pc:spChg chg="mod ord">
            <ac:chgData name="Lukas Kozel" userId="5faef357-946f-4c0e-bd5d-396a2e3cc0bf" providerId="ADAL" clId="{26B7CC55-7383-4DEF-BC92-4B5300145D0D}" dt="2024-04-25T10:18:36.251" v="1451"/>
            <ac:spMkLst>
              <pc:docMk/>
              <pc:sldMasterMk cId="1987514600" sldId="2147483772"/>
              <pc:sldLayoutMk cId="2980442756" sldId="2147483776"/>
              <ac:spMk id="61" creationId="{D3E12999-852F-FBD7-F735-6B5C233C6268}"/>
            </ac:spMkLst>
          </pc:spChg>
          <pc:spChg chg="mod ord">
            <ac:chgData name="Lukas Kozel" userId="5faef357-946f-4c0e-bd5d-396a2e3cc0bf" providerId="ADAL" clId="{26B7CC55-7383-4DEF-BC92-4B5300145D0D}" dt="2024-04-25T10:18:36.252" v="1453"/>
            <ac:spMkLst>
              <pc:docMk/>
              <pc:sldMasterMk cId="1987514600" sldId="2147483772"/>
              <pc:sldLayoutMk cId="2980442756" sldId="2147483776"/>
              <ac:spMk id="62" creationId="{9C106DE2-D3BD-02D1-3C46-676BD7CDA0EE}"/>
            </ac:spMkLst>
          </pc:spChg>
          <pc:spChg chg="mod ord">
            <ac:chgData name="Lukas Kozel" userId="5faef357-946f-4c0e-bd5d-396a2e3cc0bf" providerId="ADAL" clId="{26B7CC55-7383-4DEF-BC92-4B5300145D0D}" dt="2024-04-25T10:18:36.252" v="1455"/>
            <ac:spMkLst>
              <pc:docMk/>
              <pc:sldMasterMk cId="1987514600" sldId="2147483772"/>
              <pc:sldLayoutMk cId="2980442756" sldId="2147483776"/>
              <ac:spMk id="63" creationId="{58BD3E45-FA22-48A0-0878-6ECCFBCFD4EE}"/>
            </ac:spMkLst>
          </pc:spChg>
          <pc:spChg chg="mod ord">
            <ac:chgData name="Lukas Kozel" userId="5faef357-946f-4c0e-bd5d-396a2e3cc0bf" providerId="ADAL" clId="{26B7CC55-7383-4DEF-BC92-4B5300145D0D}" dt="2024-04-25T10:18:36.253" v="1457"/>
            <ac:spMkLst>
              <pc:docMk/>
              <pc:sldMasterMk cId="1987514600" sldId="2147483772"/>
              <pc:sldLayoutMk cId="2980442756" sldId="2147483776"/>
              <ac:spMk id="64" creationId="{7E95D575-7A78-1604-2D64-835221054AD9}"/>
            </ac:spMkLst>
          </pc:spChg>
          <pc:spChg chg="mod ord">
            <ac:chgData name="Lukas Kozel" userId="5faef357-946f-4c0e-bd5d-396a2e3cc0bf" providerId="ADAL" clId="{26B7CC55-7383-4DEF-BC92-4B5300145D0D}" dt="2024-04-25T10:18:36.253" v="1459"/>
            <ac:spMkLst>
              <pc:docMk/>
              <pc:sldMasterMk cId="1987514600" sldId="2147483772"/>
              <pc:sldLayoutMk cId="2980442756" sldId="2147483776"/>
              <ac:spMk id="65" creationId="{A5564D1A-E766-6D08-F628-1D9723B009F4}"/>
            </ac:spMkLst>
          </pc:spChg>
          <pc:graphicFrameChg chg="mod">
            <ac:chgData name="Lukas Kozel" userId="5faef357-946f-4c0e-bd5d-396a2e3cc0bf" providerId="ADAL" clId="{26B7CC55-7383-4DEF-BC92-4B5300145D0D}" dt="2024-04-25T10:18:36.259" v="1475"/>
            <ac:graphicFrameMkLst>
              <pc:docMk/>
              <pc:sldMasterMk cId="1987514600" sldId="2147483772"/>
              <pc:sldLayoutMk cId="2980442756" sldId="2147483776"/>
              <ac:graphicFrameMk id="6" creationId="{5A4AE298-F8DF-BD1A-545D-8F113622CDD4}"/>
            </ac:graphicFrameMkLst>
          </pc:graphicFrameChg>
        </pc:sldLayoutChg>
        <pc:sldLayoutChg chg="del">
          <pc:chgData name="Lukas Kozel" userId="5faef357-946f-4c0e-bd5d-396a2e3cc0bf" providerId="ADAL" clId="{26B7CC55-7383-4DEF-BC92-4B5300145D0D}" dt="2024-04-25T09:26:43.109" v="142" actId="2696"/>
          <pc:sldLayoutMkLst>
            <pc:docMk/>
            <pc:sldMasterMk cId="1987514600" sldId="2147483772"/>
            <pc:sldLayoutMk cId="3811485166" sldId="2147483776"/>
          </pc:sldLayoutMkLst>
        </pc:sldLayoutChg>
        <pc:sldLayoutChg chg="del">
          <pc:chgData name="Lukas Kozel" userId="5faef357-946f-4c0e-bd5d-396a2e3cc0bf" providerId="ADAL" clId="{26B7CC55-7383-4DEF-BC92-4B5300145D0D}" dt="2024-04-25T09:26:43.122" v="143" actId="2696"/>
          <pc:sldLayoutMkLst>
            <pc:docMk/>
            <pc:sldMasterMk cId="1987514600" sldId="2147483772"/>
            <pc:sldLayoutMk cId="3037635195" sldId="2147483777"/>
          </pc:sldLayoutMkLst>
        </pc:sldLayoutChg>
        <pc:sldLayoutChg chg="del">
          <pc:chgData name="Lukas Kozel" userId="5faef357-946f-4c0e-bd5d-396a2e3cc0bf" providerId="ADAL" clId="{26B7CC55-7383-4DEF-BC92-4B5300145D0D}" dt="2024-04-25T09:26:43.135" v="144" actId="2696"/>
          <pc:sldLayoutMkLst>
            <pc:docMk/>
            <pc:sldMasterMk cId="1987514600" sldId="2147483772"/>
            <pc:sldLayoutMk cId="4113431017" sldId="2147483778"/>
          </pc:sldLayoutMkLst>
        </pc:sldLayoutChg>
        <pc:sldLayoutChg chg="del">
          <pc:chgData name="Lukas Kozel" userId="5faef357-946f-4c0e-bd5d-396a2e3cc0bf" providerId="ADAL" clId="{26B7CC55-7383-4DEF-BC92-4B5300145D0D}" dt="2024-04-25T09:26:43.148" v="145" actId="2696"/>
          <pc:sldLayoutMkLst>
            <pc:docMk/>
            <pc:sldMasterMk cId="1987514600" sldId="2147483772"/>
            <pc:sldLayoutMk cId="722303435" sldId="2147483779"/>
          </pc:sldLayoutMkLst>
        </pc:sldLayoutChg>
        <pc:sldLayoutChg chg="add mod replId modTransition">
          <pc:chgData name="Lukas Kozel" userId="5faef357-946f-4c0e-bd5d-396a2e3cc0bf" providerId="ADAL" clId="{26B7CC55-7383-4DEF-BC92-4B5300145D0D}" dt="2024-04-25T12:08:14.911" v="1986"/>
          <pc:sldLayoutMkLst>
            <pc:docMk/>
            <pc:sldMasterMk cId="2193305773" sldId="2147483777"/>
            <pc:sldLayoutMk cId="3329056919" sldId="2147483779"/>
          </pc:sldLayoutMkLst>
        </pc:sldLayoutChg>
        <pc:sldLayoutChg chg="del">
          <pc:chgData name="Lukas Kozel" userId="5faef357-946f-4c0e-bd5d-396a2e3cc0bf" providerId="ADAL" clId="{26B7CC55-7383-4DEF-BC92-4B5300145D0D}" dt="2024-04-25T09:26:43.163" v="146" actId="2696"/>
          <pc:sldLayoutMkLst>
            <pc:docMk/>
            <pc:sldMasterMk cId="1987514600" sldId="2147483772"/>
            <pc:sldLayoutMk cId="605231028" sldId="2147483780"/>
          </pc:sldLayoutMkLst>
        </pc:sldLayoutChg>
        <pc:sldLayoutChg chg="del">
          <pc:chgData name="Lukas Kozel" userId="5faef357-946f-4c0e-bd5d-396a2e3cc0bf" providerId="ADAL" clId="{26B7CC55-7383-4DEF-BC92-4B5300145D0D}" dt="2024-04-25T09:26:43.178" v="147" actId="2696"/>
          <pc:sldLayoutMkLst>
            <pc:docMk/>
            <pc:sldMasterMk cId="1987514600" sldId="2147483772"/>
            <pc:sldLayoutMk cId="1495300040" sldId="2147483781"/>
          </pc:sldLayoutMkLst>
        </pc:sldLayoutChg>
        <pc:sldLayoutChg chg="del">
          <pc:chgData name="Lukas Kozel" userId="5faef357-946f-4c0e-bd5d-396a2e3cc0bf" providerId="ADAL" clId="{26B7CC55-7383-4DEF-BC92-4B5300145D0D}" dt="2024-04-25T09:26:43.195" v="148" actId="2696"/>
          <pc:sldLayoutMkLst>
            <pc:docMk/>
            <pc:sldMasterMk cId="1987514600" sldId="2147483772"/>
            <pc:sldLayoutMk cId="3995559115" sldId="2147483782"/>
          </pc:sldLayoutMkLst>
        </pc:sldLayoutChg>
        <pc:sldLayoutChg chg="del">
          <pc:chgData name="Lukas Kozel" userId="5faef357-946f-4c0e-bd5d-396a2e3cc0bf" providerId="ADAL" clId="{26B7CC55-7383-4DEF-BC92-4B5300145D0D}" dt="2024-04-25T09:26:43.214" v="149" actId="2696"/>
          <pc:sldLayoutMkLst>
            <pc:docMk/>
            <pc:sldMasterMk cId="1987514600" sldId="2147483772"/>
            <pc:sldLayoutMk cId="405671733" sldId="2147483783"/>
          </pc:sldLayoutMkLst>
        </pc:sldLayoutChg>
        <pc:sldLayoutChg chg="del">
          <pc:chgData name="Lukas Kozel" userId="5faef357-946f-4c0e-bd5d-396a2e3cc0bf" providerId="ADAL" clId="{26B7CC55-7383-4DEF-BC92-4B5300145D0D}" dt="2024-04-25T09:26:43.228" v="150" actId="2696"/>
          <pc:sldLayoutMkLst>
            <pc:docMk/>
            <pc:sldMasterMk cId="1987514600" sldId="2147483772"/>
            <pc:sldLayoutMk cId="3296579963" sldId="2147483784"/>
          </pc:sldLayoutMkLst>
        </pc:sldLayoutChg>
        <pc:sldLayoutChg chg="del">
          <pc:chgData name="Lukas Kozel" userId="5faef357-946f-4c0e-bd5d-396a2e3cc0bf" providerId="ADAL" clId="{26B7CC55-7383-4DEF-BC92-4B5300145D0D}" dt="2024-04-25T09:26:43.241" v="151" actId="2696"/>
          <pc:sldLayoutMkLst>
            <pc:docMk/>
            <pc:sldMasterMk cId="1987514600" sldId="2147483772"/>
            <pc:sldLayoutMk cId="4021704273" sldId="2147483785"/>
          </pc:sldLayoutMkLst>
        </pc:sldLayoutChg>
        <pc:sldLayoutChg chg="del">
          <pc:chgData name="Lukas Kozel" userId="5faef357-946f-4c0e-bd5d-396a2e3cc0bf" providerId="ADAL" clId="{26B7CC55-7383-4DEF-BC92-4B5300145D0D}" dt="2024-04-25T09:26:43.259" v="152" actId="2696"/>
          <pc:sldLayoutMkLst>
            <pc:docMk/>
            <pc:sldMasterMk cId="1987514600" sldId="2147483772"/>
            <pc:sldLayoutMk cId="2042717196" sldId="2147483786"/>
          </pc:sldLayoutMkLst>
        </pc:sldLayoutChg>
        <pc:sldLayoutChg chg="del">
          <pc:chgData name="Lukas Kozel" userId="5faef357-946f-4c0e-bd5d-396a2e3cc0bf" providerId="ADAL" clId="{26B7CC55-7383-4DEF-BC92-4B5300145D0D}" dt="2024-04-25T09:26:44.783" v="153" actId="2696"/>
          <pc:sldLayoutMkLst>
            <pc:docMk/>
            <pc:sldMasterMk cId="1987514600" sldId="2147483772"/>
            <pc:sldLayoutMk cId="3190478956" sldId="2147483787"/>
          </pc:sldLayoutMkLst>
        </pc:sldLayoutChg>
        <pc:sldLayoutChg chg="add mod replId modTransition">
          <pc:chgData name="Lukas Kozel" userId="5faef357-946f-4c0e-bd5d-396a2e3cc0bf" providerId="ADAL" clId="{26B7CC55-7383-4DEF-BC92-4B5300145D0D}" dt="2024-04-25T21:12:56.408" v="4447"/>
          <pc:sldLayoutMkLst>
            <pc:docMk/>
            <pc:sldMasterMk cId="2778743547" sldId="2147483787"/>
            <pc:sldLayoutMk cId="3362193813" sldId="2147483789"/>
          </pc:sldLayoutMkLst>
        </pc:sldLayoutChg>
        <pc:sldLayoutChg chg="modSp mod ord">
          <pc:chgData name="Lukas Kozel" userId="5faef357-946f-4c0e-bd5d-396a2e3cc0bf" providerId="ADAL" clId="{26B7CC55-7383-4DEF-BC92-4B5300145D0D}" dt="2024-04-26T10:20:56.046" v="6948" actId="20578"/>
          <pc:sldLayoutMkLst>
            <pc:docMk/>
            <pc:sldMasterMk cId="2778743547" sldId="2147483787"/>
            <pc:sldLayoutMk cId="3043078275" sldId="2147483794"/>
          </pc:sldLayoutMkLst>
          <pc:spChg chg="mod">
            <ac:chgData name="Lukas Kozel" userId="5faef357-946f-4c0e-bd5d-396a2e3cc0bf" providerId="ADAL" clId="{26B7CC55-7383-4DEF-BC92-4B5300145D0D}" dt="2024-04-26T10:20:56.046" v="6948" actId="20578"/>
            <ac:spMkLst>
              <pc:docMk/>
              <pc:sldMasterMk cId="2778743547" sldId="2147483787"/>
              <pc:sldLayoutMk cId="3043078275" sldId="2147483794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6T10:20:56.046" v="6948" actId="20578"/>
            <ac:spMkLst>
              <pc:docMk/>
              <pc:sldMasterMk cId="2778743547" sldId="2147483787"/>
              <pc:sldLayoutMk cId="3043078275" sldId="2147483794"/>
              <ac:spMk id="3" creationId="{F64C78AA-9F7E-B0FC-0459-1DE77EF64A65}"/>
            </ac:spMkLst>
          </pc:spChg>
          <pc:spChg chg="mod">
            <ac:chgData name="Lukas Kozel" userId="5faef357-946f-4c0e-bd5d-396a2e3cc0bf" providerId="ADAL" clId="{26B7CC55-7383-4DEF-BC92-4B5300145D0D}" dt="2024-04-26T10:20:56.046" v="6948" actId="20578"/>
            <ac:spMkLst>
              <pc:docMk/>
              <pc:sldMasterMk cId="2778743547" sldId="2147483787"/>
              <pc:sldLayoutMk cId="3043078275" sldId="2147483794"/>
              <ac:spMk id="4" creationId="{179F17A9-19D3-2552-4F38-A7799F1B381F}"/>
            </ac:spMkLst>
          </pc:spChg>
          <pc:spChg chg="mod">
            <ac:chgData name="Lukas Kozel" userId="5faef357-946f-4c0e-bd5d-396a2e3cc0bf" providerId="ADAL" clId="{26B7CC55-7383-4DEF-BC92-4B5300145D0D}" dt="2024-04-26T10:20:56.046" v="6948" actId="20578"/>
            <ac:spMkLst>
              <pc:docMk/>
              <pc:sldMasterMk cId="2778743547" sldId="2147483787"/>
              <pc:sldLayoutMk cId="3043078275" sldId="2147483794"/>
              <ac:spMk id="19" creationId="{AECAE559-172A-4258-6EA4-B4B4E22AF1CF}"/>
            </ac:spMkLst>
          </pc:spChg>
          <pc:spChg chg="mod">
            <ac:chgData name="Lukas Kozel" userId="5faef357-946f-4c0e-bd5d-396a2e3cc0bf" providerId="ADAL" clId="{26B7CC55-7383-4DEF-BC92-4B5300145D0D}" dt="2024-04-26T10:20:56.046" v="6948" actId="20578"/>
            <ac:spMkLst>
              <pc:docMk/>
              <pc:sldMasterMk cId="2778743547" sldId="2147483787"/>
              <pc:sldLayoutMk cId="3043078275" sldId="2147483794"/>
              <ac:spMk id="20" creationId="{256D306C-1183-C318-83F1-92F83CCA37BD}"/>
            </ac:spMkLst>
          </pc:spChg>
          <pc:spChg chg="mod">
            <ac:chgData name="Lukas Kozel" userId="5faef357-946f-4c0e-bd5d-396a2e3cc0bf" providerId="ADAL" clId="{26B7CC55-7383-4DEF-BC92-4B5300145D0D}" dt="2024-04-26T10:20:56.046" v="6948" actId="20578"/>
            <ac:spMkLst>
              <pc:docMk/>
              <pc:sldMasterMk cId="2778743547" sldId="2147483787"/>
              <pc:sldLayoutMk cId="3043078275" sldId="2147483794"/>
              <ac:spMk id="21" creationId="{C5F63CBD-5CDF-D2F7-8436-BC58347568D5}"/>
            </ac:spMkLst>
          </pc:spChg>
          <pc:spChg chg="mod">
            <ac:chgData name="Lukas Kozel" userId="5faef357-946f-4c0e-bd5d-396a2e3cc0bf" providerId="ADAL" clId="{26B7CC55-7383-4DEF-BC92-4B5300145D0D}" dt="2024-04-26T10:20:56.046" v="6948" actId="20578"/>
            <ac:spMkLst>
              <pc:docMk/>
              <pc:sldMasterMk cId="2778743547" sldId="2147483787"/>
              <pc:sldLayoutMk cId="3043078275" sldId="2147483794"/>
              <ac:spMk id="22" creationId="{506D5920-39BE-D1BA-2BE2-BB1AD0D83FB7}"/>
            </ac:spMkLst>
          </pc:spChg>
          <pc:spChg chg="mod">
            <ac:chgData name="Lukas Kozel" userId="5faef357-946f-4c0e-bd5d-396a2e3cc0bf" providerId="ADAL" clId="{26B7CC55-7383-4DEF-BC92-4B5300145D0D}" dt="2024-04-26T10:20:56.046" v="6948" actId="20578"/>
            <ac:spMkLst>
              <pc:docMk/>
              <pc:sldMasterMk cId="2778743547" sldId="2147483787"/>
              <pc:sldLayoutMk cId="3043078275" sldId="2147483794"/>
              <ac:spMk id="23" creationId="{E3CD9E82-5BE7-4084-88FA-6CBD5EDF798E}"/>
            </ac:spMkLst>
          </pc:spChg>
          <pc:spChg chg="mod">
            <ac:chgData name="Lukas Kozel" userId="5faef357-946f-4c0e-bd5d-396a2e3cc0bf" providerId="ADAL" clId="{26B7CC55-7383-4DEF-BC92-4B5300145D0D}" dt="2024-04-26T10:20:56.046" v="6948" actId="20578"/>
            <ac:spMkLst>
              <pc:docMk/>
              <pc:sldMasterMk cId="2778743547" sldId="2147483787"/>
              <pc:sldLayoutMk cId="3043078275" sldId="2147483794"/>
              <ac:spMk id="24" creationId="{DE6A4ED5-0EE4-70DC-A14F-00D82017BA78}"/>
            </ac:spMkLst>
          </pc:spChg>
          <pc:spChg chg="mod">
            <ac:chgData name="Lukas Kozel" userId="5faef357-946f-4c0e-bd5d-396a2e3cc0bf" providerId="ADAL" clId="{26B7CC55-7383-4DEF-BC92-4B5300145D0D}" dt="2024-04-26T10:20:56.046" v="6948" actId="20578"/>
            <ac:spMkLst>
              <pc:docMk/>
              <pc:sldMasterMk cId="2778743547" sldId="2147483787"/>
              <pc:sldLayoutMk cId="3043078275" sldId="2147483794"/>
              <ac:spMk id="25" creationId="{5010CEB8-565E-42F5-4742-709D85467021}"/>
            </ac:spMkLst>
          </pc:spChg>
          <pc:spChg chg="mod">
            <ac:chgData name="Lukas Kozel" userId="5faef357-946f-4c0e-bd5d-396a2e3cc0bf" providerId="ADAL" clId="{26B7CC55-7383-4DEF-BC92-4B5300145D0D}" dt="2024-04-26T10:20:56.046" v="6948" actId="20578"/>
            <ac:spMkLst>
              <pc:docMk/>
              <pc:sldMasterMk cId="2778743547" sldId="2147483787"/>
              <pc:sldLayoutMk cId="3043078275" sldId="2147483794"/>
              <ac:spMk id="26" creationId="{8865B3DD-35AB-4858-066B-40CCAC4BF249}"/>
            </ac:spMkLst>
          </pc:spChg>
          <pc:spChg chg="mod">
            <ac:chgData name="Lukas Kozel" userId="5faef357-946f-4c0e-bd5d-396a2e3cc0bf" providerId="ADAL" clId="{26B7CC55-7383-4DEF-BC92-4B5300145D0D}" dt="2024-04-26T10:20:56.046" v="6948" actId="20578"/>
            <ac:spMkLst>
              <pc:docMk/>
              <pc:sldMasterMk cId="2778743547" sldId="2147483787"/>
              <pc:sldLayoutMk cId="3043078275" sldId="2147483794"/>
              <ac:spMk id="29" creationId="{B9BEEA00-BCF8-C15D-668F-CFB3069F3CD9}"/>
            </ac:spMkLst>
          </pc:spChg>
        </pc:sldLayoutChg>
      </pc:sldMasterChg>
      <pc:sldMasterChg chg="mod addSldLayout delSldLayout modSldLayout sldLayoutOrd">
        <pc:chgData name="Lukas Kozel" userId="5faef357-946f-4c0e-bd5d-396a2e3cc0bf" providerId="ADAL" clId="{26B7CC55-7383-4DEF-BC92-4B5300145D0D}" dt="2024-04-25T12:50:43.974" v="2725" actId="20578"/>
        <pc:sldMasterMkLst>
          <pc:docMk/>
          <pc:sldMasterMk cId="2193305773" sldId="2147483777"/>
        </pc:sldMasterMkLst>
        <pc:sldLayoutChg chg="addSp delSp modSp mod ord">
          <pc:chgData name="Lukas Kozel" userId="5faef357-946f-4c0e-bd5d-396a2e3cc0bf" providerId="ADAL" clId="{26B7CC55-7383-4DEF-BC92-4B5300145D0D}" dt="2024-04-25T12:26:28.010" v="2278" actId="6014"/>
          <pc:sldLayoutMkLst>
            <pc:docMk/>
            <pc:sldMasterMk cId="2193305773" sldId="2147483777"/>
            <pc:sldLayoutMk cId="3329056919" sldId="2147483779"/>
          </pc:sldLayoutMkLst>
          <pc:spChg chg="mod">
            <ac:chgData name="Lukas Kozel" userId="5faef357-946f-4c0e-bd5d-396a2e3cc0bf" providerId="ADAL" clId="{26B7CC55-7383-4DEF-BC92-4B5300145D0D}" dt="2024-04-25T12:09:32.530" v="2039" actId="20577"/>
            <ac:spMkLst>
              <pc:docMk/>
              <pc:sldMasterMk cId="2193305773" sldId="2147483777"/>
              <pc:sldLayoutMk cId="3329056919" sldId="2147483779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5T12:08:17.168" v="1987" actId="20578"/>
            <ac:spMkLst>
              <pc:docMk/>
              <pc:sldMasterMk cId="2193305773" sldId="2147483777"/>
              <pc:sldLayoutMk cId="3329056919" sldId="2147483779"/>
              <ac:spMk id="3" creationId="{F64C78AA-9F7E-B0FC-0459-1DE77EF64A65}"/>
            </ac:spMkLst>
          </pc:spChg>
          <pc:spChg chg="add mod">
            <ac:chgData name="Lukas Kozel" userId="5faef357-946f-4c0e-bd5d-396a2e3cc0bf" providerId="ADAL" clId="{26B7CC55-7383-4DEF-BC92-4B5300145D0D}" dt="2024-04-25T12:22:26.818" v="2157" actId="207"/>
            <ac:spMkLst>
              <pc:docMk/>
              <pc:sldMasterMk cId="2193305773" sldId="2147483777"/>
              <pc:sldLayoutMk cId="3329056919" sldId="2147483779"/>
              <ac:spMk id="4" creationId="{C3344974-B817-FEB5-242E-519D80E0E658}"/>
            </ac:spMkLst>
          </pc:spChg>
          <pc:spChg chg="add del mod">
            <ac:chgData name="Lukas Kozel" userId="5faef357-946f-4c0e-bd5d-396a2e3cc0bf" providerId="ADAL" clId="{26B7CC55-7383-4DEF-BC92-4B5300145D0D}" dt="2024-04-25T12:22:42.316" v="2159" actId="478"/>
            <ac:spMkLst>
              <pc:docMk/>
              <pc:sldMasterMk cId="2193305773" sldId="2147483777"/>
              <pc:sldLayoutMk cId="3329056919" sldId="2147483779"/>
              <ac:spMk id="5" creationId="{E811ABB3-2CE5-4113-82D8-B9EA3176C068}"/>
            </ac:spMkLst>
          </pc:spChg>
          <pc:spChg chg="add del mod">
            <ac:chgData name="Lukas Kozel" userId="5faef357-946f-4c0e-bd5d-396a2e3cc0bf" providerId="ADAL" clId="{26B7CC55-7383-4DEF-BC92-4B5300145D0D}" dt="2024-04-25T12:23:02.939" v="2164" actId="478"/>
            <ac:spMkLst>
              <pc:docMk/>
              <pc:sldMasterMk cId="2193305773" sldId="2147483777"/>
              <pc:sldLayoutMk cId="3329056919" sldId="2147483779"/>
              <ac:spMk id="7" creationId="{E01C4387-74AE-7374-CAAC-3BC5277E9E0E}"/>
            </ac:spMkLst>
          </pc:spChg>
          <pc:spChg chg="mod">
            <ac:chgData name="Lukas Kozel" userId="5faef357-946f-4c0e-bd5d-396a2e3cc0bf" providerId="ADAL" clId="{26B7CC55-7383-4DEF-BC92-4B5300145D0D}" dt="2024-04-25T12:09:20.940" v="2030" actId="20577"/>
            <ac:spMkLst>
              <pc:docMk/>
              <pc:sldMasterMk cId="2193305773" sldId="2147483777"/>
              <pc:sldLayoutMk cId="3329056919" sldId="2147483779"/>
              <ac:spMk id="8" creationId="{818CE4D8-2E9B-6D82-AFD8-E0B5785E8308}"/>
            </ac:spMkLst>
          </pc:spChg>
          <pc:spChg chg="del mod">
            <ac:chgData name="Lukas Kozel" userId="5faef357-946f-4c0e-bd5d-396a2e3cc0bf" providerId="ADAL" clId="{26B7CC55-7383-4DEF-BC92-4B5300145D0D}" dt="2024-04-25T12:08:28.258" v="1990" actId="478"/>
            <ac:spMkLst>
              <pc:docMk/>
              <pc:sldMasterMk cId="2193305773" sldId="2147483777"/>
              <pc:sldLayoutMk cId="3329056919" sldId="2147483779"/>
              <ac:spMk id="9" creationId="{7F0608F1-D505-0AA8-F5C1-BC8C2C5830B9}"/>
            </ac:spMkLst>
          </pc:spChg>
          <pc:spChg chg="del mod">
            <ac:chgData name="Lukas Kozel" userId="5faef357-946f-4c0e-bd5d-396a2e3cc0bf" providerId="ADAL" clId="{26B7CC55-7383-4DEF-BC92-4B5300145D0D}" dt="2024-04-25T12:08:28.258" v="1990" actId="478"/>
            <ac:spMkLst>
              <pc:docMk/>
              <pc:sldMasterMk cId="2193305773" sldId="2147483777"/>
              <pc:sldLayoutMk cId="3329056919" sldId="2147483779"/>
              <ac:spMk id="10" creationId="{6754820C-24A7-9CD0-1D73-D60BA056841C}"/>
            </ac:spMkLst>
          </pc:spChg>
          <pc:spChg chg="del mod">
            <ac:chgData name="Lukas Kozel" userId="5faef357-946f-4c0e-bd5d-396a2e3cc0bf" providerId="ADAL" clId="{26B7CC55-7383-4DEF-BC92-4B5300145D0D}" dt="2024-04-25T12:08:28.258" v="1990" actId="478"/>
            <ac:spMkLst>
              <pc:docMk/>
              <pc:sldMasterMk cId="2193305773" sldId="2147483777"/>
              <pc:sldLayoutMk cId="3329056919" sldId="2147483779"/>
              <ac:spMk id="11" creationId="{7EABCF9A-C090-7BF3-D441-9A62B4629660}"/>
            </ac:spMkLst>
          </pc:spChg>
          <pc:spChg chg="del mod">
            <ac:chgData name="Lukas Kozel" userId="5faef357-946f-4c0e-bd5d-396a2e3cc0bf" providerId="ADAL" clId="{26B7CC55-7383-4DEF-BC92-4B5300145D0D}" dt="2024-04-25T12:08:28.258" v="1990" actId="478"/>
            <ac:spMkLst>
              <pc:docMk/>
              <pc:sldMasterMk cId="2193305773" sldId="2147483777"/>
              <pc:sldLayoutMk cId="3329056919" sldId="2147483779"/>
              <ac:spMk id="12" creationId="{DDF82606-44AE-C121-0D19-C16EC63787B3}"/>
            </ac:spMkLst>
          </pc:spChg>
          <pc:spChg chg="del mod">
            <ac:chgData name="Lukas Kozel" userId="5faef357-946f-4c0e-bd5d-396a2e3cc0bf" providerId="ADAL" clId="{26B7CC55-7383-4DEF-BC92-4B5300145D0D}" dt="2024-04-25T12:08:28.258" v="1990" actId="478"/>
            <ac:spMkLst>
              <pc:docMk/>
              <pc:sldMasterMk cId="2193305773" sldId="2147483777"/>
              <pc:sldLayoutMk cId="3329056919" sldId="2147483779"/>
              <ac:spMk id="13" creationId="{35456768-AB49-D857-73B2-DA5875E10648}"/>
            </ac:spMkLst>
          </pc:spChg>
          <pc:spChg chg="del mod">
            <ac:chgData name="Lukas Kozel" userId="5faef357-946f-4c0e-bd5d-396a2e3cc0bf" providerId="ADAL" clId="{26B7CC55-7383-4DEF-BC92-4B5300145D0D}" dt="2024-04-25T12:08:28.258" v="1990" actId="478"/>
            <ac:spMkLst>
              <pc:docMk/>
              <pc:sldMasterMk cId="2193305773" sldId="2147483777"/>
              <pc:sldLayoutMk cId="3329056919" sldId="2147483779"/>
              <ac:spMk id="14" creationId="{4A033E20-28C8-B506-CEC0-391BFB536598}"/>
            </ac:spMkLst>
          </pc:spChg>
          <pc:spChg chg="add del mod">
            <ac:chgData name="Lukas Kozel" userId="5faef357-946f-4c0e-bd5d-396a2e3cc0bf" providerId="ADAL" clId="{26B7CC55-7383-4DEF-BC92-4B5300145D0D}" dt="2024-04-25T12:23:23.208" v="2173" actId="478"/>
            <ac:spMkLst>
              <pc:docMk/>
              <pc:sldMasterMk cId="2193305773" sldId="2147483777"/>
              <pc:sldLayoutMk cId="3329056919" sldId="2147483779"/>
              <ac:spMk id="15" creationId="{33EA4B4B-458B-7480-DA6A-BA37272941E2}"/>
            </ac:spMkLst>
          </pc:spChg>
          <pc:spChg chg="add del mod">
            <ac:chgData name="Lukas Kozel" userId="5faef357-946f-4c0e-bd5d-396a2e3cc0bf" providerId="ADAL" clId="{26B7CC55-7383-4DEF-BC92-4B5300145D0D}" dt="2024-04-25T12:24:50.023" v="2227" actId="478"/>
            <ac:spMkLst>
              <pc:docMk/>
              <pc:sldMasterMk cId="2193305773" sldId="2147483777"/>
              <pc:sldLayoutMk cId="3329056919" sldId="2147483779"/>
              <ac:spMk id="16" creationId="{E35A9750-6D54-6A4D-8C87-69931C0F7224}"/>
            </ac:spMkLst>
          </pc:spChg>
          <pc:spChg chg="add del mod">
            <ac:chgData name="Lukas Kozel" userId="5faef357-946f-4c0e-bd5d-396a2e3cc0bf" providerId="ADAL" clId="{26B7CC55-7383-4DEF-BC92-4B5300145D0D}" dt="2024-04-25T12:24:50.023" v="2227" actId="478"/>
            <ac:spMkLst>
              <pc:docMk/>
              <pc:sldMasterMk cId="2193305773" sldId="2147483777"/>
              <pc:sldLayoutMk cId="3329056919" sldId="2147483779"/>
              <ac:spMk id="17" creationId="{ECACA924-98D9-7048-82A2-0F0A95858ECF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19" creationId="{8273F54C-0E30-BABB-9ECB-0208DCD4B10A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20" creationId="{522432B2-8020-8A78-1501-E72F12E21C77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22" creationId="{C6BD9957-5733-9A19-33B3-EC451B89E9CE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23" creationId="{94C08CC5-F340-A495-4733-EC6889D91740}"/>
            </ac:spMkLst>
          </pc:spChg>
          <pc:spChg chg="mod">
            <ac:chgData name="Lukas Kozel" userId="5faef357-946f-4c0e-bd5d-396a2e3cc0bf" providerId="ADAL" clId="{26B7CC55-7383-4DEF-BC92-4B5300145D0D}" dt="2024-04-25T12:08:17.168" v="1987" actId="20578"/>
            <ac:spMkLst>
              <pc:docMk/>
              <pc:sldMasterMk cId="2193305773" sldId="2147483777"/>
              <pc:sldLayoutMk cId="3329056919" sldId="2147483779"/>
              <ac:spMk id="25" creationId="{5010CEB8-565E-42F5-4742-709D85467021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26" creationId="{D025973B-CEBB-9CA5-222D-D6E86014B6CD}"/>
            </ac:spMkLst>
          </pc:spChg>
          <pc:spChg chg="del mod">
            <ac:chgData name="Lukas Kozel" userId="5faef357-946f-4c0e-bd5d-396a2e3cc0bf" providerId="ADAL" clId="{26B7CC55-7383-4DEF-BC92-4B5300145D0D}" dt="2024-04-25T12:09:24.854" v="2031" actId="478"/>
            <ac:spMkLst>
              <pc:docMk/>
              <pc:sldMasterMk cId="2193305773" sldId="2147483777"/>
              <pc:sldLayoutMk cId="3329056919" sldId="2147483779"/>
              <ac:spMk id="27" creationId="{FE6ECE98-B103-0B17-ADE4-45911656A965}"/>
            </ac:spMkLst>
          </pc:spChg>
          <pc:spChg chg="del mod">
            <ac:chgData name="Lukas Kozel" userId="5faef357-946f-4c0e-bd5d-396a2e3cc0bf" providerId="ADAL" clId="{26B7CC55-7383-4DEF-BC92-4B5300145D0D}" dt="2024-04-25T12:08:28.258" v="1990" actId="478"/>
            <ac:spMkLst>
              <pc:docMk/>
              <pc:sldMasterMk cId="2193305773" sldId="2147483777"/>
              <pc:sldLayoutMk cId="3329056919" sldId="2147483779"/>
              <ac:spMk id="28" creationId="{DE1CD769-EABE-C049-752C-FBAEF56BCD4D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29" creationId="{E97E60EE-D646-2CE2-B32C-DDF849E95E43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31" creationId="{E2F8EE40-D028-3B4E-7405-CA16EAF7F950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32" creationId="{3B96DDD6-4C3D-6782-0524-951F4393817E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34" creationId="{7F775B7A-ECF9-9397-931E-62E98D76E193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35" creationId="{3998B759-88DE-F94C-70A7-2B51F8CCEC66}"/>
            </ac:spMkLst>
          </pc:spChg>
          <pc:spChg chg="add del mod">
            <ac:chgData name="Lukas Kozel" userId="5faef357-946f-4c0e-bd5d-396a2e3cc0bf" providerId="ADAL" clId="{26B7CC55-7383-4DEF-BC92-4B5300145D0D}" dt="2024-04-25T12:21:00.748" v="2134" actId="478"/>
            <ac:spMkLst>
              <pc:docMk/>
              <pc:sldMasterMk cId="2193305773" sldId="2147483777"/>
              <pc:sldLayoutMk cId="3329056919" sldId="2147483779"/>
              <ac:spMk id="36" creationId="{C75A95D3-269D-C9DD-98AC-FC0E9B6E60CD}"/>
            </ac:spMkLst>
          </pc:spChg>
          <pc:spChg chg="add del mod">
            <ac:chgData name="Lukas Kozel" userId="5faef357-946f-4c0e-bd5d-396a2e3cc0bf" providerId="ADAL" clId="{26B7CC55-7383-4DEF-BC92-4B5300145D0D}" dt="2024-04-25T12:12:32.948" v="2092" actId="478"/>
            <ac:spMkLst>
              <pc:docMk/>
              <pc:sldMasterMk cId="2193305773" sldId="2147483777"/>
              <pc:sldLayoutMk cId="3329056919" sldId="2147483779"/>
              <ac:spMk id="37" creationId="{60680B09-0437-8F78-1E3F-BAA4C2C52CF9}"/>
            </ac:spMkLst>
          </pc:spChg>
          <pc:spChg chg="add del mod">
            <ac:chgData name="Lukas Kozel" userId="5faef357-946f-4c0e-bd5d-396a2e3cc0bf" providerId="ADAL" clId="{26B7CC55-7383-4DEF-BC92-4B5300145D0D}" dt="2024-04-25T12:10:39.427" v="2066" actId="478"/>
            <ac:spMkLst>
              <pc:docMk/>
              <pc:sldMasterMk cId="2193305773" sldId="2147483777"/>
              <pc:sldLayoutMk cId="3329056919" sldId="2147483779"/>
              <ac:spMk id="38" creationId="{221EEF30-7EA7-E0DF-B3D5-64B48F3A762C}"/>
            </ac:spMkLst>
          </pc:spChg>
          <pc:spChg chg="add del mod">
            <ac:chgData name="Lukas Kozel" userId="5faef357-946f-4c0e-bd5d-396a2e3cc0bf" providerId="ADAL" clId="{26B7CC55-7383-4DEF-BC92-4B5300145D0D}" dt="2024-04-25T12:10:11.556" v="2056" actId="478"/>
            <ac:spMkLst>
              <pc:docMk/>
              <pc:sldMasterMk cId="2193305773" sldId="2147483777"/>
              <pc:sldLayoutMk cId="3329056919" sldId="2147483779"/>
              <ac:spMk id="39" creationId="{CC3ADF9E-A255-F47D-974A-37D01AD39173}"/>
            </ac:spMkLst>
          </pc:spChg>
          <pc:spChg chg="add mod">
            <ac:chgData name="Lukas Kozel" userId="5faef357-946f-4c0e-bd5d-396a2e3cc0bf" providerId="ADAL" clId="{26B7CC55-7383-4DEF-BC92-4B5300145D0D}" dt="2024-04-25T12:09:11.693" v="2001" actId="1076"/>
            <ac:spMkLst>
              <pc:docMk/>
              <pc:sldMasterMk cId="2193305773" sldId="2147483777"/>
              <pc:sldLayoutMk cId="3329056919" sldId="2147483779"/>
              <ac:spMk id="40" creationId="{48858D74-F59E-5D43-AC0E-0C044DAE8962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41" creationId="{9EBB904D-8CFD-8326-D7FF-5C5E73B595E7}"/>
            </ac:spMkLst>
          </pc:spChg>
          <pc:spChg chg="del mod">
            <ac:chgData name="Lukas Kozel" userId="5faef357-946f-4c0e-bd5d-396a2e3cc0bf" providerId="ADAL" clId="{26B7CC55-7383-4DEF-BC92-4B5300145D0D}" dt="2024-04-25T12:25:50.444" v="2261" actId="478"/>
            <ac:spMkLst>
              <pc:docMk/>
              <pc:sldMasterMk cId="2193305773" sldId="2147483777"/>
              <pc:sldLayoutMk cId="3329056919" sldId="2147483779"/>
              <ac:spMk id="42" creationId="{2ED666CF-9C09-6D7C-51E5-2DB6C617FD25}"/>
            </ac:spMkLst>
          </pc:spChg>
          <pc:spChg chg="del mod">
            <ac:chgData name="Lukas Kozel" userId="5faef357-946f-4c0e-bd5d-396a2e3cc0bf" providerId="ADAL" clId="{26B7CC55-7383-4DEF-BC92-4B5300145D0D}" dt="2024-04-25T12:25:50.444" v="2261" actId="478"/>
            <ac:spMkLst>
              <pc:docMk/>
              <pc:sldMasterMk cId="2193305773" sldId="2147483777"/>
              <pc:sldLayoutMk cId="3329056919" sldId="2147483779"/>
              <ac:spMk id="43" creationId="{25D2D782-B259-7D78-1FAE-C4E591F92221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44" creationId="{43314CC3-1BF6-D79E-0858-8697AB154599}"/>
            </ac:spMkLst>
          </pc:spChg>
          <pc:spChg chg="del mod">
            <ac:chgData name="Lukas Kozel" userId="5faef357-946f-4c0e-bd5d-396a2e3cc0bf" providerId="ADAL" clId="{26B7CC55-7383-4DEF-BC92-4B5300145D0D}" dt="2024-04-25T12:08:28.258" v="1990" actId="478"/>
            <ac:spMkLst>
              <pc:docMk/>
              <pc:sldMasterMk cId="2193305773" sldId="2147483777"/>
              <pc:sldLayoutMk cId="3329056919" sldId="2147483779"/>
              <ac:spMk id="45" creationId="{AB52BC66-3A3C-1E2D-ABCE-DC57D833CC6A}"/>
            </ac:spMkLst>
          </pc:spChg>
          <pc:spChg chg="del mod">
            <ac:chgData name="Lukas Kozel" userId="5faef357-946f-4c0e-bd5d-396a2e3cc0bf" providerId="ADAL" clId="{26B7CC55-7383-4DEF-BC92-4B5300145D0D}" dt="2024-04-25T12:08:28.258" v="1990" actId="478"/>
            <ac:spMkLst>
              <pc:docMk/>
              <pc:sldMasterMk cId="2193305773" sldId="2147483777"/>
              <pc:sldLayoutMk cId="3329056919" sldId="2147483779"/>
              <ac:spMk id="46" creationId="{6703ADA1-C961-46C7-AE6E-3AA1867DF527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47" creationId="{610EB036-A45F-C222-BDB4-FEA2E0CC413C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48" creationId="{83396817-C10D-250B-7A2D-813F697EA9D5}"/>
            </ac:spMkLst>
          </pc:spChg>
          <pc:spChg chg="del mod">
            <ac:chgData name="Lukas Kozel" userId="5faef357-946f-4c0e-bd5d-396a2e3cc0bf" providerId="ADAL" clId="{26B7CC55-7383-4DEF-BC92-4B5300145D0D}" dt="2024-04-25T12:08:28.258" v="1990" actId="478"/>
            <ac:spMkLst>
              <pc:docMk/>
              <pc:sldMasterMk cId="2193305773" sldId="2147483777"/>
              <pc:sldLayoutMk cId="3329056919" sldId="2147483779"/>
              <ac:spMk id="49" creationId="{BD336964-8B3F-8DD3-6D9B-E86167FD3B04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50" creationId="{B6E76710-073B-55D6-9564-7AD896DE5F81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51" creationId="{09B9CE31-D83B-C317-7311-DC5DA409D32B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53" creationId="{CEF289E0-C5BD-C3FA-272F-8B77D1F11EE0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54" creationId="{E239CCC5-6FC7-2266-3CE6-189C0217749E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56" creationId="{65790865-CB2B-8231-8CB0-B9F20A5621EC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57" creationId="{5EFE96E8-4F7C-451C-9FFD-C6318E22F2A8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59" creationId="{AD196294-58BF-7E8B-AF50-10F041D20285}"/>
            </ac:spMkLst>
          </pc:spChg>
          <pc:spChg chg="del mod">
            <ac:chgData name="Lukas Kozel" userId="5faef357-946f-4c0e-bd5d-396a2e3cc0bf" providerId="ADAL" clId="{26B7CC55-7383-4DEF-BC92-4B5300145D0D}" dt="2024-04-25T12:25:50.444" v="2261" actId="478"/>
            <ac:spMkLst>
              <pc:docMk/>
              <pc:sldMasterMk cId="2193305773" sldId="2147483777"/>
              <pc:sldLayoutMk cId="3329056919" sldId="2147483779"/>
              <ac:spMk id="60" creationId="{26E26AC8-05F9-D298-23BD-008490082DF6}"/>
            </ac:spMkLst>
          </pc:spChg>
          <pc:spChg chg="del mod">
            <ac:chgData name="Lukas Kozel" userId="5faef357-946f-4c0e-bd5d-396a2e3cc0bf" providerId="ADAL" clId="{26B7CC55-7383-4DEF-BC92-4B5300145D0D}" dt="2024-04-25T12:25:50.444" v="2261" actId="478"/>
            <ac:spMkLst>
              <pc:docMk/>
              <pc:sldMasterMk cId="2193305773" sldId="2147483777"/>
              <pc:sldLayoutMk cId="3329056919" sldId="2147483779"/>
              <ac:spMk id="61" creationId="{D3E12999-852F-FBD7-F735-6B5C233C6268}"/>
            </ac:spMkLst>
          </pc:spChg>
          <pc:spChg chg="del mod">
            <ac:chgData name="Lukas Kozel" userId="5faef357-946f-4c0e-bd5d-396a2e3cc0bf" providerId="ADAL" clId="{26B7CC55-7383-4DEF-BC92-4B5300145D0D}" dt="2024-04-25T12:25:50.444" v="2261" actId="478"/>
            <ac:spMkLst>
              <pc:docMk/>
              <pc:sldMasterMk cId="2193305773" sldId="2147483777"/>
              <pc:sldLayoutMk cId="3329056919" sldId="2147483779"/>
              <ac:spMk id="62" creationId="{9C106DE2-D3BD-02D1-3C46-676BD7CDA0EE}"/>
            </ac:spMkLst>
          </pc:spChg>
          <pc:spChg chg="del mod">
            <ac:chgData name="Lukas Kozel" userId="5faef357-946f-4c0e-bd5d-396a2e3cc0bf" providerId="ADAL" clId="{26B7CC55-7383-4DEF-BC92-4B5300145D0D}" dt="2024-04-25T12:08:28.258" v="1990" actId="478"/>
            <ac:spMkLst>
              <pc:docMk/>
              <pc:sldMasterMk cId="2193305773" sldId="2147483777"/>
              <pc:sldLayoutMk cId="3329056919" sldId="2147483779"/>
              <ac:spMk id="63" creationId="{58BD3E45-FA22-48A0-0878-6ECCFBCFD4EE}"/>
            </ac:spMkLst>
          </pc:spChg>
          <pc:spChg chg="del mod">
            <ac:chgData name="Lukas Kozel" userId="5faef357-946f-4c0e-bd5d-396a2e3cc0bf" providerId="ADAL" clId="{26B7CC55-7383-4DEF-BC92-4B5300145D0D}" dt="2024-04-25T12:25:50.444" v="2261" actId="478"/>
            <ac:spMkLst>
              <pc:docMk/>
              <pc:sldMasterMk cId="2193305773" sldId="2147483777"/>
              <pc:sldLayoutMk cId="3329056919" sldId="2147483779"/>
              <ac:spMk id="64" creationId="{7E95D575-7A78-1604-2D64-835221054AD9}"/>
            </ac:spMkLst>
          </pc:spChg>
          <pc:spChg chg="del mod">
            <ac:chgData name="Lukas Kozel" userId="5faef357-946f-4c0e-bd5d-396a2e3cc0bf" providerId="ADAL" clId="{26B7CC55-7383-4DEF-BC92-4B5300145D0D}" dt="2024-04-25T12:08:28.258" v="1990" actId="478"/>
            <ac:spMkLst>
              <pc:docMk/>
              <pc:sldMasterMk cId="2193305773" sldId="2147483777"/>
              <pc:sldLayoutMk cId="3329056919" sldId="2147483779"/>
              <ac:spMk id="65" creationId="{A5564D1A-E766-6D08-F628-1D9723B009F4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66" creationId="{CB43C1BF-EBB4-3D39-3A8A-3CE0C2A0E590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68" creationId="{AF11CA99-B595-387B-0F24-ED1DECA97B34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69" creationId="{47ACA4E9-B88B-D284-525F-7605F27CBB18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70" creationId="{407178B2-1E0E-1C02-AFCB-F5AF3814DC85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71" creationId="{D1EBF0D3-978E-56D9-0556-4A1EBE230BFB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72" creationId="{B14C12E8-F822-B978-C36F-1078F243FAEA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73" creationId="{F4090381-516B-817A-D269-A788C47B73DA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74" creationId="{7FDDF61F-C0E1-B130-DAFF-D8EF4C0C817D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75" creationId="{216EF0F6-28D8-944A-5F4B-DF6E86FAFD44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76" creationId="{1B5B04CC-5B7E-9363-5CCE-2FF5A409A3B2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77" creationId="{161E2733-6D16-E4C7-DDF5-F3DF4B3C3243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78" creationId="{BAFCAF4E-A623-AB14-22F0-0578042E4AE4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79" creationId="{4A2BC663-8CD9-6919-D624-0D82DA55D758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80" creationId="{CCC92409-8845-C027-C159-21FF41A511AD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82" creationId="{F4247EB9-C633-7DAB-893D-265FB7703682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83" creationId="{8925DDAD-41BE-916C-F51E-77C1F3A1C231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85" creationId="{E95176D2-B15D-62C0-32A6-732C4FDFC5FF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86" creationId="{48FCC102-7CB6-37D9-35F6-167DD7EC8763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88" creationId="{68AB6E6A-C6D3-5BB3-C542-7CC739613755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89" creationId="{F7683674-C1F4-8553-D4D8-42F9603FC281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91" creationId="{6BD39803-5114-3B34-A577-8DD8651F374D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92" creationId="{28B7969B-756F-34A3-EE6C-22974B20505D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94" creationId="{28D66371-052A-E298-DDAB-7F36C9A51514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95" creationId="{C46A2839-0209-01D3-CED3-D53730CBCB39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96" creationId="{84BD4AA5-3772-5230-A54D-DC83162847AA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97" creationId="{6151BEC6-34DD-60FF-B8C2-73001DAE759A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98" creationId="{EDCEC3E6-82DA-AB0C-E891-9C1D30463D3A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99" creationId="{B85740BF-CC64-0A50-2968-B37C04D6803D}"/>
            </ac:spMkLst>
          </pc:spChg>
          <pc:spChg chg="add del mod">
            <ac:chgData name="Lukas Kozel" userId="5faef357-946f-4c0e-bd5d-396a2e3cc0bf" providerId="ADAL" clId="{26B7CC55-7383-4DEF-BC92-4B5300145D0D}" dt="2024-04-25T12:26:15.944" v="2277" actId="478"/>
            <ac:spMkLst>
              <pc:docMk/>
              <pc:sldMasterMk cId="2193305773" sldId="2147483777"/>
              <pc:sldLayoutMk cId="3329056919" sldId="2147483779"/>
              <ac:spMk id="100" creationId="{A957939E-54B2-D5F2-537F-22E2322718A0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102" creationId="{F60B92B5-267A-60D2-6473-BC3E47A59C19}"/>
            </ac:spMkLst>
          </pc:spChg>
          <pc:spChg chg="mod">
            <ac:chgData name="Lukas Kozel" userId="5faef357-946f-4c0e-bd5d-396a2e3cc0bf" providerId="ADAL" clId="{26B7CC55-7383-4DEF-BC92-4B5300145D0D}" dt="2024-04-25T12:08:20.681" v="1988"/>
            <ac:spMkLst>
              <pc:docMk/>
              <pc:sldMasterMk cId="2193305773" sldId="2147483777"/>
              <pc:sldLayoutMk cId="3329056919" sldId="2147483779"/>
              <ac:spMk id="103" creationId="{5A252429-4A0B-796C-F722-5C24769BFA9D}"/>
            </ac:spMkLst>
          </pc:spChg>
          <pc:spChg chg="add del mod">
            <ac:chgData name="Lukas Kozel" userId="5faef357-946f-4c0e-bd5d-396a2e3cc0bf" providerId="ADAL" clId="{26B7CC55-7383-4DEF-BC92-4B5300145D0D}" dt="2024-04-25T12:09:13.370" v="2002" actId="478"/>
            <ac:spMkLst>
              <pc:docMk/>
              <pc:sldMasterMk cId="2193305773" sldId="2147483777"/>
              <pc:sldLayoutMk cId="3329056919" sldId="2147483779"/>
              <ac:spMk id="104" creationId="{97882E77-77FA-EB99-737B-0F784F0BB7A2}"/>
            </ac:spMkLst>
          </pc:spChg>
          <pc:spChg chg="add del mod">
            <ac:chgData name="Lukas Kozel" userId="5faef357-946f-4c0e-bd5d-396a2e3cc0bf" providerId="ADAL" clId="{26B7CC55-7383-4DEF-BC92-4B5300145D0D}" dt="2024-04-25T12:09:29.704" v="2032" actId="478"/>
            <ac:spMkLst>
              <pc:docMk/>
              <pc:sldMasterMk cId="2193305773" sldId="2147483777"/>
              <pc:sldLayoutMk cId="3329056919" sldId="2147483779"/>
              <ac:spMk id="105" creationId="{B668DC97-72CF-88E6-5C1F-9628AFBA7836}"/>
            </ac:spMkLst>
          </pc:spChg>
          <pc:spChg chg="add mod">
            <ac:chgData name="Lukas Kozel" userId="5faef357-946f-4c0e-bd5d-396a2e3cc0bf" providerId="ADAL" clId="{26B7CC55-7383-4DEF-BC92-4B5300145D0D}" dt="2024-04-25T12:10:18.931" v="2058" actId="14100"/>
            <ac:spMkLst>
              <pc:docMk/>
              <pc:sldMasterMk cId="2193305773" sldId="2147483777"/>
              <pc:sldLayoutMk cId="3329056919" sldId="2147483779"/>
              <ac:spMk id="106" creationId="{EA87D5EB-4AC3-CE99-2A4A-AFAFB6EE7F91}"/>
            </ac:spMkLst>
          </pc:spChg>
          <pc:spChg chg="add mod">
            <ac:chgData name="Lukas Kozel" userId="5faef357-946f-4c0e-bd5d-396a2e3cc0bf" providerId="ADAL" clId="{26B7CC55-7383-4DEF-BC92-4B5300145D0D}" dt="2024-04-25T12:10:48.315" v="2070" actId="14100"/>
            <ac:spMkLst>
              <pc:docMk/>
              <pc:sldMasterMk cId="2193305773" sldId="2147483777"/>
              <pc:sldLayoutMk cId="3329056919" sldId="2147483779"/>
              <ac:spMk id="107" creationId="{8B904CFD-8294-E500-E105-0BBD0863DC28}"/>
            </ac:spMkLst>
          </pc:spChg>
          <pc:spChg chg="add del mod">
            <ac:chgData name="Lukas Kozel" userId="5faef357-946f-4c0e-bd5d-396a2e3cc0bf" providerId="ADAL" clId="{26B7CC55-7383-4DEF-BC92-4B5300145D0D}" dt="2024-04-25T12:12:42.134" v="2096" actId="478"/>
            <ac:spMkLst>
              <pc:docMk/>
              <pc:sldMasterMk cId="2193305773" sldId="2147483777"/>
              <pc:sldLayoutMk cId="3329056919" sldId="2147483779"/>
              <ac:spMk id="108" creationId="{21A13D45-FAAE-9B72-F34B-DC14874AB24A}"/>
            </ac:spMkLst>
          </pc:spChg>
          <pc:spChg chg="add del">
            <ac:chgData name="Lukas Kozel" userId="5faef357-946f-4c0e-bd5d-396a2e3cc0bf" providerId="ADAL" clId="{26B7CC55-7383-4DEF-BC92-4B5300145D0D}" dt="2024-04-25T12:11:33.435" v="2074" actId="11529"/>
            <ac:spMkLst>
              <pc:docMk/>
              <pc:sldMasterMk cId="2193305773" sldId="2147483777"/>
              <pc:sldLayoutMk cId="3329056919" sldId="2147483779"/>
              <ac:spMk id="109" creationId="{03D5965F-6410-ACD6-F986-473825275626}"/>
            </ac:spMkLst>
          </pc:spChg>
          <pc:spChg chg="add mod">
            <ac:chgData name="Lukas Kozel" userId="5faef357-946f-4c0e-bd5d-396a2e3cc0bf" providerId="ADAL" clId="{26B7CC55-7383-4DEF-BC92-4B5300145D0D}" dt="2024-04-25T12:21:07.023" v="2145" actId="14100"/>
            <ac:spMkLst>
              <pc:docMk/>
              <pc:sldMasterMk cId="2193305773" sldId="2147483777"/>
              <pc:sldLayoutMk cId="3329056919" sldId="2147483779"/>
              <ac:spMk id="110" creationId="{0AEE87BC-DAA5-1DBB-EA70-3D4D4494831D}"/>
            </ac:spMkLst>
          </pc:spChg>
          <pc:spChg chg="add mod">
            <ac:chgData name="Lukas Kozel" userId="5faef357-946f-4c0e-bd5d-396a2e3cc0bf" providerId="ADAL" clId="{26B7CC55-7383-4DEF-BC92-4B5300145D0D}" dt="2024-04-25T12:21:03.764" v="2144" actId="1035"/>
            <ac:spMkLst>
              <pc:docMk/>
              <pc:sldMasterMk cId="2193305773" sldId="2147483777"/>
              <pc:sldLayoutMk cId="3329056919" sldId="2147483779"/>
              <ac:spMk id="111" creationId="{031A3E4D-7AD6-2CE9-CE50-FCCDBD262E6B}"/>
            </ac:spMkLst>
          </pc:spChg>
          <pc:spChg chg="add mod">
            <ac:chgData name="Lukas Kozel" userId="5faef357-946f-4c0e-bd5d-396a2e3cc0bf" providerId="ADAL" clId="{26B7CC55-7383-4DEF-BC92-4B5300145D0D}" dt="2024-04-25T12:22:50.897" v="2161" actId="14100"/>
            <ac:spMkLst>
              <pc:docMk/>
              <pc:sldMasterMk cId="2193305773" sldId="2147483777"/>
              <pc:sldLayoutMk cId="3329056919" sldId="2147483779"/>
              <ac:spMk id="112" creationId="{288DE5FF-6B4E-BCA3-32F2-C75785973525}"/>
            </ac:spMkLst>
          </pc:spChg>
          <pc:spChg chg="add mod">
            <ac:chgData name="Lukas Kozel" userId="5faef357-946f-4c0e-bd5d-396a2e3cc0bf" providerId="ADAL" clId="{26B7CC55-7383-4DEF-BC92-4B5300145D0D}" dt="2024-04-25T12:24:28.942" v="2217" actId="1035"/>
            <ac:spMkLst>
              <pc:docMk/>
              <pc:sldMasterMk cId="2193305773" sldId="2147483777"/>
              <pc:sldLayoutMk cId="3329056919" sldId="2147483779"/>
              <ac:spMk id="113" creationId="{C15B4EB8-7EC9-26B7-8737-65989C0D3ED5}"/>
            </ac:spMkLst>
          </pc:spChg>
          <pc:spChg chg="add del mod">
            <ac:chgData name="Lukas Kozel" userId="5faef357-946f-4c0e-bd5d-396a2e3cc0bf" providerId="ADAL" clId="{26B7CC55-7383-4DEF-BC92-4B5300145D0D}" dt="2024-04-25T12:23:09.520" v="2167" actId="21"/>
            <ac:spMkLst>
              <pc:docMk/>
              <pc:sldMasterMk cId="2193305773" sldId="2147483777"/>
              <pc:sldLayoutMk cId="3329056919" sldId="2147483779"/>
              <ac:spMk id="114" creationId="{813E4091-54C6-529D-C2C2-98DDC46F4D37}"/>
            </ac:spMkLst>
          </pc:spChg>
          <pc:spChg chg="add mod">
            <ac:chgData name="Lukas Kozel" userId="5faef357-946f-4c0e-bd5d-396a2e3cc0bf" providerId="ADAL" clId="{26B7CC55-7383-4DEF-BC92-4B5300145D0D}" dt="2024-04-25T12:24:34.126" v="2220" actId="1035"/>
            <ac:spMkLst>
              <pc:docMk/>
              <pc:sldMasterMk cId="2193305773" sldId="2147483777"/>
              <pc:sldLayoutMk cId="3329056919" sldId="2147483779"/>
              <ac:spMk id="115" creationId="{3BDAE986-6CFC-50DE-9C33-58B6025AA88F}"/>
            </ac:spMkLst>
          </pc:spChg>
          <pc:spChg chg="add del mod">
            <ac:chgData name="Lukas Kozel" userId="5faef357-946f-4c0e-bd5d-396a2e3cc0bf" providerId="ADAL" clId="{26B7CC55-7383-4DEF-BC92-4B5300145D0D}" dt="2024-04-25T12:23:31.139" v="2175" actId="21"/>
            <ac:spMkLst>
              <pc:docMk/>
              <pc:sldMasterMk cId="2193305773" sldId="2147483777"/>
              <pc:sldLayoutMk cId="3329056919" sldId="2147483779"/>
              <ac:spMk id="116" creationId="{1174BB60-7C62-0140-4C0B-CA87C0BFB182}"/>
            </ac:spMkLst>
          </pc:spChg>
          <pc:spChg chg="add del mod">
            <ac:chgData name="Lukas Kozel" userId="5faef357-946f-4c0e-bd5d-396a2e3cc0bf" providerId="ADAL" clId="{26B7CC55-7383-4DEF-BC92-4B5300145D0D}" dt="2024-04-25T12:23:31.139" v="2175" actId="21"/>
            <ac:spMkLst>
              <pc:docMk/>
              <pc:sldMasterMk cId="2193305773" sldId="2147483777"/>
              <pc:sldLayoutMk cId="3329056919" sldId="2147483779"/>
              <ac:spMk id="117" creationId="{10B52DC6-F068-4519-1730-65DB6914ECFC}"/>
            </ac:spMkLst>
          </pc:spChg>
          <pc:spChg chg="add mod">
            <ac:chgData name="Lukas Kozel" userId="5faef357-946f-4c0e-bd5d-396a2e3cc0bf" providerId="ADAL" clId="{26B7CC55-7383-4DEF-BC92-4B5300145D0D}" dt="2024-04-25T12:24:37.632" v="2223" actId="1035"/>
            <ac:spMkLst>
              <pc:docMk/>
              <pc:sldMasterMk cId="2193305773" sldId="2147483777"/>
              <pc:sldLayoutMk cId="3329056919" sldId="2147483779"/>
              <ac:spMk id="118" creationId="{DDAD1F8C-EAB0-9F55-F87A-F0116905E84A}"/>
            </ac:spMkLst>
          </pc:spChg>
          <pc:spChg chg="add mod">
            <ac:chgData name="Lukas Kozel" userId="5faef357-946f-4c0e-bd5d-396a2e3cc0bf" providerId="ADAL" clId="{26B7CC55-7383-4DEF-BC92-4B5300145D0D}" dt="2024-04-25T12:24:40.182" v="2226" actId="1035"/>
            <ac:spMkLst>
              <pc:docMk/>
              <pc:sldMasterMk cId="2193305773" sldId="2147483777"/>
              <pc:sldLayoutMk cId="3329056919" sldId="2147483779"/>
              <ac:spMk id="119" creationId="{93556574-258B-A39C-3FE5-D71A829BDCEB}"/>
            </ac:spMkLst>
          </pc:spChg>
          <pc:spChg chg="add mod">
            <ac:chgData name="Lukas Kozel" userId="5faef357-946f-4c0e-bd5d-396a2e3cc0bf" providerId="ADAL" clId="{26B7CC55-7383-4DEF-BC92-4B5300145D0D}" dt="2024-04-25T12:25:11.812" v="2239" actId="1076"/>
            <ac:spMkLst>
              <pc:docMk/>
              <pc:sldMasterMk cId="2193305773" sldId="2147483777"/>
              <pc:sldLayoutMk cId="3329056919" sldId="2147483779"/>
              <ac:spMk id="120" creationId="{3C51B56B-E9B3-26FD-9C4A-2943A47C465C}"/>
            </ac:spMkLst>
          </pc:spChg>
          <pc:spChg chg="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22" creationId="{DA03D32E-DB91-9BAB-54AE-47C2DCDA26A5}"/>
            </ac:spMkLst>
          </pc:spChg>
          <pc:spChg chg="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23" creationId="{F7616053-6C63-C06B-9258-D033861F46EE}"/>
            </ac:spMkLst>
          </pc:spChg>
          <pc:spChg chg="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25" creationId="{9057CE2D-9304-9440-0585-244635FE208D}"/>
            </ac:spMkLst>
          </pc:spChg>
          <pc:spChg chg="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26" creationId="{D792B2E2-DDBC-BA27-C4E1-41CF6D81CFA8}"/>
            </ac:spMkLst>
          </pc:spChg>
          <pc:spChg chg="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28" creationId="{EBEE8397-2D4B-F811-4D2E-82C3BC4B1410}"/>
            </ac:spMkLst>
          </pc:spChg>
          <pc:spChg chg="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29" creationId="{90D128C9-A8BB-5A14-FC1A-4698CB35E363}"/>
            </ac:spMkLst>
          </pc:spChg>
          <pc:spChg chg="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31" creationId="{E137D103-5F7B-31FF-E569-BF6825377F29}"/>
            </ac:spMkLst>
          </pc:spChg>
          <pc:spChg chg="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32" creationId="{96375049-0A1D-048D-832A-56CB61B2AE75}"/>
            </ac:spMkLst>
          </pc:spChg>
          <pc:spChg chg="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34" creationId="{F317544E-F2E6-E515-1DB9-CC818D909EE2}"/>
            </ac:spMkLst>
          </pc:spChg>
          <pc:spChg chg="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35" creationId="{10B8368A-973D-5FE2-FD8F-AD47E5AB75FB}"/>
            </ac:spMkLst>
          </pc:spChg>
          <pc:spChg chg="add 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36" creationId="{35F22E36-5833-FEB2-881E-C2B67A279BC7}"/>
            </ac:spMkLst>
          </pc:spChg>
          <pc:spChg chg="add mod">
            <ac:chgData name="Lukas Kozel" userId="5faef357-946f-4c0e-bd5d-396a2e3cc0bf" providerId="ADAL" clId="{26B7CC55-7383-4DEF-BC92-4B5300145D0D}" dt="2024-04-25T12:25:07.915" v="2237" actId="20577"/>
            <ac:spMkLst>
              <pc:docMk/>
              <pc:sldMasterMk cId="2193305773" sldId="2147483777"/>
              <pc:sldLayoutMk cId="3329056919" sldId="2147483779"/>
              <ac:spMk id="137" creationId="{6CD373D0-2255-D2EC-DAFA-495C0424FB47}"/>
            </ac:spMkLst>
          </pc:spChg>
          <pc:spChg chg="add mod">
            <ac:chgData name="Lukas Kozel" userId="5faef357-946f-4c0e-bd5d-396a2e3cc0bf" providerId="ADAL" clId="{26B7CC55-7383-4DEF-BC92-4B5300145D0D}" dt="2024-04-25T12:25:37.661" v="2259"/>
            <ac:spMkLst>
              <pc:docMk/>
              <pc:sldMasterMk cId="2193305773" sldId="2147483777"/>
              <pc:sldLayoutMk cId="3329056919" sldId="2147483779"/>
              <ac:spMk id="138" creationId="{A2D8CACE-C03A-7B4D-1C2D-DDAEB4327A8C}"/>
            </ac:spMkLst>
          </pc:spChg>
          <pc:spChg chg="add mod">
            <ac:chgData name="Lukas Kozel" userId="5faef357-946f-4c0e-bd5d-396a2e3cc0bf" providerId="ADAL" clId="{26B7CC55-7383-4DEF-BC92-4B5300145D0D}" dt="2024-04-25T12:25:46.027" v="2260"/>
            <ac:spMkLst>
              <pc:docMk/>
              <pc:sldMasterMk cId="2193305773" sldId="2147483777"/>
              <pc:sldLayoutMk cId="3329056919" sldId="2147483779"/>
              <ac:spMk id="139" creationId="{754B722B-7F4C-8C54-6B76-22E560A9DF0D}"/>
            </ac:spMkLst>
          </pc:spChg>
          <pc:spChg chg="add 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40" creationId="{5CEF4EDE-ECF7-9232-AC47-62A62399EE6F}"/>
            </ac:spMkLst>
          </pc:spChg>
          <pc:spChg chg="add 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41" creationId="{B4951A55-B23A-9F68-055A-9651E2FB86EE}"/>
            </ac:spMkLst>
          </pc:spChg>
          <pc:spChg chg="add 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42" creationId="{B2867CAC-E486-23D5-7929-B44E3DB2EEB8}"/>
            </ac:spMkLst>
          </pc:spChg>
          <pc:spChg chg="add 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43" creationId="{37F1DC8B-FF94-916E-0BB8-E0CCE30432C4}"/>
            </ac:spMkLst>
          </pc:spChg>
          <pc:spChg chg="add 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44" creationId="{9B4DD31F-4CF5-51DD-25F3-1E6FDF408681}"/>
            </ac:spMkLst>
          </pc:spChg>
          <pc:spChg chg="add mod">
            <ac:chgData name="Lukas Kozel" userId="5faef357-946f-4c0e-bd5d-396a2e3cc0bf" providerId="ADAL" clId="{26B7CC55-7383-4DEF-BC92-4B5300145D0D}" dt="2024-04-25T12:24:55.765" v="2228" actId="571"/>
            <ac:spMkLst>
              <pc:docMk/>
              <pc:sldMasterMk cId="2193305773" sldId="2147483777"/>
              <pc:sldLayoutMk cId="3329056919" sldId="2147483779"/>
              <ac:spMk id="145" creationId="{CA10EA2D-4639-D66F-E3DF-12C57D27189B}"/>
            </ac:spMkLst>
          </pc:spChg>
          <pc:spChg chg="add 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46" creationId="{37BA91CC-530F-BE00-63DE-261B307F3C4B}"/>
            </ac:spMkLst>
          </pc:spChg>
          <pc:spChg chg="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48" creationId="{65BAE4A1-2308-981E-6BD6-17743AF7BE3A}"/>
            </ac:spMkLst>
          </pc:spChg>
          <pc:spChg chg="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49" creationId="{A00AEF81-5687-2D18-28D6-77DAC4EE37EF}"/>
            </ac:spMkLst>
          </pc:spChg>
          <pc:spChg chg="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51" creationId="{020C8ECF-45B0-EC1B-EE31-B41950AF2C5C}"/>
            </ac:spMkLst>
          </pc:spChg>
          <pc:spChg chg="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52" creationId="{AF2A337A-49AE-4CB5-5EC8-DF3B8E3572F2}"/>
            </ac:spMkLst>
          </pc:spChg>
          <pc:spChg chg="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54" creationId="{6BEBAB0D-5585-8FCA-60D5-0F3CBA46791F}"/>
            </ac:spMkLst>
          </pc:spChg>
          <pc:spChg chg="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55" creationId="{667B3F97-10C2-C058-E796-DD08BD6E9968}"/>
            </ac:spMkLst>
          </pc:spChg>
          <pc:spChg chg="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57" creationId="{4696929A-9E55-CDC7-4CC7-85B676021FE2}"/>
            </ac:spMkLst>
          </pc:spChg>
          <pc:spChg chg="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58" creationId="{C07CF64B-7C62-A992-724E-6C68BD4174F0}"/>
            </ac:spMkLst>
          </pc:spChg>
          <pc:spChg chg="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60" creationId="{D491A89C-1977-AC94-0C7C-086CC4B3B4C6}"/>
            </ac:spMkLst>
          </pc:spChg>
          <pc:spChg chg="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61" creationId="{154276AF-883C-1164-4FB6-01C38F3A9681}"/>
            </ac:spMkLst>
          </pc:spChg>
          <pc:spChg chg="add 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62" creationId="{12E56BE5-F2C1-E811-5FEA-090AB0E39201}"/>
            </ac:spMkLst>
          </pc:spChg>
          <pc:spChg chg="add mod">
            <ac:chgData name="Lukas Kozel" userId="5faef357-946f-4c0e-bd5d-396a2e3cc0bf" providerId="ADAL" clId="{26B7CC55-7383-4DEF-BC92-4B5300145D0D}" dt="2024-04-25T12:26:04.648" v="2272" actId="20577"/>
            <ac:spMkLst>
              <pc:docMk/>
              <pc:sldMasterMk cId="2193305773" sldId="2147483777"/>
              <pc:sldLayoutMk cId="3329056919" sldId="2147483779"/>
              <ac:spMk id="163" creationId="{08A8D6AC-4978-B622-64ED-35E9B8D6AEEA}"/>
            </ac:spMkLst>
          </pc:spChg>
          <pc:spChg chg="add mod">
            <ac:chgData name="Lukas Kozel" userId="5faef357-946f-4c0e-bd5d-396a2e3cc0bf" providerId="ADAL" clId="{26B7CC55-7383-4DEF-BC92-4B5300145D0D}" dt="2024-04-25T12:26:07.231" v="2275" actId="20577"/>
            <ac:spMkLst>
              <pc:docMk/>
              <pc:sldMasterMk cId="2193305773" sldId="2147483777"/>
              <pc:sldLayoutMk cId="3329056919" sldId="2147483779"/>
              <ac:spMk id="164" creationId="{B43B4477-4DE3-149A-ABA9-6E71019B237E}"/>
            </ac:spMkLst>
          </pc:spChg>
          <pc:spChg chg="add mod">
            <ac:chgData name="Lukas Kozel" userId="5faef357-946f-4c0e-bd5d-396a2e3cc0bf" providerId="ADAL" clId="{26B7CC55-7383-4DEF-BC92-4B5300145D0D}" dt="2024-04-25T12:26:12.123" v="2276"/>
            <ac:spMkLst>
              <pc:docMk/>
              <pc:sldMasterMk cId="2193305773" sldId="2147483777"/>
              <pc:sldLayoutMk cId="3329056919" sldId="2147483779"/>
              <ac:spMk id="165" creationId="{6CFC7DDA-811F-273F-CE32-7C03D0586E29}"/>
            </ac:spMkLst>
          </pc:spChg>
          <pc:spChg chg="add 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66" creationId="{20A9F2DC-B8F0-ECEB-8D84-C4EE3F3545C5}"/>
            </ac:spMkLst>
          </pc:spChg>
          <pc:spChg chg="add 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67" creationId="{8E7F3B9D-B2F4-496F-1A3A-A18A9AE5669F}"/>
            </ac:spMkLst>
          </pc:spChg>
          <pc:spChg chg="add 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68" creationId="{0F33D315-1016-E414-CBBE-E0BAB726F5E9}"/>
            </ac:spMkLst>
          </pc:spChg>
          <pc:spChg chg="add 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69" creationId="{B4F53939-480D-874D-2A3F-467D0AC71713}"/>
            </ac:spMkLst>
          </pc:spChg>
          <pc:spChg chg="add 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70" creationId="{DEFD55BF-4313-A356-93ED-2A8BBAEA3402}"/>
            </ac:spMkLst>
          </pc:spChg>
          <pc:spChg chg="add mod">
            <ac:chgData name="Lukas Kozel" userId="5faef357-946f-4c0e-bd5d-396a2e3cc0bf" providerId="ADAL" clId="{26B7CC55-7383-4DEF-BC92-4B5300145D0D}" dt="2024-04-25T12:25:56.788" v="2262" actId="571"/>
            <ac:spMkLst>
              <pc:docMk/>
              <pc:sldMasterMk cId="2193305773" sldId="2147483777"/>
              <pc:sldLayoutMk cId="3329056919" sldId="2147483779"/>
              <ac:spMk id="171" creationId="{D9A365BC-D7AB-484A-D7C8-67604014D490}"/>
            </ac:spMkLst>
          </pc:spChg>
          <pc:grpChg chg="add mod">
            <ac:chgData name="Lukas Kozel" userId="5faef357-946f-4c0e-bd5d-396a2e3cc0bf" providerId="ADAL" clId="{26B7CC55-7383-4DEF-BC92-4B5300145D0D}" dt="2024-04-25T12:09:11.693" v="2001" actId="1076"/>
            <ac:grpSpMkLst>
              <pc:docMk/>
              <pc:sldMasterMk cId="2193305773" sldId="2147483777"/>
              <pc:sldLayoutMk cId="3329056919" sldId="2147483779"/>
              <ac:grpSpMk id="18" creationId="{BD7A1688-A6F2-3083-A7DE-29FDFF623302}"/>
            </ac:grpSpMkLst>
          </pc:grpChg>
          <pc:grpChg chg="add mod">
            <ac:chgData name="Lukas Kozel" userId="5faef357-946f-4c0e-bd5d-396a2e3cc0bf" providerId="ADAL" clId="{26B7CC55-7383-4DEF-BC92-4B5300145D0D}" dt="2024-04-25T12:09:11.693" v="2001" actId="1076"/>
            <ac:grpSpMkLst>
              <pc:docMk/>
              <pc:sldMasterMk cId="2193305773" sldId="2147483777"/>
              <pc:sldLayoutMk cId="3329056919" sldId="2147483779"/>
              <ac:grpSpMk id="21" creationId="{C8DA82A4-41E1-7498-9A99-5A0D743875E7}"/>
            </ac:grpSpMkLst>
          </pc:grpChg>
          <pc:grpChg chg="add mod">
            <ac:chgData name="Lukas Kozel" userId="5faef357-946f-4c0e-bd5d-396a2e3cc0bf" providerId="ADAL" clId="{26B7CC55-7383-4DEF-BC92-4B5300145D0D}" dt="2024-04-25T12:09:11.693" v="2001" actId="1076"/>
            <ac:grpSpMkLst>
              <pc:docMk/>
              <pc:sldMasterMk cId="2193305773" sldId="2147483777"/>
              <pc:sldLayoutMk cId="3329056919" sldId="2147483779"/>
              <ac:grpSpMk id="24" creationId="{4BF112BC-1318-A6AB-F7F0-07E05ADAB901}"/>
            </ac:grpSpMkLst>
          </pc:grpChg>
          <pc:grpChg chg="add mod">
            <ac:chgData name="Lukas Kozel" userId="5faef357-946f-4c0e-bd5d-396a2e3cc0bf" providerId="ADAL" clId="{26B7CC55-7383-4DEF-BC92-4B5300145D0D}" dt="2024-04-25T12:09:11.693" v="2001" actId="1076"/>
            <ac:grpSpMkLst>
              <pc:docMk/>
              <pc:sldMasterMk cId="2193305773" sldId="2147483777"/>
              <pc:sldLayoutMk cId="3329056919" sldId="2147483779"/>
              <ac:grpSpMk id="30" creationId="{0983B129-77B0-563D-5B25-F235BC5FBAC0}"/>
            </ac:grpSpMkLst>
          </pc:grpChg>
          <pc:grpChg chg="add mod">
            <ac:chgData name="Lukas Kozel" userId="5faef357-946f-4c0e-bd5d-396a2e3cc0bf" providerId="ADAL" clId="{26B7CC55-7383-4DEF-BC92-4B5300145D0D}" dt="2024-04-25T12:09:11.693" v="2001" actId="1076"/>
            <ac:grpSpMkLst>
              <pc:docMk/>
              <pc:sldMasterMk cId="2193305773" sldId="2147483777"/>
              <pc:sldLayoutMk cId="3329056919" sldId="2147483779"/>
              <ac:grpSpMk id="33" creationId="{C31F3B21-7804-AE1A-46C6-D8FF102E01CD}"/>
            </ac:grpSpMkLst>
          </pc:grpChg>
          <pc:grpChg chg="add del mod">
            <ac:chgData name="Lukas Kozel" userId="5faef357-946f-4c0e-bd5d-396a2e3cc0bf" providerId="ADAL" clId="{26B7CC55-7383-4DEF-BC92-4B5300145D0D}" dt="2024-04-25T12:26:15.944" v="2277" actId="478"/>
            <ac:grpSpMkLst>
              <pc:docMk/>
              <pc:sldMasterMk cId="2193305773" sldId="2147483777"/>
              <pc:sldLayoutMk cId="3329056919" sldId="2147483779"/>
              <ac:grpSpMk id="52" creationId="{EE73B4B1-DC0B-0084-DE57-9B0025FB34D3}"/>
            </ac:grpSpMkLst>
          </pc:grpChg>
          <pc:grpChg chg="add del mod">
            <ac:chgData name="Lukas Kozel" userId="5faef357-946f-4c0e-bd5d-396a2e3cc0bf" providerId="ADAL" clId="{26B7CC55-7383-4DEF-BC92-4B5300145D0D}" dt="2024-04-25T12:26:15.944" v="2277" actId="478"/>
            <ac:grpSpMkLst>
              <pc:docMk/>
              <pc:sldMasterMk cId="2193305773" sldId="2147483777"/>
              <pc:sldLayoutMk cId="3329056919" sldId="2147483779"/>
              <ac:grpSpMk id="55" creationId="{99F0C5FC-0A0E-9493-6DB5-0C54E45763D1}"/>
            </ac:grpSpMkLst>
          </pc:grpChg>
          <pc:grpChg chg="add del mod">
            <ac:chgData name="Lukas Kozel" userId="5faef357-946f-4c0e-bd5d-396a2e3cc0bf" providerId="ADAL" clId="{26B7CC55-7383-4DEF-BC92-4B5300145D0D}" dt="2024-04-25T12:26:15.944" v="2277" actId="478"/>
            <ac:grpSpMkLst>
              <pc:docMk/>
              <pc:sldMasterMk cId="2193305773" sldId="2147483777"/>
              <pc:sldLayoutMk cId="3329056919" sldId="2147483779"/>
              <ac:grpSpMk id="58" creationId="{E2E53D86-525B-CD6E-51D4-957793BFF120}"/>
            </ac:grpSpMkLst>
          </pc:grpChg>
          <pc:grpChg chg="add del mod">
            <ac:chgData name="Lukas Kozel" userId="5faef357-946f-4c0e-bd5d-396a2e3cc0bf" providerId="ADAL" clId="{26B7CC55-7383-4DEF-BC92-4B5300145D0D}" dt="2024-04-25T12:26:15.944" v="2277" actId="478"/>
            <ac:grpSpMkLst>
              <pc:docMk/>
              <pc:sldMasterMk cId="2193305773" sldId="2147483777"/>
              <pc:sldLayoutMk cId="3329056919" sldId="2147483779"/>
              <ac:grpSpMk id="67" creationId="{E460BA30-B486-CCF6-AC1C-240E68008CA4}"/>
            </ac:grpSpMkLst>
          </pc:grpChg>
          <pc:grpChg chg="add del mod">
            <ac:chgData name="Lukas Kozel" userId="5faef357-946f-4c0e-bd5d-396a2e3cc0bf" providerId="ADAL" clId="{26B7CC55-7383-4DEF-BC92-4B5300145D0D}" dt="2024-04-25T12:26:15.944" v="2277" actId="478"/>
            <ac:grpSpMkLst>
              <pc:docMk/>
              <pc:sldMasterMk cId="2193305773" sldId="2147483777"/>
              <pc:sldLayoutMk cId="3329056919" sldId="2147483779"/>
              <ac:grpSpMk id="81" creationId="{957E9A90-728A-A6C6-00CE-31E7C427C621}"/>
            </ac:grpSpMkLst>
          </pc:grpChg>
          <pc:grpChg chg="add del mod">
            <ac:chgData name="Lukas Kozel" userId="5faef357-946f-4c0e-bd5d-396a2e3cc0bf" providerId="ADAL" clId="{26B7CC55-7383-4DEF-BC92-4B5300145D0D}" dt="2024-04-25T12:26:15.944" v="2277" actId="478"/>
            <ac:grpSpMkLst>
              <pc:docMk/>
              <pc:sldMasterMk cId="2193305773" sldId="2147483777"/>
              <pc:sldLayoutMk cId="3329056919" sldId="2147483779"/>
              <ac:grpSpMk id="84" creationId="{7322683A-05B6-23E4-2335-AB4D0142090F}"/>
            </ac:grpSpMkLst>
          </pc:grpChg>
          <pc:grpChg chg="add del mod">
            <ac:chgData name="Lukas Kozel" userId="5faef357-946f-4c0e-bd5d-396a2e3cc0bf" providerId="ADAL" clId="{26B7CC55-7383-4DEF-BC92-4B5300145D0D}" dt="2024-04-25T12:26:15.944" v="2277" actId="478"/>
            <ac:grpSpMkLst>
              <pc:docMk/>
              <pc:sldMasterMk cId="2193305773" sldId="2147483777"/>
              <pc:sldLayoutMk cId="3329056919" sldId="2147483779"/>
              <ac:grpSpMk id="87" creationId="{FC69A7D3-24D8-B277-50DC-84BD62C1AACD}"/>
            </ac:grpSpMkLst>
          </pc:grpChg>
          <pc:grpChg chg="add del mod">
            <ac:chgData name="Lukas Kozel" userId="5faef357-946f-4c0e-bd5d-396a2e3cc0bf" providerId="ADAL" clId="{26B7CC55-7383-4DEF-BC92-4B5300145D0D}" dt="2024-04-25T12:26:15.944" v="2277" actId="478"/>
            <ac:grpSpMkLst>
              <pc:docMk/>
              <pc:sldMasterMk cId="2193305773" sldId="2147483777"/>
              <pc:sldLayoutMk cId="3329056919" sldId="2147483779"/>
              <ac:grpSpMk id="90" creationId="{9831CCE2-BFB7-2E75-A43F-084571FA36E2}"/>
            </ac:grpSpMkLst>
          </pc:grpChg>
          <pc:grpChg chg="add del mod">
            <ac:chgData name="Lukas Kozel" userId="5faef357-946f-4c0e-bd5d-396a2e3cc0bf" providerId="ADAL" clId="{26B7CC55-7383-4DEF-BC92-4B5300145D0D}" dt="2024-04-25T12:26:15.944" v="2277" actId="478"/>
            <ac:grpSpMkLst>
              <pc:docMk/>
              <pc:sldMasterMk cId="2193305773" sldId="2147483777"/>
              <pc:sldLayoutMk cId="3329056919" sldId="2147483779"/>
              <ac:grpSpMk id="93" creationId="{9AF06B24-D18B-6F1E-D930-EF3E98EE34F0}"/>
            </ac:grpSpMkLst>
          </pc:grpChg>
          <pc:grpChg chg="add del mod">
            <ac:chgData name="Lukas Kozel" userId="5faef357-946f-4c0e-bd5d-396a2e3cc0bf" providerId="ADAL" clId="{26B7CC55-7383-4DEF-BC92-4B5300145D0D}" dt="2024-04-25T12:26:15.944" v="2277" actId="478"/>
            <ac:grpSpMkLst>
              <pc:docMk/>
              <pc:sldMasterMk cId="2193305773" sldId="2147483777"/>
              <pc:sldLayoutMk cId="3329056919" sldId="2147483779"/>
              <ac:grpSpMk id="101" creationId="{1BFE6139-0236-E19D-68E6-CCBA69BE9334}"/>
            </ac:grpSpMkLst>
          </pc:grpChg>
          <pc:grpChg chg="add mod">
            <ac:chgData name="Lukas Kozel" userId="5faef357-946f-4c0e-bd5d-396a2e3cc0bf" providerId="ADAL" clId="{26B7CC55-7383-4DEF-BC92-4B5300145D0D}" dt="2024-04-25T12:24:55.765" v="2228" actId="571"/>
            <ac:grpSpMkLst>
              <pc:docMk/>
              <pc:sldMasterMk cId="2193305773" sldId="2147483777"/>
              <pc:sldLayoutMk cId="3329056919" sldId="2147483779"/>
              <ac:grpSpMk id="121" creationId="{54730FB7-C182-1243-7B30-4E0FA4CA40EE}"/>
            </ac:grpSpMkLst>
          </pc:grpChg>
          <pc:grpChg chg="add mod">
            <ac:chgData name="Lukas Kozel" userId="5faef357-946f-4c0e-bd5d-396a2e3cc0bf" providerId="ADAL" clId="{26B7CC55-7383-4DEF-BC92-4B5300145D0D}" dt="2024-04-25T12:24:55.765" v="2228" actId="571"/>
            <ac:grpSpMkLst>
              <pc:docMk/>
              <pc:sldMasterMk cId="2193305773" sldId="2147483777"/>
              <pc:sldLayoutMk cId="3329056919" sldId="2147483779"/>
              <ac:grpSpMk id="124" creationId="{6D6E8B08-94C0-0A74-8784-5FAE4FE9FAEA}"/>
            </ac:grpSpMkLst>
          </pc:grpChg>
          <pc:grpChg chg="add mod">
            <ac:chgData name="Lukas Kozel" userId="5faef357-946f-4c0e-bd5d-396a2e3cc0bf" providerId="ADAL" clId="{26B7CC55-7383-4DEF-BC92-4B5300145D0D}" dt="2024-04-25T12:24:55.765" v="2228" actId="571"/>
            <ac:grpSpMkLst>
              <pc:docMk/>
              <pc:sldMasterMk cId="2193305773" sldId="2147483777"/>
              <pc:sldLayoutMk cId="3329056919" sldId="2147483779"/>
              <ac:grpSpMk id="127" creationId="{13524640-1995-0425-AE92-31F292C675E4}"/>
            </ac:grpSpMkLst>
          </pc:grpChg>
          <pc:grpChg chg="add mod">
            <ac:chgData name="Lukas Kozel" userId="5faef357-946f-4c0e-bd5d-396a2e3cc0bf" providerId="ADAL" clId="{26B7CC55-7383-4DEF-BC92-4B5300145D0D}" dt="2024-04-25T12:24:55.765" v="2228" actId="571"/>
            <ac:grpSpMkLst>
              <pc:docMk/>
              <pc:sldMasterMk cId="2193305773" sldId="2147483777"/>
              <pc:sldLayoutMk cId="3329056919" sldId="2147483779"/>
              <ac:grpSpMk id="130" creationId="{E030B970-F978-BFD4-664C-A17D4EF08831}"/>
            </ac:grpSpMkLst>
          </pc:grpChg>
          <pc:grpChg chg="add mod">
            <ac:chgData name="Lukas Kozel" userId="5faef357-946f-4c0e-bd5d-396a2e3cc0bf" providerId="ADAL" clId="{26B7CC55-7383-4DEF-BC92-4B5300145D0D}" dt="2024-04-25T12:24:55.765" v="2228" actId="571"/>
            <ac:grpSpMkLst>
              <pc:docMk/>
              <pc:sldMasterMk cId="2193305773" sldId="2147483777"/>
              <pc:sldLayoutMk cId="3329056919" sldId="2147483779"/>
              <ac:grpSpMk id="133" creationId="{03A5D946-A0BA-A05B-280D-51FF70695E2F}"/>
            </ac:grpSpMkLst>
          </pc:grpChg>
          <pc:grpChg chg="add mod">
            <ac:chgData name="Lukas Kozel" userId="5faef357-946f-4c0e-bd5d-396a2e3cc0bf" providerId="ADAL" clId="{26B7CC55-7383-4DEF-BC92-4B5300145D0D}" dt="2024-04-25T12:25:56.788" v="2262" actId="571"/>
            <ac:grpSpMkLst>
              <pc:docMk/>
              <pc:sldMasterMk cId="2193305773" sldId="2147483777"/>
              <pc:sldLayoutMk cId="3329056919" sldId="2147483779"/>
              <ac:grpSpMk id="147" creationId="{C079B639-9AA0-7809-B707-FE34C270246B}"/>
            </ac:grpSpMkLst>
          </pc:grpChg>
          <pc:grpChg chg="add mod">
            <ac:chgData name="Lukas Kozel" userId="5faef357-946f-4c0e-bd5d-396a2e3cc0bf" providerId="ADAL" clId="{26B7CC55-7383-4DEF-BC92-4B5300145D0D}" dt="2024-04-25T12:25:56.788" v="2262" actId="571"/>
            <ac:grpSpMkLst>
              <pc:docMk/>
              <pc:sldMasterMk cId="2193305773" sldId="2147483777"/>
              <pc:sldLayoutMk cId="3329056919" sldId="2147483779"/>
              <ac:grpSpMk id="150" creationId="{02C06250-9133-55CB-9722-4453F3FB8924}"/>
            </ac:grpSpMkLst>
          </pc:grpChg>
          <pc:grpChg chg="add mod">
            <ac:chgData name="Lukas Kozel" userId="5faef357-946f-4c0e-bd5d-396a2e3cc0bf" providerId="ADAL" clId="{26B7CC55-7383-4DEF-BC92-4B5300145D0D}" dt="2024-04-25T12:25:56.788" v="2262" actId="571"/>
            <ac:grpSpMkLst>
              <pc:docMk/>
              <pc:sldMasterMk cId="2193305773" sldId="2147483777"/>
              <pc:sldLayoutMk cId="3329056919" sldId="2147483779"/>
              <ac:grpSpMk id="153" creationId="{727A88EC-A42C-0E20-F70F-8305269BBBCC}"/>
            </ac:grpSpMkLst>
          </pc:grpChg>
          <pc:grpChg chg="add mod">
            <ac:chgData name="Lukas Kozel" userId="5faef357-946f-4c0e-bd5d-396a2e3cc0bf" providerId="ADAL" clId="{26B7CC55-7383-4DEF-BC92-4B5300145D0D}" dt="2024-04-25T12:25:56.788" v="2262" actId="571"/>
            <ac:grpSpMkLst>
              <pc:docMk/>
              <pc:sldMasterMk cId="2193305773" sldId="2147483777"/>
              <pc:sldLayoutMk cId="3329056919" sldId="2147483779"/>
              <ac:grpSpMk id="156" creationId="{B8D8E79F-E7BE-487C-5C00-E1B94B39B9BD}"/>
            </ac:grpSpMkLst>
          </pc:grpChg>
          <pc:grpChg chg="add mod">
            <ac:chgData name="Lukas Kozel" userId="5faef357-946f-4c0e-bd5d-396a2e3cc0bf" providerId="ADAL" clId="{26B7CC55-7383-4DEF-BC92-4B5300145D0D}" dt="2024-04-25T12:25:56.788" v="2262" actId="571"/>
            <ac:grpSpMkLst>
              <pc:docMk/>
              <pc:sldMasterMk cId="2193305773" sldId="2147483777"/>
              <pc:sldLayoutMk cId="3329056919" sldId="2147483779"/>
              <ac:grpSpMk id="159" creationId="{49355F0F-AA8E-2FC6-2EA4-A42D28B061E3}"/>
            </ac:grpSpMkLst>
          </pc:grpChg>
        </pc:sldLayoutChg>
        <pc:sldLayoutChg chg="del">
          <pc:chgData name="Lukas Kozel" userId="5faef357-946f-4c0e-bd5d-396a2e3cc0bf" providerId="ADAL" clId="{26B7CC55-7383-4DEF-BC92-4B5300145D0D}" dt="2024-04-25T11:51:53.270" v="1480" actId="2696"/>
          <pc:sldLayoutMkLst>
            <pc:docMk/>
            <pc:sldMasterMk cId="2193305773" sldId="2147483777"/>
            <pc:sldLayoutMk cId="3539248501" sldId="2147483779"/>
          </pc:sldLayoutMkLst>
        </pc:sldLayoutChg>
        <pc:sldLayoutChg chg="del">
          <pc:chgData name="Lukas Kozel" userId="5faef357-946f-4c0e-bd5d-396a2e3cc0bf" providerId="ADAL" clId="{26B7CC55-7383-4DEF-BC92-4B5300145D0D}" dt="2024-04-25T12:03:20.956" v="1797" actId="47"/>
          <pc:sldLayoutMkLst>
            <pc:docMk/>
            <pc:sldMasterMk cId="2193305773" sldId="2147483777"/>
            <pc:sldLayoutMk cId="4030864718" sldId="2147483779"/>
          </pc:sldLayoutMkLst>
        </pc:sldLayoutChg>
        <pc:sldLayoutChg chg="del">
          <pc:chgData name="Lukas Kozel" userId="5faef357-946f-4c0e-bd5d-396a2e3cc0bf" providerId="ADAL" clId="{26B7CC55-7383-4DEF-BC92-4B5300145D0D}" dt="2024-04-25T11:51:53.287" v="1481" actId="2696"/>
          <pc:sldLayoutMkLst>
            <pc:docMk/>
            <pc:sldMasterMk cId="2193305773" sldId="2147483777"/>
            <pc:sldLayoutMk cId="530412336" sldId="2147483780"/>
          </pc:sldLayoutMkLst>
        </pc:sldLayoutChg>
        <pc:sldLayoutChg chg="addSp delSp modSp add mod modTransition">
          <pc:chgData name="Lukas Kozel" userId="5faef357-946f-4c0e-bd5d-396a2e3cc0bf" providerId="ADAL" clId="{26B7CC55-7383-4DEF-BC92-4B5300145D0D}" dt="2024-04-25T12:28:08.034" v="2404"/>
          <pc:sldLayoutMkLst>
            <pc:docMk/>
            <pc:sldMasterMk cId="2193305773" sldId="2147483777"/>
            <pc:sldLayoutMk cId="4012335034" sldId="2147483780"/>
          </pc:sldLayoutMkLst>
          <pc:spChg chg="mod ord">
            <ac:chgData name="Lukas Kozel" userId="5faef357-946f-4c0e-bd5d-396a2e3cc0bf" providerId="ADAL" clId="{26B7CC55-7383-4DEF-BC92-4B5300145D0D}" dt="2024-04-25T12:27:00.325" v="2394" actId="207"/>
            <ac:spMkLst>
              <pc:docMk/>
              <pc:sldMasterMk cId="2193305773" sldId="2147483777"/>
              <pc:sldLayoutMk cId="4012335034" sldId="2147483780"/>
              <ac:spMk id="2" creationId="{2A0067F3-F027-DB80-B04D-4B3A310C715E}"/>
            </ac:spMkLst>
          </pc:spChg>
          <pc:spChg chg="del">
            <ac:chgData name="Lukas Kozel" userId="5faef357-946f-4c0e-bd5d-396a2e3cc0bf" providerId="ADAL" clId="{26B7CC55-7383-4DEF-BC92-4B5300145D0D}" dt="2024-04-25T12:26:51.818" v="2282" actId="478"/>
            <ac:spMkLst>
              <pc:docMk/>
              <pc:sldMasterMk cId="2193305773" sldId="2147483777"/>
              <pc:sldLayoutMk cId="4012335034" sldId="2147483780"/>
              <ac:spMk id="3" creationId="{F64C78AA-9F7E-B0FC-0459-1DE77EF64A65}"/>
            </ac:spMkLst>
          </pc:spChg>
          <pc:spChg chg="mod ord">
            <ac:chgData name="Lukas Kozel" userId="5faef357-946f-4c0e-bd5d-396a2e3cc0bf" providerId="ADAL" clId="{26B7CC55-7383-4DEF-BC92-4B5300145D0D}" dt="2024-04-25T12:27:09.592" v="2396"/>
            <ac:spMkLst>
              <pc:docMk/>
              <pc:sldMasterMk cId="2193305773" sldId="2147483777"/>
              <pc:sldLayoutMk cId="4012335034" sldId="2147483780"/>
              <ac:spMk id="4" creationId="{C3344974-B817-FEB5-242E-519D80E0E658}"/>
            </ac:spMkLst>
          </pc:spChg>
          <pc:spChg chg="add mod ord">
            <ac:chgData name="Lukas Kozel" userId="5faef357-946f-4c0e-bd5d-396a2e3cc0bf" providerId="ADAL" clId="{26B7CC55-7383-4DEF-BC92-4B5300145D0D}" dt="2024-04-25T12:26:54.166" v="2285"/>
            <ac:spMkLst>
              <pc:docMk/>
              <pc:sldMasterMk cId="2193305773" sldId="2147483777"/>
              <pc:sldLayoutMk cId="4012335034" sldId="2147483780"/>
              <ac:spMk id="5" creationId="{37EB641E-8E89-550B-C828-FA98B81F171B}"/>
            </ac:spMkLst>
          </pc:spChg>
          <pc:spChg chg="add mod ord">
            <ac:chgData name="Lukas Kozel" userId="5faef357-946f-4c0e-bd5d-396a2e3cc0bf" providerId="ADAL" clId="{26B7CC55-7383-4DEF-BC92-4B5300145D0D}" dt="2024-04-25T12:26:54.168" v="2287"/>
            <ac:spMkLst>
              <pc:docMk/>
              <pc:sldMasterMk cId="2193305773" sldId="2147483777"/>
              <pc:sldLayoutMk cId="4012335034" sldId="2147483780"/>
              <ac:spMk id="7" creationId="{84C352C0-F3F8-FCC8-5CFD-EFBCC016799E}"/>
            </ac:spMkLst>
          </pc:spChg>
          <pc:spChg chg="mod ord">
            <ac:chgData name="Lukas Kozel" userId="5faef357-946f-4c0e-bd5d-396a2e3cc0bf" providerId="ADAL" clId="{26B7CC55-7383-4DEF-BC92-4B5300145D0D}" dt="2024-04-25T12:27:00.325" v="2394" actId="207"/>
            <ac:spMkLst>
              <pc:docMk/>
              <pc:sldMasterMk cId="2193305773" sldId="2147483777"/>
              <pc:sldLayoutMk cId="4012335034" sldId="2147483780"/>
              <ac:spMk id="8" creationId="{818CE4D8-2E9B-6D82-AFD8-E0B5785E8308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10" creationId="{C9D98125-FC6F-145F-D694-9B2356F40B53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11" creationId="{FA4C6DCF-6E84-AFA9-0812-D828BD8917D1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13" creationId="{E3E8D66F-8E40-8A71-C3F3-32EAF215A18A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14" creationId="{B1F4BCB2-3AF1-A272-50CD-50E50EE8D9DF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16" creationId="{FD0FC42B-C244-73F4-E58C-051443776EFA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17" creationId="{04FDD3E9-1179-0BD5-68A3-E407BAE430E3}"/>
            </ac:spMkLst>
          </pc:spChg>
          <pc:spChg chg="mod ord">
            <ac:chgData name="Lukas Kozel" userId="5faef357-946f-4c0e-bd5d-396a2e3cc0bf" providerId="ADAL" clId="{26B7CC55-7383-4DEF-BC92-4B5300145D0D}" dt="2024-04-25T12:26:54.170" v="2293"/>
            <ac:spMkLst>
              <pc:docMk/>
              <pc:sldMasterMk cId="2193305773" sldId="2147483777"/>
              <pc:sldLayoutMk cId="4012335034" sldId="2147483780"/>
              <ac:spMk id="25" creationId="{5010CEB8-565E-42F5-4742-709D85467021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28" creationId="{5213A225-6F24-4EA4-475C-45C1D8B7AD04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36" creationId="{A38C7143-97D7-3D55-438E-6613D424C8C2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38" creationId="{27770AD3-7BDD-E7BF-ADAA-896B391C1D97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39" creationId="{9A90F2CA-37BC-49F3-5363-00E10CD9D7B4}"/>
            </ac:spMkLst>
          </pc:spChg>
          <pc:spChg chg="mod ord">
            <ac:chgData name="Lukas Kozel" userId="5faef357-946f-4c0e-bd5d-396a2e3cc0bf" providerId="ADAL" clId="{26B7CC55-7383-4DEF-BC92-4B5300145D0D}" dt="2024-04-25T12:27:42.572" v="2400" actId="207"/>
            <ac:spMkLst>
              <pc:docMk/>
              <pc:sldMasterMk cId="2193305773" sldId="2147483777"/>
              <pc:sldLayoutMk cId="4012335034" sldId="2147483780"/>
              <ac:spMk id="40" creationId="{48858D74-F59E-5D43-AC0E-0C044DAE8962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42" creationId="{0302E87A-E0CD-3110-1B2D-5B05FA303032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43" creationId="{CD60605E-385A-72C0-E8EE-4FA49BBDF850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45" creationId="{51C1369D-77A5-3566-B115-F43B3A94A9FD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46" creationId="{F5B51199-8855-B1B5-711B-9EB833619FFE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48" creationId="{24384A51-B300-83FA-75E7-644D76996CE8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49" creationId="{AB389BDD-61AC-6586-DAB7-3D2A9FF74254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51" creationId="{4FF0AB21-1418-6A2D-9460-07D5A98B7C17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52" creationId="{66451BEC-F78C-8851-34E6-A5F6544F7A87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54" creationId="{F4E47A0A-7B71-CD74-AF6E-095B23C2F6D9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55" creationId="{1F0F2372-1E1B-6F00-0D57-5CFAC4A09395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57" creationId="{65332E47-8BE9-62C9-341C-EC1E5F5DA3B5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58" creationId="{D82484BA-6411-E80B-0996-6B2CA852C595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60" creationId="{F2F69CAD-AAF4-8DAA-92EE-FF3C19F64665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61" creationId="{6FA78BAD-3639-E708-0A91-993D47720834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63" creationId="{34D044DD-0E47-EBE6-D3F7-03623076AC95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96" creationId="{37FBB7FD-216A-84B5-E79C-4F0A2F049C26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98" creationId="{321DFE25-48A5-69FB-BB51-8BCCDD484307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99" creationId="{316C51FE-DD3D-B5DE-B562-B458132CD2D7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101" creationId="{5E17EBD9-DCB5-EFC6-B381-6E7429F9E2B3}"/>
            </ac:spMkLst>
          </pc:spChg>
          <pc:spChg chg="mod">
            <ac:chgData name="Lukas Kozel" userId="5faef357-946f-4c0e-bd5d-396a2e3cc0bf" providerId="ADAL" clId="{26B7CC55-7383-4DEF-BC92-4B5300145D0D}" dt="2024-04-25T12:27:59.863" v="2401"/>
            <ac:spMkLst>
              <pc:docMk/>
              <pc:sldMasterMk cId="2193305773" sldId="2147483777"/>
              <pc:sldLayoutMk cId="4012335034" sldId="2147483780"/>
              <ac:spMk id="102" creationId="{35DCC359-E8CC-F727-8D35-4FE0E75FD3D4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04" creationId="{D382108C-710C-DE19-EA1C-E8DD85DE82F6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05" creationId="{44958E38-E60D-EA55-0E61-F20EBA1AF6C5}"/>
            </ac:spMkLst>
          </pc:spChg>
          <pc:spChg chg="mod ord">
            <ac:chgData name="Lukas Kozel" userId="5faef357-946f-4c0e-bd5d-396a2e3cc0bf" providerId="ADAL" clId="{26B7CC55-7383-4DEF-BC92-4B5300145D0D}" dt="2024-04-25T12:27:21.064" v="2398" actId="207"/>
            <ac:spMkLst>
              <pc:docMk/>
              <pc:sldMasterMk cId="2193305773" sldId="2147483777"/>
              <pc:sldLayoutMk cId="4012335034" sldId="2147483780"/>
              <ac:spMk id="106" creationId="{EA87D5EB-4AC3-CE99-2A4A-AFAFB6EE7F91}"/>
            </ac:spMkLst>
          </pc:spChg>
          <pc:spChg chg="mod ord">
            <ac:chgData name="Lukas Kozel" userId="5faef357-946f-4c0e-bd5d-396a2e3cc0bf" providerId="ADAL" clId="{26B7CC55-7383-4DEF-BC92-4B5300145D0D}" dt="2024-04-25T12:27:16.675" v="2397" actId="207"/>
            <ac:spMkLst>
              <pc:docMk/>
              <pc:sldMasterMk cId="2193305773" sldId="2147483777"/>
              <pc:sldLayoutMk cId="4012335034" sldId="2147483780"/>
              <ac:spMk id="107" creationId="{8B904CFD-8294-E500-E105-0BBD0863DC28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09" creationId="{72196E2A-06C5-3795-157A-927E65856439}"/>
            </ac:spMkLst>
          </pc:spChg>
          <pc:spChg chg="mod ord">
            <ac:chgData name="Lukas Kozel" userId="5faef357-946f-4c0e-bd5d-396a2e3cc0bf" providerId="ADAL" clId="{26B7CC55-7383-4DEF-BC92-4B5300145D0D}" dt="2024-04-25T12:27:16.675" v="2397" actId="207"/>
            <ac:spMkLst>
              <pc:docMk/>
              <pc:sldMasterMk cId="2193305773" sldId="2147483777"/>
              <pc:sldLayoutMk cId="4012335034" sldId="2147483780"/>
              <ac:spMk id="110" creationId="{0AEE87BC-DAA5-1DBB-EA70-3D4D4494831D}"/>
            </ac:spMkLst>
          </pc:spChg>
          <pc:spChg chg="mod ord">
            <ac:chgData name="Lukas Kozel" userId="5faef357-946f-4c0e-bd5d-396a2e3cc0bf" providerId="ADAL" clId="{26B7CC55-7383-4DEF-BC92-4B5300145D0D}" dt="2024-04-25T12:26:54.177" v="2315"/>
            <ac:spMkLst>
              <pc:docMk/>
              <pc:sldMasterMk cId="2193305773" sldId="2147483777"/>
              <pc:sldLayoutMk cId="4012335034" sldId="2147483780"/>
              <ac:spMk id="111" creationId="{031A3E4D-7AD6-2CE9-CE50-FCCDBD262E6B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12" creationId="{288DE5FF-6B4E-BCA3-32F2-C75785973525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13" creationId="{C15B4EB8-7EC9-26B7-8737-65989C0D3ED5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14" creationId="{0C961EAB-28E8-CBAD-8064-0854AB37D213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15" creationId="{3BDAE986-6CFC-50DE-9C33-58B6025AA88F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17" creationId="{88A98A72-41D7-7EFC-3989-17EBEB5DCA78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18" creationId="{DDAD1F8C-EAB0-9F55-F87A-F0116905E84A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19" creationId="{93556574-258B-A39C-3FE5-D71A829BDCEB}"/>
            </ac:spMkLst>
          </pc:spChg>
          <pc:spChg chg="mod ord">
            <ac:chgData name="Lukas Kozel" userId="5faef357-946f-4c0e-bd5d-396a2e3cc0bf" providerId="ADAL" clId="{26B7CC55-7383-4DEF-BC92-4B5300145D0D}" dt="2024-04-25T12:27:09.592" v="2396"/>
            <ac:spMkLst>
              <pc:docMk/>
              <pc:sldMasterMk cId="2193305773" sldId="2147483777"/>
              <pc:sldLayoutMk cId="4012335034" sldId="2147483780"/>
              <ac:spMk id="120" creationId="{3C51B56B-E9B3-26FD-9C4A-2943A47C465C}"/>
            </ac:spMkLst>
          </pc:spChg>
          <pc:spChg chg="mod ord">
            <ac:chgData name="Lukas Kozel" userId="5faef357-946f-4c0e-bd5d-396a2e3cc0bf" providerId="ADAL" clId="{26B7CC55-7383-4DEF-BC92-4B5300145D0D}" dt="2024-04-25T12:27:42.572" v="2400" actId="207"/>
            <ac:spMkLst>
              <pc:docMk/>
              <pc:sldMasterMk cId="2193305773" sldId="2147483777"/>
              <pc:sldLayoutMk cId="4012335034" sldId="2147483780"/>
              <ac:spMk id="136" creationId="{35F22E36-5833-FEB2-881E-C2B67A279BC7}"/>
            </ac:spMkLst>
          </pc:spChg>
          <pc:spChg chg="mod ord">
            <ac:chgData name="Lukas Kozel" userId="5faef357-946f-4c0e-bd5d-396a2e3cc0bf" providerId="ADAL" clId="{26B7CC55-7383-4DEF-BC92-4B5300145D0D}" dt="2024-04-25T12:27:21.064" v="2398" actId="207"/>
            <ac:spMkLst>
              <pc:docMk/>
              <pc:sldMasterMk cId="2193305773" sldId="2147483777"/>
              <pc:sldLayoutMk cId="4012335034" sldId="2147483780"/>
              <ac:spMk id="137" creationId="{6CD373D0-2255-D2EC-DAFA-495C0424FB47}"/>
            </ac:spMkLst>
          </pc:spChg>
          <pc:spChg chg="mod ord">
            <ac:chgData name="Lukas Kozel" userId="5faef357-946f-4c0e-bd5d-396a2e3cc0bf" providerId="ADAL" clId="{26B7CC55-7383-4DEF-BC92-4B5300145D0D}" dt="2024-04-25T12:27:16.675" v="2397" actId="207"/>
            <ac:spMkLst>
              <pc:docMk/>
              <pc:sldMasterMk cId="2193305773" sldId="2147483777"/>
              <pc:sldLayoutMk cId="4012335034" sldId="2147483780"/>
              <ac:spMk id="138" creationId="{A2D8CACE-C03A-7B4D-1C2D-DDAEB4327A8C}"/>
            </ac:spMkLst>
          </pc:spChg>
          <pc:spChg chg="mod ord">
            <ac:chgData name="Lukas Kozel" userId="5faef357-946f-4c0e-bd5d-396a2e3cc0bf" providerId="ADAL" clId="{26B7CC55-7383-4DEF-BC92-4B5300145D0D}" dt="2024-04-25T12:27:16.675" v="2397" actId="207"/>
            <ac:spMkLst>
              <pc:docMk/>
              <pc:sldMasterMk cId="2193305773" sldId="2147483777"/>
              <pc:sldLayoutMk cId="4012335034" sldId="2147483780"/>
              <ac:spMk id="139" creationId="{754B722B-7F4C-8C54-6B76-22E560A9DF0D}"/>
            </ac:spMkLst>
          </pc:spChg>
          <pc:spChg chg="mod ord">
            <ac:chgData name="Lukas Kozel" userId="5faef357-946f-4c0e-bd5d-396a2e3cc0bf" providerId="ADAL" clId="{26B7CC55-7383-4DEF-BC92-4B5300145D0D}" dt="2024-04-25T12:26:54.186" v="2347"/>
            <ac:spMkLst>
              <pc:docMk/>
              <pc:sldMasterMk cId="2193305773" sldId="2147483777"/>
              <pc:sldLayoutMk cId="4012335034" sldId="2147483780"/>
              <ac:spMk id="140" creationId="{5CEF4EDE-ECF7-9232-AC47-62A62399EE6F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41" creationId="{B4951A55-B23A-9F68-055A-9651E2FB86EE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42" creationId="{B2867CAC-E486-23D5-7929-B44E3DB2EEB8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43" creationId="{37F1DC8B-FF94-916E-0BB8-E0CCE30432C4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44" creationId="{9B4DD31F-4CF5-51DD-25F3-1E6FDF408681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45" creationId="{CA10EA2D-4639-D66F-E3DF-12C57D27189B}"/>
            </ac:spMkLst>
          </pc:spChg>
          <pc:spChg chg="mod ord">
            <ac:chgData name="Lukas Kozel" userId="5faef357-946f-4c0e-bd5d-396a2e3cc0bf" providerId="ADAL" clId="{26B7CC55-7383-4DEF-BC92-4B5300145D0D}" dt="2024-04-25T12:27:09.592" v="2396"/>
            <ac:spMkLst>
              <pc:docMk/>
              <pc:sldMasterMk cId="2193305773" sldId="2147483777"/>
              <pc:sldLayoutMk cId="4012335034" sldId="2147483780"/>
              <ac:spMk id="146" creationId="{37BA91CC-530F-BE00-63DE-261B307F3C4B}"/>
            </ac:spMkLst>
          </pc:spChg>
          <pc:spChg chg="mod ord">
            <ac:chgData name="Lukas Kozel" userId="5faef357-946f-4c0e-bd5d-396a2e3cc0bf" providerId="ADAL" clId="{26B7CC55-7383-4DEF-BC92-4B5300145D0D}" dt="2024-04-25T12:27:42.572" v="2400" actId="207"/>
            <ac:spMkLst>
              <pc:docMk/>
              <pc:sldMasterMk cId="2193305773" sldId="2147483777"/>
              <pc:sldLayoutMk cId="4012335034" sldId="2147483780"/>
              <ac:spMk id="162" creationId="{12E56BE5-F2C1-E811-5FEA-090AB0E39201}"/>
            </ac:spMkLst>
          </pc:spChg>
          <pc:spChg chg="mod ord">
            <ac:chgData name="Lukas Kozel" userId="5faef357-946f-4c0e-bd5d-396a2e3cc0bf" providerId="ADAL" clId="{26B7CC55-7383-4DEF-BC92-4B5300145D0D}" dt="2024-04-25T12:27:21.064" v="2398" actId="207"/>
            <ac:spMkLst>
              <pc:docMk/>
              <pc:sldMasterMk cId="2193305773" sldId="2147483777"/>
              <pc:sldLayoutMk cId="4012335034" sldId="2147483780"/>
              <ac:spMk id="163" creationId="{08A8D6AC-4978-B622-64ED-35E9B8D6AEEA}"/>
            </ac:spMkLst>
          </pc:spChg>
          <pc:spChg chg="mod ord">
            <ac:chgData name="Lukas Kozel" userId="5faef357-946f-4c0e-bd5d-396a2e3cc0bf" providerId="ADAL" clId="{26B7CC55-7383-4DEF-BC92-4B5300145D0D}" dt="2024-04-25T12:27:16.675" v="2397" actId="207"/>
            <ac:spMkLst>
              <pc:docMk/>
              <pc:sldMasterMk cId="2193305773" sldId="2147483777"/>
              <pc:sldLayoutMk cId="4012335034" sldId="2147483780"/>
              <ac:spMk id="164" creationId="{B43B4477-4DE3-149A-ABA9-6E71019B237E}"/>
            </ac:spMkLst>
          </pc:spChg>
          <pc:spChg chg="mod ord">
            <ac:chgData name="Lukas Kozel" userId="5faef357-946f-4c0e-bd5d-396a2e3cc0bf" providerId="ADAL" clId="{26B7CC55-7383-4DEF-BC92-4B5300145D0D}" dt="2024-04-25T12:27:16.675" v="2397" actId="207"/>
            <ac:spMkLst>
              <pc:docMk/>
              <pc:sldMasterMk cId="2193305773" sldId="2147483777"/>
              <pc:sldLayoutMk cId="4012335034" sldId="2147483780"/>
              <ac:spMk id="165" creationId="{6CFC7DDA-811F-273F-CE32-7C03D0586E29}"/>
            </ac:spMkLst>
          </pc:spChg>
          <pc:spChg chg="mod ord">
            <ac:chgData name="Lukas Kozel" userId="5faef357-946f-4c0e-bd5d-396a2e3cc0bf" providerId="ADAL" clId="{26B7CC55-7383-4DEF-BC92-4B5300145D0D}" dt="2024-04-25T12:26:54.196" v="2379"/>
            <ac:spMkLst>
              <pc:docMk/>
              <pc:sldMasterMk cId="2193305773" sldId="2147483777"/>
              <pc:sldLayoutMk cId="4012335034" sldId="2147483780"/>
              <ac:spMk id="166" creationId="{20A9F2DC-B8F0-ECEB-8D84-C4EE3F3545C5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67" creationId="{8E7F3B9D-B2F4-496F-1A3A-A18A9AE5669F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68" creationId="{0F33D315-1016-E414-CBBE-E0BAB726F5E9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69" creationId="{B4F53939-480D-874D-2A3F-467D0AC71713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70" creationId="{DEFD55BF-4313-A356-93ED-2A8BBAEA3402}"/>
            </ac:spMkLst>
          </pc:spChg>
          <pc:spChg chg="mod ord">
            <ac:chgData name="Lukas Kozel" userId="5faef357-946f-4c0e-bd5d-396a2e3cc0bf" providerId="ADAL" clId="{26B7CC55-7383-4DEF-BC92-4B5300145D0D}" dt="2024-04-25T12:27:35.385" v="2399" actId="207"/>
            <ac:spMkLst>
              <pc:docMk/>
              <pc:sldMasterMk cId="2193305773" sldId="2147483777"/>
              <pc:sldLayoutMk cId="4012335034" sldId="2147483780"/>
              <ac:spMk id="171" creationId="{D9A365BC-D7AB-484A-D7C8-67604014D490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72" creationId="{422A6BE1-198B-AB58-7F1B-C6B4992E774F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74" creationId="{548B15CF-28A2-B0D0-D3E1-D35B81B00BEB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75" creationId="{B946D577-5EB3-A810-96BB-38B5BEAB54BD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77" creationId="{68DFF229-4114-2D3C-D3DF-F1964A290071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78" creationId="{0A6BC2B2-5B70-02FB-35A2-96D99A47C728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80" creationId="{2481DBE4-D6D7-F319-50AD-C1FE47DAD90C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81" creationId="{C2A43825-2FBC-BB9C-779B-852EEA2AE539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83" creationId="{E10B0B1F-66AD-07B8-C6BD-3B78553E738C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84" creationId="{3DB52CF8-DB40-874E-C1B0-4743FBA2EA3B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86" creationId="{E4764983-7250-43FD-DA23-99DEAFFBA55E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87" creationId="{3271275A-5F83-EB3E-70EB-0F1020340A17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89" creationId="{C7FF5B34-E9DF-0659-3653-BF392C0811C5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90" creationId="{62951865-D8EA-9EC8-81E4-EB935DF11D38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92" creationId="{48A9179F-C690-5805-07B9-3DAA93947465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93" creationId="{3BE59718-6891-8CE0-632C-C92F2456B98A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95" creationId="{EEA657C8-3BDC-EAF7-B68F-DA8F589E37A9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96" creationId="{5EDD8D09-8AB4-D978-27A3-5AA036F6C1B1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98" creationId="{29B14FA2-E1B4-0CD7-93FC-1C14C28476A7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199" creationId="{2C78E886-364A-76EF-614B-E2663E2385DD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201" creationId="{E3712DB6-E304-43AA-E22A-F7B6DEA4F28D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202" creationId="{0F0BD481-2556-30DC-70DD-0213154E80E7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204" creationId="{3CFDE28C-FB28-C0FA-CBEC-EA1EEBDD04D5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205" creationId="{579F5957-6295-A418-14C5-626539E82ADB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207" creationId="{0F3B13AB-4227-C0CC-4D8C-6A7DF05C5C91}"/>
            </ac:spMkLst>
          </pc:spChg>
          <pc:spChg chg="mod">
            <ac:chgData name="Lukas Kozel" userId="5faef357-946f-4c0e-bd5d-396a2e3cc0bf" providerId="ADAL" clId="{26B7CC55-7383-4DEF-BC92-4B5300145D0D}" dt="2024-04-25T12:28:08.034" v="2404"/>
            <ac:spMkLst>
              <pc:docMk/>
              <pc:sldMasterMk cId="2193305773" sldId="2147483777"/>
              <pc:sldLayoutMk cId="4012335034" sldId="2147483780"/>
              <ac:spMk id="208" creationId="{C8E63476-F354-3686-8DA7-6114A7C6C8FF}"/>
            </ac:spMkLst>
          </pc:s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9" creationId="{65B27178-31C2-5669-D37F-57956BD4C09F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12" creationId="{649869D4-FC07-99EB-870F-830B247BFF03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15" creationId="{9373BDA1-E141-20A3-2BF3-9EBB6642FB60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18" creationId="{BD7A1688-A6F2-3083-A7DE-29FDFF623302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21" creationId="{C8DA82A4-41E1-7498-9A99-5A0D743875E7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24" creationId="{4BF112BC-1318-A6AB-F7F0-07E05ADAB901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27" creationId="{3729659B-01F6-C55F-6971-AE881ACE11EC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30" creationId="{0983B129-77B0-563D-5B25-F235BC5FBAC0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33" creationId="{C31F3B21-7804-AE1A-46C6-D8FF102E01CD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37" creationId="{F597BBAA-1394-08DF-B74C-8CF7054E1E3A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41" creationId="{C0238D34-812C-12DD-763A-D25CFCD62FD3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44" creationId="{D88181F8-F883-DD92-BD9B-4B0EA33A6277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47" creationId="{D0D2EC46-2071-0541-C681-F528E4852B18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50" creationId="{46BD9320-E922-1DBE-72FA-CF65850868E0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53" creationId="{522642DA-BBE9-3B6B-D272-1C94DEB226F0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56" creationId="{3C6EC129-444F-FE60-82B2-52ABDD9C316D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59" creationId="{C69268F4-74EF-C734-FE9F-DBF99D5B0310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62" creationId="{446D3DB9-0938-65C7-31C3-3EA9E05AFF17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97" creationId="{E218C9C6-577C-968A-D5FB-94AF9CAD8391}"/>
            </ac:grpSpMkLst>
          </pc:grpChg>
          <pc:grpChg chg="add del mod">
            <ac:chgData name="Lukas Kozel" userId="5faef357-946f-4c0e-bd5d-396a2e3cc0bf" providerId="ADAL" clId="{26B7CC55-7383-4DEF-BC92-4B5300145D0D}" dt="2024-04-25T12:28:01.767" v="2402"/>
            <ac:grpSpMkLst>
              <pc:docMk/>
              <pc:sldMasterMk cId="2193305773" sldId="2147483777"/>
              <pc:sldLayoutMk cId="4012335034" sldId="2147483780"/>
              <ac:grpSpMk id="100" creationId="{98C798AC-430F-628F-E44F-2E65AFADB923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103" creationId="{707EDACB-9A6D-D0FB-ADCE-804EC69AC2AB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108" creationId="{40B0E542-DBF9-DCB9-05A0-98911DA44045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116" creationId="{ED99BE05-F5F1-71AD-411C-5856D2CE6DAB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121" creationId="{54730FB7-C182-1243-7B30-4E0FA4CA40EE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124" creationId="{6D6E8B08-94C0-0A74-8784-5FAE4FE9FAEA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127" creationId="{13524640-1995-0425-AE92-31F292C675E4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130" creationId="{E030B970-F978-BFD4-664C-A17D4EF08831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133" creationId="{03A5D946-A0BA-A05B-280D-51FF70695E2F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147" creationId="{C079B639-9AA0-7809-B707-FE34C270246B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150" creationId="{02C06250-9133-55CB-9722-4453F3FB8924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153" creationId="{727A88EC-A42C-0E20-F70F-8305269BBBCC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156" creationId="{B8D8E79F-E7BE-487C-5C00-E1B94B39B9BD}"/>
            </ac:grpSpMkLst>
          </pc:grpChg>
          <pc:grpChg chg="del mod ord">
            <ac:chgData name="Lukas Kozel" userId="5faef357-946f-4c0e-bd5d-396a2e3cc0bf" providerId="ADAL" clId="{26B7CC55-7383-4DEF-BC92-4B5300145D0D}" dt="2024-04-25T12:28:07.768" v="2403" actId="478"/>
            <ac:grpSpMkLst>
              <pc:docMk/>
              <pc:sldMasterMk cId="2193305773" sldId="2147483777"/>
              <pc:sldLayoutMk cId="4012335034" sldId="2147483780"/>
              <ac:grpSpMk id="159" creationId="{49355F0F-AA8E-2FC6-2EA4-A42D28B061E3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173" creationId="{7D4D3090-B909-FB81-82E8-A5684F0DDBA2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176" creationId="{9DCDD924-85A0-08B2-EB81-2434BCDCEBB7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179" creationId="{68F76401-6781-5C2B-3F86-5CA77C8FAFFD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182" creationId="{43130BD5-9A9A-D7E0-8102-468146941EC9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185" creationId="{CD929F85-194E-6056-0B09-E7E78ECBE06D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188" creationId="{75C696B5-A6E0-27F2-440A-B79AED270CF9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191" creationId="{0DF4AA07-2C4B-1F69-67E7-A26ECDEAE078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194" creationId="{C65D7192-789C-FACA-4F69-2B3AF9A4C0B0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197" creationId="{6781733C-DB0B-C12A-B903-22E0254E4CBE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200" creationId="{4F369B2B-5C29-ADBC-C5CF-2FC357D65F53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203" creationId="{D49139BD-B956-6A02-B879-3280EF41F8C9}"/>
            </ac:grpSpMkLst>
          </pc:grpChg>
          <pc:grpChg chg="add mod">
            <ac:chgData name="Lukas Kozel" userId="5faef357-946f-4c0e-bd5d-396a2e3cc0bf" providerId="ADAL" clId="{26B7CC55-7383-4DEF-BC92-4B5300145D0D}" dt="2024-04-25T12:28:08.034" v="2404"/>
            <ac:grpSpMkLst>
              <pc:docMk/>
              <pc:sldMasterMk cId="2193305773" sldId="2147483777"/>
              <pc:sldLayoutMk cId="4012335034" sldId="2147483780"/>
              <ac:grpSpMk id="206" creationId="{9B41E6CE-8BBE-3092-A84B-84FE66452660}"/>
            </ac:grpSpMkLst>
          </pc:grpChg>
          <pc:graphicFrameChg chg="mod">
            <ac:chgData name="Lukas Kozel" userId="5faef357-946f-4c0e-bd5d-396a2e3cc0bf" providerId="ADAL" clId="{26B7CC55-7383-4DEF-BC92-4B5300145D0D}" dt="2024-04-25T12:26:54.203" v="2393"/>
            <ac:graphicFrameMkLst>
              <pc:docMk/>
              <pc:sldMasterMk cId="2193305773" sldId="2147483777"/>
              <pc:sldLayoutMk cId="4012335034" sldId="2147483780"/>
              <ac:graphicFrameMk id="6" creationId="{5A4AE298-F8DF-BD1A-545D-8F113622CDD4}"/>
            </ac:graphicFrameMkLst>
          </pc:graphicFrameChg>
        </pc:sldLayoutChg>
        <pc:sldLayoutChg chg="del">
          <pc:chgData name="Lukas Kozel" userId="5faef357-946f-4c0e-bd5d-396a2e3cc0bf" providerId="ADAL" clId="{26B7CC55-7383-4DEF-BC92-4B5300145D0D}" dt="2024-04-25T11:51:53.308" v="1482" actId="2696"/>
          <pc:sldLayoutMkLst>
            <pc:docMk/>
            <pc:sldMasterMk cId="2193305773" sldId="2147483777"/>
            <pc:sldLayoutMk cId="656257876" sldId="2147483781"/>
          </pc:sldLayoutMkLst>
        </pc:sldLayoutChg>
        <pc:sldLayoutChg chg="del">
          <pc:chgData name="Lukas Kozel" userId="5faef357-946f-4c0e-bd5d-396a2e3cc0bf" providerId="ADAL" clId="{26B7CC55-7383-4DEF-BC92-4B5300145D0D}" dt="2024-04-25T11:51:53.328" v="1483" actId="2696"/>
          <pc:sldLayoutMkLst>
            <pc:docMk/>
            <pc:sldMasterMk cId="2193305773" sldId="2147483777"/>
            <pc:sldLayoutMk cId="1244658162" sldId="2147483782"/>
          </pc:sldLayoutMkLst>
        </pc:sldLayoutChg>
        <pc:sldLayoutChg chg="add mod replId modTransition">
          <pc:chgData name="Lukas Kozel" userId="5faef357-946f-4c0e-bd5d-396a2e3cc0bf" providerId="ADAL" clId="{26B7CC55-7383-4DEF-BC92-4B5300145D0D}" dt="2024-04-25T12:50:41.298" v="2724"/>
          <pc:sldLayoutMkLst>
            <pc:docMk/>
            <pc:sldMasterMk cId="2551671836" sldId="2147483781"/>
            <pc:sldLayoutMk cId="2652241235" sldId="2147483783"/>
          </pc:sldLayoutMkLst>
        </pc:sldLayoutChg>
      </pc:sldMasterChg>
      <pc:sldMasterChg chg="mod addSldLayout delSldLayout modSldLayout sldLayoutOrd">
        <pc:chgData name="Lukas Kozel" userId="5faef357-946f-4c0e-bd5d-396a2e3cc0bf" providerId="ADAL" clId="{26B7CC55-7383-4DEF-BC92-4B5300145D0D}" dt="2024-04-26T16:48:18.665" v="11298" actId="20578"/>
        <pc:sldMasterMkLst>
          <pc:docMk/>
          <pc:sldMasterMk cId="2551671836" sldId="2147483781"/>
        </pc:sldMasterMkLst>
        <pc:sldLayoutChg chg="del">
          <pc:chgData name="Lukas Kozel" userId="5faef357-946f-4c0e-bd5d-396a2e3cc0bf" providerId="ADAL" clId="{26B7CC55-7383-4DEF-BC92-4B5300145D0D}" dt="2024-04-25T12:38:14.815" v="2409" actId="2696"/>
          <pc:sldLayoutMkLst>
            <pc:docMk/>
            <pc:sldMasterMk cId="2551671836" sldId="2147483781"/>
            <pc:sldLayoutMk cId="175447563" sldId="2147483783"/>
          </pc:sldLayoutMkLst>
        </pc:sldLayoutChg>
        <pc:sldLayoutChg chg="addSp delSp modSp mod ord">
          <pc:chgData name="Lukas Kozel" userId="5faef357-946f-4c0e-bd5d-396a2e3cc0bf" providerId="ADAL" clId="{26B7CC55-7383-4DEF-BC92-4B5300145D0D}" dt="2024-04-25T20:02:43.348" v="3268" actId="20577"/>
          <pc:sldLayoutMkLst>
            <pc:docMk/>
            <pc:sldMasterMk cId="2551671836" sldId="2147483781"/>
            <pc:sldLayoutMk cId="2652241235" sldId="2147483783"/>
          </pc:sldLayoutMkLst>
          <pc:spChg chg="mod">
            <ac:chgData name="Lukas Kozel" userId="5faef357-946f-4c0e-bd5d-396a2e3cc0bf" providerId="ADAL" clId="{26B7CC55-7383-4DEF-BC92-4B5300145D0D}" dt="2024-04-25T12:58:48.309" v="2984" actId="20577"/>
            <ac:spMkLst>
              <pc:docMk/>
              <pc:sldMasterMk cId="2551671836" sldId="2147483781"/>
              <pc:sldLayoutMk cId="2652241235" sldId="2147483783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5T12:50:43.974" v="2725" actId="20578"/>
            <ac:spMkLst>
              <pc:docMk/>
              <pc:sldMasterMk cId="2551671836" sldId="2147483781"/>
              <pc:sldLayoutMk cId="2652241235" sldId="2147483783"/>
              <ac:spMk id="3" creationId="{F64C78AA-9F7E-B0FC-0459-1DE77EF64A65}"/>
            </ac:spMkLst>
          </pc:spChg>
          <pc:spChg chg="del">
            <ac:chgData name="Lukas Kozel" userId="5faef357-946f-4c0e-bd5d-396a2e3cc0bf" providerId="ADAL" clId="{26B7CC55-7383-4DEF-BC92-4B5300145D0D}" dt="2024-04-25T12:51:01.353" v="2728" actId="478"/>
            <ac:spMkLst>
              <pc:docMk/>
              <pc:sldMasterMk cId="2551671836" sldId="2147483781"/>
              <pc:sldLayoutMk cId="2652241235" sldId="2147483783"/>
              <ac:spMk id="4" creationId="{C3344974-B817-FEB5-242E-519D80E0E658}"/>
            </ac:spMkLst>
          </pc:spChg>
          <pc:spChg chg="add del mod">
            <ac:chgData name="Lukas Kozel" userId="5faef357-946f-4c0e-bd5d-396a2e3cc0bf" providerId="ADAL" clId="{26B7CC55-7383-4DEF-BC92-4B5300145D0D}" dt="2024-04-25T12:51:29.282" v="2759" actId="478"/>
            <ac:spMkLst>
              <pc:docMk/>
              <pc:sldMasterMk cId="2551671836" sldId="2147483781"/>
              <pc:sldLayoutMk cId="2652241235" sldId="2147483783"/>
              <ac:spMk id="5" creationId="{F977AC62-A50B-2FE8-24AE-2E1C499C0404}"/>
            </ac:spMkLst>
          </pc:spChg>
          <pc:spChg chg="add mod">
            <ac:chgData name="Lukas Kozel" userId="5faef357-946f-4c0e-bd5d-396a2e3cc0bf" providerId="ADAL" clId="{26B7CC55-7383-4DEF-BC92-4B5300145D0D}" dt="2024-04-25T12:51:06.148" v="2730"/>
            <ac:spMkLst>
              <pc:docMk/>
              <pc:sldMasterMk cId="2551671836" sldId="2147483781"/>
              <pc:sldLayoutMk cId="2652241235" sldId="2147483783"/>
              <ac:spMk id="7" creationId="{E5AE7165-E4C7-174A-C941-031BCC9F304B}"/>
            </ac:spMkLst>
          </pc:spChg>
          <pc:spChg chg="mod">
            <ac:chgData name="Lukas Kozel" userId="5faef357-946f-4c0e-bd5d-396a2e3cc0bf" providerId="ADAL" clId="{26B7CC55-7383-4DEF-BC92-4B5300145D0D}" dt="2024-04-25T20:02:43.348" v="3268" actId="20577"/>
            <ac:spMkLst>
              <pc:docMk/>
              <pc:sldMasterMk cId="2551671836" sldId="2147483781"/>
              <pc:sldLayoutMk cId="2652241235" sldId="2147483783"/>
              <ac:spMk id="8" creationId="{818CE4D8-2E9B-6D82-AFD8-E0B5785E8308}"/>
            </ac:spMkLst>
          </pc:spChg>
          <pc:spChg chg="add mod">
            <ac:chgData name="Lukas Kozel" userId="5faef357-946f-4c0e-bd5d-396a2e3cc0bf" providerId="ADAL" clId="{26B7CC55-7383-4DEF-BC92-4B5300145D0D}" dt="2024-04-25T12:51:06.148" v="2730"/>
            <ac:spMkLst>
              <pc:docMk/>
              <pc:sldMasterMk cId="2551671836" sldId="2147483781"/>
              <pc:sldLayoutMk cId="2652241235" sldId="2147483783"/>
              <ac:spMk id="9" creationId="{A2AB1185-192F-1799-31B3-3D82C3D56A49}"/>
            </ac:spMkLst>
          </pc:spChg>
          <pc:spChg chg="add mod">
            <ac:chgData name="Lukas Kozel" userId="5faef357-946f-4c0e-bd5d-396a2e3cc0bf" providerId="ADAL" clId="{26B7CC55-7383-4DEF-BC92-4B5300145D0D}" dt="2024-04-25T12:51:06.148" v="2730"/>
            <ac:spMkLst>
              <pc:docMk/>
              <pc:sldMasterMk cId="2551671836" sldId="2147483781"/>
              <pc:sldLayoutMk cId="2652241235" sldId="2147483783"/>
              <ac:spMk id="10" creationId="{49DE6181-9942-DFAA-3946-C3A56F15D200}"/>
            </ac:spMkLst>
          </pc:spChg>
          <pc:spChg chg="add del mod">
            <ac:chgData name="Lukas Kozel" userId="5faef357-946f-4c0e-bd5d-396a2e3cc0bf" providerId="ADAL" clId="{26B7CC55-7383-4DEF-BC92-4B5300145D0D}" dt="2024-04-25T12:52:22.226" v="2781" actId="478"/>
            <ac:spMkLst>
              <pc:docMk/>
              <pc:sldMasterMk cId="2551671836" sldId="2147483781"/>
              <pc:sldLayoutMk cId="2652241235" sldId="2147483783"/>
              <ac:spMk id="11" creationId="{58FEA444-BB3E-C6B6-FD03-C8C335EE92C0}"/>
            </ac:spMkLst>
          </pc:spChg>
          <pc:spChg chg="add del mod">
            <ac:chgData name="Lukas Kozel" userId="5faef357-946f-4c0e-bd5d-396a2e3cc0bf" providerId="ADAL" clId="{26B7CC55-7383-4DEF-BC92-4B5300145D0D}" dt="2024-04-25T12:52:57.902" v="2796" actId="478"/>
            <ac:spMkLst>
              <pc:docMk/>
              <pc:sldMasterMk cId="2551671836" sldId="2147483781"/>
              <pc:sldLayoutMk cId="2652241235" sldId="2147483783"/>
              <ac:spMk id="12" creationId="{3E9EADEE-8ED6-4C00-0CE7-A01D1BF9190A}"/>
            </ac:spMkLst>
          </pc:spChg>
          <pc:spChg chg="add del mod">
            <ac:chgData name="Lukas Kozel" userId="5faef357-946f-4c0e-bd5d-396a2e3cc0bf" providerId="ADAL" clId="{26B7CC55-7383-4DEF-BC92-4B5300145D0D}" dt="2024-04-25T12:53:25.788" v="2809" actId="478"/>
            <ac:spMkLst>
              <pc:docMk/>
              <pc:sldMasterMk cId="2551671836" sldId="2147483781"/>
              <pc:sldLayoutMk cId="2652241235" sldId="2147483783"/>
              <ac:spMk id="13" creationId="{8D35586E-FE5D-16B8-1B13-61E3D69D87C3}"/>
            </ac:spMkLst>
          </pc:spChg>
          <pc:spChg chg="add del mod">
            <ac:chgData name="Lukas Kozel" userId="5faef357-946f-4c0e-bd5d-396a2e3cc0bf" providerId="ADAL" clId="{26B7CC55-7383-4DEF-BC92-4B5300145D0D}" dt="2024-04-25T12:53:45.628" v="2819" actId="478"/>
            <ac:spMkLst>
              <pc:docMk/>
              <pc:sldMasterMk cId="2551671836" sldId="2147483781"/>
              <pc:sldLayoutMk cId="2652241235" sldId="2147483783"/>
              <ac:spMk id="14" creationId="{FC8E5AAD-616E-77BB-B457-C16532283DDA}"/>
            </ac:spMkLst>
          </pc:spChg>
          <pc:spChg chg="add del mod">
            <ac:chgData name="Lukas Kozel" userId="5faef357-946f-4c0e-bd5d-396a2e3cc0bf" providerId="ADAL" clId="{26B7CC55-7383-4DEF-BC92-4B5300145D0D}" dt="2024-04-25T12:54:55.250" v="2839" actId="478"/>
            <ac:spMkLst>
              <pc:docMk/>
              <pc:sldMasterMk cId="2551671836" sldId="2147483781"/>
              <pc:sldLayoutMk cId="2652241235" sldId="2147483783"/>
              <ac:spMk id="15" creationId="{019BE0FE-77DF-186C-27F6-11BA5924EFFD}"/>
            </ac:spMkLst>
          </pc:spChg>
          <pc:spChg chg="add del mod">
            <ac:chgData name="Lukas Kozel" userId="5faef357-946f-4c0e-bd5d-396a2e3cc0bf" providerId="ADAL" clId="{26B7CC55-7383-4DEF-BC92-4B5300145D0D}" dt="2024-04-25T12:54:18.402" v="2827" actId="478"/>
            <ac:spMkLst>
              <pc:docMk/>
              <pc:sldMasterMk cId="2551671836" sldId="2147483781"/>
              <pc:sldLayoutMk cId="2652241235" sldId="2147483783"/>
              <ac:spMk id="16" creationId="{29A814F5-096F-FC16-C229-E9A2358D7AA0}"/>
            </ac:spMkLst>
          </pc:spChg>
          <pc:spChg chg="add del mod">
            <ac:chgData name="Lukas Kozel" userId="5faef357-946f-4c0e-bd5d-396a2e3cc0bf" providerId="ADAL" clId="{26B7CC55-7383-4DEF-BC92-4B5300145D0D}" dt="2024-04-25T12:54:18.402" v="2827" actId="478"/>
            <ac:spMkLst>
              <pc:docMk/>
              <pc:sldMasterMk cId="2551671836" sldId="2147483781"/>
              <pc:sldLayoutMk cId="2652241235" sldId="2147483783"/>
              <ac:spMk id="17" creationId="{0A4AFEBB-317B-540D-41FC-BC4CE548A0B3}"/>
            </ac:spMkLst>
          </pc:spChg>
          <pc:spChg chg="mod">
            <ac:chgData name="Lukas Kozel" userId="5faef357-946f-4c0e-bd5d-396a2e3cc0bf" providerId="ADAL" clId="{26B7CC55-7383-4DEF-BC92-4B5300145D0D}" dt="2024-04-25T12:50:43.974" v="2725" actId="20578"/>
            <ac:spMkLst>
              <pc:docMk/>
              <pc:sldMasterMk cId="2551671836" sldId="2147483781"/>
              <pc:sldLayoutMk cId="2652241235" sldId="2147483783"/>
              <ac:spMk id="25" creationId="{5010CEB8-565E-42F5-4742-709D85467021}"/>
            </ac:spMkLst>
          </pc:spChg>
          <pc:spChg chg="add del mod">
            <ac:chgData name="Lukas Kozel" userId="5faef357-946f-4c0e-bd5d-396a2e3cc0bf" providerId="ADAL" clId="{26B7CC55-7383-4DEF-BC92-4B5300145D0D}" dt="2024-04-25T12:54:18.402" v="2827" actId="478"/>
            <ac:spMkLst>
              <pc:docMk/>
              <pc:sldMasterMk cId="2551671836" sldId="2147483781"/>
              <pc:sldLayoutMk cId="2652241235" sldId="2147483783"/>
              <ac:spMk id="27" creationId="{5ABFE55F-5473-4571-CD80-EB9E7B696161}"/>
            </ac:spMkLst>
          </pc:spChg>
          <pc:spChg chg="add del mod">
            <ac:chgData name="Lukas Kozel" userId="5faef357-946f-4c0e-bd5d-396a2e3cc0bf" providerId="ADAL" clId="{26B7CC55-7383-4DEF-BC92-4B5300145D0D}" dt="2024-04-25T12:56:43.669" v="2896" actId="478"/>
            <ac:spMkLst>
              <pc:docMk/>
              <pc:sldMasterMk cId="2551671836" sldId="2147483781"/>
              <pc:sldLayoutMk cId="2652241235" sldId="2147483783"/>
              <ac:spMk id="28" creationId="{E32C6545-3F05-A265-B945-03AE4EFA6C70}"/>
            </ac:spMkLst>
          </pc:spChg>
          <pc:spChg chg="add del mod">
            <ac:chgData name="Lukas Kozel" userId="5faef357-946f-4c0e-bd5d-396a2e3cc0bf" providerId="ADAL" clId="{26B7CC55-7383-4DEF-BC92-4B5300145D0D}" dt="2024-04-25T12:55:49.744" v="2862" actId="478"/>
            <ac:spMkLst>
              <pc:docMk/>
              <pc:sldMasterMk cId="2551671836" sldId="2147483781"/>
              <pc:sldLayoutMk cId="2652241235" sldId="2147483783"/>
              <ac:spMk id="36" creationId="{DFBD6C14-8F40-6AEF-77F3-AB1E52F121E2}"/>
            </ac:spMkLst>
          </pc:spChg>
          <pc:spChg chg="add del mod">
            <ac:chgData name="Lukas Kozel" userId="5faef357-946f-4c0e-bd5d-396a2e3cc0bf" providerId="ADAL" clId="{26B7CC55-7383-4DEF-BC92-4B5300145D0D}" dt="2024-04-25T12:57:13.676" v="2904" actId="478"/>
            <ac:spMkLst>
              <pc:docMk/>
              <pc:sldMasterMk cId="2551671836" sldId="2147483781"/>
              <pc:sldLayoutMk cId="2652241235" sldId="2147483783"/>
              <ac:spMk id="37" creationId="{E90C3E58-65AA-73C0-69CA-12D37160EAAD}"/>
            </ac:spMkLst>
          </pc:spChg>
          <pc:spChg chg="add mod">
            <ac:chgData name="Lukas Kozel" userId="5faef357-946f-4c0e-bd5d-396a2e3cc0bf" providerId="ADAL" clId="{26B7CC55-7383-4DEF-BC92-4B5300145D0D}" dt="2024-04-25T12:51:37.627" v="2762" actId="14100"/>
            <ac:spMkLst>
              <pc:docMk/>
              <pc:sldMasterMk cId="2551671836" sldId="2147483781"/>
              <pc:sldLayoutMk cId="2652241235" sldId="2147483783"/>
              <ac:spMk id="38" creationId="{61F2F361-F717-6C67-0201-572749F8A613}"/>
            </ac:spMkLst>
          </pc:spChg>
          <pc:spChg chg="add mod">
            <ac:chgData name="Lukas Kozel" userId="5faef357-946f-4c0e-bd5d-396a2e3cc0bf" providerId="ADAL" clId="{26B7CC55-7383-4DEF-BC92-4B5300145D0D}" dt="2024-04-25T12:52:31.602" v="2785" actId="14100"/>
            <ac:spMkLst>
              <pc:docMk/>
              <pc:sldMasterMk cId="2551671836" sldId="2147483781"/>
              <pc:sldLayoutMk cId="2652241235" sldId="2147483783"/>
              <ac:spMk id="39" creationId="{F656B9A2-A601-28DD-EE66-DB3D48B4BA84}"/>
            </ac:spMkLst>
          </pc:spChg>
          <pc:spChg chg="del">
            <ac:chgData name="Lukas Kozel" userId="5faef357-946f-4c0e-bd5d-396a2e3cc0bf" providerId="ADAL" clId="{26B7CC55-7383-4DEF-BC92-4B5300145D0D}" dt="2024-04-25T12:51:01.353" v="2728" actId="478"/>
            <ac:spMkLst>
              <pc:docMk/>
              <pc:sldMasterMk cId="2551671836" sldId="2147483781"/>
              <pc:sldLayoutMk cId="2652241235" sldId="2147483783"/>
              <ac:spMk id="40" creationId="{48858D74-F59E-5D43-AC0E-0C044DAE8962}"/>
            </ac:spMkLst>
          </pc:spChg>
          <pc:spChg chg="add mod">
            <ac:chgData name="Lukas Kozel" userId="5faef357-946f-4c0e-bd5d-396a2e3cc0bf" providerId="ADAL" clId="{26B7CC55-7383-4DEF-BC92-4B5300145D0D}" dt="2024-04-25T19:53:47.301" v="3059" actId="1076"/>
            <ac:spMkLst>
              <pc:docMk/>
              <pc:sldMasterMk cId="2551671836" sldId="2147483781"/>
              <pc:sldLayoutMk cId="2652241235" sldId="2147483783"/>
              <ac:spMk id="41" creationId="{97A8626A-4001-E633-4477-A0CEBDFA0733}"/>
            </ac:spMkLst>
          </pc:spChg>
          <pc:spChg chg="add mod">
            <ac:chgData name="Lukas Kozel" userId="5faef357-946f-4c0e-bd5d-396a2e3cc0bf" providerId="ADAL" clId="{26B7CC55-7383-4DEF-BC92-4B5300145D0D}" dt="2024-04-25T19:53:42.071" v="3058" actId="1076"/>
            <ac:spMkLst>
              <pc:docMk/>
              <pc:sldMasterMk cId="2551671836" sldId="2147483781"/>
              <pc:sldLayoutMk cId="2652241235" sldId="2147483783"/>
              <ac:spMk id="42" creationId="{EABB5395-05F4-7FD0-CC6F-DEB8E913A353}"/>
            </ac:spMkLst>
          </pc:spChg>
          <pc:spChg chg="add mod">
            <ac:chgData name="Lukas Kozel" userId="5faef357-946f-4c0e-bd5d-396a2e3cc0bf" providerId="ADAL" clId="{26B7CC55-7383-4DEF-BC92-4B5300145D0D}" dt="2024-04-25T19:53:51.716" v="3060" actId="1076"/>
            <ac:spMkLst>
              <pc:docMk/>
              <pc:sldMasterMk cId="2551671836" sldId="2147483781"/>
              <pc:sldLayoutMk cId="2652241235" sldId="2147483783"/>
              <ac:spMk id="43" creationId="{B12CC53C-52BE-FC87-2D8D-300B0BAC3DDC}"/>
            </ac:spMkLst>
          </pc:spChg>
          <pc:spChg chg="add del mod">
            <ac:chgData name="Lukas Kozel" userId="5faef357-946f-4c0e-bd5d-396a2e3cc0bf" providerId="ADAL" clId="{26B7CC55-7383-4DEF-BC92-4B5300145D0D}" dt="2024-04-25T12:55:00.090" v="2841" actId="14100"/>
            <ac:spMkLst>
              <pc:docMk/>
              <pc:sldMasterMk cId="2551671836" sldId="2147483781"/>
              <pc:sldLayoutMk cId="2652241235" sldId="2147483783"/>
              <ac:spMk id="44" creationId="{950BE87B-3370-4D92-52CE-EC302FC760E3}"/>
            </ac:spMkLst>
          </pc:spChg>
          <pc:spChg chg="add mod">
            <ac:chgData name="Lukas Kozel" userId="5faef357-946f-4c0e-bd5d-396a2e3cc0bf" providerId="ADAL" clId="{26B7CC55-7383-4DEF-BC92-4B5300145D0D}" dt="2024-04-25T19:53:47.301" v="3059" actId="1076"/>
            <ac:spMkLst>
              <pc:docMk/>
              <pc:sldMasterMk cId="2551671836" sldId="2147483781"/>
              <pc:sldLayoutMk cId="2652241235" sldId="2147483783"/>
              <ac:spMk id="45" creationId="{9ACC85C0-2568-E8C1-5FF5-ED9334A63B64}"/>
            </ac:spMkLst>
          </pc:spChg>
          <pc:spChg chg="add mod">
            <ac:chgData name="Lukas Kozel" userId="5faef357-946f-4c0e-bd5d-396a2e3cc0bf" providerId="ADAL" clId="{26B7CC55-7383-4DEF-BC92-4B5300145D0D}" dt="2024-04-25T19:53:42.071" v="3058" actId="1076"/>
            <ac:spMkLst>
              <pc:docMk/>
              <pc:sldMasterMk cId="2551671836" sldId="2147483781"/>
              <pc:sldLayoutMk cId="2652241235" sldId="2147483783"/>
              <ac:spMk id="46" creationId="{9D597A25-8902-CA1F-DC35-490223729B2C}"/>
            </ac:spMkLst>
          </pc:spChg>
          <pc:spChg chg="add mod">
            <ac:chgData name="Lukas Kozel" userId="5faef357-946f-4c0e-bd5d-396a2e3cc0bf" providerId="ADAL" clId="{26B7CC55-7383-4DEF-BC92-4B5300145D0D}" dt="2024-04-25T19:53:51.716" v="3060" actId="1076"/>
            <ac:spMkLst>
              <pc:docMk/>
              <pc:sldMasterMk cId="2551671836" sldId="2147483781"/>
              <pc:sldLayoutMk cId="2652241235" sldId="2147483783"/>
              <ac:spMk id="47" creationId="{83FF7862-19B8-29F3-244C-B595055ACACF}"/>
            </ac:spMkLst>
          </pc:spChg>
          <pc:spChg chg="add del mod">
            <ac:chgData name="Lukas Kozel" userId="5faef357-946f-4c0e-bd5d-396a2e3cc0bf" providerId="ADAL" clId="{26B7CC55-7383-4DEF-BC92-4B5300145D0D}" dt="2024-04-25T12:54:40.922" v="2833" actId="478"/>
            <ac:spMkLst>
              <pc:docMk/>
              <pc:sldMasterMk cId="2551671836" sldId="2147483781"/>
              <pc:sldLayoutMk cId="2652241235" sldId="2147483783"/>
              <ac:spMk id="48" creationId="{E3164CD3-8680-C7CD-F957-37614730C6DF}"/>
            </ac:spMkLst>
          </pc:spChg>
          <pc:spChg chg="add mod">
            <ac:chgData name="Lukas Kozel" userId="5faef357-946f-4c0e-bd5d-396a2e3cc0bf" providerId="ADAL" clId="{26B7CC55-7383-4DEF-BC92-4B5300145D0D}" dt="2024-04-25T12:56:23.276" v="2877" actId="1036"/>
            <ac:spMkLst>
              <pc:docMk/>
              <pc:sldMasterMk cId="2551671836" sldId="2147483781"/>
              <pc:sldLayoutMk cId="2652241235" sldId="2147483783"/>
              <ac:spMk id="49" creationId="{DCBAE3C9-674C-B547-3217-A376CA018B3E}"/>
            </ac:spMkLst>
          </pc:spChg>
          <pc:spChg chg="add mod">
            <ac:chgData name="Lukas Kozel" userId="5faef357-946f-4c0e-bd5d-396a2e3cc0bf" providerId="ADAL" clId="{26B7CC55-7383-4DEF-BC92-4B5300145D0D}" dt="2024-04-25T12:56:10.850" v="2868" actId="571"/>
            <ac:spMkLst>
              <pc:docMk/>
              <pc:sldMasterMk cId="2551671836" sldId="2147483781"/>
              <pc:sldLayoutMk cId="2652241235" sldId="2147483783"/>
              <ac:spMk id="50" creationId="{F3CEEB94-C53E-292F-3F43-E061DAF8A3E1}"/>
            </ac:spMkLst>
          </pc:spChg>
          <pc:spChg chg="add mod">
            <ac:chgData name="Lukas Kozel" userId="5faef357-946f-4c0e-bd5d-396a2e3cc0bf" providerId="ADAL" clId="{26B7CC55-7383-4DEF-BC92-4B5300145D0D}" dt="2024-04-25T12:56:10.850" v="2868" actId="571"/>
            <ac:spMkLst>
              <pc:docMk/>
              <pc:sldMasterMk cId="2551671836" sldId="2147483781"/>
              <pc:sldLayoutMk cId="2652241235" sldId="2147483783"/>
              <ac:spMk id="51" creationId="{65AE20AB-ABC1-3CF4-5049-5B1BF7310576}"/>
            </ac:spMkLst>
          </pc:spChg>
          <pc:spChg chg="add del mod">
            <ac:chgData name="Lukas Kozel" userId="5faef357-946f-4c0e-bd5d-396a2e3cc0bf" providerId="ADAL" clId="{26B7CC55-7383-4DEF-BC92-4B5300145D0D}" dt="2024-04-25T12:56:20.539" v="2873" actId="478"/>
            <ac:spMkLst>
              <pc:docMk/>
              <pc:sldMasterMk cId="2551671836" sldId="2147483781"/>
              <pc:sldLayoutMk cId="2652241235" sldId="2147483783"/>
              <ac:spMk id="52" creationId="{DF849A32-1113-A238-FA1F-C510A4372E1F}"/>
            </ac:spMkLst>
          </pc:spChg>
          <pc:spChg chg="add del mod">
            <ac:chgData name="Lukas Kozel" userId="5faef357-946f-4c0e-bd5d-396a2e3cc0bf" providerId="ADAL" clId="{26B7CC55-7383-4DEF-BC92-4B5300145D0D}" dt="2024-04-25T12:56:26.131" v="2878" actId="478"/>
            <ac:spMkLst>
              <pc:docMk/>
              <pc:sldMasterMk cId="2551671836" sldId="2147483781"/>
              <pc:sldLayoutMk cId="2652241235" sldId="2147483783"/>
              <ac:spMk id="53" creationId="{BB8B915E-6D8C-880D-1FFC-746F7C477525}"/>
            </ac:spMkLst>
          </pc:spChg>
          <pc:spChg chg="add mod">
            <ac:chgData name="Lukas Kozel" userId="5faef357-946f-4c0e-bd5d-396a2e3cc0bf" providerId="ADAL" clId="{26B7CC55-7383-4DEF-BC92-4B5300145D0D}" dt="2024-04-25T12:56:54.830" v="2899" actId="14100"/>
            <ac:spMkLst>
              <pc:docMk/>
              <pc:sldMasterMk cId="2551671836" sldId="2147483781"/>
              <pc:sldLayoutMk cId="2652241235" sldId="2147483783"/>
              <ac:spMk id="54" creationId="{8256DCEB-6393-3E38-7F36-80B9D774FD0C}"/>
            </ac:spMkLst>
          </pc:spChg>
          <pc:spChg chg="add mod">
            <ac:chgData name="Lukas Kozel" userId="5faef357-946f-4c0e-bd5d-396a2e3cc0bf" providerId="ADAL" clId="{26B7CC55-7383-4DEF-BC92-4B5300145D0D}" dt="2024-04-25T12:57:16.478" v="2905" actId="14100"/>
            <ac:spMkLst>
              <pc:docMk/>
              <pc:sldMasterMk cId="2551671836" sldId="2147483781"/>
              <pc:sldLayoutMk cId="2652241235" sldId="2147483783"/>
              <ac:spMk id="55" creationId="{A60E5005-416E-0791-92AA-A793C926C2BA}"/>
            </ac:spMkLst>
          </pc:spChg>
          <pc:spChg chg="del mod">
            <ac:chgData name="Lukas Kozel" userId="5faef357-946f-4c0e-bd5d-396a2e3cc0bf" providerId="ADAL" clId="{26B7CC55-7383-4DEF-BC92-4B5300145D0D}" dt="2024-04-25T12:51:01.353" v="2728" actId="478"/>
            <ac:spMkLst>
              <pc:docMk/>
              <pc:sldMasterMk cId="2551671836" sldId="2147483781"/>
              <pc:sldLayoutMk cId="2652241235" sldId="2147483783"/>
              <ac:spMk id="106" creationId="{EA87D5EB-4AC3-CE99-2A4A-AFAFB6EE7F91}"/>
            </ac:spMkLst>
          </pc:spChg>
          <pc:spChg chg="del mod">
            <ac:chgData name="Lukas Kozel" userId="5faef357-946f-4c0e-bd5d-396a2e3cc0bf" providerId="ADAL" clId="{26B7CC55-7383-4DEF-BC92-4B5300145D0D}" dt="2024-04-25T12:51:01.353" v="2728" actId="478"/>
            <ac:spMkLst>
              <pc:docMk/>
              <pc:sldMasterMk cId="2551671836" sldId="2147483781"/>
              <pc:sldLayoutMk cId="2652241235" sldId="2147483783"/>
              <ac:spMk id="107" creationId="{8B904CFD-8294-E500-E105-0BBD0863DC28}"/>
            </ac:spMkLst>
          </pc:spChg>
          <pc:spChg chg="del mod">
            <ac:chgData name="Lukas Kozel" userId="5faef357-946f-4c0e-bd5d-396a2e3cc0bf" providerId="ADAL" clId="{26B7CC55-7383-4DEF-BC92-4B5300145D0D}" dt="2024-04-25T12:51:01.353" v="2728" actId="478"/>
            <ac:spMkLst>
              <pc:docMk/>
              <pc:sldMasterMk cId="2551671836" sldId="2147483781"/>
              <pc:sldLayoutMk cId="2652241235" sldId="2147483783"/>
              <ac:spMk id="110" creationId="{0AEE87BC-DAA5-1DBB-EA70-3D4D4494831D}"/>
            </ac:spMkLst>
          </pc:spChg>
          <pc:spChg chg="del mod">
            <ac:chgData name="Lukas Kozel" userId="5faef357-946f-4c0e-bd5d-396a2e3cc0bf" providerId="ADAL" clId="{26B7CC55-7383-4DEF-BC92-4B5300145D0D}" dt="2024-04-25T12:51:01.353" v="2728" actId="478"/>
            <ac:spMkLst>
              <pc:docMk/>
              <pc:sldMasterMk cId="2551671836" sldId="2147483781"/>
              <pc:sldLayoutMk cId="2652241235" sldId="2147483783"/>
              <ac:spMk id="111" creationId="{031A3E4D-7AD6-2CE9-CE50-FCCDBD262E6B}"/>
            </ac:spMkLst>
          </pc:spChg>
          <pc:spChg chg="del mod">
            <ac:chgData name="Lukas Kozel" userId="5faef357-946f-4c0e-bd5d-396a2e3cc0bf" providerId="ADAL" clId="{26B7CC55-7383-4DEF-BC92-4B5300145D0D}" dt="2024-04-25T12:51:01.353" v="2728" actId="478"/>
            <ac:spMkLst>
              <pc:docMk/>
              <pc:sldMasterMk cId="2551671836" sldId="2147483781"/>
              <pc:sldLayoutMk cId="2652241235" sldId="2147483783"/>
              <ac:spMk id="112" creationId="{288DE5FF-6B4E-BCA3-32F2-C75785973525}"/>
            </ac:spMkLst>
          </pc:spChg>
          <pc:spChg chg="del mod">
            <ac:chgData name="Lukas Kozel" userId="5faef357-946f-4c0e-bd5d-396a2e3cc0bf" providerId="ADAL" clId="{26B7CC55-7383-4DEF-BC92-4B5300145D0D}" dt="2024-04-25T12:51:01.353" v="2728" actId="478"/>
            <ac:spMkLst>
              <pc:docMk/>
              <pc:sldMasterMk cId="2551671836" sldId="2147483781"/>
              <pc:sldLayoutMk cId="2652241235" sldId="2147483783"/>
              <ac:spMk id="113" creationId="{C15B4EB8-7EC9-26B7-8737-65989C0D3ED5}"/>
            </ac:spMkLst>
          </pc:spChg>
          <pc:spChg chg="del mod">
            <ac:chgData name="Lukas Kozel" userId="5faef357-946f-4c0e-bd5d-396a2e3cc0bf" providerId="ADAL" clId="{26B7CC55-7383-4DEF-BC92-4B5300145D0D}" dt="2024-04-25T12:51:01.353" v="2728" actId="478"/>
            <ac:spMkLst>
              <pc:docMk/>
              <pc:sldMasterMk cId="2551671836" sldId="2147483781"/>
              <pc:sldLayoutMk cId="2652241235" sldId="2147483783"/>
              <ac:spMk id="115" creationId="{3BDAE986-6CFC-50DE-9C33-58B6025AA88F}"/>
            </ac:spMkLst>
          </pc:spChg>
          <pc:spChg chg="del mod">
            <ac:chgData name="Lukas Kozel" userId="5faef357-946f-4c0e-bd5d-396a2e3cc0bf" providerId="ADAL" clId="{26B7CC55-7383-4DEF-BC92-4B5300145D0D}" dt="2024-04-25T12:51:01.353" v="2728" actId="478"/>
            <ac:spMkLst>
              <pc:docMk/>
              <pc:sldMasterMk cId="2551671836" sldId="2147483781"/>
              <pc:sldLayoutMk cId="2652241235" sldId="2147483783"/>
              <ac:spMk id="118" creationId="{DDAD1F8C-EAB0-9F55-F87A-F0116905E84A}"/>
            </ac:spMkLst>
          </pc:spChg>
          <pc:spChg chg="del mod">
            <ac:chgData name="Lukas Kozel" userId="5faef357-946f-4c0e-bd5d-396a2e3cc0bf" providerId="ADAL" clId="{26B7CC55-7383-4DEF-BC92-4B5300145D0D}" dt="2024-04-25T12:51:01.353" v="2728" actId="478"/>
            <ac:spMkLst>
              <pc:docMk/>
              <pc:sldMasterMk cId="2551671836" sldId="2147483781"/>
              <pc:sldLayoutMk cId="2652241235" sldId="2147483783"/>
              <ac:spMk id="119" creationId="{93556574-258B-A39C-3FE5-D71A829BDCEB}"/>
            </ac:spMkLst>
          </pc:spChg>
          <pc:spChg chg="del mod">
            <ac:chgData name="Lukas Kozel" userId="5faef357-946f-4c0e-bd5d-396a2e3cc0bf" providerId="ADAL" clId="{26B7CC55-7383-4DEF-BC92-4B5300145D0D}" dt="2024-04-25T12:54:45.016" v="2834" actId="478"/>
            <ac:spMkLst>
              <pc:docMk/>
              <pc:sldMasterMk cId="2551671836" sldId="2147483781"/>
              <pc:sldLayoutMk cId="2652241235" sldId="2147483783"/>
              <ac:spMk id="120" creationId="{3C51B56B-E9B3-26FD-9C4A-2943A47C465C}"/>
            </ac:spMkLst>
          </pc:spChg>
          <pc:spChg chg="del mod">
            <ac:chgData name="Lukas Kozel" userId="5faef357-946f-4c0e-bd5d-396a2e3cc0bf" providerId="ADAL" clId="{26B7CC55-7383-4DEF-BC92-4B5300145D0D}" dt="2024-04-25T12:54:45.016" v="2834" actId="478"/>
            <ac:spMkLst>
              <pc:docMk/>
              <pc:sldMasterMk cId="2551671836" sldId="2147483781"/>
              <pc:sldLayoutMk cId="2652241235" sldId="2147483783"/>
              <ac:spMk id="136" creationId="{35F22E36-5833-FEB2-881E-C2B67A279BC7}"/>
            </ac:spMkLst>
          </pc:spChg>
          <pc:spChg chg="del mod">
            <ac:chgData name="Lukas Kozel" userId="5faef357-946f-4c0e-bd5d-396a2e3cc0bf" providerId="ADAL" clId="{26B7CC55-7383-4DEF-BC92-4B5300145D0D}" dt="2024-04-25T12:54:45.016" v="2834" actId="478"/>
            <ac:spMkLst>
              <pc:docMk/>
              <pc:sldMasterMk cId="2551671836" sldId="2147483781"/>
              <pc:sldLayoutMk cId="2652241235" sldId="2147483783"/>
              <ac:spMk id="137" creationId="{6CD373D0-2255-D2EC-DAFA-495C0424FB47}"/>
            </ac:spMkLst>
          </pc:spChg>
          <pc:spChg chg="del mod">
            <ac:chgData name="Lukas Kozel" userId="5faef357-946f-4c0e-bd5d-396a2e3cc0bf" providerId="ADAL" clId="{26B7CC55-7383-4DEF-BC92-4B5300145D0D}" dt="2024-04-25T12:54:45.016" v="2834" actId="478"/>
            <ac:spMkLst>
              <pc:docMk/>
              <pc:sldMasterMk cId="2551671836" sldId="2147483781"/>
              <pc:sldLayoutMk cId="2652241235" sldId="2147483783"/>
              <ac:spMk id="138" creationId="{A2D8CACE-C03A-7B4D-1C2D-DDAEB4327A8C}"/>
            </ac:spMkLst>
          </pc:spChg>
          <pc:spChg chg="del mod">
            <ac:chgData name="Lukas Kozel" userId="5faef357-946f-4c0e-bd5d-396a2e3cc0bf" providerId="ADAL" clId="{26B7CC55-7383-4DEF-BC92-4B5300145D0D}" dt="2024-04-25T12:54:45.016" v="2834" actId="478"/>
            <ac:spMkLst>
              <pc:docMk/>
              <pc:sldMasterMk cId="2551671836" sldId="2147483781"/>
              <pc:sldLayoutMk cId="2652241235" sldId="2147483783"/>
              <ac:spMk id="139" creationId="{754B722B-7F4C-8C54-6B76-22E560A9DF0D}"/>
            </ac:spMkLst>
          </pc:spChg>
          <pc:spChg chg="del mod">
            <ac:chgData name="Lukas Kozel" userId="5faef357-946f-4c0e-bd5d-396a2e3cc0bf" providerId="ADAL" clId="{26B7CC55-7383-4DEF-BC92-4B5300145D0D}" dt="2024-04-25T12:54:45.016" v="2834" actId="478"/>
            <ac:spMkLst>
              <pc:docMk/>
              <pc:sldMasterMk cId="2551671836" sldId="2147483781"/>
              <pc:sldLayoutMk cId="2652241235" sldId="2147483783"/>
              <ac:spMk id="140" creationId="{5CEF4EDE-ECF7-9232-AC47-62A62399EE6F}"/>
            </ac:spMkLst>
          </pc:spChg>
          <pc:spChg chg="del mod">
            <ac:chgData name="Lukas Kozel" userId="5faef357-946f-4c0e-bd5d-396a2e3cc0bf" providerId="ADAL" clId="{26B7CC55-7383-4DEF-BC92-4B5300145D0D}" dt="2024-04-25T12:54:45.016" v="2834" actId="478"/>
            <ac:spMkLst>
              <pc:docMk/>
              <pc:sldMasterMk cId="2551671836" sldId="2147483781"/>
              <pc:sldLayoutMk cId="2652241235" sldId="2147483783"/>
              <ac:spMk id="141" creationId="{B4951A55-B23A-9F68-055A-9651E2FB86EE}"/>
            </ac:spMkLst>
          </pc:spChg>
          <pc:spChg chg="del mod">
            <ac:chgData name="Lukas Kozel" userId="5faef357-946f-4c0e-bd5d-396a2e3cc0bf" providerId="ADAL" clId="{26B7CC55-7383-4DEF-BC92-4B5300145D0D}" dt="2024-04-25T12:54:45.016" v="2834" actId="478"/>
            <ac:spMkLst>
              <pc:docMk/>
              <pc:sldMasterMk cId="2551671836" sldId="2147483781"/>
              <pc:sldLayoutMk cId="2652241235" sldId="2147483783"/>
              <ac:spMk id="142" creationId="{B2867CAC-E486-23D5-7929-B44E3DB2EEB8}"/>
            </ac:spMkLst>
          </pc:spChg>
          <pc:spChg chg="del mod">
            <ac:chgData name="Lukas Kozel" userId="5faef357-946f-4c0e-bd5d-396a2e3cc0bf" providerId="ADAL" clId="{26B7CC55-7383-4DEF-BC92-4B5300145D0D}" dt="2024-04-25T12:54:45.016" v="2834" actId="478"/>
            <ac:spMkLst>
              <pc:docMk/>
              <pc:sldMasterMk cId="2551671836" sldId="2147483781"/>
              <pc:sldLayoutMk cId="2652241235" sldId="2147483783"/>
              <ac:spMk id="143" creationId="{37F1DC8B-FF94-916E-0BB8-E0CCE30432C4}"/>
            </ac:spMkLst>
          </pc:spChg>
          <pc:spChg chg="del mod">
            <ac:chgData name="Lukas Kozel" userId="5faef357-946f-4c0e-bd5d-396a2e3cc0bf" providerId="ADAL" clId="{26B7CC55-7383-4DEF-BC92-4B5300145D0D}" dt="2024-04-25T12:54:45.016" v="2834" actId="478"/>
            <ac:spMkLst>
              <pc:docMk/>
              <pc:sldMasterMk cId="2551671836" sldId="2147483781"/>
              <pc:sldLayoutMk cId="2652241235" sldId="2147483783"/>
              <ac:spMk id="144" creationId="{9B4DD31F-4CF5-51DD-25F3-1E6FDF408681}"/>
            </ac:spMkLst>
          </pc:spChg>
          <pc:spChg chg="del mod">
            <ac:chgData name="Lukas Kozel" userId="5faef357-946f-4c0e-bd5d-396a2e3cc0bf" providerId="ADAL" clId="{26B7CC55-7383-4DEF-BC92-4B5300145D0D}" dt="2024-04-25T12:54:45.016" v="2834" actId="478"/>
            <ac:spMkLst>
              <pc:docMk/>
              <pc:sldMasterMk cId="2551671836" sldId="2147483781"/>
              <pc:sldLayoutMk cId="2652241235" sldId="2147483783"/>
              <ac:spMk id="145" creationId="{CA10EA2D-4639-D66F-E3DF-12C57D27189B}"/>
            </ac:spMkLst>
          </pc:spChg>
          <pc:spChg chg="del">
            <ac:chgData name="Lukas Kozel" userId="5faef357-946f-4c0e-bd5d-396a2e3cc0bf" providerId="ADAL" clId="{26B7CC55-7383-4DEF-BC92-4B5300145D0D}" dt="2024-04-25T12:50:59.505" v="2727" actId="478"/>
            <ac:spMkLst>
              <pc:docMk/>
              <pc:sldMasterMk cId="2551671836" sldId="2147483781"/>
              <pc:sldLayoutMk cId="2652241235" sldId="2147483783"/>
              <ac:spMk id="146" creationId="{37BA91CC-530F-BE00-63DE-261B307F3C4B}"/>
            </ac:spMkLst>
          </pc:spChg>
          <pc:spChg chg="del">
            <ac:chgData name="Lukas Kozel" userId="5faef357-946f-4c0e-bd5d-396a2e3cc0bf" providerId="ADAL" clId="{26B7CC55-7383-4DEF-BC92-4B5300145D0D}" dt="2024-04-25T12:50:59.505" v="2727" actId="478"/>
            <ac:spMkLst>
              <pc:docMk/>
              <pc:sldMasterMk cId="2551671836" sldId="2147483781"/>
              <pc:sldLayoutMk cId="2652241235" sldId="2147483783"/>
              <ac:spMk id="162" creationId="{12E56BE5-F2C1-E811-5FEA-090AB0E39201}"/>
            </ac:spMkLst>
          </pc:spChg>
          <pc:spChg chg="del mod">
            <ac:chgData name="Lukas Kozel" userId="5faef357-946f-4c0e-bd5d-396a2e3cc0bf" providerId="ADAL" clId="{26B7CC55-7383-4DEF-BC92-4B5300145D0D}" dt="2024-04-25T12:50:59.505" v="2727" actId="478"/>
            <ac:spMkLst>
              <pc:docMk/>
              <pc:sldMasterMk cId="2551671836" sldId="2147483781"/>
              <pc:sldLayoutMk cId="2652241235" sldId="2147483783"/>
              <ac:spMk id="163" creationId="{08A8D6AC-4978-B622-64ED-35E9B8D6AEEA}"/>
            </ac:spMkLst>
          </pc:spChg>
          <pc:spChg chg="del mod">
            <ac:chgData name="Lukas Kozel" userId="5faef357-946f-4c0e-bd5d-396a2e3cc0bf" providerId="ADAL" clId="{26B7CC55-7383-4DEF-BC92-4B5300145D0D}" dt="2024-04-25T12:50:59.505" v="2727" actId="478"/>
            <ac:spMkLst>
              <pc:docMk/>
              <pc:sldMasterMk cId="2551671836" sldId="2147483781"/>
              <pc:sldLayoutMk cId="2652241235" sldId="2147483783"/>
              <ac:spMk id="164" creationId="{B43B4477-4DE3-149A-ABA9-6E71019B237E}"/>
            </ac:spMkLst>
          </pc:spChg>
          <pc:spChg chg="del mod">
            <ac:chgData name="Lukas Kozel" userId="5faef357-946f-4c0e-bd5d-396a2e3cc0bf" providerId="ADAL" clId="{26B7CC55-7383-4DEF-BC92-4B5300145D0D}" dt="2024-04-25T12:50:59.505" v="2727" actId="478"/>
            <ac:spMkLst>
              <pc:docMk/>
              <pc:sldMasterMk cId="2551671836" sldId="2147483781"/>
              <pc:sldLayoutMk cId="2652241235" sldId="2147483783"/>
              <ac:spMk id="165" creationId="{6CFC7DDA-811F-273F-CE32-7C03D0586E29}"/>
            </ac:spMkLst>
          </pc:spChg>
          <pc:spChg chg="del mod">
            <ac:chgData name="Lukas Kozel" userId="5faef357-946f-4c0e-bd5d-396a2e3cc0bf" providerId="ADAL" clId="{26B7CC55-7383-4DEF-BC92-4B5300145D0D}" dt="2024-04-25T12:50:59.505" v="2727" actId="478"/>
            <ac:spMkLst>
              <pc:docMk/>
              <pc:sldMasterMk cId="2551671836" sldId="2147483781"/>
              <pc:sldLayoutMk cId="2652241235" sldId="2147483783"/>
              <ac:spMk id="166" creationId="{20A9F2DC-B8F0-ECEB-8D84-C4EE3F3545C5}"/>
            </ac:spMkLst>
          </pc:spChg>
          <pc:spChg chg="del mod">
            <ac:chgData name="Lukas Kozel" userId="5faef357-946f-4c0e-bd5d-396a2e3cc0bf" providerId="ADAL" clId="{26B7CC55-7383-4DEF-BC92-4B5300145D0D}" dt="2024-04-25T12:50:59.505" v="2727" actId="478"/>
            <ac:spMkLst>
              <pc:docMk/>
              <pc:sldMasterMk cId="2551671836" sldId="2147483781"/>
              <pc:sldLayoutMk cId="2652241235" sldId="2147483783"/>
              <ac:spMk id="167" creationId="{8E7F3B9D-B2F4-496F-1A3A-A18A9AE5669F}"/>
            </ac:spMkLst>
          </pc:spChg>
          <pc:spChg chg="del mod">
            <ac:chgData name="Lukas Kozel" userId="5faef357-946f-4c0e-bd5d-396a2e3cc0bf" providerId="ADAL" clId="{26B7CC55-7383-4DEF-BC92-4B5300145D0D}" dt="2024-04-25T12:50:59.505" v="2727" actId="478"/>
            <ac:spMkLst>
              <pc:docMk/>
              <pc:sldMasterMk cId="2551671836" sldId="2147483781"/>
              <pc:sldLayoutMk cId="2652241235" sldId="2147483783"/>
              <ac:spMk id="168" creationId="{0F33D315-1016-E414-CBBE-E0BAB726F5E9}"/>
            </ac:spMkLst>
          </pc:spChg>
          <pc:spChg chg="del mod">
            <ac:chgData name="Lukas Kozel" userId="5faef357-946f-4c0e-bd5d-396a2e3cc0bf" providerId="ADAL" clId="{26B7CC55-7383-4DEF-BC92-4B5300145D0D}" dt="2024-04-25T12:50:59.505" v="2727" actId="478"/>
            <ac:spMkLst>
              <pc:docMk/>
              <pc:sldMasterMk cId="2551671836" sldId="2147483781"/>
              <pc:sldLayoutMk cId="2652241235" sldId="2147483783"/>
              <ac:spMk id="169" creationId="{B4F53939-480D-874D-2A3F-467D0AC71713}"/>
            </ac:spMkLst>
          </pc:spChg>
          <pc:spChg chg="del mod">
            <ac:chgData name="Lukas Kozel" userId="5faef357-946f-4c0e-bd5d-396a2e3cc0bf" providerId="ADAL" clId="{26B7CC55-7383-4DEF-BC92-4B5300145D0D}" dt="2024-04-25T12:50:59.505" v="2727" actId="478"/>
            <ac:spMkLst>
              <pc:docMk/>
              <pc:sldMasterMk cId="2551671836" sldId="2147483781"/>
              <pc:sldLayoutMk cId="2652241235" sldId="2147483783"/>
              <ac:spMk id="170" creationId="{DEFD55BF-4313-A356-93ED-2A8BBAEA3402}"/>
            </ac:spMkLst>
          </pc:spChg>
          <pc:spChg chg="del mod">
            <ac:chgData name="Lukas Kozel" userId="5faef357-946f-4c0e-bd5d-396a2e3cc0bf" providerId="ADAL" clId="{26B7CC55-7383-4DEF-BC92-4B5300145D0D}" dt="2024-04-25T12:50:59.505" v="2727" actId="478"/>
            <ac:spMkLst>
              <pc:docMk/>
              <pc:sldMasterMk cId="2551671836" sldId="2147483781"/>
              <pc:sldLayoutMk cId="2652241235" sldId="2147483783"/>
              <ac:spMk id="171" creationId="{D9A365BC-D7AB-484A-D7C8-67604014D490}"/>
            </ac:spMkLst>
          </pc:spChg>
          <pc:grpChg chg="del">
            <ac:chgData name="Lukas Kozel" userId="5faef357-946f-4c0e-bd5d-396a2e3cc0bf" providerId="ADAL" clId="{26B7CC55-7383-4DEF-BC92-4B5300145D0D}" dt="2024-04-25T12:51:01.353" v="2728" actId="478"/>
            <ac:grpSpMkLst>
              <pc:docMk/>
              <pc:sldMasterMk cId="2551671836" sldId="2147483781"/>
              <pc:sldLayoutMk cId="2652241235" sldId="2147483783"/>
              <ac:grpSpMk id="18" creationId="{BD7A1688-A6F2-3083-A7DE-29FDFF623302}"/>
            </ac:grpSpMkLst>
          </pc:grpChg>
          <pc:grpChg chg="del">
            <ac:chgData name="Lukas Kozel" userId="5faef357-946f-4c0e-bd5d-396a2e3cc0bf" providerId="ADAL" clId="{26B7CC55-7383-4DEF-BC92-4B5300145D0D}" dt="2024-04-25T12:51:01.353" v="2728" actId="478"/>
            <ac:grpSpMkLst>
              <pc:docMk/>
              <pc:sldMasterMk cId="2551671836" sldId="2147483781"/>
              <pc:sldLayoutMk cId="2652241235" sldId="2147483783"/>
              <ac:grpSpMk id="21" creationId="{C8DA82A4-41E1-7498-9A99-5A0D743875E7}"/>
            </ac:grpSpMkLst>
          </pc:grpChg>
          <pc:grpChg chg="del">
            <ac:chgData name="Lukas Kozel" userId="5faef357-946f-4c0e-bd5d-396a2e3cc0bf" providerId="ADAL" clId="{26B7CC55-7383-4DEF-BC92-4B5300145D0D}" dt="2024-04-25T12:51:01.353" v="2728" actId="478"/>
            <ac:grpSpMkLst>
              <pc:docMk/>
              <pc:sldMasterMk cId="2551671836" sldId="2147483781"/>
              <pc:sldLayoutMk cId="2652241235" sldId="2147483783"/>
              <ac:grpSpMk id="24" creationId="{4BF112BC-1318-A6AB-F7F0-07E05ADAB901}"/>
            </ac:grpSpMkLst>
          </pc:grpChg>
          <pc:grpChg chg="del">
            <ac:chgData name="Lukas Kozel" userId="5faef357-946f-4c0e-bd5d-396a2e3cc0bf" providerId="ADAL" clId="{26B7CC55-7383-4DEF-BC92-4B5300145D0D}" dt="2024-04-25T12:51:01.353" v="2728" actId="478"/>
            <ac:grpSpMkLst>
              <pc:docMk/>
              <pc:sldMasterMk cId="2551671836" sldId="2147483781"/>
              <pc:sldLayoutMk cId="2652241235" sldId="2147483783"/>
              <ac:grpSpMk id="30" creationId="{0983B129-77B0-563D-5B25-F235BC5FBAC0}"/>
            </ac:grpSpMkLst>
          </pc:grpChg>
          <pc:grpChg chg="del">
            <ac:chgData name="Lukas Kozel" userId="5faef357-946f-4c0e-bd5d-396a2e3cc0bf" providerId="ADAL" clId="{26B7CC55-7383-4DEF-BC92-4B5300145D0D}" dt="2024-04-25T12:51:01.353" v="2728" actId="478"/>
            <ac:grpSpMkLst>
              <pc:docMk/>
              <pc:sldMasterMk cId="2551671836" sldId="2147483781"/>
              <pc:sldLayoutMk cId="2652241235" sldId="2147483783"/>
              <ac:grpSpMk id="33" creationId="{C31F3B21-7804-AE1A-46C6-D8FF102E01CD}"/>
            </ac:grpSpMkLst>
          </pc:grpChg>
          <pc:grpChg chg="del mod">
            <ac:chgData name="Lukas Kozel" userId="5faef357-946f-4c0e-bd5d-396a2e3cc0bf" providerId="ADAL" clId="{26B7CC55-7383-4DEF-BC92-4B5300145D0D}" dt="2024-04-25T12:54:45.016" v="2834" actId="478"/>
            <ac:grpSpMkLst>
              <pc:docMk/>
              <pc:sldMasterMk cId="2551671836" sldId="2147483781"/>
              <pc:sldLayoutMk cId="2652241235" sldId="2147483783"/>
              <ac:grpSpMk id="121" creationId="{54730FB7-C182-1243-7B30-4E0FA4CA40EE}"/>
            </ac:grpSpMkLst>
          </pc:grpChg>
          <pc:grpChg chg="del mod">
            <ac:chgData name="Lukas Kozel" userId="5faef357-946f-4c0e-bd5d-396a2e3cc0bf" providerId="ADAL" clId="{26B7CC55-7383-4DEF-BC92-4B5300145D0D}" dt="2024-04-25T12:54:45.016" v="2834" actId="478"/>
            <ac:grpSpMkLst>
              <pc:docMk/>
              <pc:sldMasterMk cId="2551671836" sldId="2147483781"/>
              <pc:sldLayoutMk cId="2652241235" sldId="2147483783"/>
              <ac:grpSpMk id="124" creationId="{6D6E8B08-94C0-0A74-8784-5FAE4FE9FAEA}"/>
            </ac:grpSpMkLst>
          </pc:grpChg>
          <pc:grpChg chg="del mod">
            <ac:chgData name="Lukas Kozel" userId="5faef357-946f-4c0e-bd5d-396a2e3cc0bf" providerId="ADAL" clId="{26B7CC55-7383-4DEF-BC92-4B5300145D0D}" dt="2024-04-25T12:54:45.016" v="2834" actId="478"/>
            <ac:grpSpMkLst>
              <pc:docMk/>
              <pc:sldMasterMk cId="2551671836" sldId="2147483781"/>
              <pc:sldLayoutMk cId="2652241235" sldId="2147483783"/>
              <ac:grpSpMk id="127" creationId="{13524640-1995-0425-AE92-31F292C675E4}"/>
            </ac:grpSpMkLst>
          </pc:grpChg>
          <pc:grpChg chg="del mod">
            <ac:chgData name="Lukas Kozel" userId="5faef357-946f-4c0e-bd5d-396a2e3cc0bf" providerId="ADAL" clId="{26B7CC55-7383-4DEF-BC92-4B5300145D0D}" dt="2024-04-25T12:54:45.016" v="2834" actId="478"/>
            <ac:grpSpMkLst>
              <pc:docMk/>
              <pc:sldMasterMk cId="2551671836" sldId="2147483781"/>
              <pc:sldLayoutMk cId="2652241235" sldId="2147483783"/>
              <ac:grpSpMk id="130" creationId="{E030B970-F978-BFD4-664C-A17D4EF08831}"/>
            </ac:grpSpMkLst>
          </pc:grpChg>
          <pc:grpChg chg="del mod">
            <ac:chgData name="Lukas Kozel" userId="5faef357-946f-4c0e-bd5d-396a2e3cc0bf" providerId="ADAL" clId="{26B7CC55-7383-4DEF-BC92-4B5300145D0D}" dt="2024-04-25T12:54:45.016" v="2834" actId="478"/>
            <ac:grpSpMkLst>
              <pc:docMk/>
              <pc:sldMasterMk cId="2551671836" sldId="2147483781"/>
              <pc:sldLayoutMk cId="2652241235" sldId="2147483783"/>
              <ac:grpSpMk id="133" creationId="{03A5D946-A0BA-A05B-280D-51FF70695E2F}"/>
            </ac:grpSpMkLst>
          </pc:grpChg>
          <pc:grpChg chg="del">
            <ac:chgData name="Lukas Kozel" userId="5faef357-946f-4c0e-bd5d-396a2e3cc0bf" providerId="ADAL" clId="{26B7CC55-7383-4DEF-BC92-4B5300145D0D}" dt="2024-04-25T12:50:59.505" v="2727" actId="478"/>
            <ac:grpSpMkLst>
              <pc:docMk/>
              <pc:sldMasterMk cId="2551671836" sldId="2147483781"/>
              <pc:sldLayoutMk cId="2652241235" sldId="2147483783"/>
              <ac:grpSpMk id="147" creationId="{C079B639-9AA0-7809-B707-FE34C270246B}"/>
            </ac:grpSpMkLst>
          </pc:grpChg>
          <pc:grpChg chg="del">
            <ac:chgData name="Lukas Kozel" userId="5faef357-946f-4c0e-bd5d-396a2e3cc0bf" providerId="ADAL" clId="{26B7CC55-7383-4DEF-BC92-4B5300145D0D}" dt="2024-04-25T12:50:59.505" v="2727" actId="478"/>
            <ac:grpSpMkLst>
              <pc:docMk/>
              <pc:sldMasterMk cId="2551671836" sldId="2147483781"/>
              <pc:sldLayoutMk cId="2652241235" sldId="2147483783"/>
              <ac:grpSpMk id="150" creationId="{02C06250-9133-55CB-9722-4453F3FB8924}"/>
            </ac:grpSpMkLst>
          </pc:grpChg>
          <pc:grpChg chg="del">
            <ac:chgData name="Lukas Kozel" userId="5faef357-946f-4c0e-bd5d-396a2e3cc0bf" providerId="ADAL" clId="{26B7CC55-7383-4DEF-BC92-4B5300145D0D}" dt="2024-04-25T12:50:59.505" v="2727" actId="478"/>
            <ac:grpSpMkLst>
              <pc:docMk/>
              <pc:sldMasterMk cId="2551671836" sldId="2147483781"/>
              <pc:sldLayoutMk cId="2652241235" sldId="2147483783"/>
              <ac:grpSpMk id="153" creationId="{727A88EC-A42C-0E20-F70F-8305269BBBCC}"/>
            </ac:grpSpMkLst>
          </pc:grpChg>
          <pc:grpChg chg="del">
            <ac:chgData name="Lukas Kozel" userId="5faef357-946f-4c0e-bd5d-396a2e3cc0bf" providerId="ADAL" clId="{26B7CC55-7383-4DEF-BC92-4B5300145D0D}" dt="2024-04-25T12:50:59.505" v="2727" actId="478"/>
            <ac:grpSpMkLst>
              <pc:docMk/>
              <pc:sldMasterMk cId="2551671836" sldId="2147483781"/>
              <pc:sldLayoutMk cId="2652241235" sldId="2147483783"/>
              <ac:grpSpMk id="156" creationId="{B8D8E79F-E7BE-487C-5C00-E1B94B39B9BD}"/>
            </ac:grpSpMkLst>
          </pc:grpChg>
          <pc:grpChg chg="del">
            <ac:chgData name="Lukas Kozel" userId="5faef357-946f-4c0e-bd5d-396a2e3cc0bf" providerId="ADAL" clId="{26B7CC55-7383-4DEF-BC92-4B5300145D0D}" dt="2024-04-25T12:50:59.505" v="2727" actId="478"/>
            <ac:grpSpMkLst>
              <pc:docMk/>
              <pc:sldMasterMk cId="2551671836" sldId="2147483781"/>
              <pc:sldLayoutMk cId="2652241235" sldId="2147483783"/>
              <ac:grpSpMk id="159" creationId="{49355F0F-AA8E-2FC6-2EA4-A42D28B061E3}"/>
            </ac:grpSpMkLst>
          </pc:grpChg>
        </pc:sldLayoutChg>
        <pc:sldLayoutChg chg="del">
          <pc:chgData name="Lukas Kozel" userId="5faef357-946f-4c0e-bd5d-396a2e3cc0bf" providerId="ADAL" clId="{26B7CC55-7383-4DEF-BC92-4B5300145D0D}" dt="2024-04-25T12:46:17.485" v="2659" actId="47"/>
          <pc:sldLayoutMkLst>
            <pc:docMk/>
            <pc:sldMasterMk cId="2551671836" sldId="2147483781"/>
            <pc:sldLayoutMk cId="2785985117" sldId="2147483783"/>
          </pc:sldLayoutMkLst>
        </pc:sldLayoutChg>
        <pc:sldLayoutChg chg="addSp delSp modSp add mod modTransition">
          <pc:chgData name="Lukas Kozel" userId="5faef357-946f-4c0e-bd5d-396a2e3cc0bf" providerId="ADAL" clId="{26B7CC55-7383-4DEF-BC92-4B5300145D0D}" dt="2024-04-25T20:02:55.890" v="3308" actId="20577"/>
          <pc:sldLayoutMkLst>
            <pc:docMk/>
            <pc:sldMasterMk cId="2551671836" sldId="2147483781"/>
            <pc:sldLayoutMk cId="182567159" sldId="2147483784"/>
          </pc:sldLayoutMkLst>
          <pc:spChg chg="mod ord">
            <ac:chgData name="Lukas Kozel" userId="5faef357-946f-4c0e-bd5d-396a2e3cc0bf" providerId="ADAL" clId="{26B7CC55-7383-4DEF-BC92-4B5300145D0D}" dt="2024-04-25T12:58:42.631" v="2974" actId="20577"/>
            <ac:spMkLst>
              <pc:docMk/>
              <pc:sldMasterMk cId="2551671836" sldId="2147483781"/>
              <pc:sldLayoutMk cId="182567159" sldId="2147483784"/>
              <ac:spMk id="2" creationId="{2A0067F3-F027-DB80-B04D-4B3A310C715E}"/>
            </ac:spMkLst>
          </pc:spChg>
          <pc:spChg chg="del mod ord">
            <ac:chgData name="Lukas Kozel" userId="5faef357-946f-4c0e-bd5d-396a2e3cc0bf" providerId="ADAL" clId="{26B7CC55-7383-4DEF-BC92-4B5300145D0D}" dt="2024-04-25T12:58:03.191" v="2960" actId="478"/>
            <ac:spMkLst>
              <pc:docMk/>
              <pc:sldMasterMk cId="2551671836" sldId="2147483781"/>
              <pc:sldLayoutMk cId="182567159" sldId="2147483784"/>
              <ac:spMk id="3" creationId="{F64C78AA-9F7E-B0FC-0459-1DE77EF64A65}"/>
            </ac:spMkLst>
          </pc:spChg>
          <pc:spChg chg="add mod ord">
            <ac:chgData name="Lukas Kozel" userId="5faef357-946f-4c0e-bd5d-396a2e3cc0bf" providerId="ADAL" clId="{26B7CC55-7383-4DEF-BC92-4B5300145D0D}" dt="2024-04-25T12:57:55.852" v="2915"/>
            <ac:spMkLst>
              <pc:docMk/>
              <pc:sldMasterMk cId="2551671836" sldId="2147483781"/>
              <pc:sldLayoutMk cId="182567159" sldId="2147483784"/>
              <ac:spMk id="4" creationId="{3E1454AC-EF7E-D579-93C9-1D443E26F06E}"/>
            </ac:spMkLst>
          </pc:spChg>
          <pc:spChg chg="add mod ord">
            <ac:chgData name="Lukas Kozel" userId="5faef357-946f-4c0e-bd5d-396a2e3cc0bf" providerId="ADAL" clId="{26B7CC55-7383-4DEF-BC92-4B5300145D0D}" dt="2024-04-25T12:58:18.292" v="2961" actId="207"/>
            <ac:spMkLst>
              <pc:docMk/>
              <pc:sldMasterMk cId="2551671836" sldId="2147483781"/>
              <pc:sldLayoutMk cId="182567159" sldId="2147483784"/>
              <ac:spMk id="5" creationId="{69F321D5-3725-6417-93D2-4F1D6AEE2FE7}"/>
            </ac:spMkLst>
          </pc:spChg>
          <pc:spChg chg="mod ord">
            <ac:chgData name="Lukas Kozel" userId="5faef357-946f-4c0e-bd5d-396a2e3cc0bf" providerId="ADAL" clId="{26B7CC55-7383-4DEF-BC92-4B5300145D0D}" dt="2024-04-25T12:57:55.857" v="2927"/>
            <ac:spMkLst>
              <pc:docMk/>
              <pc:sldMasterMk cId="2551671836" sldId="2147483781"/>
              <pc:sldLayoutMk cId="182567159" sldId="2147483784"/>
              <ac:spMk id="7" creationId="{E5AE7165-E4C7-174A-C941-031BCC9F304B}"/>
            </ac:spMkLst>
          </pc:spChg>
          <pc:spChg chg="mod ord">
            <ac:chgData name="Lukas Kozel" userId="5faef357-946f-4c0e-bd5d-396a2e3cc0bf" providerId="ADAL" clId="{26B7CC55-7383-4DEF-BC92-4B5300145D0D}" dt="2024-04-25T20:02:55.890" v="3308" actId="20577"/>
            <ac:spMkLst>
              <pc:docMk/>
              <pc:sldMasterMk cId="2551671836" sldId="2147483781"/>
              <pc:sldLayoutMk cId="182567159" sldId="2147483784"/>
              <ac:spMk id="8" creationId="{818CE4D8-2E9B-6D82-AFD8-E0B5785E8308}"/>
            </ac:spMkLst>
          </pc:spChg>
          <pc:spChg chg="mod ord">
            <ac:chgData name="Lukas Kozel" userId="5faef357-946f-4c0e-bd5d-396a2e3cc0bf" providerId="ADAL" clId="{26B7CC55-7383-4DEF-BC92-4B5300145D0D}" dt="2024-04-25T12:57:55.857" v="2929"/>
            <ac:spMkLst>
              <pc:docMk/>
              <pc:sldMasterMk cId="2551671836" sldId="2147483781"/>
              <pc:sldLayoutMk cId="182567159" sldId="2147483784"/>
              <ac:spMk id="9" creationId="{A2AB1185-192F-1799-31B3-3D82C3D56A49}"/>
            </ac:spMkLst>
          </pc:spChg>
          <pc:spChg chg="mod ord">
            <ac:chgData name="Lukas Kozel" userId="5faef357-946f-4c0e-bd5d-396a2e3cc0bf" providerId="ADAL" clId="{26B7CC55-7383-4DEF-BC92-4B5300145D0D}" dt="2024-04-25T12:57:55.858" v="2931"/>
            <ac:spMkLst>
              <pc:docMk/>
              <pc:sldMasterMk cId="2551671836" sldId="2147483781"/>
              <pc:sldLayoutMk cId="182567159" sldId="2147483784"/>
              <ac:spMk id="10" creationId="{49DE6181-9942-DFAA-3946-C3A56F15D200}"/>
            </ac:spMkLst>
          </pc:spChg>
          <pc:spChg chg="add mod">
            <ac:chgData name="Lukas Kozel" userId="5faef357-946f-4c0e-bd5d-396a2e3cc0bf" providerId="ADAL" clId="{26B7CC55-7383-4DEF-BC92-4B5300145D0D}" dt="2024-04-25T19:54:29.879" v="3065" actId="207"/>
            <ac:spMkLst>
              <pc:docMk/>
              <pc:sldMasterMk cId="2551671836" sldId="2147483781"/>
              <pc:sldLayoutMk cId="182567159" sldId="2147483784"/>
              <ac:spMk id="11" creationId="{DD994163-2865-0E9C-56CF-FFE7ED915CAA}"/>
            </ac:spMkLst>
          </pc:spChg>
          <pc:spChg chg="add mod">
            <ac:chgData name="Lukas Kozel" userId="5faef357-946f-4c0e-bd5d-396a2e3cc0bf" providerId="ADAL" clId="{26B7CC55-7383-4DEF-BC92-4B5300145D0D}" dt="2024-04-25T19:54:13.685" v="3062"/>
            <ac:spMkLst>
              <pc:docMk/>
              <pc:sldMasterMk cId="2551671836" sldId="2147483781"/>
              <pc:sldLayoutMk cId="182567159" sldId="2147483784"/>
              <ac:spMk id="12" creationId="{91772DFE-7032-07D7-E892-22CDA5BF5AB8}"/>
            </ac:spMkLst>
          </pc:spChg>
          <pc:spChg chg="add mod">
            <ac:chgData name="Lukas Kozel" userId="5faef357-946f-4c0e-bd5d-396a2e3cc0bf" providerId="ADAL" clId="{26B7CC55-7383-4DEF-BC92-4B5300145D0D}" dt="2024-04-25T19:54:13.685" v="3062"/>
            <ac:spMkLst>
              <pc:docMk/>
              <pc:sldMasterMk cId="2551671836" sldId="2147483781"/>
              <pc:sldLayoutMk cId="182567159" sldId="2147483784"/>
              <ac:spMk id="13" creationId="{36147A0D-DE84-8E0A-0CFD-DBBE9BF143A5}"/>
            </ac:spMkLst>
          </pc:spChg>
          <pc:spChg chg="add mod">
            <ac:chgData name="Lukas Kozel" userId="5faef357-946f-4c0e-bd5d-396a2e3cc0bf" providerId="ADAL" clId="{26B7CC55-7383-4DEF-BC92-4B5300145D0D}" dt="2024-04-25T19:54:13.685" v="3062"/>
            <ac:spMkLst>
              <pc:docMk/>
              <pc:sldMasterMk cId="2551671836" sldId="2147483781"/>
              <pc:sldLayoutMk cId="182567159" sldId="2147483784"/>
              <ac:spMk id="14" creationId="{D71E3A26-1C2C-10FB-25C6-9F3A7C22D06B}"/>
            </ac:spMkLst>
          </pc:spChg>
          <pc:spChg chg="add mod">
            <ac:chgData name="Lukas Kozel" userId="5faef357-946f-4c0e-bd5d-396a2e3cc0bf" providerId="ADAL" clId="{26B7CC55-7383-4DEF-BC92-4B5300145D0D}" dt="2024-04-25T19:54:29.879" v="3065" actId="207"/>
            <ac:spMkLst>
              <pc:docMk/>
              <pc:sldMasterMk cId="2551671836" sldId="2147483781"/>
              <pc:sldLayoutMk cId="182567159" sldId="2147483784"/>
              <ac:spMk id="15" creationId="{F25C4B94-6228-0C54-759A-0961315CE209}"/>
            </ac:spMkLst>
          </pc:spChg>
          <pc:spChg chg="add mod">
            <ac:chgData name="Lukas Kozel" userId="5faef357-946f-4c0e-bd5d-396a2e3cc0bf" providerId="ADAL" clId="{26B7CC55-7383-4DEF-BC92-4B5300145D0D}" dt="2024-04-25T19:54:34.702" v="3067" actId="207"/>
            <ac:spMkLst>
              <pc:docMk/>
              <pc:sldMasterMk cId="2551671836" sldId="2147483781"/>
              <pc:sldLayoutMk cId="182567159" sldId="2147483784"/>
              <ac:spMk id="16" creationId="{1FBF3531-6D8C-E067-8BAA-921C491FE36C}"/>
            </ac:spMkLst>
          </pc:spChg>
          <pc:spChg chg="add mod">
            <ac:chgData name="Lukas Kozel" userId="5faef357-946f-4c0e-bd5d-396a2e3cc0bf" providerId="ADAL" clId="{26B7CC55-7383-4DEF-BC92-4B5300145D0D}" dt="2024-04-25T19:54:34.702" v="3067" actId="207"/>
            <ac:spMkLst>
              <pc:docMk/>
              <pc:sldMasterMk cId="2551671836" sldId="2147483781"/>
              <pc:sldLayoutMk cId="182567159" sldId="2147483784"/>
              <ac:spMk id="17" creationId="{5EC1EDE9-5BDD-ECF6-C220-04559E560709}"/>
            </ac:spMkLst>
          </pc:spChg>
          <pc:spChg chg="add mod">
            <ac:chgData name="Lukas Kozel" userId="5faef357-946f-4c0e-bd5d-396a2e3cc0bf" providerId="ADAL" clId="{26B7CC55-7383-4DEF-BC92-4B5300145D0D}" dt="2024-04-25T19:54:34.702" v="3067" actId="207"/>
            <ac:spMkLst>
              <pc:docMk/>
              <pc:sldMasterMk cId="2551671836" sldId="2147483781"/>
              <pc:sldLayoutMk cId="182567159" sldId="2147483784"/>
              <ac:spMk id="18" creationId="{BB0D1195-1217-646F-F1F9-7E7FC58E9C89}"/>
            </ac:spMkLst>
          </pc:spChg>
          <pc:spChg chg="mod ord">
            <ac:chgData name="Lukas Kozel" userId="5faef357-946f-4c0e-bd5d-396a2e3cc0bf" providerId="ADAL" clId="{26B7CC55-7383-4DEF-BC92-4B5300145D0D}" dt="2024-04-25T12:57:55.856" v="2925"/>
            <ac:spMkLst>
              <pc:docMk/>
              <pc:sldMasterMk cId="2551671836" sldId="2147483781"/>
              <pc:sldLayoutMk cId="182567159" sldId="2147483784"/>
              <ac:spMk id="25" creationId="{5010CEB8-565E-42F5-4742-709D85467021}"/>
            </ac:spMkLst>
          </pc:spChg>
          <pc:spChg chg="mod ord">
            <ac:chgData name="Lukas Kozel" userId="5faef357-946f-4c0e-bd5d-396a2e3cc0bf" providerId="ADAL" clId="{26B7CC55-7383-4DEF-BC92-4B5300145D0D}" dt="2024-04-25T12:58:18.292" v="2961" actId="207"/>
            <ac:spMkLst>
              <pc:docMk/>
              <pc:sldMasterMk cId="2551671836" sldId="2147483781"/>
              <pc:sldLayoutMk cId="182567159" sldId="2147483784"/>
              <ac:spMk id="38" creationId="{61F2F361-F717-6C67-0201-572749F8A613}"/>
            </ac:spMkLst>
          </pc:spChg>
          <pc:spChg chg="del mod ord">
            <ac:chgData name="Lukas Kozel" userId="5faef357-946f-4c0e-bd5d-396a2e3cc0bf" providerId="ADAL" clId="{26B7CC55-7383-4DEF-BC92-4B5300145D0D}" dt="2024-04-25T19:54:13.289" v="3061" actId="478"/>
            <ac:spMkLst>
              <pc:docMk/>
              <pc:sldMasterMk cId="2551671836" sldId="2147483781"/>
              <pc:sldLayoutMk cId="182567159" sldId="2147483784"/>
              <ac:spMk id="39" creationId="{F656B9A2-A601-28DD-EE66-DB3D48B4BA84}"/>
            </ac:spMkLst>
          </pc:spChg>
          <pc:spChg chg="del mod ord">
            <ac:chgData name="Lukas Kozel" userId="5faef357-946f-4c0e-bd5d-396a2e3cc0bf" providerId="ADAL" clId="{26B7CC55-7383-4DEF-BC92-4B5300145D0D}" dt="2024-04-25T19:54:13.289" v="3061" actId="478"/>
            <ac:spMkLst>
              <pc:docMk/>
              <pc:sldMasterMk cId="2551671836" sldId="2147483781"/>
              <pc:sldLayoutMk cId="182567159" sldId="2147483784"/>
              <ac:spMk id="41" creationId="{97A8626A-4001-E633-4477-A0CEBDFA0733}"/>
            </ac:spMkLst>
          </pc:spChg>
          <pc:spChg chg="del mod ord">
            <ac:chgData name="Lukas Kozel" userId="5faef357-946f-4c0e-bd5d-396a2e3cc0bf" providerId="ADAL" clId="{26B7CC55-7383-4DEF-BC92-4B5300145D0D}" dt="2024-04-25T19:54:13.289" v="3061" actId="478"/>
            <ac:spMkLst>
              <pc:docMk/>
              <pc:sldMasterMk cId="2551671836" sldId="2147483781"/>
              <pc:sldLayoutMk cId="182567159" sldId="2147483784"/>
              <ac:spMk id="42" creationId="{EABB5395-05F4-7FD0-CC6F-DEB8E913A353}"/>
            </ac:spMkLst>
          </pc:spChg>
          <pc:spChg chg="del mod ord">
            <ac:chgData name="Lukas Kozel" userId="5faef357-946f-4c0e-bd5d-396a2e3cc0bf" providerId="ADAL" clId="{26B7CC55-7383-4DEF-BC92-4B5300145D0D}" dt="2024-04-25T19:54:13.289" v="3061" actId="478"/>
            <ac:spMkLst>
              <pc:docMk/>
              <pc:sldMasterMk cId="2551671836" sldId="2147483781"/>
              <pc:sldLayoutMk cId="182567159" sldId="2147483784"/>
              <ac:spMk id="43" creationId="{B12CC53C-52BE-FC87-2D8D-300B0BAC3DDC}"/>
            </ac:spMkLst>
          </pc:spChg>
          <pc:spChg chg="del mod ord">
            <ac:chgData name="Lukas Kozel" userId="5faef357-946f-4c0e-bd5d-396a2e3cc0bf" providerId="ADAL" clId="{26B7CC55-7383-4DEF-BC92-4B5300145D0D}" dt="2024-04-25T19:54:13.289" v="3061" actId="478"/>
            <ac:spMkLst>
              <pc:docMk/>
              <pc:sldMasterMk cId="2551671836" sldId="2147483781"/>
              <pc:sldLayoutMk cId="182567159" sldId="2147483784"/>
              <ac:spMk id="44" creationId="{950BE87B-3370-4D92-52CE-EC302FC760E3}"/>
            </ac:spMkLst>
          </pc:spChg>
          <pc:spChg chg="del mod ord">
            <ac:chgData name="Lukas Kozel" userId="5faef357-946f-4c0e-bd5d-396a2e3cc0bf" providerId="ADAL" clId="{26B7CC55-7383-4DEF-BC92-4B5300145D0D}" dt="2024-04-25T19:54:13.289" v="3061" actId="478"/>
            <ac:spMkLst>
              <pc:docMk/>
              <pc:sldMasterMk cId="2551671836" sldId="2147483781"/>
              <pc:sldLayoutMk cId="182567159" sldId="2147483784"/>
              <ac:spMk id="45" creationId="{9ACC85C0-2568-E8C1-5FF5-ED9334A63B64}"/>
            </ac:spMkLst>
          </pc:spChg>
          <pc:spChg chg="del mod ord">
            <ac:chgData name="Lukas Kozel" userId="5faef357-946f-4c0e-bd5d-396a2e3cc0bf" providerId="ADAL" clId="{26B7CC55-7383-4DEF-BC92-4B5300145D0D}" dt="2024-04-25T19:54:13.289" v="3061" actId="478"/>
            <ac:spMkLst>
              <pc:docMk/>
              <pc:sldMasterMk cId="2551671836" sldId="2147483781"/>
              <pc:sldLayoutMk cId="182567159" sldId="2147483784"/>
              <ac:spMk id="46" creationId="{9D597A25-8902-CA1F-DC35-490223729B2C}"/>
            </ac:spMkLst>
          </pc:spChg>
          <pc:spChg chg="del mod ord">
            <ac:chgData name="Lukas Kozel" userId="5faef357-946f-4c0e-bd5d-396a2e3cc0bf" providerId="ADAL" clId="{26B7CC55-7383-4DEF-BC92-4B5300145D0D}" dt="2024-04-25T19:54:13.289" v="3061" actId="478"/>
            <ac:spMkLst>
              <pc:docMk/>
              <pc:sldMasterMk cId="2551671836" sldId="2147483781"/>
              <pc:sldLayoutMk cId="182567159" sldId="2147483784"/>
              <ac:spMk id="47" creationId="{83FF7862-19B8-29F3-244C-B595055ACACF}"/>
            </ac:spMkLst>
          </pc:spChg>
          <pc:spChg chg="mod ord">
            <ac:chgData name="Lukas Kozel" userId="5faef357-946f-4c0e-bd5d-396a2e3cc0bf" providerId="ADAL" clId="{26B7CC55-7383-4DEF-BC92-4B5300145D0D}" dt="2024-04-25T12:58:18.292" v="2961" actId="207"/>
            <ac:spMkLst>
              <pc:docMk/>
              <pc:sldMasterMk cId="2551671836" sldId="2147483781"/>
              <pc:sldLayoutMk cId="182567159" sldId="2147483784"/>
              <ac:spMk id="49" creationId="{DCBAE3C9-674C-B547-3217-A376CA018B3E}"/>
            </ac:spMkLst>
          </pc:spChg>
          <pc:spChg chg="mod ord">
            <ac:chgData name="Lukas Kozel" userId="5faef357-946f-4c0e-bd5d-396a2e3cc0bf" providerId="ADAL" clId="{26B7CC55-7383-4DEF-BC92-4B5300145D0D}" dt="2024-04-25T12:58:18.292" v="2961" actId="207"/>
            <ac:spMkLst>
              <pc:docMk/>
              <pc:sldMasterMk cId="2551671836" sldId="2147483781"/>
              <pc:sldLayoutMk cId="182567159" sldId="2147483784"/>
              <ac:spMk id="54" creationId="{8256DCEB-6393-3E38-7F36-80B9D774FD0C}"/>
            </ac:spMkLst>
          </pc:spChg>
          <pc:spChg chg="mod ord">
            <ac:chgData name="Lukas Kozel" userId="5faef357-946f-4c0e-bd5d-396a2e3cc0bf" providerId="ADAL" clId="{26B7CC55-7383-4DEF-BC92-4B5300145D0D}" dt="2024-04-25T12:58:18.292" v="2961" actId="207"/>
            <ac:spMkLst>
              <pc:docMk/>
              <pc:sldMasterMk cId="2551671836" sldId="2147483781"/>
              <pc:sldLayoutMk cId="182567159" sldId="2147483784"/>
              <ac:spMk id="55" creationId="{A60E5005-416E-0791-92AA-A793C926C2BA}"/>
            </ac:spMkLst>
          </pc:spChg>
          <pc:graphicFrameChg chg="mod">
            <ac:chgData name="Lukas Kozel" userId="5faef357-946f-4c0e-bd5d-396a2e3cc0bf" providerId="ADAL" clId="{26B7CC55-7383-4DEF-BC92-4B5300145D0D}" dt="2024-04-25T12:57:55.871" v="2959"/>
            <ac:graphicFrameMkLst>
              <pc:docMk/>
              <pc:sldMasterMk cId="2551671836" sldId="2147483781"/>
              <pc:sldLayoutMk cId="182567159" sldId="2147483784"/>
              <ac:graphicFrameMk id="6" creationId="{5A4AE298-F8DF-BD1A-545D-8F113622CDD4}"/>
            </ac:graphicFrameMkLst>
          </pc:graphicFrameChg>
        </pc:sldLayoutChg>
        <pc:sldLayoutChg chg="del">
          <pc:chgData name="Lukas Kozel" userId="5faef357-946f-4c0e-bd5d-396a2e3cc0bf" providerId="ADAL" clId="{26B7CC55-7383-4DEF-BC92-4B5300145D0D}" dt="2024-04-25T12:38:14.847" v="2410" actId="2696"/>
          <pc:sldLayoutMkLst>
            <pc:docMk/>
            <pc:sldMasterMk cId="2551671836" sldId="2147483781"/>
            <pc:sldLayoutMk cId="3796327384" sldId="2147483784"/>
          </pc:sldLayoutMkLst>
        </pc:sldLayoutChg>
        <pc:sldLayoutChg chg="del">
          <pc:chgData name="Lukas Kozel" userId="5faef357-946f-4c0e-bd5d-396a2e3cc0bf" providerId="ADAL" clId="{26B7CC55-7383-4DEF-BC92-4B5300145D0D}" dt="2024-04-25T20:00:44.313" v="3230" actId="47"/>
          <pc:sldLayoutMkLst>
            <pc:docMk/>
            <pc:sldMasterMk cId="2551671836" sldId="2147483781"/>
            <pc:sldLayoutMk cId="360315570" sldId="2147483785"/>
          </pc:sldLayoutMkLst>
        </pc:sldLayoutChg>
        <pc:sldLayoutChg chg="addSp delSp modSp add mod modTransition">
          <pc:chgData name="Lukas Kozel" userId="5faef357-946f-4c0e-bd5d-396a2e3cc0bf" providerId="ADAL" clId="{26B7CC55-7383-4DEF-BC92-4B5300145D0D}" dt="2024-04-25T20:05:25.265" v="3350" actId="6014"/>
          <pc:sldLayoutMkLst>
            <pc:docMk/>
            <pc:sldMasterMk cId="2551671836" sldId="2147483781"/>
            <pc:sldLayoutMk cId="455902779" sldId="2147483785"/>
          </pc:sldLayoutMkLst>
          <pc:spChg chg="add del mod">
            <ac:chgData name="Lukas Kozel" userId="5faef357-946f-4c0e-bd5d-396a2e3cc0bf" providerId="ADAL" clId="{26B7CC55-7383-4DEF-BC92-4B5300145D0D}" dt="2024-04-25T20:05:11.184" v="3347" actId="478"/>
            <ac:spMkLst>
              <pc:docMk/>
              <pc:sldMasterMk cId="2551671836" sldId="2147483781"/>
              <pc:sldLayoutMk cId="455902779" sldId="2147483785"/>
              <ac:spMk id="4" creationId="{0F8878C6-0658-C9FE-C8A0-065C9D58B66B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5" creationId="{AD0903BD-FB0A-7E15-5A83-CF730C62C024}"/>
            </ac:spMkLst>
          </pc:spChg>
          <pc:spChg chg="mod">
            <ac:chgData name="Lukas Kozel" userId="5faef357-946f-4c0e-bd5d-396a2e3cc0bf" providerId="ADAL" clId="{26B7CC55-7383-4DEF-BC92-4B5300145D0D}" dt="2024-04-25T20:03:19.738" v="3314" actId="207"/>
            <ac:spMkLst>
              <pc:docMk/>
              <pc:sldMasterMk cId="2551671836" sldId="2147483781"/>
              <pc:sldLayoutMk cId="455902779" sldId="2147483785"/>
              <ac:spMk id="7" creationId="{E5AE7165-E4C7-174A-C941-031BCC9F304B}"/>
            </ac:spMkLst>
          </pc:spChg>
          <pc:spChg chg="mod">
            <ac:chgData name="Lukas Kozel" userId="5faef357-946f-4c0e-bd5d-396a2e3cc0bf" providerId="ADAL" clId="{26B7CC55-7383-4DEF-BC92-4B5300145D0D}" dt="2024-04-25T20:02:50.479" v="3289" actId="20577"/>
            <ac:spMkLst>
              <pc:docMk/>
              <pc:sldMasterMk cId="2551671836" sldId="2147483781"/>
              <pc:sldLayoutMk cId="455902779" sldId="2147483785"/>
              <ac:spMk id="8" creationId="{818CE4D8-2E9B-6D82-AFD8-E0B5785E8308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11" creationId="{82B83738-C061-2F57-41AE-A6CFD8C44E5A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12" creationId="{92127068-4404-38F6-DC6A-C525BA0897E5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13" creationId="{5F3E243A-3738-DF3A-6569-25B949D469AD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14" creationId="{670C99DC-257A-1D93-6CCC-3F70D803DA8E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15" creationId="{C3566729-8728-B6D4-A47C-20D6FA19DCEC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16" creationId="{0CD6A6BA-2D8D-75E6-222C-0A28B8B73F72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17" creationId="{E6AB49E4-1173-1826-50C2-72351C829504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18" creationId="{04470A63-AB9E-CCAA-C8DD-F936FD1E2C7B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19" creationId="{4E565026-926D-1291-99B6-DE85D566B4BD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20" creationId="{980C1CCB-90DB-65A1-5FAB-8962F81C17C4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21" creationId="{58E0D60F-E694-59AC-6B3C-06D1CCC10890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22" creationId="{3996F839-167A-6B98-976F-C05D7B44374C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23" creationId="{DEB7933D-0ED0-ADA8-C066-2250089AF45E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24" creationId="{29E760B0-B393-85D8-F7A1-AC8BEE8D1E59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26" creationId="{1BBA2F9D-F8C4-10A7-0458-22F44420AEEF}"/>
            </ac:spMkLst>
          </pc:spChg>
          <pc:spChg chg="add del mod">
            <ac:chgData name="Lukas Kozel" userId="5faef357-946f-4c0e-bd5d-396a2e3cc0bf" providerId="ADAL" clId="{26B7CC55-7383-4DEF-BC92-4B5300145D0D}" dt="2024-04-25T20:05:09.467" v="3346" actId="478"/>
            <ac:spMkLst>
              <pc:docMk/>
              <pc:sldMasterMk cId="2551671836" sldId="2147483781"/>
              <pc:sldLayoutMk cId="455902779" sldId="2147483785"/>
              <ac:spMk id="27" creationId="{61584B97-AA9C-0EF7-6490-D7856D06D532}"/>
            </ac:spMkLst>
          </pc:spChg>
          <pc:spChg chg="add mod">
            <ac:chgData name="Lukas Kozel" userId="5faef357-946f-4c0e-bd5d-396a2e3cc0bf" providerId="ADAL" clId="{26B7CC55-7383-4DEF-BC92-4B5300145D0D}" dt="2024-04-25T20:04:24.866" v="3339" actId="207"/>
            <ac:spMkLst>
              <pc:docMk/>
              <pc:sldMasterMk cId="2551671836" sldId="2147483781"/>
              <pc:sldLayoutMk cId="455902779" sldId="2147483785"/>
              <ac:spMk id="28" creationId="{33403BDC-AF30-4810-06A1-586FD1056602}"/>
            </ac:spMkLst>
          </pc:spChg>
          <pc:spChg chg="add mod">
            <ac:chgData name="Lukas Kozel" userId="5faef357-946f-4c0e-bd5d-396a2e3cc0bf" providerId="ADAL" clId="{26B7CC55-7383-4DEF-BC92-4B5300145D0D}" dt="2024-04-25T20:04:57.127" v="3344"/>
            <ac:spMkLst>
              <pc:docMk/>
              <pc:sldMasterMk cId="2551671836" sldId="2147483781"/>
              <pc:sldLayoutMk cId="455902779" sldId="2147483785"/>
              <ac:spMk id="29" creationId="{574E5EB6-322A-872F-DFF6-01347CF67A68}"/>
            </ac:spMkLst>
          </pc:spChg>
          <pc:spChg chg="add mod">
            <ac:chgData name="Lukas Kozel" userId="5faef357-946f-4c0e-bd5d-396a2e3cc0bf" providerId="ADAL" clId="{26B7CC55-7383-4DEF-BC92-4B5300145D0D}" dt="2024-04-25T20:05:02.176" v="3345"/>
            <ac:spMkLst>
              <pc:docMk/>
              <pc:sldMasterMk cId="2551671836" sldId="2147483781"/>
              <pc:sldLayoutMk cId="455902779" sldId="2147483785"/>
              <ac:spMk id="30" creationId="{55CCA454-D775-3EE7-5293-A0576D704800}"/>
            </ac:spMkLst>
          </pc:spChg>
          <pc:spChg chg="add mod">
            <ac:chgData name="Lukas Kozel" userId="5faef357-946f-4c0e-bd5d-396a2e3cc0bf" providerId="ADAL" clId="{26B7CC55-7383-4DEF-BC92-4B5300145D0D}" dt="2024-04-25T20:04:57.127" v="3344"/>
            <ac:spMkLst>
              <pc:docMk/>
              <pc:sldMasterMk cId="2551671836" sldId="2147483781"/>
              <pc:sldLayoutMk cId="455902779" sldId="2147483785"/>
              <ac:spMk id="31" creationId="{7A919F5C-F0F8-9543-875F-D7BC077BDA26}"/>
            </ac:spMkLst>
          </pc:spChg>
          <pc:spChg chg="mod">
            <ac:chgData name="Lukas Kozel" userId="5faef357-946f-4c0e-bd5d-396a2e3cc0bf" providerId="ADAL" clId="{26B7CC55-7383-4DEF-BC92-4B5300145D0D}" dt="2024-04-25T20:04:24.866" v="3339" actId="207"/>
            <ac:spMkLst>
              <pc:docMk/>
              <pc:sldMasterMk cId="2551671836" sldId="2147483781"/>
              <pc:sldLayoutMk cId="455902779" sldId="2147483785"/>
              <ac:spMk id="39" creationId="{F656B9A2-A601-28DD-EE66-DB3D48B4BA84}"/>
            </ac:spMkLst>
          </pc:spChg>
          <pc:spChg chg="mod">
            <ac:chgData name="Lukas Kozel" userId="5faef357-946f-4c0e-bd5d-396a2e3cc0bf" providerId="ADAL" clId="{26B7CC55-7383-4DEF-BC92-4B5300145D0D}" dt="2024-04-25T20:04:30.463" v="3340" actId="207"/>
            <ac:spMkLst>
              <pc:docMk/>
              <pc:sldMasterMk cId="2551671836" sldId="2147483781"/>
              <pc:sldLayoutMk cId="455902779" sldId="2147483785"/>
              <ac:spMk id="41" creationId="{97A8626A-4001-E633-4477-A0CEBDFA0733}"/>
            </ac:spMkLst>
          </pc:spChg>
          <pc:spChg chg="mod">
            <ac:chgData name="Lukas Kozel" userId="5faef357-946f-4c0e-bd5d-396a2e3cc0bf" providerId="ADAL" clId="{26B7CC55-7383-4DEF-BC92-4B5300145D0D}" dt="2024-04-25T20:04:30.463" v="3340" actId="207"/>
            <ac:spMkLst>
              <pc:docMk/>
              <pc:sldMasterMk cId="2551671836" sldId="2147483781"/>
              <pc:sldLayoutMk cId="455902779" sldId="2147483785"/>
              <ac:spMk id="42" creationId="{EABB5395-05F4-7FD0-CC6F-DEB8E913A353}"/>
            </ac:spMkLst>
          </pc:spChg>
          <pc:spChg chg="mod">
            <ac:chgData name="Lukas Kozel" userId="5faef357-946f-4c0e-bd5d-396a2e3cc0bf" providerId="ADAL" clId="{26B7CC55-7383-4DEF-BC92-4B5300145D0D}" dt="2024-04-25T20:04:30.463" v="3340" actId="207"/>
            <ac:spMkLst>
              <pc:docMk/>
              <pc:sldMasterMk cId="2551671836" sldId="2147483781"/>
              <pc:sldLayoutMk cId="455902779" sldId="2147483785"/>
              <ac:spMk id="43" creationId="{B12CC53C-52BE-FC87-2D8D-300B0BAC3DDC}"/>
            </ac:spMkLst>
          </pc:spChg>
          <pc:spChg chg="mod">
            <ac:chgData name="Lukas Kozel" userId="5faef357-946f-4c0e-bd5d-396a2e3cc0bf" providerId="ADAL" clId="{26B7CC55-7383-4DEF-BC92-4B5300145D0D}" dt="2024-04-25T20:04:24.866" v="3339" actId="207"/>
            <ac:spMkLst>
              <pc:docMk/>
              <pc:sldMasterMk cId="2551671836" sldId="2147483781"/>
              <pc:sldLayoutMk cId="455902779" sldId="2147483785"/>
              <ac:spMk id="44" creationId="{950BE87B-3370-4D92-52CE-EC302FC760E3}"/>
            </ac:spMkLst>
          </pc:spChg>
          <pc:spChg chg="mod">
            <ac:chgData name="Lukas Kozel" userId="5faef357-946f-4c0e-bd5d-396a2e3cc0bf" providerId="ADAL" clId="{26B7CC55-7383-4DEF-BC92-4B5300145D0D}" dt="2024-04-25T20:03:55.290" v="3319" actId="14100"/>
            <ac:spMkLst>
              <pc:docMk/>
              <pc:sldMasterMk cId="2551671836" sldId="2147483781"/>
              <pc:sldLayoutMk cId="455902779" sldId="2147483785"/>
              <ac:spMk id="45" creationId="{9ACC85C0-2568-E8C1-5FF5-ED9334A63B64}"/>
            </ac:spMkLst>
          </pc:spChg>
          <pc:spChg chg="mod">
            <ac:chgData name="Lukas Kozel" userId="5faef357-946f-4c0e-bd5d-396a2e3cc0bf" providerId="ADAL" clId="{26B7CC55-7383-4DEF-BC92-4B5300145D0D}" dt="2024-04-25T20:03:55.290" v="3319" actId="14100"/>
            <ac:spMkLst>
              <pc:docMk/>
              <pc:sldMasterMk cId="2551671836" sldId="2147483781"/>
              <pc:sldLayoutMk cId="455902779" sldId="2147483785"/>
              <ac:spMk id="46" creationId="{9D597A25-8902-CA1F-DC35-490223729B2C}"/>
            </ac:spMkLst>
          </pc:spChg>
          <pc:spChg chg="mod">
            <ac:chgData name="Lukas Kozel" userId="5faef357-946f-4c0e-bd5d-396a2e3cc0bf" providerId="ADAL" clId="{26B7CC55-7383-4DEF-BC92-4B5300145D0D}" dt="2024-04-25T20:03:55.290" v="3319" actId="14100"/>
            <ac:spMkLst>
              <pc:docMk/>
              <pc:sldMasterMk cId="2551671836" sldId="2147483781"/>
              <pc:sldLayoutMk cId="455902779" sldId="2147483785"/>
              <ac:spMk id="47" creationId="{83FF7862-19B8-29F3-244C-B595055ACACF}"/>
            </ac:spMkLst>
          </pc:spChg>
          <pc:spChg chg="mod">
            <ac:chgData name="Lukas Kozel" userId="5faef357-946f-4c0e-bd5d-396a2e3cc0bf" providerId="ADAL" clId="{26B7CC55-7383-4DEF-BC92-4B5300145D0D}" dt="2024-04-25T20:03:26.997" v="3315" actId="1076"/>
            <ac:spMkLst>
              <pc:docMk/>
              <pc:sldMasterMk cId="2551671836" sldId="2147483781"/>
              <pc:sldLayoutMk cId="455902779" sldId="2147483785"/>
              <ac:spMk id="49" creationId="{DCBAE3C9-674C-B547-3217-A376CA018B3E}"/>
            </ac:spMkLst>
          </pc:spChg>
          <pc:spChg chg="mod">
            <ac:chgData name="Lukas Kozel" userId="5faef357-946f-4c0e-bd5d-396a2e3cc0bf" providerId="ADAL" clId="{26B7CC55-7383-4DEF-BC92-4B5300145D0D}" dt="2024-04-25T20:03:26.997" v="3315" actId="1076"/>
            <ac:spMkLst>
              <pc:docMk/>
              <pc:sldMasterMk cId="2551671836" sldId="2147483781"/>
              <pc:sldLayoutMk cId="455902779" sldId="2147483785"/>
              <ac:spMk id="54" creationId="{8256DCEB-6393-3E38-7F36-80B9D774FD0C}"/>
            </ac:spMkLst>
          </pc:spChg>
          <pc:spChg chg="mod">
            <ac:chgData name="Lukas Kozel" userId="5faef357-946f-4c0e-bd5d-396a2e3cc0bf" providerId="ADAL" clId="{26B7CC55-7383-4DEF-BC92-4B5300145D0D}" dt="2024-04-25T20:03:26.997" v="3315" actId="1076"/>
            <ac:spMkLst>
              <pc:docMk/>
              <pc:sldMasterMk cId="2551671836" sldId="2147483781"/>
              <pc:sldLayoutMk cId="455902779" sldId="2147483785"/>
              <ac:spMk id="55" creationId="{A60E5005-416E-0791-92AA-A793C926C2BA}"/>
            </ac:spMkLst>
          </pc:spChg>
        </pc:sldLayoutChg>
        <pc:sldLayoutChg chg="addSp modSp add mod ord modTransition">
          <pc:chgData name="Lukas Kozel" userId="5faef357-946f-4c0e-bd5d-396a2e3cc0bf" providerId="ADAL" clId="{26B7CC55-7383-4DEF-BC92-4B5300145D0D}" dt="2024-04-25T20:06:00.366" v="3407" actId="207"/>
          <pc:sldLayoutMkLst>
            <pc:docMk/>
            <pc:sldMasterMk cId="2551671836" sldId="2147483781"/>
            <pc:sldLayoutMk cId="1627750645" sldId="2147483786"/>
          </pc:sldLayoutMkLst>
          <pc:spChg chg="mod ord">
            <ac:chgData name="Lukas Kozel" userId="5faef357-946f-4c0e-bd5d-396a2e3cc0bf" providerId="ADAL" clId="{26B7CC55-7383-4DEF-BC92-4B5300145D0D}" dt="2024-04-25T20:05:50.415" v="3360"/>
            <ac:spMkLst>
              <pc:docMk/>
              <pc:sldMasterMk cId="2551671836" sldId="2147483781"/>
              <pc:sldLayoutMk cId="1627750645" sldId="2147483786"/>
              <ac:spMk id="2" creationId="{2A0067F3-F027-DB80-B04D-4B3A310C715E}"/>
            </ac:spMkLst>
          </pc:spChg>
          <pc:spChg chg="mod ord">
            <ac:chgData name="Lukas Kozel" userId="5faef357-946f-4c0e-bd5d-396a2e3cc0bf" providerId="ADAL" clId="{26B7CC55-7383-4DEF-BC92-4B5300145D0D}" dt="2024-04-25T20:05:50.423" v="3362"/>
            <ac:spMkLst>
              <pc:docMk/>
              <pc:sldMasterMk cId="2551671836" sldId="2147483781"/>
              <pc:sldLayoutMk cId="1627750645" sldId="2147483786"/>
              <ac:spMk id="3" creationId="{F64C78AA-9F7E-B0FC-0459-1DE77EF64A65}"/>
            </ac:spMkLst>
          </pc:spChg>
          <pc:spChg chg="add mod ord">
            <ac:chgData name="Lukas Kozel" userId="5faef357-946f-4c0e-bd5d-396a2e3cc0bf" providerId="ADAL" clId="{26B7CC55-7383-4DEF-BC92-4B5300145D0D}" dt="2024-04-25T20:05:50.399" v="3356"/>
            <ac:spMkLst>
              <pc:docMk/>
              <pc:sldMasterMk cId="2551671836" sldId="2147483781"/>
              <pc:sldLayoutMk cId="1627750645" sldId="2147483786"/>
              <ac:spMk id="4" creationId="{E82D5811-4E7F-C2A8-8AC0-4D4DAB85E739}"/>
            </ac:spMkLst>
          </pc:spChg>
          <pc:spChg chg="mod ord">
            <ac:chgData name="Lukas Kozel" userId="5faef357-946f-4c0e-bd5d-396a2e3cc0bf" providerId="ADAL" clId="{26B7CC55-7383-4DEF-BC92-4B5300145D0D}" dt="2024-04-25T20:05:50.440" v="3366"/>
            <ac:spMkLst>
              <pc:docMk/>
              <pc:sldMasterMk cId="2551671836" sldId="2147483781"/>
              <pc:sldLayoutMk cId="1627750645" sldId="2147483786"/>
              <ac:spMk id="7" creationId="{E5AE7165-E4C7-174A-C941-031BCC9F304B}"/>
            </ac:spMkLst>
          </pc:spChg>
          <pc:spChg chg="mod ord">
            <ac:chgData name="Lukas Kozel" userId="5faef357-946f-4c0e-bd5d-396a2e3cc0bf" providerId="ADAL" clId="{26B7CC55-7383-4DEF-BC92-4B5300145D0D}" dt="2024-04-25T20:05:50.408" v="3358"/>
            <ac:spMkLst>
              <pc:docMk/>
              <pc:sldMasterMk cId="2551671836" sldId="2147483781"/>
              <pc:sldLayoutMk cId="1627750645" sldId="2147483786"/>
              <ac:spMk id="8" creationId="{818CE4D8-2E9B-6D82-AFD8-E0B5785E8308}"/>
            </ac:spMkLst>
          </pc:spChg>
          <pc:spChg chg="mod ord">
            <ac:chgData name="Lukas Kozel" userId="5faef357-946f-4c0e-bd5d-396a2e3cc0bf" providerId="ADAL" clId="{26B7CC55-7383-4DEF-BC92-4B5300145D0D}" dt="2024-04-25T20:05:50.450" v="3368"/>
            <ac:spMkLst>
              <pc:docMk/>
              <pc:sldMasterMk cId="2551671836" sldId="2147483781"/>
              <pc:sldLayoutMk cId="1627750645" sldId="2147483786"/>
              <ac:spMk id="9" creationId="{A2AB1185-192F-1799-31B3-3D82C3D56A49}"/>
            </ac:spMkLst>
          </pc:spChg>
          <pc:spChg chg="mod ord">
            <ac:chgData name="Lukas Kozel" userId="5faef357-946f-4c0e-bd5d-396a2e3cc0bf" providerId="ADAL" clId="{26B7CC55-7383-4DEF-BC92-4B5300145D0D}" dt="2024-04-25T20:05:50.459" v="3370"/>
            <ac:spMkLst>
              <pc:docMk/>
              <pc:sldMasterMk cId="2551671836" sldId="2147483781"/>
              <pc:sldLayoutMk cId="1627750645" sldId="2147483786"/>
              <ac:spMk id="10" creationId="{49DE6181-9942-DFAA-3946-C3A56F15D200}"/>
            </ac:spMkLst>
          </pc:spChg>
          <pc:spChg chg="mod ord">
            <ac:chgData name="Lukas Kozel" userId="5faef357-946f-4c0e-bd5d-396a2e3cc0bf" providerId="ADAL" clId="{26B7CC55-7383-4DEF-BC92-4B5300145D0D}" dt="2024-04-25T20:05:50.430" v="3364"/>
            <ac:spMkLst>
              <pc:docMk/>
              <pc:sldMasterMk cId="2551671836" sldId="2147483781"/>
              <pc:sldLayoutMk cId="1627750645" sldId="2147483786"/>
              <ac:spMk id="25" creationId="{5010CEB8-565E-42F5-4742-709D85467021}"/>
            </ac:spMkLst>
          </pc:spChg>
          <pc:spChg chg="mod ord">
            <ac:chgData name="Lukas Kozel" userId="5faef357-946f-4c0e-bd5d-396a2e3cc0bf" providerId="ADAL" clId="{26B7CC55-7383-4DEF-BC92-4B5300145D0D}" dt="2024-04-25T20:05:50.572" v="3396"/>
            <ac:spMkLst>
              <pc:docMk/>
              <pc:sldMasterMk cId="2551671836" sldId="2147483781"/>
              <pc:sldLayoutMk cId="1627750645" sldId="2147483786"/>
              <ac:spMk id="28" creationId="{33403BDC-AF30-4810-06A1-586FD1056602}"/>
            </ac:spMkLst>
          </pc:spChg>
          <pc:spChg chg="mod ord">
            <ac:chgData name="Lukas Kozel" userId="5faef357-946f-4c0e-bd5d-396a2e3cc0bf" providerId="ADAL" clId="{26B7CC55-7383-4DEF-BC92-4B5300145D0D}" dt="2024-04-25T20:06:00.366" v="3407" actId="207"/>
            <ac:spMkLst>
              <pc:docMk/>
              <pc:sldMasterMk cId="2551671836" sldId="2147483781"/>
              <pc:sldLayoutMk cId="1627750645" sldId="2147483786"/>
              <ac:spMk id="29" creationId="{574E5EB6-322A-872F-DFF6-01347CF67A68}"/>
            </ac:spMkLst>
          </pc:spChg>
          <pc:spChg chg="mod ord">
            <ac:chgData name="Lukas Kozel" userId="5faef357-946f-4c0e-bd5d-396a2e3cc0bf" providerId="ADAL" clId="{26B7CC55-7383-4DEF-BC92-4B5300145D0D}" dt="2024-04-25T20:06:00.366" v="3407" actId="207"/>
            <ac:spMkLst>
              <pc:docMk/>
              <pc:sldMasterMk cId="2551671836" sldId="2147483781"/>
              <pc:sldLayoutMk cId="1627750645" sldId="2147483786"/>
              <ac:spMk id="30" creationId="{55CCA454-D775-3EE7-5293-A0576D704800}"/>
            </ac:spMkLst>
          </pc:spChg>
          <pc:spChg chg="mod ord">
            <ac:chgData name="Lukas Kozel" userId="5faef357-946f-4c0e-bd5d-396a2e3cc0bf" providerId="ADAL" clId="{26B7CC55-7383-4DEF-BC92-4B5300145D0D}" dt="2024-04-25T20:06:00.366" v="3407" actId="207"/>
            <ac:spMkLst>
              <pc:docMk/>
              <pc:sldMasterMk cId="2551671836" sldId="2147483781"/>
              <pc:sldLayoutMk cId="1627750645" sldId="2147483786"/>
              <ac:spMk id="31" creationId="{7A919F5C-F0F8-9543-875F-D7BC077BDA26}"/>
            </ac:spMkLst>
          </pc:spChg>
          <pc:spChg chg="mod ord">
            <ac:chgData name="Lukas Kozel" userId="5faef357-946f-4c0e-bd5d-396a2e3cc0bf" providerId="ADAL" clId="{26B7CC55-7383-4DEF-BC92-4B5300145D0D}" dt="2024-04-25T20:05:50.468" v="3372"/>
            <ac:spMkLst>
              <pc:docMk/>
              <pc:sldMasterMk cId="2551671836" sldId="2147483781"/>
              <pc:sldLayoutMk cId="1627750645" sldId="2147483786"/>
              <ac:spMk id="38" creationId="{61F2F361-F717-6C67-0201-572749F8A613}"/>
            </ac:spMkLst>
          </pc:spChg>
          <pc:spChg chg="mod ord">
            <ac:chgData name="Lukas Kozel" userId="5faef357-946f-4c0e-bd5d-396a2e3cc0bf" providerId="ADAL" clId="{26B7CC55-7383-4DEF-BC92-4B5300145D0D}" dt="2024-04-25T20:05:50.476" v="3374"/>
            <ac:spMkLst>
              <pc:docMk/>
              <pc:sldMasterMk cId="2551671836" sldId="2147483781"/>
              <pc:sldLayoutMk cId="1627750645" sldId="2147483786"/>
              <ac:spMk id="39" creationId="{F656B9A2-A601-28DD-EE66-DB3D48B4BA84}"/>
            </ac:spMkLst>
          </pc:spChg>
          <pc:spChg chg="mod ord">
            <ac:chgData name="Lukas Kozel" userId="5faef357-946f-4c0e-bd5d-396a2e3cc0bf" providerId="ADAL" clId="{26B7CC55-7383-4DEF-BC92-4B5300145D0D}" dt="2024-04-25T20:05:50.487" v="3376"/>
            <ac:spMkLst>
              <pc:docMk/>
              <pc:sldMasterMk cId="2551671836" sldId="2147483781"/>
              <pc:sldLayoutMk cId="1627750645" sldId="2147483786"/>
              <ac:spMk id="41" creationId="{97A8626A-4001-E633-4477-A0CEBDFA0733}"/>
            </ac:spMkLst>
          </pc:spChg>
          <pc:spChg chg="mod ord">
            <ac:chgData name="Lukas Kozel" userId="5faef357-946f-4c0e-bd5d-396a2e3cc0bf" providerId="ADAL" clId="{26B7CC55-7383-4DEF-BC92-4B5300145D0D}" dt="2024-04-25T20:05:50.495" v="3378"/>
            <ac:spMkLst>
              <pc:docMk/>
              <pc:sldMasterMk cId="2551671836" sldId="2147483781"/>
              <pc:sldLayoutMk cId="1627750645" sldId="2147483786"/>
              <ac:spMk id="42" creationId="{EABB5395-05F4-7FD0-CC6F-DEB8E913A353}"/>
            </ac:spMkLst>
          </pc:spChg>
          <pc:spChg chg="mod ord">
            <ac:chgData name="Lukas Kozel" userId="5faef357-946f-4c0e-bd5d-396a2e3cc0bf" providerId="ADAL" clId="{26B7CC55-7383-4DEF-BC92-4B5300145D0D}" dt="2024-04-25T20:05:50.503" v="3380"/>
            <ac:spMkLst>
              <pc:docMk/>
              <pc:sldMasterMk cId="2551671836" sldId="2147483781"/>
              <pc:sldLayoutMk cId="1627750645" sldId="2147483786"/>
              <ac:spMk id="43" creationId="{B12CC53C-52BE-FC87-2D8D-300B0BAC3DDC}"/>
            </ac:spMkLst>
          </pc:spChg>
          <pc:spChg chg="mod ord">
            <ac:chgData name="Lukas Kozel" userId="5faef357-946f-4c0e-bd5d-396a2e3cc0bf" providerId="ADAL" clId="{26B7CC55-7383-4DEF-BC92-4B5300145D0D}" dt="2024-04-25T20:05:50.510" v="3382"/>
            <ac:spMkLst>
              <pc:docMk/>
              <pc:sldMasterMk cId="2551671836" sldId="2147483781"/>
              <pc:sldLayoutMk cId="1627750645" sldId="2147483786"/>
              <ac:spMk id="44" creationId="{950BE87B-3370-4D92-52CE-EC302FC760E3}"/>
            </ac:spMkLst>
          </pc:spChg>
          <pc:spChg chg="mod ord">
            <ac:chgData name="Lukas Kozel" userId="5faef357-946f-4c0e-bd5d-396a2e3cc0bf" providerId="ADAL" clId="{26B7CC55-7383-4DEF-BC92-4B5300145D0D}" dt="2024-04-25T20:06:00.366" v="3407" actId="207"/>
            <ac:spMkLst>
              <pc:docMk/>
              <pc:sldMasterMk cId="2551671836" sldId="2147483781"/>
              <pc:sldLayoutMk cId="1627750645" sldId="2147483786"/>
              <ac:spMk id="45" creationId="{9ACC85C0-2568-E8C1-5FF5-ED9334A63B64}"/>
            </ac:spMkLst>
          </pc:spChg>
          <pc:spChg chg="mod ord">
            <ac:chgData name="Lukas Kozel" userId="5faef357-946f-4c0e-bd5d-396a2e3cc0bf" providerId="ADAL" clId="{26B7CC55-7383-4DEF-BC92-4B5300145D0D}" dt="2024-04-25T20:06:00.366" v="3407" actId="207"/>
            <ac:spMkLst>
              <pc:docMk/>
              <pc:sldMasterMk cId="2551671836" sldId="2147483781"/>
              <pc:sldLayoutMk cId="1627750645" sldId="2147483786"/>
              <ac:spMk id="46" creationId="{9D597A25-8902-CA1F-DC35-490223729B2C}"/>
            </ac:spMkLst>
          </pc:spChg>
          <pc:spChg chg="mod ord">
            <ac:chgData name="Lukas Kozel" userId="5faef357-946f-4c0e-bd5d-396a2e3cc0bf" providerId="ADAL" clId="{26B7CC55-7383-4DEF-BC92-4B5300145D0D}" dt="2024-04-25T20:06:00.366" v="3407" actId="207"/>
            <ac:spMkLst>
              <pc:docMk/>
              <pc:sldMasterMk cId="2551671836" sldId="2147483781"/>
              <pc:sldLayoutMk cId="1627750645" sldId="2147483786"/>
              <ac:spMk id="47" creationId="{83FF7862-19B8-29F3-244C-B595055ACACF}"/>
            </ac:spMkLst>
          </pc:spChg>
          <pc:spChg chg="mod ord">
            <ac:chgData name="Lukas Kozel" userId="5faef357-946f-4c0e-bd5d-396a2e3cc0bf" providerId="ADAL" clId="{26B7CC55-7383-4DEF-BC92-4B5300145D0D}" dt="2024-04-25T20:06:00.366" v="3407" actId="207"/>
            <ac:spMkLst>
              <pc:docMk/>
              <pc:sldMasterMk cId="2551671836" sldId="2147483781"/>
              <pc:sldLayoutMk cId="1627750645" sldId="2147483786"/>
              <ac:spMk id="49" creationId="{DCBAE3C9-674C-B547-3217-A376CA018B3E}"/>
            </ac:spMkLst>
          </pc:spChg>
          <pc:spChg chg="mod ord">
            <ac:chgData name="Lukas Kozel" userId="5faef357-946f-4c0e-bd5d-396a2e3cc0bf" providerId="ADAL" clId="{26B7CC55-7383-4DEF-BC92-4B5300145D0D}" dt="2024-04-25T20:06:00.366" v="3407" actId="207"/>
            <ac:spMkLst>
              <pc:docMk/>
              <pc:sldMasterMk cId="2551671836" sldId="2147483781"/>
              <pc:sldLayoutMk cId="1627750645" sldId="2147483786"/>
              <ac:spMk id="54" creationId="{8256DCEB-6393-3E38-7F36-80B9D774FD0C}"/>
            </ac:spMkLst>
          </pc:spChg>
          <pc:spChg chg="mod ord">
            <ac:chgData name="Lukas Kozel" userId="5faef357-946f-4c0e-bd5d-396a2e3cc0bf" providerId="ADAL" clId="{26B7CC55-7383-4DEF-BC92-4B5300145D0D}" dt="2024-04-25T20:06:00.366" v="3407" actId="207"/>
            <ac:spMkLst>
              <pc:docMk/>
              <pc:sldMasterMk cId="2551671836" sldId="2147483781"/>
              <pc:sldLayoutMk cId="1627750645" sldId="2147483786"/>
              <ac:spMk id="55" creationId="{A60E5005-416E-0791-92AA-A793C926C2BA}"/>
            </ac:spMkLst>
          </pc:spChg>
          <pc:graphicFrameChg chg="mod">
            <ac:chgData name="Lukas Kozel" userId="5faef357-946f-4c0e-bd5d-396a2e3cc0bf" providerId="ADAL" clId="{26B7CC55-7383-4DEF-BC92-4B5300145D0D}" dt="2024-04-25T20:05:50.620" v="3406"/>
            <ac:graphicFrameMkLst>
              <pc:docMk/>
              <pc:sldMasterMk cId="2551671836" sldId="2147483781"/>
              <pc:sldLayoutMk cId="1627750645" sldId="2147483786"/>
              <ac:graphicFrameMk id="6" creationId="{5A4AE298-F8DF-BD1A-545D-8F113622CDD4}"/>
            </ac:graphicFrameMkLst>
          </pc:graphicFrameChg>
        </pc:sldLayoutChg>
        <pc:sldLayoutChg chg="modSp mod ord">
          <pc:chgData name="Lukas Kozel" userId="5faef357-946f-4c0e-bd5d-396a2e3cc0bf" providerId="ADAL" clId="{26B7CC55-7383-4DEF-BC92-4B5300145D0D}" dt="2024-04-25T21:13:04.172" v="4448" actId="20578"/>
          <pc:sldLayoutMkLst>
            <pc:docMk/>
            <pc:sldMasterMk cId="2778743547" sldId="2147483787"/>
            <pc:sldLayoutMk cId="3362193813" sldId="2147483789"/>
          </pc:sldLayoutMkLst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3" creationId="{F64C78AA-9F7E-B0FC-0459-1DE77EF64A65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8" creationId="{818CE4D8-2E9B-6D82-AFD8-E0B5785E8308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9" creationId="{7F0608F1-D505-0AA8-F5C1-BC8C2C5830B9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10" creationId="{6754820C-24A7-9CD0-1D73-D60BA056841C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11" creationId="{7EABCF9A-C090-7BF3-D441-9A62B4629660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12" creationId="{DDF82606-44AE-C121-0D19-C16EC63787B3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13" creationId="{35456768-AB49-D857-73B2-DA5875E10648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14" creationId="{4A033E20-28C8-B506-CEC0-391BFB536598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25" creationId="{5010CEB8-565E-42F5-4742-709D85467021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27" creationId="{FE6ECE98-B103-0B17-ADE4-45911656A965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28" creationId="{DE1CD769-EABE-C049-752C-FBAEF56BCD4D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42" creationId="{2ED666CF-9C09-6D7C-51E5-2DB6C617FD25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43" creationId="{25D2D782-B259-7D78-1FAE-C4E591F92221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45" creationId="{AB52BC66-3A3C-1E2D-ABCE-DC57D833CC6A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46" creationId="{6703ADA1-C961-46C7-AE6E-3AA1867DF527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49" creationId="{BD336964-8B3F-8DD3-6D9B-E86167FD3B04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60" creationId="{26E26AC8-05F9-D298-23BD-008490082DF6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61" creationId="{D3E12999-852F-FBD7-F735-6B5C233C6268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62" creationId="{9C106DE2-D3BD-02D1-3C46-676BD7CDA0EE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63" creationId="{58BD3E45-FA22-48A0-0878-6ECCFBCFD4EE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64" creationId="{7E95D575-7A78-1604-2D64-835221054AD9}"/>
            </ac:spMkLst>
          </pc:spChg>
          <pc:spChg chg="mod">
            <ac:chgData name="Lukas Kozel" userId="5faef357-946f-4c0e-bd5d-396a2e3cc0bf" providerId="ADAL" clId="{26B7CC55-7383-4DEF-BC92-4B5300145D0D}" dt="2024-04-25T21:13:04.172" v="4448" actId="20578"/>
            <ac:spMkLst>
              <pc:docMk/>
              <pc:sldMasterMk cId="2778743547" sldId="2147483787"/>
              <pc:sldLayoutMk cId="3362193813" sldId="2147483789"/>
              <ac:spMk id="65" creationId="{A5564D1A-E766-6D08-F628-1D9723B009F4}"/>
            </ac:spMkLst>
          </pc:spChg>
        </pc:sldLayoutChg>
        <pc:sldLayoutChg chg="modSp mod ord">
          <pc:chgData name="Lukas Kozel" userId="5faef357-946f-4c0e-bd5d-396a2e3cc0bf" providerId="ADAL" clId="{26B7CC55-7383-4DEF-BC92-4B5300145D0D}" dt="2024-04-26T16:48:13.358" v="11297" actId="20578"/>
          <pc:sldLayoutMkLst>
            <pc:docMk/>
            <pc:sldMasterMk cId="125628189" sldId="2147483798"/>
            <pc:sldLayoutMk cId="879492557" sldId="2147483802"/>
          </pc:sldLayoutMkLst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3" creationId="{F64C78AA-9F7E-B0FC-0459-1DE77EF64A65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4" creationId="{179F17A9-19D3-2552-4F38-A7799F1B381F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5" creationId="{278EDB58-FC48-C435-770D-3C8AB644F729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8" creationId="{25480CF4-3D56-70E9-32C9-8339879EA9DD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14" creationId="{2D901781-8073-8C1C-7C5F-5E54ED276D45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25" creationId="{49E5DD34-00B4-79A3-83CD-C585DDAD2038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26" creationId="{09186778-6056-0B3B-E171-27AA23628DBD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27" creationId="{B3D6A28C-B7A7-73B4-0652-6EFDABF6C3D2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29" creationId="{E08A5809-E9A8-7BFC-4E53-EFEACBAEE177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30" creationId="{F323EE3B-0310-4166-2C29-E49C6F20D88A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31" creationId="{4C9FF7F4-B22A-346A-89C1-88329436C4A7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41" creationId="{0D63F7CE-AB9C-2FD2-9668-90F9C94A0C4E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42" creationId="{AA574725-7B6E-3FCC-9816-AFEDBF6E629E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43" creationId="{75F0524D-C6EA-BA4B-9371-2CE2139E07F4}"/>
            </ac:spMkLst>
          </pc:spChg>
          <pc:spChg chg="mod">
            <ac:chgData name="Lukas Kozel" userId="5faef357-946f-4c0e-bd5d-396a2e3cc0bf" providerId="ADAL" clId="{26B7CC55-7383-4DEF-BC92-4B5300145D0D}" dt="2024-04-26T16:48:13.358" v="11297" actId="20578"/>
            <ac:spMkLst>
              <pc:docMk/>
              <pc:sldMasterMk cId="125628189" sldId="2147483798"/>
              <pc:sldLayoutMk cId="879492557" sldId="2147483802"/>
              <ac:spMk id="44" creationId="{447ABEF3-DF81-D61B-B3BC-B757A8694991}"/>
            </ac:spMkLst>
          </pc:spChg>
        </pc:sldLayoutChg>
      </pc:sldMasterChg>
      <pc:sldMasterChg chg="mod addSldLayout delSldLayout modSldLayout sldLayoutOrd">
        <pc:chgData name="Lukas Kozel" userId="5faef357-946f-4c0e-bd5d-396a2e3cc0bf" providerId="ADAL" clId="{26B7CC55-7383-4DEF-BC92-4B5300145D0D}" dt="2024-04-26T13:16:06.719" v="9160" actId="20578"/>
        <pc:sldMasterMkLst>
          <pc:docMk/>
          <pc:sldMasterMk cId="2778743547" sldId="2147483787"/>
        </pc:sldMasterMkLst>
        <pc:sldLayoutChg chg="del">
          <pc:chgData name="Lukas Kozel" userId="5faef357-946f-4c0e-bd5d-396a2e3cc0bf" providerId="ADAL" clId="{26B7CC55-7383-4DEF-BC92-4B5300145D0D}" dt="2024-04-25T20:52:57.949" v="4351" actId="47"/>
          <pc:sldLayoutMkLst>
            <pc:docMk/>
            <pc:sldMasterMk cId="2778743547" sldId="2147483787"/>
            <pc:sldLayoutMk cId="898452466" sldId="2147483789"/>
          </pc:sldLayoutMkLst>
        </pc:sldLayoutChg>
        <pc:sldLayoutChg chg="del">
          <pc:chgData name="Lukas Kozel" userId="5faef357-946f-4c0e-bd5d-396a2e3cc0bf" providerId="ADAL" clId="{26B7CC55-7383-4DEF-BC92-4B5300145D0D}" dt="2024-04-25T20:26:51.664" v="3412" actId="2696"/>
          <pc:sldLayoutMkLst>
            <pc:docMk/>
            <pc:sldMasterMk cId="2778743547" sldId="2147483787"/>
            <pc:sldLayoutMk cId="1916115595" sldId="2147483789"/>
          </pc:sldLayoutMkLst>
        </pc:sldLayoutChg>
        <pc:sldLayoutChg chg="addSp delSp modSp mod ord">
          <pc:chgData name="Lukas Kozel" userId="5faef357-946f-4c0e-bd5d-396a2e3cc0bf" providerId="ADAL" clId="{26B7CC55-7383-4DEF-BC92-4B5300145D0D}" dt="2024-04-26T07:38:51.519" v="5395" actId="6014"/>
          <pc:sldLayoutMkLst>
            <pc:docMk/>
            <pc:sldMasterMk cId="2778743547" sldId="2147483787"/>
            <pc:sldLayoutMk cId="3362193813" sldId="2147483789"/>
          </pc:sldLayoutMkLst>
          <pc:spChg chg="mod ord">
            <ac:chgData name="Lukas Kozel" userId="5faef357-946f-4c0e-bd5d-396a2e3cc0bf" providerId="ADAL" clId="{26B7CC55-7383-4DEF-BC92-4B5300145D0D}" dt="2024-04-25T21:23:09.663" v="4861"/>
            <ac:spMkLst>
              <pc:docMk/>
              <pc:sldMasterMk cId="2778743547" sldId="2147483787"/>
              <pc:sldLayoutMk cId="3362193813" sldId="2147483789"/>
              <ac:spMk id="2" creationId="{2A0067F3-F027-DB80-B04D-4B3A310C715E}"/>
            </ac:spMkLst>
          </pc:spChg>
          <pc:spChg chg="mod ord">
            <ac:chgData name="Lukas Kozel" userId="5faef357-946f-4c0e-bd5d-396a2e3cc0bf" providerId="ADAL" clId="{26B7CC55-7383-4DEF-BC92-4B5300145D0D}" dt="2024-04-25T21:23:09.664" v="4863"/>
            <ac:spMkLst>
              <pc:docMk/>
              <pc:sldMasterMk cId="2778743547" sldId="2147483787"/>
              <pc:sldLayoutMk cId="3362193813" sldId="2147483789"/>
              <ac:spMk id="3" creationId="{F64C78AA-9F7E-B0FC-0459-1DE77EF64A65}"/>
            </ac:spMkLst>
          </pc:spChg>
          <pc:spChg chg="add del mod ord">
            <ac:chgData name="Lukas Kozel" userId="5faef357-946f-4c0e-bd5d-396a2e3cc0bf" providerId="ADAL" clId="{26B7CC55-7383-4DEF-BC92-4B5300145D0D}" dt="2024-04-25T21:14:29.665" v="4612" actId="478"/>
            <ac:spMkLst>
              <pc:docMk/>
              <pc:sldMasterMk cId="2778743547" sldId="2147483787"/>
              <pc:sldLayoutMk cId="3362193813" sldId="2147483789"/>
              <ac:spMk id="4" creationId="{66CE4916-0CCD-B360-0597-6FDB3A449459}"/>
            </ac:spMkLst>
          </pc:spChg>
          <pc:spChg chg="add del mod ord">
            <ac:chgData name="Lukas Kozel" userId="5faef357-946f-4c0e-bd5d-396a2e3cc0bf" providerId="ADAL" clId="{26B7CC55-7383-4DEF-BC92-4B5300145D0D}" dt="2024-04-25T21:23:45.864" v="4929" actId="478"/>
            <ac:spMkLst>
              <pc:docMk/>
              <pc:sldMasterMk cId="2778743547" sldId="2147483787"/>
              <pc:sldLayoutMk cId="3362193813" sldId="2147483789"/>
              <ac:spMk id="5" creationId="{037B0305-DAD6-D1E8-BB1E-462902472036}"/>
            </ac:spMkLst>
          </pc:spChg>
          <pc:spChg chg="add del mod ord">
            <ac:chgData name="Lukas Kozel" userId="5faef357-946f-4c0e-bd5d-396a2e3cc0bf" providerId="ADAL" clId="{26B7CC55-7383-4DEF-BC92-4B5300145D0D}" dt="2024-04-25T21:20:50.657" v="4827" actId="478"/>
            <ac:spMkLst>
              <pc:docMk/>
              <pc:sldMasterMk cId="2778743547" sldId="2147483787"/>
              <pc:sldLayoutMk cId="3362193813" sldId="2147483789"/>
              <ac:spMk id="7" creationId="{C3F80CBA-F78C-E20F-7D7A-6E46A6585EF7}"/>
            </ac:spMkLst>
          </pc:spChg>
          <pc:spChg chg="mod ord">
            <ac:chgData name="Lukas Kozel" userId="5faef357-946f-4c0e-bd5d-396a2e3cc0bf" providerId="ADAL" clId="{26B7CC55-7383-4DEF-BC92-4B5300145D0D}" dt="2024-04-25T21:23:09.661" v="4859"/>
            <ac:spMkLst>
              <pc:docMk/>
              <pc:sldMasterMk cId="2778743547" sldId="2147483787"/>
              <pc:sldLayoutMk cId="3362193813" sldId="2147483789"/>
              <ac:spMk id="8" creationId="{818CE4D8-2E9B-6D82-AFD8-E0B5785E8308}"/>
            </ac:spMkLst>
          </pc:spChg>
          <pc:spChg chg="del mod ord">
            <ac:chgData name="Lukas Kozel" userId="5faef357-946f-4c0e-bd5d-396a2e3cc0bf" providerId="ADAL" clId="{26B7CC55-7383-4DEF-BC92-4B5300145D0D}" dt="2024-04-26T07:35:48.208" v="5361" actId="478"/>
            <ac:spMkLst>
              <pc:docMk/>
              <pc:sldMasterMk cId="2778743547" sldId="2147483787"/>
              <pc:sldLayoutMk cId="3362193813" sldId="2147483789"/>
              <ac:spMk id="9" creationId="{7F0608F1-D505-0AA8-F5C1-BC8C2C5830B9}"/>
            </ac:spMkLst>
          </pc:spChg>
          <pc:spChg chg="del mod ord">
            <ac:chgData name="Lukas Kozel" userId="5faef357-946f-4c0e-bd5d-396a2e3cc0bf" providerId="ADAL" clId="{26B7CC55-7383-4DEF-BC92-4B5300145D0D}" dt="2024-04-26T07:35:48.208" v="5361" actId="478"/>
            <ac:spMkLst>
              <pc:docMk/>
              <pc:sldMasterMk cId="2778743547" sldId="2147483787"/>
              <pc:sldLayoutMk cId="3362193813" sldId="2147483789"/>
              <ac:spMk id="10" creationId="{6754820C-24A7-9CD0-1D73-D60BA056841C}"/>
            </ac:spMkLst>
          </pc:spChg>
          <pc:spChg chg="del mod ord">
            <ac:chgData name="Lukas Kozel" userId="5faef357-946f-4c0e-bd5d-396a2e3cc0bf" providerId="ADAL" clId="{26B7CC55-7383-4DEF-BC92-4B5300145D0D}" dt="2024-04-26T07:30:40.103" v="5012" actId="478"/>
            <ac:spMkLst>
              <pc:docMk/>
              <pc:sldMasterMk cId="2778743547" sldId="2147483787"/>
              <pc:sldLayoutMk cId="3362193813" sldId="2147483789"/>
              <ac:spMk id="11" creationId="{7EABCF9A-C090-7BF3-D441-9A62B4629660}"/>
            </ac:spMkLst>
          </pc:spChg>
          <pc:spChg chg="del mod ord">
            <ac:chgData name="Lukas Kozel" userId="5faef357-946f-4c0e-bd5d-396a2e3cc0bf" providerId="ADAL" clId="{26B7CC55-7383-4DEF-BC92-4B5300145D0D}" dt="2024-04-26T07:30:40.103" v="5012" actId="478"/>
            <ac:spMkLst>
              <pc:docMk/>
              <pc:sldMasterMk cId="2778743547" sldId="2147483787"/>
              <pc:sldLayoutMk cId="3362193813" sldId="2147483789"/>
              <ac:spMk id="12" creationId="{DDF82606-44AE-C121-0D19-C16EC63787B3}"/>
            </ac:spMkLst>
          </pc:spChg>
          <pc:spChg chg="del mod ord">
            <ac:chgData name="Lukas Kozel" userId="5faef357-946f-4c0e-bd5d-396a2e3cc0bf" providerId="ADAL" clId="{26B7CC55-7383-4DEF-BC92-4B5300145D0D}" dt="2024-04-26T07:30:40.103" v="5012" actId="478"/>
            <ac:spMkLst>
              <pc:docMk/>
              <pc:sldMasterMk cId="2778743547" sldId="2147483787"/>
              <pc:sldLayoutMk cId="3362193813" sldId="2147483789"/>
              <ac:spMk id="13" creationId="{35456768-AB49-D857-73B2-DA5875E10648}"/>
            </ac:spMkLst>
          </pc:spChg>
          <pc:spChg chg="del mod ord">
            <ac:chgData name="Lukas Kozel" userId="5faef357-946f-4c0e-bd5d-396a2e3cc0bf" providerId="ADAL" clId="{26B7CC55-7383-4DEF-BC92-4B5300145D0D}" dt="2024-04-26T07:35:48.208" v="5361" actId="478"/>
            <ac:spMkLst>
              <pc:docMk/>
              <pc:sldMasterMk cId="2778743547" sldId="2147483787"/>
              <pc:sldLayoutMk cId="3362193813" sldId="2147483789"/>
              <ac:spMk id="14" creationId="{4A033E20-28C8-B506-CEC0-391BFB536598}"/>
            </ac:spMkLst>
          </pc:spChg>
          <pc:spChg chg="add del mod ord">
            <ac:chgData name="Lukas Kozel" userId="5faef357-946f-4c0e-bd5d-396a2e3cc0bf" providerId="ADAL" clId="{26B7CC55-7383-4DEF-BC92-4B5300145D0D}" dt="2024-04-25T21:22:04.442" v="4850" actId="478"/>
            <ac:spMkLst>
              <pc:docMk/>
              <pc:sldMasterMk cId="2778743547" sldId="2147483787"/>
              <pc:sldLayoutMk cId="3362193813" sldId="2147483789"/>
              <ac:spMk id="15" creationId="{2C9F96CA-71D1-3193-D7F6-0342B2CC580C}"/>
            </ac:spMkLst>
          </pc:spChg>
          <pc:spChg chg="add del mod ord">
            <ac:chgData name="Lukas Kozel" userId="5faef357-946f-4c0e-bd5d-396a2e3cc0bf" providerId="ADAL" clId="{26B7CC55-7383-4DEF-BC92-4B5300145D0D}" dt="2024-04-25T21:23:43.222" v="4928" actId="21"/>
            <ac:spMkLst>
              <pc:docMk/>
              <pc:sldMasterMk cId="2778743547" sldId="2147483787"/>
              <pc:sldLayoutMk cId="3362193813" sldId="2147483789"/>
              <ac:spMk id="16" creationId="{10685ACE-6A72-B329-BE41-7ABAADCB7306}"/>
            </ac:spMkLst>
          </pc:spChg>
          <pc:spChg chg="add del mod ord">
            <ac:chgData name="Lukas Kozel" userId="5faef357-946f-4c0e-bd5d-396a2e3cc0bf" providerId="ADAL" clId="{26B7CC55-7383-4DEF-BC92-4B5300145D0D}" dt="2024-04-25T21:20:19.723" v="4804" actId="478"/>
            <ac:spMkLst>
              <pc:docMk/>
              <pc:sldMasterMk cId="2778743547" sldId="2147483787"/>
              <pc:sldLayoutMk cId="3362193813" sldId="2147483789"/>
              <ac:spMk id="18" creationId="{813FCD3D-CDAA-AC77-F286-B8FB1614B75D}"/>
            </ac:spMkLst>
          </pc:spChg>
          <pc:spChg chg="add del mod ord">
            <ac:chgData name="Lukas Kozel" userId="5faef357-946f-4c0e-bd5d-396a2e3cc0bf" providerId="ADAL" clId="{26B7CC55-7383-4DEF-BC92-4B5300145D0D}" dt="2024-04-25T21:19:39.524" v="4772" actId="478"/>
            <ac:spMkLst>
              <pc:docMk/>
              <pc:sldMasterMk cId="2778743547" sldId="2147483787"/>
              <pc:sldLayoutMk cId="3362193813" sldId="2147483789"/>
              <ac:spMk id="20" creationId="{93C9B22F-030B-C249-1CF6-4762F62E050F}"/>
            </ac:spMkLst>
          </pc:spChg>
          <pc:spChg chg="add del mod ord">
            <ac:chgData name="Lukas Kozel" userId="5faef357-946f-4c0e-bd5d-396a2e3cc0bf" providerId="ADAL" clId="{26B7CC55-7383-4DEF-BC92-4B5300145D0D}" dt="2024-04-25T21:19:39.524" v="4772" actId="478"/>
            <ac:spMkLst>
              <pc:docMk/>
              <pc:sldMasterMk cId="2778743547" sldId="2147483787"/>
              <pc:sldLayoutMk cId="3362193813" sldId="2147483789"/>
              <ac:spMk id="21" creationId="{B58F311F-B781-AA95-EF23-8E88B3E3F44E}"/>
            </ac:spMkLst>
          </pc:spChg>
          <pc:spChg chg="mod">
            <ac:chgData name="Lukas Kozel" userId="5faef357-946f-4c0e-bd5d-396a2e3cc0bf" providerId="ADAL" clId="{26B7CC55-7383-4DEF-BC92-4B5300145D0D}" dt="2024-04-25T21:14:09.754" v="4555"/>
            <ac:spMkLst>
              <pc:docMk/>
              <pc:sldMasterMk cId="2778743547" sldId="2147483787"/>
              <pc:sldLayoutMk cId="3362193813" sldId="2147483789"/>
              <ac:spMk id="23" creationId="{C4BC8982-3574-25E9-DC98-AE2A827D24DB}"/>
            </ac:spMkLst>
          </pc:spChg>
          <pc:spChg chg="mod">
            <ac:chgData name="Lukas Kozel" userId="5faef357-946f-4c0e-bd5d-396a2e3cc0bf" providerId="ADAL" clId="{26B7CC55-7383-4DEF-BC92-4B5300145D0D}" dt="2024-04-25T21:14:09.754" v="4555"/>
            <ac:spMkLst>
              <pc:docMk/>
              <pc:sldMasterMk cId="2778743547" sldId="2147483787"/>
              <pc:sldLayoutMk cId="3362193813" sldId="2147483789"/>
              <ac:spMk id="24" creationId="{03F5C2CE-A984-9C82-BC1A-335EF3EA121A}"/>
            </ac:spMkLst>
          </pc:spChg>
          <pc:spChg chg="mod ord">
            <ac:chgData name="Lukas Kozel" userId="5faef357-946f-4c0e-bd5d-396a2e3cc0bf" providerId="ADAL" clId="{26B7CC55-7383-4DEF-BC92-4B5300145D0D}" dt="2024-04-25T21:23:09.665" v="4865"/>
            <ac:spMkLst>
              <pc:docMk/>
              <pc:sldMasterMk cId="2778743547" sldId="2147483787"/>
              <pc:sldLayoutMk cId="3362193813" sldId="2147483789"/>
              <ac:spMk id="25" creationId="{5010CEB8-565E-42F5-4742-709D85467021}"/>
            </ac:spMkLst>
          </pc:spChg>
          <pc:spChg chg="mod">
            <ac:chgData name="Lukas Kozel" userId="5faef357-946f-4c0e-bd5d-396a2e3cc0bf" providerId="ADAL" clId="{26B7CC55-7383-4DEF-BC92-4B5300145D0D}" dt="2024-04-25T21:14:09.754" v="4555"/>
            <ac:spMkLst>
              <pc:docMk/>
              <pc:sldMasterMk cId="2778743547" sldId="2147483787"/>
              <pc:sldLayoutMk cId="3362193813" sldId="2147483789"/>
              <ac:spMk id="26" creationId="{A16CAE05-F1AE-5499-1CFF-9A08FBC50929}"/>
            </ac:spMkLst>
          </pc:spChg>
          <pc:spChg chg="mod ord">
            <ac:chgData name="Lukas Kozel" userId="5faef357-946f-4c0e-bd5d-396a2e3cc0bf" providerId="ADAL" clId="{26B7CC55-7383-4DEF-BC92-4B5300145D0D}" dt="2024-04-25T21:23:09.666" v="4867"/>
            <ac:spMkLst>
              <pc:docMk/>
              <pc:sldMasterMk cId="2778743547" sldId="2147483787"/>
              <pc:sldLayoutMk cId="3362193813" sldId="2147483789"/>
              <ac:spMk id="27" creationId="{FE6ECE98-B103-0B17-ADE4-45911656A965}"/>
            </ac:spMkLst>
          </pc:spChg>
          <pc:spChg chg="del mod">
            <ac:chgData name="Lukas Kozel" userId="5faef357-946f-4c0e-bd5d-396a2e3cc0bf" providerId="ADAL" clId="{26B7CC55-7383-4DEF-BC92-4B5300145D0D}" dt="2024-04-25T21:13:51.167" v="4554" actId="478"/>
            <ac:spMkLst>
              <pc:docMk/>
              <pc:sldMasterMk cId="2778743547" sldId="2147483787"/>
              <pc:sldLayoutMk cId="3362193813" sldId="2147483789"/>
              <ac:spMk id="28" creationId="{DE1CD769-EABE-C049-752C-FBAEF56BCD4D}"/>
            </ac:spMkLst>
          </pc:spChg>
          <pc:spChg chg="mod">
            <ac:chgData name="Lukas Kozel" userId="5faef357-946f-4c0e-bd5d-396a2e3cc0bf" providerId="ADAL" clId="{26B7CC55-7383-4DEF-BC92-4B5300145D0D}" dt="2024-04-25T21:14:09.754" v="4555"/>
            <ac:spMkLst>
              <pc:docMk/>
              <pc:sldMasterMk cId="2778743547" sldId="2147483787"/>
              <pc:sldLayoutMk cId="3362193813" sldId="2147483789"/>
              <ac:spMk id="29" creationId="{4FB0692A-BE01-F733-78F3-4A0E6471252F}"/>
            </ac:spMkLst>
          </pc:spChg>
          <pc:spChg chg="mod">
            <ac:chgData name="Lukas Kozel" userId="5faef357-946f-4c0e-bd5d-396a2e3cc0bf" providerId="ADAL" clId="{26B7CC55-7383-4DEF-BC92-4B5300145D0D}" dt="2024-04-25T21:14:09.754" v="4555"/>
            <ac:spMkLst>
              <pc:docMk/>
              <pc:sldMasterMk cId="2778743547" sldId="2147483787"/>
              <pc:sldLayoutMk cId="3362193813" sldId="2147483789"/>
              <ac:spMk id="30" creationId="{FC0E3C00-5B22-1DD7-831F-B4FDFEF7D902}"/>
            </ac:spMkLst>
          </pc:spChg>
          <pc:spChg chg="mod">
            <ac:chgData name="Lukas Kozel" userId="5faef357-946f-4c0e-bd5d-396a2e3cc0bf" providerId="ADAL" clId="{26B7CC55-7383-4DEF-BC92-4B5300145D0D}" dt="2024-04-25T21:14:09.754" v="4555"/>
            <ac:spMkLst>
              <pc:docMk/>
              <pc:sldMasterMk cId="2778743547" sldId="2147483787"/>
              <pc:sldLayoutMk cId="3362193813" sldId="2147483789"/>
              <ac:spMk id="31" creationId="{D4A8A86B-4BD0-914A-5E2F-F1D76788632B}"/>
            </ac:spMkLst>
          </pc:spChg>
          <pc:spChg chg="mod">
            <ac:chgData name="Lukas Kozel" userId="5faef357-946f-4c0e-bd5d-396a2e3cc0bf" providerId="ADAL" clId="{26B7CC55-7383-4DEF-BC92-4B5300145D0D}" dt="2024-04-25T21:14:09.754" v="4555"/>
            <ac:spMkLst>
              <pc:docMk/>
              <pc:sldMasterMk cId="2778743547" sldId="2147483787"/>
              <pc:sldLayoutMk cId="3362193813" sldId="2147483789"/>
              <ac:spMk id="32" creationId="{DBDCC835-F683-07CC-38E8-211B017F3398}"/>
            </ac:spMkLst>
          </pc:spChg>
          <pc:spChg chg="mod">
            <ac:chgData name="Lukas Kozel" userId="5faef357-946f-4c0e-bd5d-396a2e3cc0bf" providerId="ADAL" clId="{26B7CC55-7383-4DEF-BC92-4B5300145D0D}" dt="2024-04-25T21:14:09.754" v="4555"/>
            <ac:spMkLst>
              <pc:docMk/>
              <pc:sldMasterMk cId="2778743547" sldId="2147483787"/>
              <pc:sldLayoutMk cId="3362193813" sldId="2147483789"/>
              <ac:spMk id="33" creationId="{ABB3066E-5E61-05A3-6246-1001DE094380}"/>
            </ac:spMkLst>
          </pc:spChg>
          <pc:spChg chg="add del mod ord">
            <ac:chgData name="Lukas Kozel" userId="5faef357-946f-4c0e-bd5d-396a2e3cc0bf" providerId="ADAL" clId="{26B7CC55-7383-4DEF-BC92-4B5300145D0D}" dt="2024-04-25T21:23:45.864" v="4929" actId="478"/>
            <ac:spMkLst>
              <pc:docMk/>
              <pc:sldMasterMk cId="2778743547" sldId="2147483787"/>
              <pc:sldLayoutMk cId="3362193813" sldId="2147483789"/>
              <ac:spMk id="36" creationId="{9CCB37A0-760B-B8EC-B16E-3AA3ED87D3D6}"/>
            </ac:spMkLst>
          </pc:spChg>
          <pc:spChg chg="add del mod ord">
            <ac:chgData name="Lukas Kozel" userId="5faef357-946f-4c0e-bd5d-396a2e3cc0bf" providerId="ADAL" clId="{26B7CC55-7383-4DEF-BC92-4B5300145D0D}" dt="2024-04-25T21:23:43.222" v="4928" actId="21"/>
            <ac:spMkLst>
              <pc:docMk/>
              <pc:sldMasterMk cId="2778743547" sldId="2147483787"/>
              <pc:sldLayoutMk cId="3362193813" sldId="2147483789"/>
              <ac:spMk id="37" creationId="{70AC7460-A608-358B-79A4-27EF37A2E130}"/>
            </ac:spMkLst>
          </pc:spChg>
          <pc:spChg chg="add del">
            <ac:chgData name="Lukas Kozel" userId="5faef357-946f-4c0e-bd5d-396a2e3cc0bf" providerId="ADAL" clId="{26B7CC55-7383-4DEF-BC92-4B5300145D0D}" dt="2024-04-25T21:15:44.963" v="4625" actId="11529"/>
            <ac:spMkLst>
              <pc:docMk/>
              <pc:sldMasterMk cId="2778743547" sldId="2147483787"/>
              <pc:sldLayoutMk cId="3362193813" sldId="2147483789"/>
              <ac:spMk id="38" creationId="{FD6BC99D-0E69-126F-98E2-617B4C84B05B}"/>
            </ac:spMkLst>
          </pc:spChg>
          <pc:spChg chg="add del mod ord">
            <ac:chgData name="Lukas Kozel" userId="5faef357-946f-4c0e-bd5d-396a2e3cc0bf" providerId="ADAL" clId="{26B7CC55-7383-4DEF-BC92-4B5300145D0D}" dt="2024-04-25T21:23:43.222" v="4928" actId="21"/>
            <ac:spMkLst>
              <pc:docMk/>
              <pc:sldMasterMk cId="2778743547" sldId="2147483787"/>
              <pc:sldLayoutMk cId="3362193813" sldId="2147483789"/>
              <ac:spMk id="39" creationId="{F4B18DD9-9202-FF69-1AFA-4F464A018640}"/>
            </ac:spMkLst>
          </pc:spChg>
          <pc:spChg chg="add del mod">
            <ac:chgData name="Lukas Kozel" userId="5faef357-946f-4c0e-bd5d-396a2e3cc0bf" providerId="ADAL" clId="{26B7CC55-7383-4DEF-BC92-4B5300145D0D}" dt="2024-04-25T21:19:42.570" v="4774" actId="478"/>
            <ac:spMkLst>
              <pc:docMk/>
              <pc:sldMasterMk cId="2778743547" sldId="2147483787"/>
              <pc:sldLayoutMk cId="3362193813" sldId="2147483789"/>
              <ac:spMk id="40" creationId="{AA6EB0E3-DE1B-6E7A-438A-89E37A592ECF}"/>
            </ac:spMkLst>
          </pc:spChg>
          <pc:spChg chg="add del mod">
            <ac:chgData name="Lukas Kozel" userId="5faef357-946f-4c0e-bd5d-396a2e3cc0bf" providerId="ADAL" clId="{26B7CC55-7383-4DEF-BC92-4B5300145D0D}" dt="2024-04-25T21:18:25.523" v="4703" actId="478"/>
            <ac:spMkLst>
              <pc:docMk/>
              <pc:sldMasterMk cId="2778743547" sldId="2147483787"/>
              <pc:sldLayoutMk cId="3362193813" sldId="2147483789"/>
              <ac:spMk id="41" creationId="{CBED66D3-04AA-4D0C-7F05-DB368D36AED4}"/>
            </ac:spMkLst>
          </pc:spChg>
          <pc:spChg chg="del mod">
            <ac:chgData name="Lukas Kozel" userId="5faef357-946f-4c0e-bd5d-396a2e3cc0bf" providerId="ADAL" clId="{26B7CC55-7383-4DEF-BC92-4B5300145D0D}" dt="2024-04-25T21:13:48.902" v="4553" actId="478"/>
            <ac:spMkLst>
              <pc:docMk/>
              <pc:sldMasterMk cId="2778743547" sldId="2147483787"/>
              <pc:sldLayoutMk cId="3362193813" sldId="2147483789"/>
              <ac:spMk id="42" creationId="{2ED666CF-9C09-6D7C-51E5-2DB6C617FD25}"/>
            </ac:spMkLst>
          </pc:spChg>
          <pc:spChg chg="del mod">
            <ac:chgData name="Lukas Kozel" userId="5faef357-946f-4c0e-bd5d-396a2e3cc0bf" providerId="ADAL" clId="{26B7CC55-7383-4DEF-BC92-4B5300145D0D}" dt="2024-04-25T21:13:48.902" v="4553" actId="478"/>
            <ac:spMkLst>
              <pc:docMk/>
              <pc:sldMasterMk cId="2778743547" sldId="2147483787"/>
              <pc:sldLayoutMk cId="3362193813" sldId="2147483789"/>
              <ac:spMk id="43" creationId="{25D2D782-B259-7D78-1FAE-C4E591F92221}"/>
            </ac:spMkLst>
          </pc:spChg>
          <pc:spChg chg="add del">
            <ac:chgData name="Lukas Kozel" userId="5faef357-946f-4c0e-bd5d-396a2e3cc0bf" providerId="ADAL" clId="{26B7CC55-7383-4DEF-BC92-4B5300145D0D}" dt="2024-04-25T21:18:31.853" v="4704" actId="11529"/>
            <ac:spMkLst>
              <pc:docMk/>
              <pc:sldMasterMk cId="2778743547" sldId="2147483787"/>
              <pc:sldLayoutMk cId="3362193813" sldId="2147483789"/>
              <ac:spMk id="44" creationId="{20F7C647-5447-5397-112B-0B1351D762D3}"/>
            </ac:spMkLst>
          </pc:spChg>
          <pc:spChg chg="del mod">
            <ac:chgData name="Lukas Kozel" userId="5faef357-946f-4c0e-bd5d-396a2e3cc0bf" providerId="ADAL" clId="{26B7CC55-7383-4DEF-BC92-4B5300145D0D}" dt="2024-04-25T21:13:51.167" v="4554" actId="478"/>
            <ac:spMkLst>
              <pc:docMk/>
              <pc:sldMasterMk cId="2778743547" sldId="2147483787"/>
              <pc:sldLayoutMk cId="3362193813" sldId="2147483789"/>
              <ac:spMk id="45" creationId="{AB52BC66-3A3C-1E2D-ABCE-DC57D833CC6A}"/>
            </ac:spMkLst>
          </pc:spChg>
          <pc:spChg chg="del mod">
            <ac:chgData name="Lukas Kozel" userId="5faef357-946f-4c0e-bd5d-396a2e3cc0bf" providerId="ADAL" clId="{26B7CC55-7383-4DEF-BC92-4B5300145D0D}" dt="2024-04-25T21:13:51.167" v="4554" actId="478"/>
            <ac:spMkLst>
              <pc:docMk/>
              <pc:sldMasterMk cId="2778743547" sldId="2147483787"/>
              <pc:sldLayoutMk cId="3362193813" sldId="2147483789"/>
              <ac:spMk id="46" creationId="{6703ADA1-C961-46C7-AE6E-3AA1867DF527}"/>
            </ac:spMkLst>
          </pc:spChg>
          <pc:spChg chg="add del mod">
            <ac:chgData name="Lukas Kozel" userId="5faef357-946f-4c0e-bd5d-396a2e3cc0bf" providerId="ADAL" clId="{26B7CC55-7383-4DEF-BC92-4B5300145D0D}" dt="2024-04-25T21:19:37.027" v="4771" actId="21"/>
            <ac:spMkLst>
              <pc:docMk/>
              <pc:sldMasterMk cId="2778743547" sldId="2147483787"/>
              <pc:sldLayoutMk cId="3362193813" sldId="2147483789"/>
              <ac:spMk id="47" creationId="{9F339332-C0C0-E0C9-28EF-199480BAD1A4}"/>
            </ac:spMkLst>
          </pc:spChg>
          <pc:spChg chg="add del mod">
            <ac:chgData name="Lukas Kozel" userId="5faef357-946f-4c0e-bd5d-396a2e3cc0bf" providerId="ADAL" clId="{26B7CC55-7383-4DEF-BC92-4B5300145D0D}" dt="2024-04-25T21:19:37.027" v="4771" actId="21"/>
            <ac:spMkLst>
              <pc:docMk/>
              <pc:sldMasterMk cId="2778743547" sldId="2147483787"/>
              <pc:sldLayoutMk cId="3362193813" sldId="2147483789"/>
              <ac:spMk id="48" creationId="{66CB469A-A847-AB4C-390D-6E1DD0D20630}"/>
            </ac:spMkLst>
          </pc:spChg>
          <pc:spChg chg="del mod">
            <ac:chgData name="Lukas Kozel" userId="5faef357-946f-4c0e-bd5d-396a2e3cc0bf" providerId="ADAL" clId="{26B7CC55-7383-4DEF-BC92-4B5300145D0D}" dt="2024-04-25T21:13:51.167" v="4554" actId="478"/>
            <ac:spMkLst>
              <pc:docMk/>
              <pc:sldMasterMk cId="2778743547" sldId="2147483787"/>
              <pc:sldLayoutMk cId="3362193813" sldId="2147483789"/>
              <ac:spMk id="49" creationId="{BD336964-8B3F-8DD3-6D9B-E86167FD3B04}"/>
            </ac:spMkLst>
          </pc:spChg>
          <pc:spChg chg="add del mod ord">
            <ac:chgData name="Lukas Kozel" userId="5faef357-946f-4c0e-bd5d-396a2e3cc0bf" providerId="ADAL" clId="{26B7CC55-7383-4DEF-BC92-4B5300145D0D}" dt="2024-04-25T21:23:43.222" v="4928" actId="21"/>
            <ac:spMkLst>
              <pc:docMk/>
              <pc:sldMasterMk cId="2778743547" sldId="2147483787"/>
              <pc:sldLayoutMk cId="3362193813" sldId="2147483789"/>
              <ac:spMk id="50" creationId="{21C6AE78-09B1-1066-920A-687D943DC51A}"/>
            </ac:spMkLst>
          </pc:spChg>
          <pc:spChg chg="add del mod ord">
            <ac:chgData name="Lukas Kozel" userId="5faef357-946f-4c0e-bd5d-396a2e3cc0bf" providerId="ADAL" clId="{26B7CC55-7383-4DEF-BC92-4B5300145D0D}" dt="2024-04-25T21:23:43.222" v="4928" actId="21"/>
            <ac:spMkLst>
              <pc:docMk/>
              <pc:sldMasterMk cId="2778743547" sldId="2147483787"/>
              <pc:sldLayoutMk cId="3362193813" sldId="2147483789"/>
              <ac:spMk id="51" creationId="{17F32FFA-22A2-3AFF-CC1D-AE29F76EEB1A}"/>
            </ac:spMkLst>
          </pc:spChg>
          <pc:spChg chg="add del mod ord">
            <ac:chgData name="Lukas Kozel" userId="5faef357-946f-4c0e-bd5d-396a2e3cc0bf" providerId="ADAL" clId="{26B7CC55-7383-4DEF-BC92-4B5300145D0D}" dt="2024-04-25T21:23:43.222" v="4928" actId="21"/>
            <ac:spMkLst>
              <pc:docMk/>
              <pc:sldMasterMk cId="2778743547" sldId="2147483787"/>
              <pc:sldLayoutMk cId="3362193813" sldId="2147483789"/>
              <ac:spMk id="52" creationId="{3EC10F39-83D2-53AA-0AC4-5A61100DCBB1}"/>
            </ac:spMkLst>
          </pc:spChg>
          <pc:spChg chg="add del mod ord">
            <ac:chgData name="Lukas Kozel" userId="5faef357-946f-4c0e-bd5d-396a2e3cc0bf" providerId="ADAL" clId="{26B7CC55-7383-4DEF-BC92-4B5300145D0D}" dt="2024-04-25T21:23:43.222" v="4928" actId="21"/>
            <ac:spMkLst>
              <pc:docMk/>
              <pc:sldMasterMk cId="2778743547" sldId="2147483787"/>
              <pc:sldLayoutMk cId="3362193813" sldId="2147483789"/>
              <ac:spMk id="53" creationId="{0DB5479B-1E31-5D64-06F7-B0CF4A7A64D9}"/>
            </ac:spMkLst>
          </pc:spChg>
          <pc:spChg chg="add del mod ord">
            <ac:chgData name="Lukas Kozel" userId="5faef357-946f-4c0e-bd5d-396a2e3cc0bf" providerId="ADAL" clId="{26B7CC55-7383-4DEF-BC92-4B5300145D0D}" dt="2024-04-25T21:23:43.222" v="4928" actId="21"/>
            <ac:spMkLst>
              <pc:docMk/>
              <pc:sldMasterMk cId="2778743547" sldId="2147483787"/>
              <pc:sldLayoutMk cId="3362193813" sldId="2147483789"/>
              <ac:spMk id="54" creationId="{D1C0D169-4664-476A-4C1E-6BF838147102}"/>
            </ac:spMkLst>
          </pc:spChg>
          <pc:spChg chg="add mod">
            <ac:chgData name="Lukas Kozel" userId="5faef357-946f-4c0e-bd5d-396a2e3cc0bf" providerId="ADAL" clId="{26B7CC55-7383-4DEF-BC92-4B5300145D0D}" dt="2024-04-25T21:24:14.577" v="4933" actId="1076"/>
            <ac:spMkLst>
              <pc:docMk/>
              <pc:sldMasterMk cId="2778743547" sldId="2147483787"/>
              <pc:sldLayoutMk cId="3362193813" sldId="2147483789"/>
              <ac:spMk id="55" creationId="{4E958306-4AEF-CEAD-8357-3ACDACC1182B}"/>
            </ac:spMkLst>
          </pc:spChg>
          <pc:spChg chg="add mod">
            <ac:chgData name="Lukas Kozel" userId="5faef357-946f-4c0e-bd5d-396a2e3cc0bf" providerId="ADAL" clId="{26B7CC55-7383-4DEF-BC92-4B5300145D0D}" dt="2024-04-25T21:24:14.577" v="4933" actId="1076"/>
            <ac:spMkLst>
              <pc:docMk/>
              <pc:sldMasterMk cId="2778743547" sldId="2147483787"/>
              <pc:sldLayoutMk cId="3362193813" sldId="2147483789"/>
              <ac:spMk id="56" creationId="{30D69E71-745D-C332-71F5-10EB23E2DF0B}"/>
            </ac:spMkLst>
          </pc:spChg>
          <pc:spChg chg="add mod">
            <ac:chgData name="Lukas Kozel" userId="5faef357-946f-4c0e-bd5d-396a2e3cc0bf" providerId="ADAL" clId="{26B7CC55-7383-4DEF-BC92-4B5300145D0D}" dt="2024-04-25T21:24:14.577" v="4933" actId="1076"/>
            <ac:spMkLst>
              <pc:docMk/>
              <pc:sldMasterMk cId="2778743547" sldId="2147483787"/>
              <pc:sldLayoutMk cId="3362193813" sldId="2147483789"/>
              <ac:spMk id="58" creationId="{F93DFDA9-A156-2571-D7A6-02BE88E86A5F}"/>
            </ac:spMkLst>
          </pc:spChg>
          <pc:spChg chg="add mod">
            <ac:chgData name="Lukas Kozel" userId="5faef357-946f-4c0e-bd5d-396a2e3cc0bf" providerId="ADAL" clId="{26B7CC55-7383-4DEF-BC92-4B5300145D0D}" dt="2024-04-25T21:24:14.577" v="4933" actId="1076"/>
            <ac:spMkLst>
              <pc:docMk/>
              <pc:sldMasterMk cId="2778743547" sldId="2147483787"/>
              <pc:sldLayoutMk cId="3362193813" sldId="2147483789"/>
              <ac:spMk id="59" creationId="{1EF46AF6-FEFF-EAA3-1C9C-82CE2EE68682}"/>
            </ac:spMkLst>
          </pc:spChg>
          <pc:spChg chg="del mod">
            <ac:chgData name="Lukas Kozel" userId="5faef357-946f-4c0e-bd5d-396a2e3cc0bf" providerId="ADAL" clId="{26B7CC55-7383-4DEF-BC92-4B5300145D0D}" dt="2024-04-25T21:13:48.902" v="4553" actId="478"/>
            <ac:spMkLst>
              <pc:docMk/>
              <pc:sldMasterMk cId="2778743547" sldId="2147483787"/>
              <pc:sldLayoutMk cId="3362193813" sldId="2147483789"/>
              <ac:spMk id="60" creationId="{26E26AC8-05F9-D298-23BD-008490082DF6}"/>
            </ac:spMkLst>
          </pc:spChg>
          <pc:spChg chg="del mod">
            <ac:chgData name="Lukas Kozel" userId="5faef357-946f-4c0e-bd5d-396a2e3cc0bf" providerId="ADAL" clId="{26B7CC55-7383-4DEF-BC92-4B5300145D0D}" dt="2024-04-25T21:13:48.902" v="4553" actId="478"/>
            <ac:spMkLst>
              <pc:docMk/>
              <pc:sldMasterMk cId="2778743547" sldId="2147483787"/>
              <pc:sldLayoutMk cId="3362193813" sldId="2147483789"/>
              <ac:spMk id="61" creationId="{D3E12999-852F-FBD7-F735-6B5C233C6268}"/>
            </ac:spMkLst>
          </pc:spChg>
          <pc:spChg chg="del mod">
            <ac:chgData name="Lukas Kozel" userId="5faef357-946f-4c0e-bd5d-396a2e3cc0bf" providerId="ADAL" clId="{26B7CC55-7383-4DEF-BC92-4B5300145D0D}" dt="2024-04-25T21:13:48.902" v="4553" actId="478"/>
            <ac:spMkLst>
              <pc:docMk/>
              <pc:sldMasterMk cId="2778743547" sldId="2147483787"/>
              <pc:sldLayoutMk cId="3362193813" sldId="2147483789"/>
              <ac:spMk id="62" creationId="{9C106DE2-D3BD-02D1-3C46-676BD7CDA0EE}"/>
            </ac:spMkLst>
          </pc:spChg>
          <pc:spChg chg="del mod">
            <ac:chgData name="Lukas Kozel" userId="5faef357-946f-4c0e-bd5d-396a2e3cc0bf" providerId="ADAL" clId="{26B7CC55-7383-4DEF-BC92-4B5300145D0D}" dt="2024-04-25T21:13:51.167" v="4554" actId="478"/>
            <ac:spMkLst>
              <pc:docMk/>
              <pc:sldMasterMk cId="2778743547" sldId="2147483787"/>
              <pc:sldLayoutMk cId="3362193813" sldId="2147483789"/>
              <ac:spMk id="63" creationId="{58BD3E45-FA22-48A0-0878-6ECCFBCFD4EE}"/>
            </ac:spMkLst>
          </pc:spChg>
          <pc:spChg chg="del mod">
            <ac:chgData name="Lukas Kozel" userId="5faef357-946f-4c0e-bd5d-396a2e3cc0bf" providerId="ADAL" clId="{26B7CC55-7383-4DEF-BC92-4B5300145D0D}" dt="2024-04-25T21:13:48.902" v="4553" actId="478"/>
            <ac:spMkLst>
              <pc:docMk/>
              <pc:sldMasterMk cId="2778743547" sldId="2147483787"/>
              <pc:sldLayoutMk cId="3362193813" sldId="2147483789"/>
              <ac:spMk id="64" creationId="{7E95D575-7A78-1604-2D64-835221054AD9}"/>
            </ac:spMkLst>
          </pc:spChg>
          <pc:spChg chg="del mod">
            <ac:chgData name="Lukas Kozel" userId="5faef357-946f-4c0e-bd5d-396a2e3cc0bf" providerId="ADAL" clId="{26B7CC55-7383-4DEF-BC92-4B5300145D0D}" dt="2024-04-25T21:13:51.167" v="4554" actId="478"/>
            <ac:spMkLst>
              <pc:docMk/>
              <pc:sldMasterMk cId="2778743547" sldId="2147483787"/>
              <pc:sldLayoutMk cId="3362193813" sldId="2147483789"/>
              <ac:spMk id="65" creationId="{A5564D1A-E766-6D08-F628-1D9723B009F4}"/>
            </ac:spMkLst>
          </pc:spChg>
          <pc:spChg chg="add mod">
            <ac:chgData name="Lukas Kozel" userId="5faef357-946f-4c0e-bd5d-396a2e3cc0bf" providerId="ADAL" clId="{26B7CC55-7383-4DEF-BC92-4B5300145D0D}" dt="2024-04-25T21:24:14.577" v="4933" actId="1076"/>
            <ac:spMkLst>
              <pc:docMk/>
              <pc:sldMasterMk cId="2778743547" sldId="2147483787"/>
              <pc:sldLayoutMk cId="3362193813" sldId="2147483789"/>
              <ac:spMk id="66" creationId="{6F79EED6-62EA-B2F1-1EEC-3BA1D45F727B}"/>
            </ac:spMkLst>
          </pc:spChg>
          <pc:spChg chg="add mod">
            <ac:chgData name="Lukas Kozel" userId="5faef357-946f-4c0e-bd5d-396a2e3cc0bf" providerId="ADAL" clId="{26B7CC55-7383-4DEF-BC92-4B5300145D0D}" dt="2024-04-25T21:24:14.577" v="4933" actId="1076"/>
            <ac:spMkLst>
              <pc:docMk/>
              <pc:sldMasterMk cId="2778743547" sldId="2147483787"/>
              <pc:sldLayoutMk cId="3362193813" sldId="2147483789"/>
              <ac:spMk id="67" creationId="{B0230F14-FC5E-7E2C-08FB-41694C1324EA}"/>
            </ac:spMkLst>
          </pc:spChg>
          <pc:spChg chg="add mod">
            <ac:chgData name="Lukas Kozel" userId="5faef357-946f-4c0e-bd5d-396a2e3cc0bf" providerId="ADAL" clId="{26B7CC55-7383-4DEF-BC92-4B5300145D0D}" dt="2024-04-25T21:24:14.577" v="4933" actId="1076"/>
            <ac:spMkLst>
              <pc:docMk/>
              <pc:sldMasterMk cId="2778743547" sldId="2147483787"/>
              <pc:sldLayoutMk cId="3362193813" sldId="2147483789"/>
              <ac:spMk id="68" creationId="{DD455C29-7F5F-2ED5-954A-E024D60A9903}"/>
            </ac:spMkLst>
          </pc:spChg>
          <pc:spChg chg="add mod">
            <ac:chgData name="Lukas Kozel" userId="5faef357-946f-4c0e-bd5d-396a2e3cc0bf" providerId="ADAL" clId="{26B7CC55-7383-4DEF-BC92-4B5300145D0D}" dt="2024-04-25T21:24:14.577" v="4933" actId="1076"/>
            <ac:spMkLst>
              <pc:docMk/>
              <pc:sldMasterMk cId="2778743547" sldId="2147483787"/>
              <pc:sldLayoutMk cId="3362193813" sldId="2147483789"/>
              <ac:spMk id="69" creationId="{13463744-7FCE-7FFA-0FB3-9CE6E4A0A1E3}"/>
            </ac:spMkLst>
          </pc:spChg>
          <pc:spChg chg="add mod">
            <ac:chgData name="Lukas Kozel" userId="5faef357-946f-4c0e-bd5d-396a2e3cc0bf" providerId="ADAL" clId="{26B7CC55-7383-4DEF-BC92-4B5300145D0D}" dt="2024-04-25T21:23:59.404" v="4932" actId="571"/>
            <ac:spMkLst>
              <pc:docMk/>
              <pc:sldMasterMk cId="2778743547" sldId="2147483787"/>
              <pc:sldLayoutMk cId="3362193813" sldId="2147483789"/>
              <ac:spMk id="70" creationId="{D6F7616F-EA4F-6B8B-7335-7D235CC20DF9}"/>
            </ac:spMkLst>
          </pc:spChg>
          <pc:spChg chg="add mod">
            <ac:chgData name="Lukas Kozel" userId="5faef357-946f-4c0e-bd5d-396a2e3cc0bf" providerId="ADAL" clId="{26B7CC55-7383-4DEF-BC92-4B5300145D0D}" dt="2024-04-25T21:23:59.404" v="4932" actId="571"/>
            <ac:spMkLst>
              <pc:docMk/>
              <pc:sldMasterMk cId="2778743547" sldId="2147483787"/>
              <pc:sldLayoutMk cId="3362193813" sldId="2147483789"/>
              <ac:spMk id="71" creationId="{427B56A8-CE68-3DAC-5EF8-4EEFD917ACE5}"/>
            </ac:spMkLst>
          </pc:spChg>
          <pc:spChg chg="add mod">
            <ac:chgData name="Lukas Kozel" userId="5faef357-946f-4c0e-bd5d-396a2e3cc0bf" providerId="ADAL" clId="{26B7CC55-7383-4DEF-BC92-4B5300145D0D}" dt="2024-04-25T21:23:59.404" v="4932" actId="571"/>
            <ac:spMkLst>
              <pc:docMk/>
              <pc:sldMasterMk cId="2778743547" sldId="2147483787"/>
              <pc:sldLayoutMk cId="3362193813" sldId="2147483789"/>
              <ac:spMk id="73" creationId="{75C166A0-7701-EB4B-C77D-C395F803DF91}"/>
            </ac:spMkLst>
          </pc:spChg>
          <pc:spChg chg="add mod">
            <ac:chgData name="Lukas Kozel" userId="5faef357-946f-4c0e-bd5d-396a2e3cc0bf" providerId="ADAL" clId="{26B7CC55-7383-4DEF-BC92-4B5300145D0D}" dt="2024-04-26T07:21:09.677" v="4953" actId="20577"/>
            <ac:spMkLst>
              <pc:docMk/>
              <pc:sldMasterMk cId="2778743547" sldId="2147483787"/>
              <pc:sldLayoutMk cId="3362193813" sldId="2147483789"/>
              <ac:spMk id="74" creationId="{0AE82987-BD97-4A35-E0A2-F3D3FD057917}"/>
            </ac:spMkLst>
          </pc:spChg>
          <pc:spChg chg="add mod">
            <ac:chgData name="Lukas Kozel" userId="5faef357-946f-4c0e-bd5d-396a2e3cc0bf" providerId="ADAL" clId="{26B7CC55-7383-4DEF-BC92-4B5300145D0D}" dt="2024-04-26T07:21:13.286" v="4957" actId="20577"/>
            <ac:spMkLst>
              <pc:docMk/>
              <pc:sldMasterMk cId="2778743547" sldId="2147483787"/>
              <pc:sldLayoutMk cId="3362193813" sldId="2147483789"/>
              <ac:spMk id="75" creationId="{45ECE277-8ACF-07B9-5B4D-C95FAD66A38B}"/>
            </ac:spMkLst>
          </pc:spChg>
          <pc:spChg chg="add mod">
            <ac:chgData name="Lukas Kozel" userId="5faef357-946f-4c0e-bd5d-396a2e3cc0bf" providerId="ADAL" clId="{26B7CC55-7383-4DEF-BC92-4B5300145D0D}" dt="2024-04-26T07:22:37.166" v="5008" actId="20577"/>
            <ac:spMkLst>
              <pc:docMk/>
              <pc:sldMasterMk cId="2778743547" sldId="2147483787"/>
              <pc:sldLayoutMk cId="3362193813" sldId="2147483789"/>
              <ac:spMk id="76" creationId="{60A12744-EC1F-314C-D4F4-A90958096629}"/>
            </ac:spMkLst>
          </pc:spChg>
          <pc:spChg chg="add mod">
            <ac:chgData name="Lukas Kozel" userId="5faef357-946f-4c0e-bd5d-396a2e3cc0bf" providerId="ADAL" clId="{26B7CC55-7383-4DEF-BC92-4B5300145D0D}" dt="2024-04-26T07:22:26.804" v="4975" actId="20577"/>
            <ac:spMkLst>
              <pc:docMk/>
              <pc:sldMasterMk cId="2778743547" sldId="2147483787"/>
              <pc:sldLayoutMk cId="3362193813" sldId="2147483789"/>
              <ac:spMk id="77" creationId="{2850950E-0242-9E7E-F9D1-91CD29303D03}"/>
            </ac:spMkLst>
          </pc:spChg>
          <pc:spChg chg="add mod">
            <ac:chgData name="Lukas Kozel" userId="5faef357-946f-4c0e-bd5d-396a2e3cc0bf" providerId="ADAL" clId="{26B7CC55-7383-4DEF-BC92-4B5300145D0D}" dt="2024-04-26T07:33:47.624" v="5134" actId="20577"/>
            <ac:spMkLst>
              <pc:docMk/>
              <pc:sldMasterMk cId="2778743547" sldId="2147483787"/>
              <pc:sldLayoutMk cId="3362193813" sldId="2147483789"/>
              <ac:spMk id="78" creationId="{620D2972-74A6-EB1D-CF5F-E5E41D090271}"/>
            </ac:spMkLst>
          </pc:spChg>
          <pc:spChg chg="add del mod">
            <ac:chgData name="Lukas Kozel" userId="5faef357-946f-4c0e-bd5d-396a2e3cc0bf" providerId="ADAL" clId="{26B7CC55-7383-4DEF-BC92-4B5300145D0D}" dt="2024-04-26T07:21:43.710" v="4959"/>
            <ac:spMkLst>
              <pc:docMk/>
              <pc:sldMasterMk cId="2778743547" sldId="2147483787"/>
              <pc:sldLayoutMk cId="3362193813" sldId="2147483789"/>
              <ac:spMk id="81" creationId="{6A550B61-0933-2A8C-7560-0126B9E38803}"/>
            </ac:spMkLst>
          </pc:spChg>
          <pc:spChg chg="add del mod">
            <ac:chgData name="Lukas Kozel" userId="5faef357-946f-4c0e-bd5d-396a2e3cc0bf" providerId="ADAL" clId="{26B7CC55-7383-4DEF-BC92-4B5300145D0D}" dt="2024-04-26T07:21:43.710" v="4959"/>
            <ac:spMkLst>
              <pc:docMk/>
              <pc:sldMasterMk cId="2778743547" sldId="2147483787"/>
              <pc:sldLayoutMk cId="3362193813" sldId="2147483789"/>
              <ac:spMk id="82" creationId="{795C04A2-1C7A-A944-1F16-D038D7CB105D}"/>
            </ac:spMkLst>
          </pc:spChg>
          <pc:spChg chg="add del mod">
            <ac:chgData name="Lukas Kozel" userId="5faef357-946f-4c0e-bd5d-396a2e3cc0bf" providerId="ADAL" clId="{26B7CC55-7383-4DEF-BC92-4B5300145D0D}" dt="2024-04-26T07:21:43.710" v="4959"/>
            <ac:spMkLst>
              <pc:docMk/>
              <pc:sldMasterMk cId="2778743547" sldId="2147483787"/>
              <pc:sldLayoutMk cId="3362193813" sldId="2147483789"/>
              <ac:spMk id="83" creationId="{4EE30ABE-481A-E5FC-4801-E454AC3F9BD2}"/>
            </ac:spMkLst>
          </pc:spChg>
          <pc:spChg chg="add del mod">
            <ac:chgData name="Lukas Kozel" userId="5faef357-946f-4c0e-bd5d-396a2e3cc0bf" providerId="ADAL" clId="{26B7CC55-7383-4DEF-BC92-4B5300145D0D}" dt="2024-04-26T07:21:43.710" v="4959"/>
            <ac:spMkLst>
              <pc:docMk/>
              <pc:sldMasterMk cId="2778743547" sldId="2147483787"/>
              <pc:sldLayoutMk cId="3362193813" sldId="2147483789"/>
              <ac:spMk id="84" creationId="{BA8F9BA1-7E15-CD78-8335-C8E0B2877496}"/>
            </ac:spMkLst>
          </pc:spChg>
          <pc:spChg chg="add del mod">
            <ac:chgData name="Lukas Kozel" userId="5faef357-946f-4c0e-bd5d-396a2e3cc0bf" providerId="ADAL" clId="{26B7CC55-7383-4DEF-BC92-4B5300145D0D}" dt="2024-04-26T07:21:43.710" v="4959"/>
            <ac:spMkLst>
              <pc:docMk/>
              <pc:sldMasterMk cId="2778743547" sldId="2147483787"/>
              <pc:sldLayoutMk cId="3362193813" sldId="2147483789"/>
              <ac:spMk id="85" creationId="{61B2D0B8-3A50-494D-8455-8E03322D6932}"/>
            </ac:spMkLst>
          </pc:spChg>
          <pc:spChg chg="add del mod">
            <ac:chgData name="Lukas Kozel" userId="5faef357-946f-4c0e-bd5d-396a2e3cc0bf" providerId="ADAL" clId="{26B7CC55-7383-4DEF-BC92-4B5300145D0D}" dt="2024-04-26T07:21:43.710" v="4959"/>
            <ac:spMkLst>
              <pc:docMk/>
              <pc:sldMasterMk cId="2778743547" sldId="2147483787"/>
              <pc:sldLayoutMk cId="3362193813" sldId="2147483789"/>
              <ac:spMk id="86" creationId="{1E31876D-ED28-C4BF-65D3-7CF2F079EC31}"/>
            </ac:spMkLst>
          </pc:spChg>
          <pc:spChg chg="add del mod">
            <ac:chgData name="Lukas Kozel" userId="5faef357-946f-4c0e-bd5d-396a2e3cc0bf" providerId="ADAL" clId="{26B7CC55-7383-4DEF-BC92-4B5300145D0D}" dt="2024-04-26T07:21:43.710" v="4959"/>
            <ac:spMkLst>
              <pc:docMk/>
              <pc:sldMasterMk cId="2778743547" sldId="2147483787"/>
              <pc:sldLayoutMk cId="3362193813" sldId="2147483789"/>
              <ac:spMk id="87" creationId="{DC4B3801-291D-FAE7-CA34-B1FA033B81C4}"/>
            </ac:spMkLst>
          </pc:spChg>
          <pc:spChg chg="add del mod">
            <ac:chgData name="Lukas Kozel" userId="5faef357-946f-4c0e-bd5d-396a2e3cc0bf" providerId="ADAL" clId="{26B7CC55-7383-4DEF-BC92-4B5300145D0D}" dt="2024-04-26T07:21:43.710" v="4959"/>
            <ac:spMkLst>
              <pc:docMk/>
              <pc:sldMasterMk cId="2778743547" sldId="2147483787"/>
              <pc:sldLayoutMk cId="3362193813" sldId="2147483789"/>
              <ac:spMk id="88" creationId="{1FC8CBEE-12A3-BA73-8D44-EE62788FF756}"/>
            </ac:spMkLst>
          </pc:spChg>
          <pc:spChg chg="mod">
            <ac:chgData name="Lukas Kozel" userId="5faef357-946f-4c0e-bd5d-396a2e3cc0bf" providerId="ADAL" clId="{26B7CC55-7383-4DEF-BC92-4B5300145D0D}" dt="2024-04-26T07:21:38.786" v="4958"/>
            <ac:spMkLst>
              <pc:docMk/>
              <pc:sldMasterMk cId="2778743547" sldId="2147483787"/>
              <pc:sldLayoutMk cId="3362193813" sldId="2147483789"/>
              <ac:spMk id="92" creationId="{53E74FE3-6BEF-6FC9-58CD-3DEDA33F2E15}"/>
            </ac:spMkLst>
          </pc:spChg>
          <pc:spChg chg="mod">
            <ac:chgData name="Lukas Kozel" userId="5faef357-946f-4c0e-bd5d-396a2e3cc0bf" providerId="ADAL" clId="{26B7CC55-7383-4DEF-BC92-4B5300145D0D}" dt="2024-04-26T07:21:38.786" v="4958"/>
            <ac:spMkLst>
              <pc:docMk/>
              <pc:sldMasterMk cId="2778743547" sldId="2147483787"/>
              <pc:sldLayoutMk cId="3362193813" sldId="2147483789"/>
              <ac:spMk id="93" creationId="{B374C72A-7395-6AA4-6963-9B0D89BB300F}"/>
            </ac:spMkLst>
          </pc:spChg>
          <pc:spChg chg="mod">
            <ac:chgData name="Lukas Kozel" userId="5faef357-946f-4c0e-bd5d-396a2e3cc0bf" providerId="ADAL" clId="{26B7CC55-7383-4DEF-BC92-4B5300145D0D}" dt="2024-04-26T07:21:38.786" v="4958"/>
            <ac:spMkLst>
              <pc:docMk/>
              <pc:sldMasterMk cId="2778743547" sldId="2147483787"/>
              <pc:sldLayoutMk cId="3362193813" sldId="2147483789"/>
              <ac:spMk id="94" creationId="{7812F856-74F6-50E9-6543-1D2033A315DF}"/>
            </ac:spMkLst>
          </pc:spChg>
          <pc:spChg chg="mod">
            <ac:chgData name="Lukas Kozel" userId="5faef357-946f-4c0e-bd5d-396a2e3cc0bf" providerId="ADAL" clId="{26B7CC55-7383-4DEF-BC92-4B5300145D0D}" dt="2024-04-26T07:21:38.786" v="4958"/>
            <ac:spMkLst>
              <pc:docMk/>
              <pc:sldMasterMk cId="2778743547" sldId="2147483787"/>
              <pc:sldLayoutMk cId="3362193813" sldId="2147483789"/>
              <ac:spMk id="95" creationId="{4A4F3972-BFFD-6CC1-1537-0B1E197C66FA}"/>
            </ac:spMkLst>
          </pc:spChg>
          <pc:spChg chg="mod">
            <ac:chgData name="Lukas Kozel" userId="5faef357-946f-4c0e-bd5d-396a2e3cc0bf" providerId="ADAL" clId="{26B7CC55-7383-4DEF-BC92-4B5300145D0D}" dt="2024-04-26T07:21:38.786" v="4958"/>
            <ac:spMkLst>
              <pc:docMk/>
              <pc:sldMasterMk cId="2778743547" sldId="2147483787"/>
              <pc:sldLayoutMk cId="3362193813" sldId="2147483789"/>
              <ac:spMk id="96" creationId="{8F8DAEFB-7CFE-DCCB-93E9-ABC03C5D599B}"/>
            </ac:spMkLst>
          </pc:spChg>
          <pc:spChg chg="mod">
            <ac:chgData name="Lukas Kozel" userId="5faef357-946f-4c0e-bd5d-396a2e3cc0bf" providerId="ADAL" clId="{26B7CC55-7383-4DEF-BC92-4B5300145D0D}" dt="2024-04-26T07:21:38.786" v="4958"/>
            <ac:spMkLst>
              <pc:docMk/>
              <pc:sldMasterMk cId="2778743547" sldId="2147483787"/>
              <pc:sldLayoutMk cId="3362193813" sldId="2147483789"/>
              <ac:spMk id="97" creationId="{1C5A8751-EAD6-CB2B-3817-038417E0A0C9}"/>
            </ac:spMkLst>
          </pc:spChg>
          <pc:spChg chg="mod">
            <ac:chgData name="Lukas Kozel" userId="5faef357-946f-4c0e-bd5d-396a2e3cc0bf" providerId="ADAL" clId="{26B7CC55-7383-4DEF-BC92-4B5300145D0D}" dt="2024-04-26T07:21:38.786" v="4958"/>
            <ac:spMkLst>
              <pc:docMk/>
              <pc:sldMasterMk cId="2778743547" sldId="2147483787"/>
              <pc:sldLayoutMk cId="3362193813" sldId="2147483789"/>
              <ac:spMk id="98" creationId="{D3F9ABB5-36D4-BD08-E39D-A3A0E2BC068A}"/>
            </ac:spMkLst>
          </pc:spChg>
          <pc:spChg chg="mod">
            <ac:chgData name="Lukas Kozel" userId="5faef357-946f-4c0e-bd5d-396a2e3cc0bf" providerId="ADAL" clId="{26B7CC55-7383-4DEF-BC92-4B5300145D0D}" dt="2024-04-26T07:21:38.786" v="4958"/>
            <ac:spMkLst>
              <pc:docMk/>
              <pc:sldMasterMk cId="2778743547" sldId="2147483787"/>
              <pc:sldLayoutMk cId="3362193813" sldId="2147483789"/>
              <ac:spMk id="99" creationId="{63D47FF5-5CE1-8F17-EA85-F9F7F7DA88B7}"/>
            </ac:spMkLst>
          </pc:spChg>
          <pc:spChg chg="add del mod">
            <ac:chgData name="Lukas Kozel" userId="5faef357-946f-4c0e-bd5d-396a2e3cc0bf" providerId="ADAL" clId="{26B7CC55-7383-4DEF-BC92-4B5300145D0D}" dt="2024-04-26T07:35:43.759" v="5359" actId="478"/>
            <ac:spMkLst>
              <pc:docMk/>
              <pc:sldMasterMk cId="2778743547" sldId="2147483787"/>
              <pc:sldLayoutMk cId="3362193813" sldId="2147483789"/>
              <ac:spMk id="102" creationId="{91D4F3F4-D957-34DC-9687-17CFC7BD63C4}"/>
            </ac:spMkLst>
          </pc:spChg>
          <pc:spChg chg="add del mod">
            <ac:chgData name="Lukas Kozel" userId="5faef357-946f-4c0e-bd5d-396a2e3cc0bf" providerId="ADAL" clId="{26B7CC55-7383-4DEF-BC92-4B5300145D0D}" dt="2024-04-26T07:35:41.856" v="5358" actId="478"/>
            <ac:spMkLst>
              <pc:docMk/>
              <pc:sldMasterMk cId="2778743547" sldId="2147483787"/>
              <pc:sldLayoutMk cId="3362193813" sldId="2147483789"/>
              <ac:spMk id="103" creationId="{F1CEAC24-2A9D-A716-DEF0-8352EEC1FE00}"/>
            </ac:spMkLst>
          </pc:spChg>
          <pc:spChg chg="add del mod">
            <ac:chgData name="Lukas Kozel" userId="5faef357-946f-4c0e-bd5d-396a2e3cc0bf" providerId="ADAL" clId="{26B7CC55-7383-4DEF-BC92-4B5300145D0D}" dt="2024-04-26T07:35:41.856" v="5358" actId="478"/>
            <ac:spMkLst>
              <pc:docMk/>
              <pc:sldMasterMk cId="2778743547" sldId="2147483787"/>
              <pc:sldLayoutMk cId="3362193813" sldId="2147483789"/>
              <ac:spMk id="104" creationId="{D291A6FB-5BE9-B5D8-F5A7-97C481EAD459}"/>
            </ac:spMkLst>
          </pc:spChg>
          <pc:spChg chg="add del mod">
            <ac:chgData name="Lukas Kozel" userId="5faef357-946f-4c0e-bd5d-396a2e3cc0bf" providerId="ADAL" clId="{26B7CC55-7383-4DEF-BC92-4B5300145D0D}" dt="2024-04-26T07:35:41.856" v="5358" actId="478"/>
            <ac:spMkLst>
              <pc:docMk/>
              <pc:sldMasterMk cId="2778743547" sldId="2147483787"/>
              <pc:sldLayoutMk cId="3362193813" sldId="2147483789"/>
              <ac:spMk id="105" creationId="{49BD037F-441E-E512-E2A4-3BF9C2A3E325}"/>
            </ac:spMkLst>
          </pc:spChg>
          <pc:spChg chg="add del mod">
            <ac:chgData name="Lukas Kozel" userId="5faef357-946f-4c0e-bd5d-396a2e3cc0bf" providerId="ADAL" clId="{26B7CC55-7383-4DEF-BC92-4B5300145D0D}" dt="2024-04-26T07:35:41.856" v="5358" actId="478"/>
            <ac:spMkLst>
              <pc:docMk/>
              <pc:sldMasterMk cId="2778743547" sldId="2147483787"/>
              <pc:sldLayoutMk cId="3362193813" sldId="2147483789"/>
              <ac:spMk id="106" creationId="{46DE24D5-4F4D-97DC-BE30-D865FF56DDC7}"/>
            </ac:spMkLst>
          </pc:spChg>
          <pc:spChg chg="add del mod">
            <ac:chgData name="Lukas Kozel" userId="5faef357-946f-4c0e-bd5d-396a2e3cc0bf" providerId="ADAL" clId="{26B7CC55-7383-4DEF-BC92-4B5300145D0D}" dt="2024-04-26T07:35:41.856" v="5358" actId="478"/>
            <ac:spMkLst>
              <pc:docMk/>
              <pc:sldMasterMk cId="2778743547" sldId="2147483787"/>
              <pc:sldLayoutMk cId="3362193813" sldId="2147483789"/>
              <ac:spMk id="107" creationId="{4D6980A2-F40B-0C06-CB63-82C4594309A1}"/>
            </ac:spMkLst>
          </pc:spChg>
          <pc:spChg chg="add del mod">
            <ac:chgData name="Lukas Kozel" userId="5faef357-946f-4c0e-bd5d-396a2e3cc0bf" providerId="ADAL" clId="{26B7CC55-7383-4DEF-BC92-4B5300145D0D}" dt="2024-04-26T07:35:41.856" v="5358" actId="478"/>
            <ac:spMkLst>
              <pc:docMk/>
              <pc:sldMasterMk cId="2778743547" sldId="2147483787"/>
              <pc:sldLayoutMk cId="3362193813" sldId="2147483789"/>
              <ac:spMk id="108" creationId="{EA94C401-8858-A541-4F74-D64B51631E3A}"/>
            </ac:spMkLst>
          </pc:spChg>
          <pc:spChg chg="add del mod">
            <ac:chgData name="Lukas Kozel" userId="5faef357-946f-4c0e-bd5d-396a2e3cc0bf" providerId="ADAL" clId="{26B7CC55-7383-4DEF-BC92-4B5300145D0D}" dt="2024-04-26T07:35:41.856" v="5358" actId="478"/>
            <ac:spMkLst>
              <pc:docMk/>
              <pc:sldMasterMk cId="2778743547" sldId="2147483787"/>
              <pc:sldLayoutMk cId="3362193813" sldId="2147483789"/>
              <ac:spMk id="109" creationId="{F3CAB35B-AAC2-8580-C9B5-1F907CC49B27}"/>
            </ac:spMkLst>
          </pc:spChg>
          <pc:spChg chg="mod">
            <ac:chgData name="Lukas Kozel" userId="5faef357-946f-4c0e-bd5d-396a2e3cc0bf" providerId="ADAL" clId="{26B7CC55-7383-4DEF-BC92-4B5300145D0D}" dt="2024-04-26T07:22:02.119" v="4962"/>
            <ac:spMkLst>
              <pc:docMk/>
              <pc:sldMasterMk cId="2778743547" sldId="2147483787"/>
              <pc:sldLayoutMk cId="3362193813" sldId="2147483789"/>
              <ac:spMk id="113" creationId="{6A86F3F3-306C-A606-550D-54935BDB7FE2}"/>
            </ac:spMkLst>
          </pc:spChg>
          <pc:spChg chg="mod">
            <ac:chgData name="Lukas Kozel" userId="5faef357-946f-4c0e-bd5d-396a2e3cc0bf" providerId="ADAL" clId="{26B7CC55-7383-4DEF-BC92-4B5300145D0D}" dt="2024-04-26T07:22:02.119" v="4962"/>
            <ac:spMkLst>
              <pc:docMk/>
              <pc:sldMasterMk cId="2778743547" sldId="2147483787"/>
              <pc:sldLayoutMk cId="3362193813" sldId="2147483789"/>
              <ac:spMk id="114" creationId="{DA521EC8-4B6E-2237-45C0-37A6F5CD5CBE}"/>
            </ac:spMkLst>
          </pc:spChg>
          <pc:spChg chg="mod">
            <ac:chgData name="Lukas Kozel" userId="5faef357-946f-4c0e-bd5d-396a2e3cc0bf" providerId="ADAL" clId="{26B7CC55-7383-4DEF-BC92-4B5300145D0D}" dt="2024-04-26T07:22:02.119" v="4962"/>
            <ac:spMkLst>
              <pc:docMk/>
              <pc:sldMasterMk cId="2778743547" sldId="2147483787"/>
              <pc:sldLayoutMk cId="3362193813" sldId="2147483789"/>
              <ac:spMk id="115" creationId="{919CECFA-6CF5-F605-FAAE-92B7E859DCCE}"/>
            </ac:spMkLst>
          </pc:spChg>
          <pc:spChg chg="mod">
            <ac:chgData name="Lukas Kozel" userId="5faef357-946f-4c0e-bd5d-396a2e3cc0bf" providerId="ADAL" clId="{26B7CC55-7383-4DEF-BC92-4B5300145D0D}" dt="2024-04-26T07:22:02.119" v="4962"/>
            <ac:spMkLst>
              <pc:docMk/>
              <pc:sldMasterMk cId="2778743547" sldId="2147483787"/>
              <pc:sldLayoutMk cId="3362193813" sldId="2147483789"/>
              <ac:spMk id="116" creationId="{D9F256B6-EA2B-EF06-F123-8C3FC9E51F64}"/>
            </ac:spMkLst>
          </pc:spChg>
          <pc:spChg chg="mod">
            <ac:chgData name="Lukas Kozel" userId="5faef357-946f-4c0e-bd5d-396a2e3cc0bf" providerId="ADAL" clId="{26B7CC55-7383-4DEF-BC92-4B5300145D0D}" dt="2024-04-26T07:22:02.119" v="4962"/>
            <ac:spMkLst>
              <pc:docMk/>
              <pc:sldMasterMk cId="2778743547" sldId="2147483787"/>
              <pc:sldLayoutMk cId="3362193813" sldId="2147483789"/>
              <ac:spMk id="117" creationId="{691898C5-9921-0708-7B71-67898D96C6D7}"/>
            </ac:spMkLst>
          </pc:spChg>
          <pc:spChg chg="mod">
            <ac:chgData name="Lukas Kozel" userId="5faef357-946f-4c0e-bd5d-396a2e3cc0bf" providerId="ADAL" clId="{26B7CC55-7383-4DEF-BC92-4B5300145D0D}" dt="2024-04-26T07:22:02.119" v="4962"/>
            <ac:spMkLst>
              <pc:docMk/>
              <pc:sldMasterMk cId="2778743547" sldId="2147483787"/>
              <pc:sldLayoutMk cId="3362193813" sldId="2147483789"/>
              <ac:spMk id="118" creationId="{18BA5E2A-3817-5CDE-51B4-64F601581D92}"/>
            </ac:spMkLst>
          </pc:spChg>
          <pc:spChg chg="mod">
            <ac:chgData name="Lukas Kozel" userId="5faef357-946f-4c0e-bd5d-396a2e3cc0bf" providerId="ADAL" clId="{26B7CC55-7383-4DEF-BC92-4B5300145D0D}" dt="2024-04-26T07:22:02.119" v="4962"/>
            <ac:spMkLst>
              <pc:docMk/>
              <pc:sldMasterMk cId="2778743547" sldId="2147483787"/>
              <pc:sldLayoutMk cId="3362193813" sldId="2147483789"/>
              <ac:spMk id="119" creationId="{3A301C5F-B0CD-9CE2-179B-2A54876973E4}"/>
            </ac:spMkLst>
          </pc:spChg>
          <pc:spChg chg="mod">
            <ac:chgData name="Lukas Kozel" userId="5faef357-946f-4c0e-bd5d-396a2e3cc0bf" providerId="ADAL" clId="{26B7CC55-7383-4DEF-BC92-4B5300145D0D}" dt="2024-04-26T07:22:02.119" v="4962"/>
            <ac:spMkLst>
              <pc:docMk/>
              <pc:sldMasterMk cId="2778743547" sldId="2147483787"/>
              <pc:sldLayoutMk cId="3362193813" sldId="2147483789"/>
              <ac:spMk id="120" creationId="{F5DBC510-0382-4BD7-EAC9-48E53C704C77}"/>
            </ac:spMkLst>
          </pc:spChg>
          <pc:spChg chg="add del mod">
            <ac:chgData name="Lukas Kozel" userId="5faef357-946f-4c0e-bd5d-396a2e3cc0bf" providerId="ADAL" clId="{26B7CC55-7383-4DEF-BC92-4B5300145D0D}" dt="2024-04-26T07:30:40.103" v="5012" actId="478"/>
            <ac:spMkLst>
              <pc:docMk/>
              <pc:sldMasterMk cId="2778743547" sldId="2147483787"/>
              <pc:sldLayoutMk cId="3362193813" sldId="2147483789"/>
              <ac:spMk id="123" creationId="{9F105C46-6A85-424F-753C-F7E00C895E3C}"/>
            </ac:spMkLst>
          </pc:spChg>
          <pc:spChg chg="add del mod">
            <ac:chgData name="Lukas Kozel" userId="5faef357-946f-4c0e-bd5d-396a2e3cc0bf" providerId="ADAL" clId="{26B7CC55-7383-4DEF-BC92-4B5300145D0D}" dt="2024-04-26T07:30:40.103" v="5012" actId="478"/>
            <ac:spMkLst>
              <pc:docMk/>
              <pc:sldMasterMk cId="2778743547" sldId="2147483787"/>
              <pc:sldLayoutMk cId="3362193813" sldId="2147483789"/>
              <ac:spMk id="124" creationId="{4965488A-D000-1DBD-8B37-611853F9859C}"/>
            </ac:spMkLst>
          </pc:spChg>
          <pc:spChg chg="add del mod">
            <ac:chgData name="Lukas Kozel" userId="5faef357-946f-4c0e-bd5d-396a2e3cc0bf" providerId="ADAL" clId="{26B7CC55-7383-4DEF-BC92-4B5300145D0D}" dt="2024-04-26T07:30:40.103" v="5012" actId="478"/>
            <ac:spMkLst>
              <pc:docMk/>
              <pc:sldMasterMk cId="2778743547" sldId="2147483787"/>
              <pc:sldLayoutMk cId="3362193813" sldId="2147483789"/>
              <ac:spMk id="125" creationId="{2E1F890B-3060-17BA-C659-6EBDB55BE0B5}"/>
            </ac:spMkLst>
          </pc:spChg>
          <pc:spChg chg="add del mod">
            <ac:chgData name="Lukas Kozel" userId="5faef357-946f-4c0e-bd5d-396a2e3cc0bf" providerId="ADAL" clId="{26B7CC55-7383-4DEF-BC92-4B5300145D0D}" dt="2024-04-26T07:30:40.103" v="5012" actId="478"/>
            <ac:spMkLst>
              <pc:docMk/>
              <pc:sldMasterMk cId="2778743547" sldId="2147483787"/>
              <pc:sldLayoutMk cId="3362193813" sldId="2147483789"/>
              <ac:spMk id="126" creationId="{D21F62C6-67D6-0503-D0D6-8D251F171EE1}"/>
            </ac:spMkLst>
          </pc:spChg>
          <pc:spChg chg="add del mod">
            <ac:chgData name="Lukas Kozel" userId="5faef357-946f-4c0e-bd5d-396a2e3cc0bf" providerId="ADAL" clId="{26B7CC55-7383-4DEF-BC92-4B5300145D0D}" dt="2024-04-26T07:30:40.103" v="5012" actId="478"/>
            <ac:spMkLst>
              <pc:docMk/>
              <pc:sldMasterMk cId="2778743547" sldId="2147483787"/>
              <pc:sldLayoutMk cId="3362193813" sldId="2147483789"/>
              <ac:spMk id="127" creationId="{97AA59E0-1C03-CA6C-5906-9326C0FFA6D9}"/>
            </ac:spMkLst>
          </pc:spChg>
          <pc:spChg chg="add del mod">
            <ac:chgData name="Lukas Kozel" userId="5faef357-946f-4c0e-bd5d-396a2e3cc0bf" providerId="ADAL" clId="{26B7CC55-7383-4DEF-BC92-4B5300145D0D}" dt="2024-04-26T07:30:40.103" v="5012" actId="478"/>
            <ac:spMkLst>
              <pc:docMk/>
              <pc:sldMasterMk cId="2778743547" sldId="2147483787"/>
              <pc:sldLayoutMk cId="3362193813" sldId="2147483789"/>
              <ac:spMk id="128" creationId="{A7165297-263E-3F7E-B823-F137AFBBFA67}"/>
            </ac:spMkLst>
          </pc:spChg>
          <pc:spChg chg="add del mod">
            <ac:chgData name="Lukas Kozel" userId="5faef357-946f-4c0e-bd5d-396a2e3cc0bf" providerId="ADAL" clId="{26B7CC55-7383-4DEF-BC92-4B5300145D0D}" dt="2024-04-26T07:30:40.103" v="5012" actId="478"/>
            <ac:spMkLst>
              <pc:docMk/>
              <pc:sldMasterMk cId="2778743547" sldId="2147483787"/>
              <pc:sldLayoutMk cId="3362193813" sldId="2147483789"/>
              <ac:spMk id="129" creationId="{BCF6561F-B366-CAD3-65DF-A0DC3C55EE80}"/>
            </ac:spMkLst>
          </pc:spChg>
          <pc:spChg chg="add del mod">
            <ac:chgData name="Lukas Kozel" userId="5faef357-946f-4c0e-bd5d-396a2e3cc0bf" providerId="ADAL" clId="{26B7CC55-7383-4DEF-BC92-4B5300145D0D}" dt="2024-04-26T07:30:40.103" v="5012" actId="478"/>
            <ac:spMkLst>
              <pc:docMk/>
              <pc:sldMasterMk cId="2778743547" sldId="2147483787"/>
              <pc:sldLayoutMk cId="3362193813" sldId="2147483789"/>
              <ac:spMk id="130" creationId="{4EE72D16-9A73-757D-CF63-C975569D66D1}"/>
            </ac:spMkLst>
          </pc:spChg>
          <pc:spChg chg="mod">
            <ac:chgData name="Lukas Kozel" userId="5faef357-946f-4c0e-bd5d-396a2e3cc0bf" providerId="ADAL" clId="{26B7CC55-7383-4DEF-BC92-4B5300145D0D}" dt="2024-04-26T07:30:26.653" v="5010"/>
            <ac:spMkLst>
              <pc:docMk/>
              <pc:sldMasterMk cId="2778743547" sldId="2147483787"/>
              <pc:sldLayoutMk cId="3362193813" sldId="2147483789"/>
              <ac:spMk id="134" creationId="{8AA33B6D-4F2B-6C78-5F44-6ED3CCB20735}"/>
            </ac:spMkLst>
          </pc:spChg>
          <pc:spChg chg="mod">
            <ac:chgData name="Lukas Kozel" userId="5faef357-946f-4c0e-bd5d-396a2e3cc0bf" providerId="ADAL" clId="{26B7CC55-7383-4DEF-BC92-4B5300145D0D}" dt="2024-04-26T07:30:26.653" v="5010"/>
            <ac:spMkLst>
              <pc:docMk/>
              <pc:sldMasterMk cId="2778743547" sldId="2147483787"/>
              <pc:sldLayoutMk cId="3362193813" sldId="2147483789"/>
              <ac:spMk id="135" creationId="{D1CE8787-E33F-F12D-3499-6CCF7702302D}"/>
            </ac:spMkLst>
          </pc:spChg>
          <pc:spChg chg="mod">
            <ac:chgData name="Lukas Kozel" userId="5faef357-946f-4c0e-bd5d-396a2e3cc0bf" providerId="ADAL" clId="{26B7CC55-7383-4DEF-BC92-4B5300145D0D}" dt="2024-04-26T07:30:26.653" v="5010"/>
            <ac:spMkLst>
              <pc:docMk/>
              <pc:sldMasterMk cId="2778743547" sldId="2147483787"/>
              <pc:sldLayoutMk cId="3362193813" sldId="2147483789"/>
              <ac:spMk id="136" creationId="{06504CF2-5642-9AD4-F52B-6438D588DC72}"/>
            </ac:spMkLst>
          </pc:spChg>
          <pc:spChg chg="mod">
            <ac:chgData name="Lukas Kozel" userId="5faef357-946f-4c0e-bd5d-396a2e3cc0bf" providerId="ADAL" clId="{26B7CC55-7383-4DEF-BC92-4B5300145D0D}" dt="2024-04-26T07:30:26.653" v="5010"/>
            <ac:spMkLst>
              <pc:docMk/>
              <pc:sldMasterMk cId="2778743547" sldId="2147483787"/>
              <pc:sldLayoutMk cId="3362193813" sldId="2147483789"/>
              <ac:spMk id="137" creationId="{924E2731-FE39-510E-1CA3-D73F8683554A}"/>
            </ac:spMkLst>
          </pc:spChg>
          <pc:spChg chg="mod">
            <ac:chgData name="Lukas Kozel" userId="5faef357-946f-4c0e-bd5d-396a2e3cc0bf" providerId="ADAL" clId="{26B7CC55-7383-4DEF-BC92-4B5300145D0D}" dt="2024-04-26T07:30:26.653" v="5010"/>
            <ac:spMkLst>
              <pc:docMk/>
              <pc:sldMasterMk cId="2778743547" sldId="2147483787"/>
              <pc:sldLayoutMk cId="3362193813" sldId="2147483789"/>
              <ac:spMk id="138" creationId="{F846EA89-856F-4915-A13E-F0B6DF81B9D0}"/>
            </ac:spMkLst>
          </pc:spChg>
          <pc:spChg chg="mod">
            <ac:chgData name="Lukas Kozel" userId="5faef357-946f-4c0e-bd5d-396a2e3cc0bf" providerId="ADAL" clId="{26B7CC55-7383-4DEF-BC92-4B5300145D0D}" dt="2024-04-26T07:30:26.653" v="5010"/>
            <ac:spMkLst>
              <pc:docMk/>
              <pc:sldMasterMk cId="2778743547" sldId="2147483787"/>
              <pc:sldLayoutMk cId="3362193813" sldId="2147483789"/>
              <ac:spMk id="139" creationId="{E72E3FBD-79DF-525F-3CBE-E8980B682466}"/>
            </ac:spMkLst>
          </pc:spChg>
          <pc:spChg chg="mod">
            <ac:chgData name="Lukas Kozel" userId="5faef357-946f-4c0e-bd5d-396a2e3cc0bf" providerId="ADAL" clId="{26B7CC55-7383-4DEF-BC92-4B5300145D0D}" dt="2024-04-26T07:30:26.653" v="5010"/>
            <ac:spMkLst>
              <pc:docMk/>
              <pc:sldMasterMk cId="2778743547" sldId="2147483787"/>
              <pc:sldLayoutMk cId="3362193813" sldId="2147483789"/>
              <ac:spMk id="140" creationId="{DDA29EA1-0925-DD3F-1745-A640B1349990}"/>
            </ac:spMkLst>
          </pc:spChg>
          <pc:spChg chg="mod">
            <ac:chgData name="Lukas Kozel" userId="5faef357-946f-4c0e-bd5d-396a2e3cc0bf" providerId="ADAL" clId="{26B7CC55-7383-4DEF-BC92-4B5300145D0D}" dt="2024-04-26T07:30:26.653" v="5010"/>
            <ac:spMkLst>
              <pc:docMk/>
              <pc:sldMasterMk cId="2778743547" sldId="2147483787"/>
              <pc:sldLayoutMk cId="3362193813" sldId="2147483789"/>
              <ac:spMk id="141" creationId="{F0E7C7F9-AA46-3262-B19A-4E107409E2F9}"/>
            </ac:spMkLst>
          </pc:spChg>
          <pc:spChg chg="mod">
            <ac:chgData name="Lukas Kozel" userId="5faef357-946f-4c0e-bd5d-396a2e3cc0bf" providerId="ADAL" clId="{26B7CC55-7383-4DEF-BC92-4B5300145D0D}" dt="2024-04-26T07:30:40.690" v="5013"/>
            <ac:spMkLst>
              <pc:docMk/>
              <pc:sldMasterMk cId="2778743547" sldId="2147483787"/>
              <pc:sldLayoutMk cId="3362193813" sldId="2147483789"/>
              <ac:spMk id="145" creationId="{515ECEF7-AFB7-B2E6-65FB-B1B601544D05}"/>
            </ac:spMkLst>
          </pc:spChg>
          <pc:spChg chg="mod">
            <ac:chgData name="Lukas Kozel" userId="5faef357-946f-4c0e-bd5d-396a2e3cc0bf" providerId="ADAL" clId="{26B7CC55-7383-4DEF-BC92-4B5300145D0D}" dt="2024-04-26T07:30:40.690" v="5013"/>
            <ac:spMkLst>
              <pc:docMk/>
              <pc:sldMasterMk cId="2778743547" sldId="2147483787"/>
              <pc:sldLayoutMk cId="3362193813" sldId="2147483789"/>
              <ac:spMk id="146" creationId="{58DA3DDC-C0DC-A19B-02D8-FBEE353AFA3B}"/>
            </ac:spMkLst>
          </pc:spChg>
          <pc:spChg chg="mod">
            <ac:chgData name="Lukas Kozel" userId="5faef357-946f-4c0e-bd5d-396a2e3cc0bf" providerId="ADAL" clId="{26B7CC55-7383-4DEF-BC92-4B5300145D0D}" dt="2024-04-26T07:30:40.690" v="5013"/>
            <ac:spMkLst>
              <pc:docMk/>
              <pc:sldMasterMk cId="2778743547" sldId="2147483787"/>
              <pc:sldLayoutMk cId="3362193813" sldId="2147483789"/>
              <ac:spMk id="147" creationId="{0EC07839-580F-6F8C-D327-5149D6A8A71E}"/>
            </ac:spMkLst>
          </pc:spChg>
          <pc:spChg chg="mod">
            <ac:chgData name="Lukas Kozel" userId="5faef357-946f-4c0e-bd5d-396a2e3cc0bf" providerId="ADAL" clId="{26B7CC55-7383-4DEF-BC92-4B5300145D0D}" dt="2024-04-26T07:30:40.690" v="5013"/>
            <ac:spMkLst>
              <pc:docMk/>
              <pc:sldMasterMk cId="2778743547" sldId="2147483787"/>
              <pc:sldLayoutMk cId="3362193813" sldId="2147483789"/>
              <ac:spMk id="148" creationId="{E71A9D5F-F970-AD57-87F5-324C5B902465}"/>
            </ac:spMkLst>
          </pc:spChg>
          <pc:spChg chg="mod">
            <ac:chgData name="Lukas Kozel" userId="5faef357-946f-4c0e-bd5d-396a2e3cc0bf" providerId="ADAL" clId="{26B7CC55-7383-4DEF-BC92-4B5300145D0D}" dt="2024-04-26T07:30:40.690" v="5013"/>
            <ac:spMkLst>
              <pc:docMk/>
              <pc:sldMasterMk cId="2778743547" sldId="2147483787"/>
              <pc:sldLayoutMk cId="3362193813" sldId="2147483789"/>
              <ac:spMk id="149" creationId="{14B6B0D6-538A-6AFB-7D71-539236F46034}"/>
            </ac:spMkLst>
          </pc:spChg>
          <pc:spChg chg="mod">
            <ac:chgData name="Lukas Kozel" userId="5faef357-946f-4c0e-bd5d-396a2e3cc0bf" providerId="ADAL" clId="{26B7CC55-7383-4DEF-BC92-4B5300145D0D}" dt="2024-04-26T07:30:40.690" v="5013"/>
            <ac:spMkLst>
              <pc:docMk/>
              <pc:sldMasterMk cId="2778743547" sldId="2147483787"/>
              <pc:sldLayoutMk cId="3362193813" sldId="2147483789"/>
              <ac:spMk id="150" creationId="{2CD593FE-B3C5-F5FB-9B3B-6ECE106617F2}"/>
            </ac:spMkLst>
          </pc:spChg>
          <pc:spChg chg="mod">
            <ac:chgData name="Lukas Kozel" userId="5faef357-946f-4c0e-bd5d-396a2e3cc0bf" providerId="ADAL" clId="{26B7CC55-7383-4DEF-BC92-4B5300145D0D}" dt="2024-04-26T07:30:40.690" v="5013"/>
            <ac:spMkLst>
              <pc:docMk/>
              <pc:sldMasterMk cId="2778743547" sldId="2147483787"/>
              <pc:sldLayoutMk cId="3362193813" sldId="2147483789"/>
              <ac:spMk id="151" creationId="{422BE325-BD67-20D2-EE19-FCBADF2EE3B1}"/>
            </ac:spMkLst>
          </pc:spChg>
          <pc:spChg chg="mod">
            <ac:chgData name="Lukas Kozel" userId="5faef357-946f-4c0e-bd5d-396a2e3cc0bf" providerId="ADAL" clId="{26B7CC55-7383-4DEF-BC92-4B5300145D0D}" dt="2024-04-26T07:30:40.690" v="5013"/>
            <ac:spMkLst>
              <pc:docMk/>
              <pc:sldMasterMk cId="2778743547" sldId="2147483787"/>
              <pc:sldLayoutMk cId="3362193813" sldId="2147483789"/>
              <ac:spMk id="152" creationId="{8E29C184-6595-967B-733A-95C18EC15724}"/>
            </ac:spMkLst>
          </pc:spChg>
          <pc:spChg chg="add mod">
            <ac:chgData name="Lukas Kozel" userId="5faef357-946f-4c0e-bd5d-396a2e3cc0bf" providerId="ADAL" clId="{26B7CC55-7383-4DEF-BC92-4B5300145D0D}" dt="2024-04-26T07:31:03.031" v="5018" actId="1076"/>
            <ac:spMkLst>
              <pc:docMk/>
              <pc:sldMasterMk cId="2778743547" sldId="2147483787"/>
              <pc:sldLayoutMk cId="3362193813" sldId="2147483789"/>
              <ac:spMk id="155" creationId="{20930173-5D85-66C9-BC6D-1A26AA0BFA53}"/>
            </ac:spMkLst>
          </pc:spChg>
          <pc:spChg chg="add mod">
            <ac:chgData name="Lukas Kozel" userId="5faef357-946f-4c0e-bd5d-396a2e3cc0bf" providerId="ADAL" clId="{26B7CC55-7383-4DEF-BC92-4B5300145D0D}" dt="2024-04-26T07:32:54.970" v="5022" actId="20577"/>
            <ac:spMkLst>
              <pc:docMk/>
              <pc:sldMasterMk cId="2778743547" sldId="2147483787"/>
              <pc:sldLayoutMk cId="3362193813" sldId="2147483789"/>
              <ac:spMk id="156" creationId="{F60F9693-53D3-F181-FC24-BC2A14842A3A}"/>
            </ac:spMkLst>
          </pc:spChg>
          <pc:spChg chg="add mod">
            <ac:chgData name="Lukas Kozel" userId="5faef357-946f-4c0e-bd5d-396a2e3cc0bf" providerId="ADAL" clId="{26B7CC55-7383-4DEF-BC92-4B5300145D0D}" dt="2024-04-26T07:31:03.031" v="5018" actId="1076"/>
            <ac:spMkLst>
              <pc:docMk/>
              <pc:sldMasterMk cId="2778743547" sldId="2147483787"/>
              <pc:sldLayoutMk cId="3362193813" sldId="2147483789"/>
              <ac:spMk id="158" creationId="{42DE3A7F-ED65-6722-F99C-ED20B11EF42E}"/>
            </ac:spMkLst>
          </pc:spChg>
          <pc:spChg chg="add mod">
            <ac:chgData name="Lukas Kozel" userId="5faef357-946f-4c0e-bd5d-396a2e3cc0bf" providerId="ADAL" clId="{26B7CC55-7383-4DEF-BC92-4B5300145D0D}" dt="2024-04-26T07:34:43.073" v="5262" actId="20577"/>
            <ac:spMkLst>
              <pc:docMk/>
              <pc:sldMasterMk cId="2778743547" sldId="2147483787"/>
              <pc:sldLayoutMk cId="3362193813" sldId="2147483789"/>
              <ac:spMk id="159" creationId="{F937455E-0CAE-DBC7-56EA-5DFA8E1330C6}"/>
            </ac:spMkLst>
          </pc:spChg>
          <pc:spChg chg="add mod">
            <ac:chgData name="Lukas Kozel" userId="5faef357-946f-4c0e-bd5d-396a2e3cc0bf" providerId="ADAL" clId="{26B7CC55-7383-4DEF-BC92-4B5300145D0D}" dt="2024-04-26T07:34:47.352" v="5275" actId="20577"/>
            <ac:spMkLst>
              <pc:docMk/>
              <pc:sldMasterMk cId="2778743547" sldId="2147483787"/>
              <pc:sldLayoutMk cId="3362193813" sldId="2147483789"/>
              <ac:spMk id="160" creationId="{508163FC-C7AC-50C6-8374-14B7DA09071B}"/>
            </ac:spMkLst>
          </pc:spChg>
          <pc:spChg chg="add mod">
            <ac:chgData name="Lukas Kozel" userId="5faef357-946f-4c0e-bd5d-396a2e3cc0bf" providerId="ADAL" clId="{26B7CC55-7383-4DEF-BC92-4B5300145D0D}" dt="2024-04-26T07:31:03.031" v="5018" actId="1076"/>
            <ac:spMkLst>
              <pc:docMk/>
              <pc:sldMasterMk cId="2778743547" sldId="2147483787"/>
              <pc:sldLayoutMk cId="3362193813" sldId="2147483789"/>
              <ac:spMk id="161" creationId="{C5BF50C9-CB1C-61D7-E22D-B4E4FB99FA1D}"/>
            </ac:spMkLst>
          </pc:spChg>
          <pc:spChg chg="add mod">
            <ac:chgData name="Lukas Kozel" userId="5faef357-946f-4c0e-bd5d-396a2e3cc0bf" providerId="ADAL" clId="{26B7CC55-7383-4DEF-BC92-4B5300145D0D}" dt="2024-04-26T07:33:05.641" v="5054" actId="20577"/>
            <ac:spMkLst>
              <pc:docMk/>
              <pc:sldMasterMk cId="2778743547" sldId="2147483787"/>
              <pc:sldLayoutMk cId="3362193813" sldId="2147483789"/>
              <ac:spMk id="162" creationId="{C38E712B-3598-AD5B-CD02-CE4517222D65}"/>
            </ac:spMkLst>
          </pc:spChg>
          <pc:spChg chg="add mod">
            <ac:chgData name="Lukas Kozel" userId="5faef357-946f-4c0e-bd5d-396a2e3cc0bf" providerId="ADAL" clId="{26B7CC55-7383-4DEF-BC92-4B5300145D0D}" dt="2024-04-26T07:35:04.462" v="5345" actId="20577"/>
            <ac:spMkLst>
              <pc:docMk/>
              <pc:sldMasterMk cId="2778743547" sldId="2147483787"/>
              <pc:sldLayoutMk cId="3362193813" sldId="2147483789"/>
              <ac:spMk id="163" creationId="{D7B25061-07A6-C944-538A-2CD6D39C71B8}"/>
            </ac:spMkLst>
          </pc:spChg>
          <pc:spChg chg="add mod">
            <ac:chgData name="Lukas Kozel" userId="5faef357-946f-4c0e-bd5d-396a2e3cc0bf" providerId="ADAL" clId="{26B7CC55-7383-4DEF-BC92-4B5300145D0D}" dt="2024-04-26T07:31:03.031" v="5018" actId="1076"/>
            <ac:spMkLst>
              <pc:docMk/>
              <pc:sldMasterMk cId="2778743547" sldId="2147483787"/>
              <pc:sldLayoutMk cId="3362193813" sldId="2147483789"/>
              <ac:spMk id="164" creationId="{5EDF27D1-73ED-8176-3442-90DB20F3D34B}"/>
            </ac:spMkLst>
          </pc:spChg>
          <pc:spChg chg="add mod">
            <ac:chgData name="Lukas Kozel" userId="5faef357-946f-4c0e-bd5d-396a2e3cc0bf" providerId="ADAL" clId="{26B7CC55-7383-4DEF-BC92-4B5300145D0D}" dt="2024-04-26T07:32:57.462" v="5026" actId="20577"/>
            <ac:spMkLst>
              <pc:docMk/>
              <pc:sldMasterMk cId="2778743547" sldId="2147483787"/>
              <pc:sldLayoutMk cId="3362193813" sldId="2147483789"/>
              <ac:spMk id="165" creationId="{9D39714A-F487-D053-726D-05197EBA0C7C}"/>
            </ac:spMkLst>
          </pc:spChg>
          <pc:spChg chg="add mod">
            <ac:chgData name="Lukas Kozel" userId="5faef357-946f-4c0e-bd5d-396a2e3cc0bf" providerId="ADAL" clId="{26B7CC55-7383-4DEF-BC92-4B5300145D0D}" dt="2024-04-26T07:31:03.031" v="5018" actId="1076"/>
            <ac:spMkLst>
              <pc:docMk/>
              <pc:sldMasterMk cId="2778743547" sldId="2147483787"/>
              <pc:sldLayoutMk cId="3362193813" sldId="2147483789"/>
              <ac:spMk id="166" creationId="{E9329E4D-7FA4-BE01-8D42-7715DF6CD923}"/>
            </ac:spMkLst>
          </pc:spChg>
          <pc:spChg chg="add mod">
            <ac:chgData name="Lukas Kozel" userId="5faef357-946f-4c0e-bd5d-396a2e3cc0bf" providerId="ADAL" clId="{26B7CC55-7383-4DEF-BC92-4B5300145D0D}" dt="2024-04-26T07:34:19.966" v="5234" actId="20577"/>
            <ac:spMkLst>
              <pc:docMk/>
              <pc:sldMasterMk cId="2778743547" sldId="2147483787"/>
              <pc:sldLayoutMk cId="3362193813" sldId="2147483789"/>
              <ac:spMk id="167" creationId="{0AA5120E-E93C-47F4-4273-AB60CE0AEA1F}"/>
            </ac:spMkLst>
          </pc:spChg>
          <pc:spChg chg="add mod">
            <ac:chgData name="Lukas Kozel" userId="5faef357-946f-4c0e-bd5d-396a2e3cc0bf" providerId="ADAL" clId="{26B7CC55-7383-4DEF-BC92-4B5300145D0D}" dt="2024-04-26T07:34:36.436" v="5251" actId="20577"/>
            <ac:spMkLst>
              <pc:docMk/>
              <pc:sldMasterMk cId="2778743547" sldId="2147483787"/>
              <pc:sldLayoutMk cId="3362193813" sldId="2147483789"/>
              <ac:spMk id="168" creationId="{590E8E65-4CAA-C464-CEAA-45D6555EBAC0}"/>
            </ac:spMkLst>
          </pc:spChg>
          <pc:spChg chg="add mod">
            <ac:chgData name="Lukas Kozel" userId="5faef357-946f-4c0e-bd5d-396a2e3cc0bf" providerId="ADAL" clId="{26B7CC55-7383-4DEF-BC92-4B5300145D0D}" dt="2024-04-26T07:31:03.031" v="5018" actId="1076"/>
            <ac:spMkLst>
              <pc:docMk/>
              <pc:sldMasterMk cId="2778743547" sldId="2147483787"/>
              <pc:sldLayoutMk cId="3362193813" sldId="2147483789"/>
              <ac:spMk id="169" creationId="{CB0D05BC-FAB8-3DCD-DEDE-37D1B9B64ECA}"/>
            </ac:spMkLst>
          </pc:spChg>
          <pc:spChg chg="add mod">
            <ac:chgData name="Lukas Kozel" userId="5faef357-946f-4c0e-bd5d-396a2e3cc0bf" providerId="ADAL" clId="{26B7CC55-7383-4DEF-BC92-4B5300145D0D}" dt="2024-04-26T07:33:11.802" v="5069" actId="20577"/>
            <ac:spMkLst>
              <pc:docMk/>
              <pc:sldMasterMk cId="2778743547" sldId="2147483787"/>
              <pc:sldLayoutMk cId="3362193813" sldId="2147483789"/>
              <ac:spMk id="170" creationId="{175558D0-53BC-C392-A9C2-8BBF2C6F5D60}"/>
            </ac:spMkLst>
          </pc:spChg>
          <pc:spChg chg="add mod">
            <ac:chgData name="Lukas Kozel" userId="5faef357-946f-4c0e-bd5d-396a2e3cc0bf" providerId="ADAL" clId="{26B7CC55-7383-4DEF-BC92-4B5300145D0D}" dt="2024-04-26T07:34:09.103" v="5217" actId="20577"/>
            <ac:spMkLst>
              <pc:docMk/>
              <pc:sldMasterMk cId="2778743547" sldId="2147483787"/>
              <pc:sldLayoutMk cId="3362193813" sldId="2147483789"/>
              <ac:spMk id="171" creationId="{7A34260C-290C-AF00-03F0-45945C9DB369}"/>
            </ac:spMkLst>
          </pc:spChg>
          <pc:spChg chg="mod">
            <ac:chgData name="Lukas Kozel" userId="5faef357-946f-4c0e-bd5d-396a2e3cc0bf" providerId="ADAL" clId="{26B7CC55-7383-4DEF-BC92-4B5300145D0D}" dt="2024-04-26T07:35:09.064" v="5347"/>
            <ac:spMkLst>
              <pc:docMk/>
              <pc:sldMasterMk cId="2778743547" sldId="2147483787"/>
              <pc:sldLayoutMk cId="3362193813" sldId="2147483789"/>
              <ac:spMk id="176" creationId="{0007EC8F-BA76-CEB1-539A-7CA8EF778608}"/>
            </ac:spMkLst>
          </pc:spChg>
          <pc:spChg chg="mod">
            <ac:chgData name="Lukas Kozel" userId="5faef357-946f-4c0e-bd5d-396a2e3cc0bf" providerId="ADAL" clId="{26B7CC55-7383-4DEF-BC92-4B5300145D0D}" dt="2024-04-26T07:35:09.064" v="5347"/>
            <ac:spMkLst>
              <pc:docMk/>
              <pc:sldMasterMk cId="2778743547" sldId="2147483787"/>
              <pc:sldLayoutMk cId="3362193813" sldId="2147483789"/>
              <ac:spMk id="177" creationId="{4BBD47C7-481F-D0D4-27C7-C75F099479E7}"/>
            </ac:spMkLst>
          </pc:spChg>
          <pc:spChg chg="mod">
            <ac:chgData name="Lukas Kozel" userId="5faef357-946f-4c0e-bd5d-396a2e3cc0bf" providerId="ADAL" clId="{26B7CC55-7383-4DEF-BC92-4B5300145D0D}" dt="2024-04-26T07:35:09.064" v="5347"/>
            <ac:spMkLst>
              <pc:docMk/>
              <pc:sldMasterMk cId="2778743547" sldId="2147483787"/>
              <pc:sldLayoutMk cId="3362193813" sldId="2147483789"/>
              <ac:spMk id="178" creationId="{1D2C03EF-4029-D06E-DB03-670665368D34}"/>
            </ac:spMkLst>
          </pc:spChg>
          <pc:spChg chg="mod">
            <ac:chgData name="Lukas Kozel" userId="5faef357-946f-4c0e-bd5d-396a2e3cc0bf" providerId="ADAL" clId="{26B7CC55-7383-4DEF-BC92-4B5300145D0D}" dt="2024-04-26T07:35:09.064" v="5347"/>
            <ac:spMkLst>
              <pc:docMk/>
              <pc:sldMasterMk cId="2778743547" sldId="2147483787"/>
              <pc:sldLayoutMk cId="3362193813" sldId="2147483789"/>
              <ac:spMk id="179" creationId="{D5300483-6CDA-23F4-4F2C-A1101823348E}"/>
            </ac:spMkLst>
          </pc:spChg>
          <pc:spChg chg="mod">
            <ac:chgData name="Lukas Kozel" userId="5faef357-946f-4c0e-bd5d-396a2e3cc0bf" providerId="ADAL" clId="{26B7CC55-7383-4DEF-BC92-4B5300145D0D}" dt="2024-04-26T07:35:09.064" v="5347"/>
            <ac:spMkLst>
              <pc:docMk/>
              <pc:sldMasterMk cId="2778743547" sldId="2147483787"/>
              <pc:sldLayoutMk cId="3362193813" sldId="2147483789"/>
              <ac:spMk id="180" creationId="{CB44EB19-C7E5-9131-2AD9-859C7B55596F}"/>
            </ac:spMkLst>
          </pc:spChg>
          <pc:spChg chg="mod">
            <ac:chgData name="Lukas Kozel" userId="5faef357-946f-4c0e-bd5d-396a2e3cc0bf" providerId="ADAL" clId="{26B7CC55-7383-4DEF-BC92-4B5300145D0D}" dt="2024-04-26T07:35:09.064" v="5347"/>
            <ac:spMkLst>
              <pc:docMk/>
              <pc:sldMasterMk cId="2778743547" sldId="2147483787"/>
              <pc:sldLayoutMk cId="3362193813" sldId="2147483789"/>
              <ac:spMk id="181" creationId="{A33FC626-70D4-B55D-25FB-9C534BC1E11E}"/>
            </ac:spMkLst>
          </pc:spChg>
          <pc:spChg chg="mod">
            <ac:chgData name="Lukas Kozel" userId="5faef357-946f-4c0e-bd5d-396a2e3cc0bf" providerId="ADAL" clId="{26B7CC55-7383-4DEF-BC92-4B5300145D0D}" dt="2024-04-26T07:35:09.064" v="5347"/>
            <ac:spMkLst>
              <pc:docMk/>
              <pc:sldMasterMk cId="2778743547" sldId="2147483787"/>
              <pc:sldLayoutMk cId="3362193813" sldId="2147483789"/>
              <ac:spMk id="182" creationId="{2DC73DAF-C27F-81B1-9A16-F0C88A72B962}"/>
            </ac:spMkLst>
          </pc:spChg>
          <pc:spChg chg="mod">
            <ac:chgData name="Lukas Kozel" userId="5faef357-946f-4c0e-bd5d-396a2e3cc0bf" providerId="ADAL" clId="{26B7CC55-7383-4DEF-BC92-4B5300145D0D}" dt="2024-04-26T07:35:09.064" v="5347"/>
            <ac:spMkLst>
              <pc:docMk/>
              <pc:sldMasterMk cId="2778743547" sldId="2147483787"/>
              <pc:sldLayoutMk cId="3362193813" sldId="2147483789"/>
              <ac:spMk id="183" creationId="{08FFE4DF-F7A3-74D0-3D87-DF5811DDD327}"/>
            </ac:spMkLst>
          </pc:spChg>
          <pc:grpChg chg="add del mod ord">
            <ac:chgData name="Lukas Kozel" userId="5faef357-946f-4c0e-bd5d-396a2e3cc0bf" providerId="ADAL" clId="{26B7CC55-7383-4DEF-BC92-4B5300145D0D}" dt="2024-04-26T07:22:44.948" v="5009" actId="478"/>
            <ac:grpSpMkLst>
              <pc:docMk/>
              <pc:sldMasterMk cId="2778743547" sldId="2147483787"/>
              <pc:sldLayoutMk cId="3362193813" sldId="2147483789"/>
              <ac:grpSpMk id="22" creationId="{2F487A8F-3715-80E0-A6B2-E58F88DDEF50}"/>
            </ac:grpSpMkLst>
          </pc:grpChg>
          <pc:grpChg chg="add del mod">
            <ac:chgData name="Lukas Kozel" userId="5faef357-946f-4c0e-bd5d-396a2e3cc0bf" providerId="ADAL" clId="{26B7CC55-7383-4DEF-BC92-4B5300145D0D}" dt="2024-04-26T07:21:43.710" v="4959"/>
            <ac:grpSpMkLst>
              <pc:docMk/>
              <pc:sldMasterMk cId="2778743547" sldId="2147483787"/>
              <pc:sldLayoutMk cId="3362193813" sldId="2147483789"/>
              <ac:grpSpMk id="91" creationId="{1D0F045E-F4E4-DACD-D961-97BC4DC71671}"/>
            </ac:grpSpMkLst>
          </pc:grpChg>
          <pc:grpChg chg="add del mod">
            <ac:chgData name="Lukas Kozel" userId="5faef357-946f-4c0e-bd5d-396a2e3cc0bf" providerId="ADAL" clId="{26B7CC55-7383-4DEF-BC92-4B5300145D0D}" dt="2024-04-26T07:35:43.759" v="5359" actId="478"/>
            <ac:grpSpMkLst>
              <pc:docMk/>
              <pc:sldMasterMk cId="2778743547" sldId="2147483787"/>
              <pc:sldLayoutMk cId="3362193813" sldId="2147483789"/>
              <ac:grpSpMk id="112" creationId="{15C35B7F-26F5-D7D9-ED20-96AA27C39DEB}"/>
            </ac:grpSpMkLst>
          </pc:grpChg>
          <pc:grpChg chg="add del mod">
            <ac:chgData name="Lukas Kozel" userId="5faef357-946f-4c0e-bd5d-396a2e3cc0bf" providerId="ADAL" clId="{26B7CC55-7383-4DEF-BC92-4B5300145D0D}" dt="2024-04-26T07:30:37.730" v="5011" actId="21"/>
            <ac:grpSpMkLst>
              <pc:docMk/>
              <pc:sldMasterMk cId="2778743547" sldId="2147483787"/>
              <pc:sldLayoutMk cId="3362193813" sldId="2147483789"/>
              <ac:grpSpMk id="133" creationId="{CCFB727B-F2C1-F8EE-AE4B-AFB428813CBC}"/>
            </ac:grpSpMkLst>
          </pc:grpChg>
          <pc:grpChg chg="add del mod">
            <ac:chgData name="Lukas Kozel" userId="5faef357-946f-4c0e-bd5d-396a2e3cc0bf" providerId="ADAL" clId="{26B7CC55-7383-4DEF-BC92-4B5300145D0D}" dt="2024-04-26T07:35:46.303" v="5360" actId="478"/>
            <ac:grpSpMkLst>
              <pc:docMk/>
              <pc:sldMasterMk cId="2778743547" sldId="2147483787"/>
              <pc:sldLayoutMk cId="3362193813" sldId="2147483789"/>
              <ac:grpSpMk id="144" creationId="{9E4F6D22-5227-752B-BAA4-5F858D6BC9CD}"/>
            </ac:grpSpMkLst>
          </pc:grpChg>
          <pc:grpChg chg="add del mod">
            <ac:chgData name="Lukas Kozel" userId="5faef357-946f-4c0e-bd5d-396a2e3cc0bf" providerId="ADAL" clId="{26B7CC55-7383-4DEF-BC92-4B5300145D0D}" dt="2024-04-26T07:35:10.749" v="5348"/>
            <ac:grpSpMkLst>
              <pc:docMk/>
              <pc:sldMasterMk cId="2778743547" sldId="2147483787"/>
              <pc:sldLayoutMk cId="3362193813" sldId="2147483789"/>
              <ac:grpSpMk id="175" creationId="{C6E4851D-A32F-300F-B44B-9CC08262B545}"/>
            </ac:grpSpMkLst>
          </pc:grpChg>
          <pc:graphicFrameChg chg="mod">
            <ac:chgData name="Lukas Kozel" userId="5faef357-946f-4c0e-bd5d-396a2e3cc0bf" providerId="ADAL" clId="{26B7CC55-7383-4DEF-BC92-4B5300145D0D}" dt="2024-04-25T21:23:09.702" v="4911"/>
            <ac:graphicFrameMkLst>
              <pc:docMk/>
              <pc:sldMasterMk cId="2778743547" sldId="2147483787"/>
              <pc:sldLayoutMk cId="3362193813" sldId="2147483789"/>
              <ac:graphicFrameMk id="6" creationId="{5A4AE298-F8DF-BD1A-545D-8F113622CDD4}"/>
            </ac:graphicFrameMkLst>
          </pc:graphicFrameChg>
          <pc:picChg chg="add del mod ord">
            <ac:chgData name="Lukas Kozel" userId="5faef357-946f-4c0e-bd5d-396a2e3cc0bf" providerId="ADAL" clId="{26B7CC55-7383-4DEF-BC92-4B5300145D0D}" dt="2024-04-25T21:23:43.222" v="4928" actId="21"/>
            <ac:picMkLst>
              <pc:docMk/>
              <pc:sldMasterMk cId="2778743547" sldId="2147483787"/>
              <pc:sldLayoutMk cId="3362193813" sldId="2147483789"/>
              <ac:picMk id="17" creationId="{DE1792BC-4036-B2BB-A027-7602951099D7}"/>
            </ac:picMkLst>
          </pc:picChg>
          <pc:picChg chg="add del mod ord">
            <ac:chgData name="Lukas Kozel" userId="5faef357-946f-4c0e-bd5d-396a2e3cc0bf" providerId="ADAL" clId="{26B7CC55-7383-4DEF-BC92-4B5300145D0D}" dt="2024-04-25T21:23:45.864" v="4929" actId="478"/>
            <ac:picMkLst>
              <pc:docMk/>
              <pc:sldMasterMk cId="2778743547" sldId="2147483787"/>
              <pc:sldLayoutMk cId="3362193813" sldId="2147483789"/>
              <ac:picMk id="19" creationId="{29422A25-430C-6EA7-5DF0-DBEDB3CB30C2}"/>
            </ac:picMkLst>
          </pc:picChg>
          <pc:picChg chg="add del mod ord">
            <ac:chgData name="Lukas Kozel" userId="5faef357-946f-4c0e-bd5d-396a2e3cc0bf" providerId="ADAL" clId="{26B7CC55-7383-4DEF-BC92-4B5300145D0D}" dt="2024-04-26T07:22:44.948" v="5009" actId="478"/>
            <ac:picMkLst>
              <pc:docMk/>
              <pc:sldMasterMk cId="2778743547" sldId="2147483787"/>
              <pc:sldLayoutMk cId="3362193813" sldId="2147483789"/>
              <ac:picMk id="34" creationId="{3768E3EA-EF2C-86C1-A2D1-32F1A56036E5}"/>
            </ac:picMkLst>
          </pc:picChg>
          <pc:picChg chg="add del mod ord">
            <ac:chgData name="Lukas Kozel" userId="5faef357-946f-4c0e-bd5d-396a2e3cc0bf" providerId="ADAL" clId="{26B7CC55-7383-4DEF-BC92-4B5300145D0D}" dt="2024-04-26T07:22:44.948" v="5009" actId="478"/>
            <ac:picMkLst>
              <pc:docMk/>
              <pc:sldMasterMk cId="2778743547" sldId="2147483787"/>
              <pc:sldLayoutMk cId="3362193813" sldId="2147483789"/>
              <ac:picMk id="35" creationId="{59E8FF45-A3D3-CBF8-9C96-376D8F2406E6}"/>
            </ac:picMkLst>
          </pc:picChg>
          <pc:picChg chg="add mod">
            <ac:chgData name="Lukas Kozel" userId="5faef357-946f-4c0e-bd5d-396a2e3cc0bf" providerId="ADAL" clId="{26B7CC55-7383-4DEF-BC92-4B5300145D0D}" dt="2024-04-25T21:24:14.577" v="4933" actId="1076"/>
            <ac:picMkLst>
              <pc:docMk/>
              <pc:sldMasterMk cId="2778743547" sldId="2147483787"/>
              <pc:sldLayoutMk cId="3362193813" sldId="2147483789"/>
              <ac:picMk id="57" creationId="{6FC1E837-A005-A30E-AB14-727340BE6E17}"/>
            </ac:picMkLst>
          </pc:picChg>
          <pc:picChg chg="add del mod">
            <ac:chgData name="Lukas Kozel" userId="5faef357-946f-4c0e-bd5d-396a2e3cc0bf" providerId="ADAL" clId="{26B7CC55-7383-4DEF-BC92-4B5300145D0D}" dt="2024-04-26T07:20:58.976" v="4937" actId="478"/>
            <ac:picMkLst>
              <pc:docMk/>
              <pc:sldMasterMk cId="2778743547" sldId="2147483787"/>
              <pc:sldLayoutMk cId="3362193813" sldId="2147483789"/>
              <ac:picMk id="72" creationId="{A6AF44CD-D94E-E9AF-E13A-F20B00CD2A0D}"/>
            </ac:picMkLst>
          </pc:picChg>
          <pc:picChg chg="add del mod">
            <ac:chgData name="Lukas Kozel" userId="5faef357-946f-4c0e-bd5d-396a2e3cc0bf" providerId="ADAL" clId="{26B7CC55-7383-4DEF-BC92-4B5300145D0D}" dt="2024-04-26T07:20:57.739" v="4936" actId="21"/>
            <ac:picMkLst>
              <pc:docMk/>
              <pc:sldMasterMk cId="2778743547" sldId="2147483787"/>
              <pc:sldLayoutMk cId="3362193813" sldId="2147483789"/>
              <ac:picMk id="79" creationId="{F581776A-BF69-455A-B8E4-035FF78D6924}"/>
            </ac:picMkLst>
          </pc:picChg>
          <pc:picChg chg="add mod">
            <ac:chgData name="Lukas Kozel" userId="5faef357-946f-4c0e-bd5d-396a2e3cc0bf" providerId="ADAL" clId="{26B7CC55-7383-4DEF-BC92-4B5300145D0D}" dt="2024-04-26T07:20:59.741" v="4938"/>
            <ac:picMkLst>
              <pc:docMk/>
              <pc:sldMasterMk cId="2778743547" sldId="2147483787"/>
              <pc:sldLayoutMk cId="3362193813" sldId="2147483789"/>
              <ac:picMk id="80" creationId="{D567D8CA-6B3D-EC27-ECD7-69861E2EE373}"/>
            </ac:picMkLst>
          </pc:picChg>
          <pc:picChg chg="add del mod">
            <ac:chgData name="Lukas Kozel" userId="5faef357-946f-4c0e-bd5d-396a2e3cc0bf" providerId="ADAL" clId="{26B7CC55-7383-4DEF-BC92-4B5300145D0D}" dt="2024-04-26T07:21:43.710" v="4959"/>
            <ac:picMkLst>
              <pc:docMk/>
              <pc:sldMasterMk cId="2778743547" sldId="2147483787"/>
              <pc:sldLayoutMk cId="3362193813" sldId="2147483789"/>
              <ac:picMk id="89" creationId="{DB1FA77C-59FE-B070-785C-B3CE7DA3CBF8}"/>
            </ac:picMkLst>
          </pc:picChg>
          <pc:picChg chg="add del mod">
            <ac:chgData name="Lukas Kozel" userId="5faef357-946f-4c0e-bd5d-396a2e3cc0bf" providerId="ADAL" clId="{26B7CC55-7383-4DEF-BC92-4B5300145D0D}" dt="2024-04-26T07:21:43.710" v="4959"/>
            <ac:picMkLst>
              <pc:docMk/>
              <pc:sldMasterMk cId="2778743547" sldId="2147483787"/>
              <pc:sldLayoutMk cId="3362193813" sldId="2147483789"/>
              <ac:picMk id="90" creationId="{9EDCBF20-B70F-7090-5DF2-52E37EC0D75F}"/>
            </ac:picMkLst>
          </pc:picChg>
          <pc:picChg chg="add del mod">
            <ac:chgData name="Lukas Kozel" userId="5faef357-946f-4c0e-bd5d-396a2e3cc0bf" providerId="ADAL" clId="{26B7CC55-7383-4DEF-BC92-4B5300145D0D}" dt="2024-04-26T07:21:43.710" v="4959"/>
            <ac:picMkLst>
              <pc:docMk/>
              <pc:sldMasterMk cId="2778743547" sldId="2147483787"/>
              <pc:sldLayoutMk cId="3362193813" sldId="2147483789"/>
              <ac:picMk id="100" creationId="{FA8EB708-7438-5ED3-EA52-E35C552A2D4B}"/>
            </ac:picMkLst>
          </pc:picChg>
          <pc:picChg chg="add del mod">
            <ac:chgData name="Lukas Kozel" userId="5faef357-946f-4c0e-bd5d-396a2e3cc0bf" providerId="ADAL" clId="{26B7CC55-7383-4DEF-BC92-4B5300145D0D}" dt="2024-04-26T07:21:43.710" v="4959"/>
            <ac:picMkLst>
              <pc:docMk/>
              <pc:sldMasterMk cId="2778743547" sldId="2147483787"/>
              <pc:sldLayoutMk cId="3362193813" sldId="2147483789"/>
              <ac:picMk id="101" creationId="{E7FFD625-A10F-3661-14C9-97FB538F3A5A}"/>
            </ac:picMkLst>
          </pc:picChg>
          <pc:picChg chg="add del mod">
            <ac:chgData name="Lukas Kozel" userId="5faef357-946f-4c0e-bd5d-396a2e3cc0bf" providerId="ADAL" clId="{26B7CC55-7383-4DEF-BC92-4B5300145D0D}" dt="2024-04-26T07:35:41.856" v="5358" actId="478"/>
            <ac:picMkLst>
              <pc:docMk/>
              <pc:sldMasterMk cId="2778743547" sldId="2147483787"/>
              <pc:sldLayoutMk cId="3362193813" sldId="2147483789"/>
              <ac:picMk id="110" creationId="{E895F4AA-0DA6-2426-BBB8-0F6557EE32C0}"/>
            </ac:picMkLst>
          </pc:picChg>
          <pc:picChg chg="add del mod">
            <ac:chgData name="Lukas Kozel" userId="5faef357-946f-4c0e-bd5d-396a2e3cc0bf" providerId="ADAL" clId="{26B7CC55-7383-4DEF-BC92-4B5300145D0D}" dt="2024-04-26T07:35:41.856" v="5358" actId="478"/>
            <ac:picMkLst>
              <pc:docMk/>
              <pc:sldMasterMk cId="2778743547" sldId="2147483787"/>
              <pc:sldLayoutMk cId="3362193813" sldId="2147483789"/>
              <ac:picMk id="111" creationId="{CD83D672-4110-6196-30F4-40E8FE341195}"/>
            </ac:picMkLst>
          </pc:picChg>
          <pc:picChg chg="add del mod">
            <ac:chgData name="Lukas Kozel" userId="5faef357-946f-4c0e-bd5d-396a2e3cc0bf" providerId="ADAL" clId="{26B7CC55-7383-4DEF-BC92-4B5300145D0D}" dt="2024-04-26T07:35:41.856" v="5358" actId="478"/>
            <ac:picMkLst>
              <pc:docMk/>
              <pc:sldMasterMk cId="2778743547" sldId="2147483787"/>
              <pc:sldLayoutMk cId="3362193813" sldId="2147483789"/>
              <ac:picMk id="121" creationId="{DCF59A07-8522-1A35-2BD1-EDB1A7D108B2}"/>
            </ac:picMkLst>
          </pc:picChg>
          <pc:picChg chg="add del mod">
            <ac:chgData name="Lukas Kozel" userId="5faef357-946f-4c0e-bd5d-396a2e3cc0bf" providerId="ADAL" clId="{26B7CC55-7383-4DEF-BC92-4B5300145D0D}" dt="2024-04-26T07:35:41.856" v="5358" actId="478"/>
            <ac:picMkLst>
              <pc:docMk/>
              <pc:sldMasterMk cId="2778743547" sldId="2147483787"/>
              <pc:sldLayoutMk cId="3362193813" sldId="2147483789"/>
              <ac:picMk id="122" creationId="{C2A8A830-6616-DC26-8560-C626A998C5A8}"/>
            </ac:picMkLst>
          </pc:picChg>
          <pc:picChg chg="add del mod">
            <ac:chgData name="Lukas Kozel" userId="5faef357-946f-4c0e-bd5d-396a2e3cc0bf" providerId="ADAL" clId="{26B7CC55-7383-4DEF-BC92-4B5300145D0D}" dt="2024-04-26T07:30:40.103" v="5012" actId="478"/>
            <ac:picMkLst>
              <pc:docMk/>
              <pc:sldMasterMk cId="2778743547" sldId="2147483787"/>
              <pc:sldLayoutMk cId="3362193813" sldId="2147483789"/>
              <ac:picMk id="131" creationId="{B354F1DC-4DDA-D605-791C-50450F7C1F68}"/>
            </ac:picMkLst>
          </pc:picChg>
          <pc:picChg chg="add del mod">
            <ac:chgData name="Lukas Kozel" userId="5faef357-946f-4c0e-bd5d-396a2e3cc0bf" providerId="ADAL" clId="{26B7CC55-7383-4DEF-BC92-4B5300145D0D}" dt="2024-04-26T07:30:40.103" v="5012" actId="478"/>
            <ac:picMkLst>
              <pc:docMk/>
              <pc:sldMasterMk cId="2778743547" sldId="2147483787"/>
              <pc:sldLayoutMk cId="3362193813" sldId="2147483789"/>
              <ac:picMk id="132" creationId="{297698D7-3994-FAC2-B4BA-4F639C8A3543}"/>
            </ac:picMkLst>
          </pc:picChg>
          <pc:picChg chg="add del mod">
            <ac:chgData name="Lukas Kozel" userId="5faef357-946f-4c0e-bd5d-396a2e3cc0bf" providerId="ADAL" clId="{26B7CC55-7383-4DEF-BC92-4B5300145D0D}" dt="2024-04-26T07:30:37.730" v="5011" actId="21"/>
            <ac:picMkLst>
              <pc:docMk/>
              <pc:sldMasterMk cId="2778743547" sldId="2147483787"/>
              <pc:sldLayoutMk cId="3362193813" sldId="2147483789"/>
              <ac:picMk id="142" creationId="{10940858-A3F3-DC51-89F0-5E90E7420711}"/>
            </ac:picMkLst>
          </pc:picChg>
          <pc:picChg chg="add del mod">
            <ac:chgData name="Lukas Kozel" userId="5faef357-946f-4c0e-bd5d-396a2e3cc0bf" providerId="ADAL" clId="{26B7CC55-7383-4DEF-BC92-4B5300145D0D}" dt="2024-04-26T07:30:37.730" v="5011" actId="21"/>
            <ac:picMkLst>
              <pc:docMk/>
              <pc:sldMasterMk cId="2778743547" sldId="2147483787"/>
              <pc:sldLayoutMk cId="3362193813" sldId="2147483789"/>
              <ac:picMk id="143" creationId="{456241F8-41B3-BF4D-38CF-EC6F9EEEA1F2}"/>
            </ac:picMkLst>
          </pc:picChg>
          <pc:picChg chg="add del mod">
            <ac:chgData name="Lukas Kozel" userId="5faef357-946f-4c0e-bd5d-396a2e3cc0bf" providerId="ADAL" clId="{26B7CC55-7383-4DEF-BC92-4B5300145D0D}" dt="2024-04-26T07:35:46.303" v="5360" actId="478"/>
            <ac:picMkLst>
              <pc:docMk/>
              <pc:sldMasterMk cId="2778743547" sldId="2147483787"/>
              <pc:sldLayoutMk cId="3362193813" sldId="2147483789"/>
              <ac:picMk id="153" creationId="{F98FCD28-6180-FF7E-7152-B57E01A8FA44}"/>
            </ac:picMkLst>
          </pc:picChg>
          <pc:picChg chg="add del mod">
            <ac:chgData name="Lukas Kozel" userId="5faef357-946f-4c0e-bd5d-396a2e3cc0bf" providerId="ADAL" clId="{26B7CC55-7383-4DEF-BC92-4B5300145D0D}" dt="2024-04-26T07:35:46.303" v="5360" actId="478"/>
            <ac:picMkLst>
              <pc:docMk/>
              <pc:sldMasterMk cId="2778743547" sldId="2147483787"/>
              <pc:sldLayoutMk cId="3362193813" sldId="2147483789"/>
              <ac:picMk id="154" creationId="{A09CC05E-CBCC-B64D-0EB7-302298C1F6EB}"/>
            </ac:picMkLst>
          </pc:picChg>
          <pc:picChg chg="add del mod">
            <ac:chgData name="Lukas Kozel" userId="5faef357-946f-4c0e-bd5d-396a2e3cc0bf" providerId="ADAL" clId="{26B7CC55-7383-4DEF-BC92-4B5300145D0D}" dt="2024-04-26T07:35:33.564" v="5355" actId="478"/>
            <ac:picMkLst>
              <pc:docMk/>
              <pc:sldMasterMk cId="2778743547" sldId="2147483787"/>
              <pc:sldLayoutMk cId="3362193813" sldId="2147483789"/>
              <ac:picMk id="157" creationId="{30924303-2C23-5032-AE68-EEED22B1C852}"/>
            </ac:picMkLst>
          </pc:picChg>
          <pc:picChg chg="add del mod">
            <ac:chgData name="Lukas Kozel" userId="5faef357-946f-4c0e-bd5d-396a2e3cc0bf" providerId="ADAL" clId="{26B7CC55-7383-4DEF-BC92-4B5300145D0D}" dt="2024-04-26T07:35:34.984" v="5356" actId="478"/>
            <ac:picMkLst>
              <pc:docMk/>
              <pc:sldMasterMk cId="2778743547" sldId="2147483787"/>
              <pc:sldLayoutMk cId="3362193813" sldId="2147483789"/>
              <ac:picMk id="172" creationId="{FEEBDEE1-BDCE-654C-1662-4AD9EF68F1A1}"/>
            </ac:picMkLst>
          </pc:picChg>
          <pc:picChg chg="add del mod">
            <ac:chgData name="Lukas Kozel" userId="5faef357-946f-4c0e-bd5d-396a2e3cc0bf" providerId="ADAL" clId="{26B7CC55-7383-4DEF-BC92-4B5300145D0D}" dt="2024-04-26T07:35:41.856" v="5358" actId="478"/>
            <ac:picMkLst>
              <pc:docMk/>
              <pc:sldMasterMk cId="2778743547" sldId="2147483787"/>
              <pc:sldLayoutMk cId="3362193813" sldId="2147483789"/>
              <ac:picMk id="173" creationId="{BE626938-A631-E6B1-131E-5BFFD3D93BC5}"/>
            </ac:picMkLst>
          </pc:picChg>
          <pc:picChg chg="add del mod">
            <ac:chgData name="Lukas Kozel" userId="5faef357-946f-4c0e-bd5d-396a2e3cc0bf" providerId="ADAL" clId="{26B7CC55-7383-4DEF-BC92-4B5300145D0D}" dt="2024-04-26T07:35:16.203" v="5349" actId="21"/>
            <ac:picMkLst>
              <pc:docMk/>
              <pc:sldMasterMk cId="2778743547" sldId="2147483787"/>
              <pc:sldLayoutMk cId="3362193813" sldId="2147483789"/>
              <ac:picMk id="174" creationId="{8EBA444A-47CA-2622-6397-7A4271B57D1A}"/>
            </ac:picMkLst>
          </pc:picChg>
          <pc:picChg chg="add del mod">
            <ac:chgData name="Lukas Kozel" userId="5faef357-946f-4c0e-bd5d-396a2e3cc0bf" providerId="ADAL" clId="{26B7CC55-7383-4DEF-BC92-4B5300145D0D}" dt="2024-04-26T07:35:10.749" v="5348"/>
            <ac:picMkLst>
              <pc:docMk/>
              <pc:sldMasterMk cId="2778743547" sldId="2147483787"/>
              <pc:sldLayoutMk cId="3362193813" sldId="2147483789"/>
              <ac:picMk id="184" creationId="{43F5D5B4-8202-B599-7C33-64A422DBBA54}"/>
            </ac:picMkLst>
          </pc:picChg>
          <pc:picChg chg="add del mod">
            <ac:chgData name="Lukas Kozel" userId="5faef357-946f-4c0e-bd5d-396a2e3cc0bf" providerId="ADAL" clId="{26B7CC55-7383-4DEF-BC92-4B5300145D0D}" dt="2024-04-26T07:35:10.749" v="5348"/>
            <ac:picMkLst>
              <pc:docMk/>
              <pc:sldMasterMk cId="2778743547" sldId="2147483787"/>
              <pc:sldLayoutMk cId="3362193813" sldId="2147483789"/>
              <ac:picMk id="185" creationId="{B7250200-4B56-60ED-AF4D-8A6BC219F4EC}"/>
            </ac:picMkLst>
          </pc:picChg>
          <pc:picChg chg="add del mod">
            <ac:chgData name="Lukas Kozel" userId="5faef357-946f-4c0e-bd5d-396a2e3cc0bf" providerId="ADAL" clId="{26B7CC55-7383-4DEF-BC92-4B5300145D0D}" dt="2024-04-26T07:35:31.557" v="5354" actId="21"/>
            <ac:picMkLst>
              <pc:docMk/>
              <pc:sldMasterMk cId="2778743547" sldId="2147483787"/>
              <pc:sldLayoutMk cId="3362193813" sldId="2147483789"/>
              <ac:picMk id="186" creationId="{31FEB09E-7D57-ADDE-5C4C-699CCD29A291}"/>
            </ac:picMkLst>
          </pc:picChg>
          <pc:picChg chg="add del mod">
            <ac:chgData name="Lukas Kozel" userId="5faef357-946f-4c0e-bd5d-396a2e3cc0bf" providerId="ADAL" clId="{26B7CC55-7383-4DEF-BC92-4B5300145D0D}" dt="2024-04-26T07:35:31.557" v="5354" actId="21"/>
            <ac:picMkLst>
              <pc:docMk/>
              <pc:sldMasterMk cId="2778743547" sldId="2147483787"/>
              <pc:sldLayoutMk cId="3362193813" sldId="2147483789"/>
              <ac:picMk id="187" creationId="{E9A4BDCF-DFEA-982C-568A-144A62E71BC5}"/>
            </ac:picMkLst>
          </pc:picChg>
          <pc:picChg chg="add mod">
            <ac:chgData name="Lukas Kozel" userId="5faef357-946f-4c0e-bd5d-396a2e3cc0bf" providerId="ADAL" clId="{26B7CC55-7383-4DEF-BC92-4B5300145D0D}" dt="2024-04-26T07:35:35.811" v="5357"/>
            <ac:picMkLst>
              <pc:docMk/>
              <pc:sldMasterMk cId="2778743547" sldId="2147483787"/>
              <pc:sldLayoutMk cId="3362193813" sldId="2147483789"/>
              <ac:picMk id="188" creationId="{FEF6E253-276C-1975-0FDF-1A647CEA254F}"/>
            </ac:picMkLst>
          </pc:picChg>
          <pc:picChg chg="add mod">
            <ac:chgData name="Lukas Kozel" userId="5faef357-946f-4c0e-bd5d-396a2e3cc0bf" providerId="ADAL" clId="{26B7CC55-7383-4DEF-BC92-4B5300145D0D}" dt="2024-04-26T07:35:35.811" v="5357"/>
            <ac:picMkLst>
              <pc:docMk/>
              <pc:sldMasterMk cId="2778743547" sldId="2147483787"/>
              <pc:sldLayoutMk cId="3362193813" sldId="2147483789"/>
              <ac:picMk id="189" creationId="{B158C2A5-44EF-72A4-777A-59A5978BFE7D}"/>
            </ac:picMkLst>
          </pc:picChg>
        </pc:sldLayoutChg>
        <pc:sldLayoutChg chg="del">
          <pc:chgData name="Lukas Kozel" userId="5faef357-946f-4c0e-bd5d-396a2e3cc0bf" providerId="ADAL" clId="{26B7CC55-7383-4DEF-BC92-4B5300145D0D}" dt="2024-04-25T20:26:51.697" v="3413" actId="2696"/>
          <pc:sldLayoutMkLst>
            <pc:docMk/>
            <pc:sldMasterMk cId="2778743547" sldId="2147483787"/>
            <pc:sldLayoutMk cId="154392340" sldId="2147483790"/>
          </pc:sldLayoutMkLst>
        </pc:sldLayoutChg>
        <pc:sldLayoutChg chg="addSp modSp add mod modTransition">
          <pc:chgData name="Lukas Kozel" userId="5faef357-946f-4c0e-bd5d-396a2e3cc0bf" providerId="ADAL" clId="{26B7CC55-7383-4DEF-BC92-4B5300145D0D}" dt="2024-04-26T07:40:02.715" v="5491"/>
          <pc:sldLayoutMkLst>
            <pc:docMk/>
            <pc:sldMasterMk cId="2778743547" sldId="2147483787"/>
            <pc:sldLayoutMk cId="1132022480" sldId="2147483790"/>
          </pc:sldLayoutMkLst>
          <pc:spChg chg="mod ord">
            <ac:chgData name="Lukas Kozel" userId="5faef357-946f-4c0e-bd5d-396a2e3cc0bf" providerId="ADAL" clId="{26B7CC55-7383-4DEF-BC92-4B5300145D0D}" dt="2024-04-26T07:40:02.662" v="5409"/>
            <ac:spMkLst>
              <pc:docMk/>
              <pc:sldMasterMk cId="2778743547" sldId="2147483787"/>
              <pc:sldLayoutMk cId="1132022480" sldId="2147483790"/>
              <ac:spMk id="2" creationId="{2A0067F3-F027-DB80-B04D-4B3A310C715E}"/>
            </ac:spMkLst>
          </pc:spChg>
          <pc:spChg chg="mod ord">
            <ac:chgData name="Lukas Kozel" userId="5faef357-946f-4c0e-bd5d-396a2e3cc0bf" providerId="ADAL" clId="{26B7CC55-7383-4DEF-BC92-4B5300145D0D}" dt="2024-04-26T07:40:02.663" v="5411"/>
            <ac:spMkLst>
              <pc:docMk/>
              <pc:sldMasterMk cId="2778743547" sldId="2147483787"/>
              <pc:sldLayoutMk cId="1132022480" sldId="2147483790"/>
              <ac:spMk id="3" creationId="{F64C78AA-9F7E-B0FC-0459-1DE77EF64A65}"/>
            </ac:spMkLst>
          </pc:spChg>
          <pc:spChg chg="add mod ord">
            <ac:chgData name="Lukas Kozel" userId="5faef357-946f-4c0e-bd5d-396a2e3cc0bf" providerId="ADAL" clId="{26B7CC55-7383-4DEF-BC92-4B5300145D0D}" dt="2024-04-26T07:40:02.658" v="5405"/>
            <ac:spMkLst>
              <pc:docMk/>
              <pc:sldMasterMk cId="2778743547" sldId="2147483787"/>
              <pc:sldLayoutMk cId="1132022480" sldId="2147483790"/>
              <ac:spMk id="4" creationId="{59C86369-2917-5C00-63F7-DCA150181778}"/>
            </ac:spMkLst>
          </pc:spChg>
          <pc:spChg chg="mod ord">
            <ac:chgData name="Lukas Kozel" userId="5faef357-946f-4c0e-bd5d-396a2e3cc0bf" providerId="ADAL" clId="{26B7CC55-7383-4DEF-BC92-4B5300145D0D}" dt="2024-04-26T07:40:02.660" v="5407"/>
            <ac:spMkLst>
              <pc:docMk/>
              <pc:sldMasterMk cId="2778743547" sldId="2147483787"/>
              <pc:sldLayoutMk cId="1132022480" sldId="2147483790"/>
              <ac:spMk id="8" creationId="{818CE4D8-2E9B-6D82-AFD8-E0B5785E8308}"/>
            </ac:spMkLst>
          </pc:spChg>
          <pc:spChg chg="mod ord">
            <ac:chgData name="Lukas Kozel" userId="5faef357-946f-4c0e-bd5d-396a2e3cc0bf" providerId="ADAL" clId="{26B7CC55-7383-4DEF-BC92-4B5300145D0D}" dt="2024-04-26T07:40:02.665" v="5413"/>
            <ac:spMkLst>
              <pc:docMk/>
              <pc:sldMasterMk cId="2778743547" sldId="2147483787"/>
              <pc:sldLayoutMk cId="1132022480" sldId="2147483790"/>
              <ac:spMk id="25" creationId="{5010CEB8-565E-42F5-4742-709D85467021}"/>
            </ac:spMkLst>
          </pc:spChg>
          <pc:spChg chg="mod ord">
            <ac:chgData name="Lukas Kozel" userId="5faef357-946f-4c0e-bd5d-396a2e3cc0bf" providerId="ADAL" clId="{26B7CC55-7383-4DEF-BC92-4B5300145D0D}" dt="2024-04-26T07:40:02.666" v="5415"/>
            <ac:spMkLst>
              <pc:docMk/>
              <pc:sldMasterMk cId="2778743547" sldId="2147483787"/>
              <pc:sldLayoutMk cId="1132022480" sldId="2147483790"/>
              <ac:spMk id="27" creationId="{FE6ECE98-B103-0B17-ADE4-45911656A965}"/>
            </ac:spMkLst>
          </pc:spChg>
          <pc:spChg chg="mod ord">
            <ac:chgData name="Lukas Kozel" userId="5faef357-946f-4c0e-bd5d-396a2e3cc0bf" providerId="ADAL" clId="{26B7CC55-7383-4DEF-BC92-4B5300145D0D}" dt="2024-04-26T07:40:02.667" v="5417"/>
            <ac:spMkLst>
              <pc:docMk/>
              <pc:sldMasterMk cId="2778743547" sldId="2147483787"/>
              <pc:sldLayoutMk cId="1132022480" sldId="2147483790"/>
              <ac:spMk id="55" creationId="{4E958306-4AEF-CEAD-8357-3ACDACC1182B}"/>
            </ac:spMkLst>
          </pc:spChg>
          <pc:spChg chg="mod ord">
            <ac:chgData name="Lukas Kozel" userId="5faef357-946f-4c0e-bd5d-396a2e3cc0bf" providerId="ADAL" clId="{26B7CC55-7383-4DEF-BC92-4B5300145D0D}" dt="2024-04-26T07:40:02.669" v="5419"/>
            <ac:spMkLst>
              <pc:docMk/>
              <pc:sldMasterMk cId="2778743547" sldId="2147483787"/>
              <pc:sldLayoutMk cId="1132022480" sldId="2147483790"/>
              <ac:spMk id="56" creationId="{30D69E71-745D-C332-71F5-10EB23E2DF0B}"/>
            </ac:spMkLst>
          </pc:spChg>
          <pc:spChg chg="mod ord">
            <ac:chgData name="Lukas Kozel" userId="5faef357-946f-4c0e-bd5d-396a2e3cc0bf" providerId="ADAL" clId="{26B7CC55-7383-4DEF-BC92-4B5300145D0D}" dt="2024-04-26T07:40:02.671" v="5423"/>
            <ac:spMkLst>
              <pc:docMk/>
              <pc:sldMasterMk cId="2778743547" sldId="2147483787"/>
              <pc:sldLayoutMk cId="1132022480" sldId="2147483790"/>
              <ac:spMk id="58" creationId="{F93DFDA9-A156-2571-D7A6-02BE88E86A5F}"/>
            </ac:spMkLst>
          </pc:spChg>
          <pc:spChg chg="mod ord">
            <ac:chgData name="Lukas Kozel" userId="5faef357-946f-4c0e-bd5d-396a2e3cc0bf" providerId="ADAL" clId="{26B7CC55-7383-4DEF-BC92-4B5300145D0D}" dt="2024-04-26T07:40:02.673" v="5425"/>
            <ac:spMkLst>
              <pc:docMk/>
              <pc:sldMasterMk cId="2778743547" sldId="2147483787"/>
              <pc:sldLayoutMk cId="1132022480" sldId="2147483790"/>
              <ac:spMk id="59" creationId="{1EF46AF6-FEFF-EAA3-1C9C-82CE2EE68682}"/>
            </ac:spMkLst>
          </pc:spChg>
          <pc:spChg chg="mod ord">
            <ac:chgData name="Lukas Kozel" userId="5faef357-946f-4c0e-bd5d-396a2e3cc0bf" providerId="ADAL" clId="{26B7CC55-7383-4DEF-BC92-4B5300145D0D}" dt="2024-04-26T07:40:02.674" v="5427"/>
            <ac:spMkLst>
              <pc:docMk/>
              <pc:sldMasterMk cId="2778743547" sldId="2147483787"/>
              <pc:sldLayoutMk cId="1132022480" sldId="2147483790"/>
              <ac:spMk id="66" creationId="{6F79EED6-62EA-B2F1-1EEC-3BA1D45F727B}"/>
            </ac:spMkLst>
          </pc:spChg>
          <pc:spChg chg="mod ord">
            <ac:chgData name="Lukas Kozel" userId="5faef357-946f-4c0e-bd5d-396a2e3cc0bf" providerId="ADAL" clId="{26B7CC55-7383-4DEF-BC92-4B5300145D0D}" dt="2024-04-26T07:40:02.675" v="5429"/>
            <ac:spMkLst>
              <pc:docMk/>
              <pc:sldMasterMk cId="2778743547" sldId="2147483787"/>
              <pc:sldLayoutMk cId="1132022480" sldId="2147483790"/>
              <ac:spMk id="67" creationId="{B0230F14-FC5E-7E2C-08FB-41694C1324EA}"/>
            </ac:spMkLst>
          </pc:spChg>
          <pc:spChg chg="mod ord">
            <ac:chgData name="Lukas Kozel" userId="5faef357-946f-4c0e-bd5d-396a2e3cc0bf" providerId="ADAL" clId="{26B7CC55-7383-4DEF-BC92-4B5300145D0D}" dt="2024-04-26T07:40:02.677" v="5431"/>
            <ac:spMkLst>
              <pc:docMk/>
              <pc:sldMasterMk cId="2778743547" sldId="2147483787"/>
              <pc:sldLayoutMk cId="1132022480" sldId="2147483790"/>
              <ac:spMk id="68" creationId="{DD455C29-7F5F-2ED5-954A-E024D60A9903}"/>
            </ac:spMkLst>
          </pc:spChg>
          <pc:spChg chg="mod ord">
            <ac:chgData name="Lukas Kozel" userId="5faef357-946f-4c0e-bd5d-396a2e3cc0bf" providerId="ADAL" clId="{26B7CC55-7383-4DEF-BC92-4B5300145D0D}" dt="2024-04-26T07:40:02.678" v="5433"/>
            <ac:spMkLst>
              <pc:docMk/>
              <pc:sldMasterMk cId="2778743547" sldId="2147483787"/>
              <pc:sldLayoutMk cId="1132022480" sldId="2147483790"/>
              <ac:spMk id="69" creationId="{13463744-7FCE-7FFA-0FB3-9CE6E4A0A1E3}"/>
            </ac:spMkLst>
          </pc:spChg>
          <pc:spChg chg="mod ord">
            <ac:chgData name="Lukas Kozel" userId="5faef357-946f-4c0e-bd5d-396a2e3cc0bf" providerId="ADAL" clId="{26B7CC55-7383-4DEF-BC92-4B5300145D0D}" dt="2024-04-26T07:40:02.679" v="5435"/>
            <ac:spMkLst>
              <pc:docMk/>
              <pc:sldMasterMk cId="2778743547" sldId="2147483787"/>
              <pc:sldLayoutMk cId="1132022480" sldId="2147483790"/>
              <ac:spMk id="70" creationId="{D6F7616F-EA4F-6B8B-7335-7D235CC20DF9}"/>
            </ac:spMkLst>
          </pc:spChg>
          <pc:spChg chg="mod ord">
            <ac:chgData name="Lukas Kozel" userId="5faef357-946f-4c0e-bd5d-396a2e3cc0bf" providerId="ADAL" clId="{26B7CC55-7383-4DEF-BC92-4B5300145D0D}" dt="2024-04-26T07:40:02.680" v="5437"/>
            <ac:spMkLst>
              <pc:docMk/>
              <pc:sldMasterMk cId="2778743547" sldId="2147483787"/>
              <pc:sldLayoutMk cId="1132022480" sldId="2147483790"/>
              <ac:spMk id="71" creationId="{427B56A8-CE68-3DAC-5EF8-4EEFD917ACE5}"/>
            </ac:spMkLst>
          </pc:spChg>
          <pc:spChg chg="mod ord">
            <ac:chgData name="Lukas Kozel" userId="5faef357-946f-4c0e-bd5d-396a2e3cc0bf" providerId="ADAL" clId="{26B7CC55-7383-4DEF-BC92-4B5300145D0D}" dt="2024-04-26T07:40:02.681" v="5439"/>
            <ac:spMkLst>
              <pc:docMk/>
              <pc:sldMasterMk cId="2778743547" sldId="2147483787"/>
              <pc:sldLayoutMk cId="1132022480" sldId="2147483790"/>
              <ac:spMk id="73" creationId="{75C166A0-7701-EB4B-C77D-C395F803DF91}"/>
            </ac:spMkLst>
          </pc:spChg>
          <pc:spChg chg="mod ord">
            <ac:chgData name="Lukas Kozel" userId="5faef357-946f-4c0e-bd5d-396a2e3cc0bf" providerId="ADAL" clId="{26B7CC55-7383-4DEF-BC92-4B5300145D0D}" dt="2024-04-26T07:40:02.682" v="5441"/>
            <ac:spMkLst>
              <pc:docMk/>
              <pc:sldMasterMk cId="2778743547" sldId="2147483787"/>
              <pc:sldLayoutMk cId="1132022480" sldId="2147483790"/>
              <ac:spMk id="74" creationId="{0AE82987-BD97-4A35-E0A2-F3D3FD057917}"/>
            </ac:spMkLst>
          </pc:spChg>
          <pc:spChg chg="mod ord">
            <ac:chgData name="Lukas Kozel" userId="5faef357-946f-4c0e-bd5d-396a2e3cc0bf" providerId="ADAL" clId="{26B7CC55-7383-4DEF-BC92-4B5300145D0D}" dt="2024-04-26T07:40:02.684" v="5443"/>
            <ac:spMkLst>
              <pc:docMk/>
              <pc:sldMasterMk cId="2778743547" sldId="2147483787"/>
              <pc:sldLayoutMk cId="1132022480" sldId="2147483790"/>
              <ac:spMk id="75" creationId="{45ECE277-8ACF-07B9-5B4D-C95FAD66A38B}"/>
            </ac:spMkLst>
          </pc:spChg>
          <pc:spChg chg="mod ord">
            <ac:chgData name="Lukas Kozel" userId="5faef357-946f-4c0e-bd5d-396a2e3cc0bf" providerId="ADAL" clId="{26B7CC55-7383-4DEF-BC92-4B5300145D0D}" dt="2024-04-26T07:40:02.684" v="5445"/>
            <ac:spMkLst>
              <pc:docMk/>
              <pc:sldMasterMk cId="2778743547" sldId="2147483787"/>
              <pc:sldLayoutMk cId="1132022480" sldId="2147483790"/>
              <ac:spMk id="76" creationId="{60A12744-EC1F-314C-D4F4-A90958096629}"/>
            </ac:spMkLst>
          </pc:spChg>
          <pc:spChg chg="mod ord">
            <ac:chgData name="Lukas Kozel" userId="5faef357-946f-4c0e-bd5d-396a2e3cc0bf" providerId="ADAL" clId="{26B7CC55-7383-4DEF-BC92-4B5300145D0D}" dt="2024-04-26T07:40:02.685" v="5447"/>
            <ac:spMkLst>
              <pc:docMk/>
              <pc:sldMasterMk cId="2778743547" sldId="2147483787"/>
              <pc:sldLayoutMk cId="1132022480" sldId="2147483790"/>
              <ac:spMk id="77" creationId="{2850950E-0242-9E7E-F9D1-91CD29303D03}"/>
            </ac:spMkLst>
          </pc:spChg>
          <pc:spChg chg="mod ord">
            <ac:chgData name="Lukas Kozel" userId="5faef357-946f-4c0e-bd5d-396a2e3cc0bf" providerId="ADAL" clId="{26B7CC55-7383-4DEF-BC92-4B5300145D0D}" dt="2024-04-26T07:40:02.688" v="5449"/>
            <ac:spMkLst>
              <pc:docMk/>
              <pc:sldMasterMk cId="2778743547" sldId="2147483787"/>
              <pc:sldLayoutMk cId="1132022480" sldId="2147483790"/>
              <ac:spMk id="78" creationId="{620D2972-74A6-EB1D-CF5F-E5E41D090271}"/>
            </ac:spMkLst>
          </pc:spChg>
          <pc:spChg chg="mod ord">
            <ac:chgData name="Lukas Kozel" userId="5faef357-946f-4c0e-bd5d-396a2e3cc0bf" providerId="ADAL" clId="{26B7CC55-7383-4DEF-BC92-4B5300145D0D}" dt="2024-04-26T07:40:02.690" v="5453"/>
            <ac:spMkLst>
              <pc:docMk/>
              <pc:sldMasterMk cId="2778743547" sldId="2147483787"/>
              <pc:sldLayoutMk cId="1132022480" sldId="2147483790"/>
              <ac:spMk id="155" creationId="{20930173-5D85-66C9-BC6D-1A26AA0BFA53}"/>
            </ac:spMkLst>
          </pc:spChg>
          <pc:spChg chg="mod ord">
            <ac:chgData name="Lukas Kozel" userId="5faef357-946f-4c0e-bd5d-396a2e3cc0bf" providerId="ADAL" clId="{26B7CC55-7383-4DEF-BC92-4B5300145D0D}" dt="2024-04-26T07:40:02.691" v="5455"/>
            <ac:spMkLst>
              <pc:docMk/>
              <pc:sldMasterMk cId="2778743547" sldId="2147483787"/>
              <pc:sldLayoutMk cId="1132022480" sldId="2147483790"/>
              <ac:spMk id="156" creationId="{F60F9693-53D3-F181-FC24-BC2A14842A3A}"/>
            </ac:spMkLst>
          </pc:spChg>
          <pc:spChg chg="mod ord">
            <ac:chgData name="Lukas Kozel" userId="5faef357-946f-4c0e-bd5d-396a2e3cc0bf" providerId="ADAL" clId="{26B7CC55-7383-4DEF-BC92-4B5300145D0D}" dt="2024-04-26T07:40:02.692" v="5457"/>
            <ac:spMkLst>
              <pc:docMk/>
              <pc:sldMasterMk cId="2778743547" sldId="2147483787"/>
              <pc:sldLayoutMk cId="1132022480" sldId="2147483790"/>
              <ac:spMk id="158" creationId="{42DE3A7F-ED65-6722-F99C-ED20B11EF42E}"/>
            </ac:spMkLst>
          </pc:spChg>
          <pc:spChg chg="mod ord">
            <ac:chgData name="Lukas Kozel" userId="5faef357-946f-4c0e-bd5d-396a2e3cc0bf" providerId="ADAL" clId="{26B7CC55-7383-4DEF-BC92-4B5300145D0D}" dt="2024-04-26T07:40:02.693" v="5459"/>
            <ac:spMkLst>
              <pc:docMk/>
              <pc:sldMasterMk cId="2778743547" sldId="2147483787"/>
              <pc:sldLayoutMk cId="1132022480" sldId="2147483790"/>
              <ac:spMk id="159" creationId="{F937455E-0CAE-DBC7-56EA-5DFA8E1330C6}"/>
            </ac:spMkLst>
          </pc:spChg>
          <pc:spChg chg="mod ord">
            <ac:chgData name="Lukas Kozel" userId="5faef357-946f-4c0e-bd5d-396a2e3cc0bf" providerId="ADAL" clId="{26B7CC55-7383-4DEF-BC92-4B5300145D0D}" dt="2024-04-26T07:40:02.694" v="5461"/>
            <ac:spMkLst>
              <pc:docMk/>
              <pc:sldMasterMk cId="2778743547" sldId="2147483787"/>
              <pc:sldLayoutMk cId="1132022480" sldId="2147483790"/>
              <ac:spMk id="160" creationId="{508163FC-C7AC-50C6-8374-14B7DA09071B}"/>
            </ac:spMkLst>
          </pc:spChg>
          <pc:spChg chg="mod ord">
            <ac:chgData name="Lukas Kozel" userId="5faef357-946f-4c0e-bd5d-396a2e3cc0bf" providerId="ADAL" clId="{26B7CC55-7383-4DEF-BC92-4B5300145D0D}" dt="2024-04-26T07:40:02.696" v="5463"/>
            <ac:spMkLst>
              <pc:docMk/>
              <pc:sldMasterMk cId="2778743547" sldId="2147483787"/>
              <pc:sldLayoutMk cId="1132022480" sldId="2147483790"/>
              <ac:spMk id="161" creationId="{C5BF50C9-CB1C-61D7-E22D-B4E4FB99FA1D}"/>
            </ac:spMkLst>
          </pc:spChg>
          <pc:spChg chg="mod ord">
            <ac:chgData name="Lukas Kozel" userId="5faef357-946f-4c0e-bd5d-396a2e3cc0bf" providerId="ADAL" clId="{26B7CC55-7383-4DEF-BC92-4B5300145D0D}" dt="2024-04-26T07:40:02.697" v="5465"/>
            <ac:spMkLst>
              <pc:docMk/>
              <pc:sldMasterMk cId="2778743547" sldId="2147483787"/>
              <pc:sldLayoutMk cId="1132022480" sldId="2147483790"/>
              <ac:spMk id="162" creationId="{C38E712B-3598-AD5B-CD02-CE4517222D65}"/>
            </ac:spMkLst>
          </pc:spChg>
          <pc:spChg chg="mod ord">
            <ac:chgData name="Lukas Kozel" userId="5faef357-946f-4c0e-bd5d-396a2e3cc0bf" providerId="ADAL" clId="{26B7CC55-7383-4DEF-BC92-4B5300145D0D}" dt="2024-04-26T07:40:02.698" v="5467"/>
            <ac:spMkLst>
              <pc:docMk/>
              <pc:sldMasterMk cId="2778743547" sldId="2147483787"/>
              <pc:sldLayoutMk cId="1132022480" sldId="2147483790"/>
              <ac:spMk id="163" creationId="{D7B25061-07A6-C944-538A-2CD6D39C71B8}"/>
            </ac:spMkLst>
          </pc:spChg>
          <pc:spChg chg="mod ord">
            <ac:chgData name="Lukas Kozel" userId="5faef357-946f-4c0e-bd5d-396a2e3cc0bf" providerId="ADAL" clId="{26B7CC55-7383-4DEF-BC92-4B5300145D0D}" dt="2024-04-26T07:40:02.699" v="5469"/>
            <ac:spMkLst>
              <pc:docMk/>
              <pc:sldMasterMk cId="2778743547" sldId="2147483787"/>
              <pc:sldLayoutMk cId="1132022480" sldId="2147483790"/>
              <ac:spMk id="164" creationId="{5EDF27D1-73ED-8176-3442-90DB20F3D34B}"/>
            </ac:spMkLst>
          </pc:spChg>
          <pc:spChg chg="mod ord">
            <ac:chgData name="Lukas Kozel" userId="5faef357-946f-4c0e-bd5d-396a2e3cc0bf" providerId="ADAL" clId="{26B7CC55-7383-4DEF-BC92-4B5300145D0D}" dt="2024-04-26T07:40:02.700" v="5471"/>
            <ac:spMkLst>
              <pc:docMk/>
              <pc:sldMasterMk cId="2778743547" sldId="2147483787"/>
              <pc:sldLayoutMk cId="1132022480" sldId="2147483790"/>
              <ac:spMk id="165" creationId="{9D39714A-F487-D053-726D-05197EBA0C7C}"/>
            </ac:spMkLst>
          </pc:spChg>
          <pc:spChg chg="mod ord">
            <ac:chgData name="Lukas Kozel" userId="5faef357-946f-4c0e-bd5d-396a2e3cc0bf" providerId="ADAL" clId="{26B7CC55-7383-4DEF-BC92-4B5300145D0D}" dt="2024-04-26T07:40:02.701" v="5473"/>
            <ac:spMkLst>
              <pc:docMk/>
              <pc:sldMasterMk cId="2778743547" sldId="2147483787"/>
              <pc:sldLayoutMk cId="1132022480" sldId="2147483790"/>
              <ac:spMk id="166" creationId="{E9329E4D-7FA4-BE01-8D42-7715DF6CD923}"/>
            </ac:spMkLst>
          </pc:spChg>
          <pc:spChg chg="mod ord">
            <ac:chgData name="Lukas Kozel" userId="5faef357-946f-4c0e-bd5d-396a2e3cc0bf" providerId="ADAL" clId="{26B7CC55-7383-4DEF-BC92-4B5300145D0D}" dt="2024-04-26T07:40:02.703" v="5475"/>
            <ac:spMkLst>
              <pc:docMk/>
              <pc:sldMasterMk cId="2778743547" sldId="2147483787"/>
              <pc:sldLayoutMk cId="1132022480" sldId="2147483790"/>
              <ac:spMk id="167" creationId="{0AA5120E-E93C-47F4-4273-AB60CE0AEA1F}"/>
            </ac:spMkLst>
          </pc:spChg>
          <pc:spChg chg="mod ord">
            <ac:chgData name="Lukas Kozel" userId="5faef357-946f-4c0e-bd5d-396a2e3cc0bf" providerId="ADAL" clId="{26B7CC55-7383-4DEF-BC92-4B5300145D0D}" dt="2024-04-26T07:40:02.704" v="5477"/>
            <ac:spMkLst>
              <pc:docMk/>
              <pc:sldMasterMk cId="2778743547" sldId="2147483787"/>
              <pc:sldLayoutMk cId="1132022480" sldId="2147483790"/>
              <ac:spMk id="168" creationId="{590E8E65-4CAA-C464-CEAA-45D6555EBAC0}"/>
            </ac:spMkLst>
          </pc:spChg>
          <pc:spChg chg="mod ord">
            <ac:chgData name="Lukas Kozel" userId="5faef357-946f-4c0e-bd5d-396a2e3cc0bf" providerId="ADAL" clId="{26B7CC55-7383-4DEF-BC92-4B5300145D0D}" dt="2024-04-26T07:40:02.705" v="5479"/>
            <ac:spMkLst>
              <pc:docMk/>
              <pc:sldMasterMk cId="2778743547" sldId="2147483787"/>
              <pc:sldLayoutMk cId="1132022480" sldId="2147483790"/>
              <ac:spMk id="169" creationId="{CB0D05BC-FAB8-3DCD-DEDE-37D1B9B64ECA}"/>
            </ac:spMkLst>
          </pc:spChg>
          <pc:spChg chg="mod ord">
            <ac:chgData name="Lukas Kozel" userId="5faef357-946f-4c0e-bd5d-396a2e3cc0bf" providerId="ADAL" clId="{26B7CC55-7383-4DEF-BC92-4B5300145D0D}" dt="2024-04-26T07:40:02.706" v="5481"/>
            <ac:spMkLst>
              <pc:docMk/>
              <pc:sldMasterMk cId="2778743547" sldId="2147483787"/>
              <pc:sldLayoutMk cId="1132022480" sldId="2147483790"/>
              <ac:spMk id="170" creationId="{175558D0-53BC-C392-A9C2-8BBF2C6F5D60}"/>
            </ac:spMkLst>
          </pc:spChg>
          <pc:spChg chg="mod ord">
            <ac:chgData name="Lukas Kozel" userId="5faef357-946f-4c0e-bd5d-396a2e3cc0bf" providerId="ADAL" clId="{26B7CC55-7383-4DEF-BC92-4B5300145D0D}" dt="2024-04-26T07:40:02.707" v="5483"/>
            <ac:spMkLst>
              <pc:docMk/>
              <pc:sldMasterMk cId="2778743547" sldId="2147483787"/>
              <pc:sldLayoutMk cId="1132022480" sldId="2147483790"/>
              <ac:spMk id="171" creationId="{7A34260C-290C-AF00-03F0-45945C9DB369}"/>
            </ac:spMkLst>
          </pc:spChg>
          <pc:graphicFrameChg chg="mod">
            <ac:chgData name="Lukas Kozel" userId="5faef357-946f-4c0e-bd5d-396a2e3cc0bf" providerId="ADAL" clId="{26B7CC55-7383-4DEF-BC92-4B5300145D0D}" dt="2024-04-26T07:40:02.715" v="5491"/>
            <ac:graphicFrameMkLst>
              <pc:docMk/>
              <pc:sldMasterMk cId="2778743547" sldId="2147483787"/>
              <pc:sldLayoutMk cId="1132022480" sldId="2147483790"/>
              <ac:graphicFrameMk id="6" creationId="{5A4AE298-F8DF-BD1A-545D-8F113622CDD4}"/>
            </ac:graphicFrameMkLst>
          </pc:graphicFrameChg>
          <pc:picChg chg="mod ord">
            <ac:chgData name="Lukas Kozel" userId="5faef357-946f-4c0e-bd5d-396a2e3cc0bf" providerId="ADAL" clId="{26B7CC55-7383-4DEF-BC92-4B5300145D0D}" dt="2024-04-26T07:40:02.670" v="5421"/>
            <ac:picMkLst>
              <pc:docMk/>
              <pc:sldMasterMk cId="2778743547" sldId="2147483787"/>
              <pc:sldLayoutMk cId="1132022480" sldId="2147483790"/>
              <ac:picMk id="57" creationId="{6FC1E837-A005-A30E-AB14-727340BE6E17}"/>
            </ac:picMkLst>
          </pc:picChg>
          <pc:picChg chg="mod ord">
            <ac:chgData name="Lukas Kozel" userId="5faef357-946f-4c0e-bd5d-396a2e3cc0bf" providerId="ADAL" clId="{26B7CC55-7383-4DEF-BC92-4B5300145D0D}" dt="2024-04-26T07:40:02.689" v="5451"/>
            <ac:picMkLst>
              <pc:docMk/>
              <pc:sldMasterMk cId="2778743547" sldId="2147483787"/>
              <pc:sldLayoutMk cId="1132022480" sldId="2147483790"/>
              <ac:picMk id="80" creationId="{D567D8CA-6B3D-EC27-ECD7-69861E2EE373}"/>
            </ac:picMkLst>
          </pc:picChg>
          <pc:picChg chg="mod ord">
            <ac:chgData name="Lukas Kozel" userId="5faef357-946f-4c0e-bd5d-396a2e3cc0bf" providerId="ADAL" clId="{26B7CC55-7383-4DEF-BC92-4B5300145D0D}" dt="2024-04-26T07:40:02.708" v="5485"/>
            <ac:picMkLst>
              <pc:docMk/>
              <pc:sldMasterMk cId="2778743547" sldId="2147483787"/>
              <pc:sldLayoutMk cId="1132022480" sldId="2147483790"/>
              <ac:picMk id="188" creationId="{FEF6E253-276C-1975-0FDF-1A647CEA254F}"/>
            </ac:picMkLst>
          </pc:picChg>
          <pc:picChg chg="mod ord">
            <ac:chgData name="Lukas Kozel" userId="5faef357-946f-4c0e-bd5d-396a2e3cc0bf" providerId="ADAL" clId="{26B7CC55-7383-4DEF-BC92-4B5300145D0D}" dt="2024-04-26T07:40:02.710" v="5487"/>
            <ac:picMkLst>
              <pc:docMk/>
              <pc:sldMasterMk cId="2778743547" sldId="2147483787"/>
              <pc:sldLayoutMk cId="1132022480" sldId="2147483790"/>
              <ac:picMk id="189" creationId="{B158C2A5-44EF-72A4-777A-59A5978BFE7D}"/>
            </ac:picMkLst>
          </pc:picChg>
        </pc:sldLayoutChg>
        <pc:sldLayoutChg chg="del">
          <pc:chgData name="Lukas Kozel" userId="5faef357-946f-4c0e-bd5d-396a2e3cc0bf" providerId="ADAL" clId="{26B7CC55-7383-4DEF-BC92-4B5300145D0D}" dt="2024-04-26T08:09:21.836" v="6060" actId="47"/>
          <pc:sldLayoutMkLst>
            <pc:docMk/>
            <pc:sldMasterMk cId="2778743547" sldId="2147483787"/>
            <pc:sldLayoutMk cId="525466166" sldId="2147483791"/>
          </pc:sldLayoutMkLst>
        </pc:sldLayoutChg>
        <pc:sldLayoutChg chg="addSp delSp modSp add mod ord modTransition">
          <pc:chgData name="Lukas Kozel" userId="5faef357-946f-4c0e-bd5d-396a2e3cc0bf" providerId="ADAL" clId="{26B7CC55-7383-4DEF-BC92-4B5300145D0D}" dt="2024-04-26T09:37:55.081" v="6411" actId="1037"/>
          <pc:sldLayoutMkLst>
            <pc:docMk/>
            <pc:sldMasterMk cId="2778743547" sldId="2147483787"/>
            <pc:sldLayoutMk cId="1130511476" sldId="2147483791"/>
          </pc:sldLayoutMkLst>
          <pc:spChg chg="mod ord">
            <ac:chgData name="Lukas Kozel" userId="5faef357-946f-4c0e-bd5d-396a2e3cc0bf" providerId="ADAL" clId="{26B7CC55-7383-4DEF-BC92-4B5300145D0D}" dt="2024-04-26T09:30:17.968" v="6110"/>
            <ac:spMkLst>
              <pc:docMk/>
              <pc:sldMasterMk cId="2778743547" sldId="2147483787"/>
              <pc:sldLayoutMk cId="1130511476" sldId="2147483791"/>
              <ac:spMk id="2" creationId="{2A0067F3-F027-DB80-B04D-4B3A310C715E}"/>
            </ac:spMkLst>
          </pc:spChg>
          <pc:spChg chg="mod ord">
            <ac:chgData name="Lukas Kozel" userId="5faef357-946f-4c0e-bd5d-396a2e3cc0bf" providerId="ADAL" clId="{26B7CC55-7383-4DEF-BC92-4B5300145D0D}" dt="2024-04-26T09:30:17.969" v="6112"/>
            <ac:spMkLst>
              <pc:docMk/>
              <pc:sldMasterMk cId="2778743547" sldId="2147483787"/>
              <pc:sldLayoutMk cId="1130511476" sldId="2147483791"/>
              <ac:spMk id="3" creationId="{F64C78AA-9F7E-B0FC-0459-1DE77EF64A65}"/>
            </ac:spMkLst>
          </pc:spChg>
          <pc:spChg chg="add mod ord">
            <ac:chgData name="Lukas Kozel" userId="5faef357-946f-4c0e-bd5d-396a2e3cc0bf" providerId="ADAL" clId="{26B7CC55-7383-4DEF-BC92-4B5300145D0D}" dt="2024-04-26T09:30:17.971" v="6116"/>
            <ac:spMkLst>
              <pc:docMk/>
              <pc:sldMasterMk cId="2778743547" sldId="2147483787"/>
              <pc:sldLayoutMk cId="1130511476" sldId="2147483791"/>
              <ac:spMk id="4" creationId="{AF7FD4AE-129C-6268-003D-8FC6FF92DA77}"/>
            </ac:spMkLst>
          </pc:spChg>
          <pc:spChg chg="add mod ord">
            <ac:chgData name="Lukas Kozel" userId="5faef357-946f-4c0e-bd5d-396a2e3cc0bf" providerId="ADAL" clId="{26B7CC55-7383-4DEF-BC92-4B5300145D0D}" dt="2024-04-26T09:30:17.972" v="6118"/>
            <ac:spMkLst>
              <pc:docMk/>
              <pc:sldMasterMk cId="2778743547" sldId="2147483787"/>
              <pc:sldLayoutMk cId="1130511476" sldId="2147483791"/>
              <ac:spMk id="5" creationId="{264047DE-72B0-9AE3-907B-6588E535F001}"/>
            </ac:spMkLst>
          </pc:spChg>
          <pc:spChg chg="mod ord">
            <ac:chgData name="Lukas Kozel" userId="5faef357-946f-4c0e-bd5d-396a2e3cc0bf" providerId="ADAL" clId="{26B7CC55-7383-4DEF-BC92-4B5300145D0D}" dt="2024-04-26T09:30:17.965" v="6108"/>
            <ac:spMkLst>
              <pc:docMk/>
              <pc:sldMasterMk cId="2778743547" sldId="2147483787"/>
              <pc:sldLayoutMk cId="1130511476" sldId="2147483791"/>
              <ac:spMk id="8" creationId="{818CE4D8-2E9B-6D82-AFD8-E0B5785E8308}"/>
            </ac:spMkLst>
          </pc:spChg>
          <pc:spChg chg="add del mod">
            <ac:chgData name="Lukas Kozel" userId="5faef357-946f-4c0e-bd5d-396a2e3cc0bf" providerId="ADAL" clId="{26B7CC55-7383-4DEF-BC92-4B5300145D0D}" dt="2024-04-26T08:10:34.482" v="6079" actId="478"/>
            <ac:spMkLst>
              <pc:docMk/>
              <pc:sldMasterMk cId="2778743547" sldId="2147483787"/>
              <pc:sldLayoutMk cId="1130511476" sldId="2147483791"/>
              <ac:spMk id="10" creationId="{0FDDDF44-B46E-4DA8-F6D1-6FB334AD3FF1}"/>
            </ac:spMkLst>
          </pc:spChg>
          <pc:spChg chg="add del mod ord">
            <ac:chgData name="Lukas Kozel" userId="5faef357-946f-4c0e-bd5d-396a2e3cc0bf" providerId="ADAL" clId="{26B7CC55-7383-4DEF-BC92-4B5300145D0D}" dt="2024-04-26T09:31:09.870" v="6157" actId="478"/>
            <ac:spMkLst>
              <pc:docMk/>
              <pc:sldMasterMk cId="2778743547" sldId="2147483787"/>
              <pc:sldLayoutMk cId="1130511476" sldId="2147483791"/>
              <ac:spMk id="11" creationId="{D98D8F95-26BA-74BF-A813-740EAAD73483}"/>
            </ac:spMkLst>
          </pc:spChg>
          <pc:spChg chg="add del mod ord">
            <ac:chgData name="Lukas Kozel" userId="5faef357-946f-4c0e-bd5d-396a2e3cc0bf" providerId="ADAL" clId="{26B7CC55-7383-4DEF-BC92-4B5300145D0D}" dt="2024-04-26T09:33:41.827" v="6264" actId="478"/>
            <ac:spMkLst>
              <pc:docMk/>
              <pc:sldMasterMk cId="2778743547" sldId="2147483787"/>
              <pc:sldLayoutMk cId="1130511476" sldId="2147483791"/>
              <ac:spMk id="12" creationId="{CACC27B0-9A4C-52EF-E5E6-A777D8D55240}"/>
            </ac:spMkLst>
          </pc:spChg>
          <pc:spChg chg="add del mod ord">
            <ac:chgData name="Lukas Kozel" userId="5faef357-946f-4c0e-bd5d-396a2e3cc0bf" providerId="ADAL" clId="{26B7CC55-7383-4DEF-BC92-4B5300145D0D}" dt="2024-04-26T09:35:51.088" v="6377" actId="478"/>
            <ac:spMkLst>
              <pc:docMk/>
              <pc:sldMasterMk cId="2778743547" sldId="2147483787"/>
              <pc:sldLayoutMk cId="1130511476" sldId="2147483791"/>
              <ac:spMk id="13" creationId="{A2AC867C-C8FA-304E-611A-6FA3598554A6}"/>
            </ac:spMkLst>
          </pc:spChg>
          <pc:spChg chg="add del mod ord">
            <ac:chgData name="Lukas Kozel" userId="5faef357-946f-4c0e-bd5d-396a2e3cc0bf" providerId="ADAL" clId="{26B7CC55-7383-4DEF-BC92-4B5300145D0D}" dt="2024-04-26T09:35:51.088" v="6377" actId="478"/>
            <ac:spMkLst>
              <pc:docMk/>
              <pc:sldMasterMk cId="2778743547" sldId="2147483787"/>
              <pc:sldLayoutMk cId="1130511476" sldId="2147483791"/>
              <ac:spMk id="14" creationId="{409F8AC8-9AB5-1EE5-09ED-BA2D36181C7C}"/>
            </ac:spMkLst>
          </pc:spChg>
          <pc:spChg chg="add del mod ord">
            <ac:chgData name="Lukas Kozel" userId="5faef357-946f-4c0e-bd5d-396a2e3cc0bf" providerId="ADAL" clId="{26B7CC55-7383-4DEF-BC92-4B5300145D0D}" dt="2024-04-26T09:32:52.342" v="6235" actId="478"/>
            <ac:spMkLst>
              <pc:docMk/>
              <pc:sldMasterMk cId="2778743547" sldId="2147483787"/>
              <pc:sldLayoutMk cId="1130511476" sldId="2147483791"/>
              <ac:spMk id="15" creationId="{5A711C20-6B76-9E20-D905-006FC3A4C95A}"/>
            </ac:spMkLst>
          </pc:spChg>
          <pc:spChg chg="add del mod ord">
            <ac:chgData name="Lukas Kozel" userId="5faef357-946f-4c0e-bd5d-396a2e3cc0bf" providerId="ADAL" clId="{26B7CC55-7383-4DEF-BC92-4B5300145D0D}" dt="2024-04-26T09:35:51.088" v="6377" actId="478"/>
            <ac:spMkLst>
              <pc:docMk/>
              <pc:sldMasterMk cId="2778743547" sldId="2147483787"/>
              <pc:sldLayoutMk cId="1130511476" sldId="2147483791"/>
              <ac:spMk id="16" creationId="{878C8329-92C0-0BFE-15ED-9DB86688CFCE}"/>
            </ac:spMkLst>
          </pc:spChg>
          <pc:spChg chg="add del mod ord">
            <ac:chgData name="Lukas Kozel" userId="5faef357-946f-4c0e-bd5d-396a2e3cc0bf" providerId="ADAL" clId="{26B7CC55-7383-4DEF-BC92-4B5300145D0D}" dt="2024-04-26T09:35:51.088" v="6377" actId="478"/>
            <ac:spMkLst>
              <pc:docMk/>
              <pc:sldMasterMk cId="2778743547" sldId="2147483787"/>
              <pc:sldLayoutMk cId="1130511476" sldId="2147483791"/>
              <ac:spMk id="17" creationId="{974D649D-65D6-5368-EB56-96308FEAA9CC}"/>
            </ac:spMkLst>
          </pc:spChg>
          <pc:spChg chg="add del mod ord">
            <ac:chgData name="Lukas Kozel" userId="5faef357-946f-4c0e-bd5d-396a2e3cc0bf" providerId="ADAL" clId="{26B7CC55-7383-4DEF-BC92-4B5300145D0D}" dt="2024-04-26T09:32:06.389" v="6173" actId="478"/>
            <ac:spMkLst>
              <pc:docMk/>
              <pc:sldMasterMk cId="2778743547" sldId="2147483787"/>
              <pc:sldLayoutMk cId="1130511476" sldId="2147483791"/>
              <ac:spMk id="18" creationId="{04280325-3640-8D3D-349B-98AA7DDE79FD}"/>
            </ac:spMkLst>
          </pc:spChg>
          <pc:spChg chg="add del mod">
            <ac:chgData name="Lukas Kozel" userId="5faef357-946f-4c0e-bd5d-396a2e3cc0bf" providerId="ADAL" clId="{26B7CC55-7383-4DEF-BC92-4B5300145D0D}" dt="2024-04-26T09:35:51.088" v="6377" actId="478"/>
            <ac:spMkLst>
              <pc:docMk/>
              <pc:sldMasterMk cId="2778743547" sldId="2147483787"/>
              <pc:sldLayoutMk cId="1130511476" sldId="2147483791"/>
              <ac:spMk id="19" creationId="{4BD5D815-EDE2-F904-73C5-B1F06802C342}"/>
            </ac:spMkLst>
          </pc:spChg>
          <pc:spChg chg="add del mod">
            <ac:chgData name="Lukas Kozel" userId="5faef357-946f-4c0e-bd5d-396a2e3cc0bf" providerId="ADAL" clId="{26B7CC55-7383-4DEF-BC92-4B5300145D0D}" dt="2024-04-26T09:31:16.362" v="6160" actId="478"/>
            <ac:spMkLst>
              <pc:docMk/>
              <pc:sldMasterMk cId="2778743547" sldId="2147483787"/>
              <pc:sldLayoutMk cId="1130511476" sldId="2147483791"/>
              <ac:spMk id="20" creationId="{49361323-3C27-E29A-6815-5619E37B6AC1}"/>
            </ac:spMkLst>
          </pc:spChg>
          <pc:spChg chg="add mod">
            <ac:chgData name="Lukas Kozel" userId="5faef357-946f-4c0e-bd5d-396a2e3cc0bf" providerId="ADAL" clId="{26B7CC55-7383-4DEF-BC92-4B5300145D0D}" dt="2024-04-26T09:33:52.460" v="6267" actId="1076"/>
            <ac:spMkLst>
              <pc:docMk/>
              <pc:sldMasterMk cId="2778743547" sldId="2147483787"/>
              <pc:sldLayoutMk cId="1130511476" sldId="2147483791"/>
              <ac:spMk id="21" creationId="{2BC5CB4C-02EC-360A-D01C-F02C2AA22E50}"/>
            </ac:spMkLst>
          </pc:spChg>
          <pc:spChg chg="add mod">
            <ac:chgData name="Lukas Kozel" userId="5faef357-946f-4c0e-bd5d-396a2e3cc0bf" providerId="ADAL" clId="{26B7CC55-7383-4DEF-BC92-4B5300145D0D}" dt="2024-04-26T09:33:52.460" v="6267" actId="1076"/>
            <ac:spMkLst>
              <pc:docMk/>
              <pc:sldMasterMk cId="2778743547" sldId="2147483787"/>
              <pc:sldLayoutMk cId="1130511476" sldId="2147483791"/>
              <ac:spMk id="22" creationId="{7CE73E58-6242-1860-997C-5D6F2EA892D1}"/>
            </ac:spMkLst>
          </pc:spChg>
          <pc:spChg chg="add mod">
            <ac:chgData name="Lukas Kozel" userId="5faef357-946f-4c0e-bd5d-396a2e3cc0bf" providerId="ADAL" clId="{26B7CC55-7383-4DEF-BC92-4B5300145D0D}" dt="2024-04-26T09:33:52.460" v="6267" actId="1076"/>
            <ac:spMkLst>
              <pc:docMk/>
              <pc:sldMasterMk cId="2778743547" sldId="2147483787"/>
              <pc:sldLayoutMk cId="1130511476" sldId="2147483791"/>
              <ac:spMk id="23" creationId="{F3F1985F-A33E-7C59-47EB-40C8983972AD}"/>
            </ac:spMkLst>
          </pc:spChg>
          <pc:spChg chg="add mod">
            <ac:chgData name="Lukas Kozel" userId="5faef357-946f-4c0e-bd5d-396a2e3cc0bf" providerId="ADAL" clId="{26B7CC55-7383-4DEF-BC92-4B5300145D0D}" dt="2024-04-26T09:35:17.899" v="6345" actId="20577"/>
            <ac:spMkLst>
              <pc:docMk/>
              <pc:sldMasterMk cId="2778743547" sldId="2147483787"/>
              <pc:sldLayoutMk cId="1130511476" sldId="2147483791"/>
              <ac:spMk id="24" creationId="{0378BD70-1632-BDEF-4AD4-DC4B0791F848}"/>
            </ac:spMkLst>
          </pc:spChg>
          <pc:spChg chg="mod ord">
            <ac:chgData name="Lukas Kozel" userId="5faef357-946f-4c0e-bd5d-396a2e3cc0bf" providerId="ADAL" clId="{26B7CC55-7383-4DEF-BC92-4B5300145D0D}" dt="2024-04-26T09:30:17.970" v="6114"/>
            <ac:spMkLst>
              <pc:docMk/>
              <pc:sldMasterMk cId="2778743547" sldId="2147483787"/>
              <pc:sldLayoutMk cId="1130511476" sldId="2147483791"/>
              <ac:spMk id="25" creationId="{5010CEB8-565E-42F5-4742-709D85467021}"/>
            </ac:spMkLst>
          </pc:spChg>
          <pc:spChg chg="add mod">
            <ac:chgData name="Lukas Kozel" userId="5faef357-946f-4c0e-bd5d-396a2e3cc0bf" providerId="ADAL" clId="{26B7CC55-7383-4DEF-BC92-4B5300145D0D}" dt="2024-04-26T09:35:36.614" v="6348"/>
            <ac:spMkLst>
              <pc:docMk/>
              <pc:sldMasterMk cId="2778743547" sldId="2147483787"/>
              <pc:sldLayoutMk cId="1130511476" sldId="2147483791"/>
              <ac:spMk id="26" creationId="{95850E6D-EB45-0B2A-6E48-3199D8C2F6B5}"/>
            </ac:spMkLst>
          </pc:spChg>
          <pc:spChg chg="add del mod ord">
            <ac:chgData name="Lukas Kozel" userId="5faef357-946f-4c0e-bd5d-396a2e3cc0bf" providerId="ADAL" clId="{26B7CC55-7383-4DEF-BC92-4B5300145D0D}" dt="2024-04-26T09:33:52.460" v="6267" actId="1076"/>
            <ac:spMkLst>
              <pc:docMk/>
              <pc:sldMasterMk cId="2778743547" sldId="2147483787"/>
              <pc:sldLayoutMk cId="1130511476" sldId="2147483791"/>
              <ac:spMk id="27" creationId="{FE6ECE98-B103-0B17-ADE4-45911656A965}"/>
            </ac:spMkLst>
          </pc:spChg>
          <pc:spChg chg="add mod">
            <ac:chgData name="Lukas Kozel" userId="5faef357-946f-4c0e-bd5d-396a2e3cc0bf" providerId="ADAL" clId="{26B7CC55-7383-4DEF-BC92-4B5300145D0D}" dt="2024-04-26T09:35:45.625" v="6376" actId="20577"/>
            <ac:spMkLst>
              <pc:docMk/>
              <pc:sldMasterMk cId="2778743547" sldId="2147483787"/>
              <pc:sldLayoutMk cId="1130511476" sldId="2147483791"/>
              <ac:spMk id="28" creationId="{7AD620CC-7DA5-EF15-0196-10A7F30CBF5A}"/>
            </ac:spMkLst>
          </pc:spChg>
          <pc:spChg chg="add mod">
            <ac:chgData name="Lukas Kozel" userId="5faef357-946f-4c0e-bd5d-396a2e3cc0bf" providerId="ADAL" clId="{26B7CC55-7383-4DEF-BC92-4B5300145D0D}" dt="2024-04-26T09:34:10.994" v="6309" actId="20577"/>
            <ac:spMkLst>
              <pc:docMk/>
              <pc:sldMasterMk cId="2778743547" sldId="2147483787"/>
              <pc:sldLayoutMk cId="1130511476" sldId="2147483791"/>
              <ac:spMk id="29" creationId="{0B882F3C-4415-079A-618A-BDB5530049DD}"/>
            </ac:spMkLst>
          </pc:spChg>
          <pc:spChg chg="add del mod">
            <ac:chgData name="Lukas Kozel" userId="5faef357-946f-4c0e-bd5d-396a2e3cc0bf" providerId="ADAL" clId="{26B7CC55-7383-4DEF-BC92-4B5300145D0D}" dt="2024-04-26T09:36:39.769" v="6387" actId="478"/>
            <ac:spMkLst>
              <pc:docMk/>
              <pc:sldMasterMk cId="2778743547" sldId="2147483787"/>
              <pc:sldLayoutMk cId="1130511476" sldId="2147483791"/>
              <ac:spMk id="30" creationId="{3D6240F7-C783-FB3F-8239-30CE9C49B4A3}"/>
            </ac:spMkLst>
          </pc:spChg>
          <pc:spChg chg="add del mod">
            <ac:chgData name="Lukas Kozel" userId="5faef357-946f-4c0e-bd5d-396a2e3cc0bf" providerId="ADAL" clId="{26B7CC55-7383-4DEF-BC92-4B5300145D0D}" dt="2024-04-26T09:37:18.047" v="6397" actId="21"/>
            <ac:spMkLst>
              <pc:docMk/>
              <pc:sldMasterMk cId="2778743547" sldId="2147483787"/>
              <pc:sldLayoutMk cId="1130511476" sldId="2147483791"/>
              <ac:spMk id="31" creationId="{7ECC32D9-4287-4C13-29A4-C8ADECCA547D}"/>
            </ac:spMkLst>
          </pc:spChg>
          <pc:spChg chg="add mod">
            <ac:chgData name="Lukas Kozel" userId="5faef357-946f-4c0e-bd5d-396a2e3cc0bf" providerId="ADAL" clId="{26B7CC55-7383-4DEF-BC92-4B5300145D0D}" dt="2024-04-26T09:37:44.074" v="6407" actId="14100"/>
            <ac:spMkLst>
              <pc:docMk/>
              <pc:sldMasterMk cId="2778743547" sldId="2147483787"/>
              <pc:sldLayoutMk cId="1130511476" sldId="2147483791"/>
              <ac:spMk id="32" creationId="{85ADEFE9-11FF-0EFA-2FF8-6CD6239ED85E}"/>
            </ac:spMkLst>
          </pc:spChg>
          <pc:spChg chg="add del mod">
            <ac:chgData name="Lukas Kozel" userId="5faef357-946f-4c0e-bd5d-396a2e3cc0bf" providerId="ADAL" clId="{26B7CC55-7383-4DEF-BC92-4B5300145D0D}" dt="2024-04-26T09:37:24.819" v="6402" actId="478"/>
            <ac:spMkLst>
              <pc:docMk/>
              <pc:sldMasterMk cId="2778743547" sldId="2147483787"/>
              <pc:sldLayoutMk cId="1130511476" sldId="2147483791"/>
              <ac:spMk id="33" creationId="{3212F14E-623D-A94B-A167-F91904B5499B}"/>
            </ac:spMkLst>
          </pc:spChg>
          <pc:spChg chg="add mod">
            <ac:chgData name="Lukas Kozel" userId="5faef357-946f-4c0e-bd5d-396a2e3cc0bf" providerId="ADAL" clId="{26B7CC55-7383-4DEF-BC92-4B5300145D0D}" dt="2024-04-26T09:37:55.081" v="6411" actId="1037"/>
            <ac:spMkLst>
              <pc:docMk/>
              <pc:sldMasterMk cId="2778743547" sldId="2147483787"/>
              <pc:sldLayoutMk cId="1130511476" sldId="2147483791"/>
              <ac:spMk id="34" creationId="{9D63233B-25C3-0D13-964D-162EFACE0D29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55" creationId="{4E958306-4AEF-CEAD-8357-3ACDACC1182B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56" creationId="{30D69E71-745D-C332-71F5-10EB23E2DF0B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58" creationId="{F93DFDA9-A156-2571-D7A6-02BE88E86A5F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59" creationId="{1EF46AF6-FEFF-EAA3-1C9C-82CE2EE68682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66" creationId="{6F79EED6-62EA-B2F1-1EEC-3BA1D45F727B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67" creationId="{B0230F14-FC5E-7E2C-08FB-41694C1324EA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68" creationId="{DD455C29-7F5F-2ED5-954A-E024D60A9903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69" creationId="{13463744-7FCE-7FFA-0FB3-9CE6E4A0A1E3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70" creationId="{D6F7616F-EA4F-6B8B-7335-7D235CC20DF9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71" creationId="{427B56A8-CE68-3DAC-5EF8-4EEFD917ACE5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73" creationId="{75C166A0-7701-EB4B-C77D-C395F803DF91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74" creationId="{0AE82987-BD97-4A35-E0A2-F3D3FD057917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75" creationId="{45ECE277-8ACF-07B9-5B4D-C95FAD66A38B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76" creationId="{60A12744-EC1F-314C-D4F4-A90958096629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77" creationId="{2850950E-0242-9E7E-F9D1-91CD29303D03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78" creationId="{620D2972-74A6-EB1D-CF5F-E5E41D090271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55" creationId="{20930173-5D85-66C9-BC6D-1A26AA0BFA53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56" creationId="{F60F9693-53D3-F181-FC24-BC2A14842A3A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58" creationId="{42DE3A7F-ED65-6722-F99C-ED20B11EF42E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59" creationId="{F937455E-0CAE-DBC7-56EA-5DFA8E1330C6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60" creationId="{508163FC-C7AC-50C6-8374-14B7DA09071B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61" creationId="{C5BF50C9-CB1C-61D7-E22D-B4E4FB99FA1D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62" creationId="{C38E712B-3598-AD5B-CD02-CE4517222D65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63" creationId="{D7B25061-07A6-C944-538A-2CD6D39C71B8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64" creationId="{5EDF27D1-73ED-8176-3442-90DB20F3D34B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65" creationId="{9D39714A-F487-D053-726D-05197EBA0C7C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66" creationId="{E9329E4D-7FA4-BE01-8D42-7715DF6CD923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67" creationId="{0AA5120E-E93C-47F4-4273-AB60CE0AEA1F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68" creationId="{590E8E65-4CAA-C464-CEAA-45D6555EBAC0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69" creationId="{CB0D05BC-FAB8-3DCD-DEDE-37D1B9B64ECA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70" creationId="{175558D0-53BC-C392-A9C2-8BBF2C6F5D60}"/>
            </ac:spMkLst>
          </pc:spChg>
          <pc:spChg chg="del">
            <ac:chgData name="Lukas Kozel" userId="5faef357-946f-4c0e-bd5d-396a2e3cc0bf" providerId="ADAL" clId="{26B7CC55-7383-4DEF-BC92-4B5300145D0D}" dt="2024-04-26T08:10:26.472" v="6065" actId="478"/>
            <ac:spMkLst>
              <pc:docMk/>
              <pc:sldMasterMk cId="2778743547" sldId="2147483787"/>
              <pc:sldLayoutMk cId="1130511476" sldId="2147483791"/>
              <ac:spMk id="171" creationId="{7A34260C-290C-AF00-03F0-45945C9DB369}"/>
            </ac:spMkLst>
          </pc:spChg>
          <pc:graphicFrameChg chg="mod">
            <ac:chgData name="Lukas Kozel" userId="5faef357-946f-4c0e-bd5d-396a2e3cc0bf" providerId="ADAL" clId="{26B7CC55-7383-4DEF-BC92-4B5300145D0D}" dt="2024-04-26T09:30:17.986" v="6144"/>
            <ac:graphicFrameMkLst>
              <pc:docMk/>
              <pc:sldMasterMk cId="2778743547" sldId="2147483787"/>
              <pc:sldLayoutMk cId="1130511476" sldId="2147483791"/>
              <ac:graphicFrameMk id="6" creationId="{5A4AE298-F8DF-BD1A-545D-8F113622CDD4}"/>
            </ac:graphicFrameMkLst>
          </pc:graphicFrameChg>
          <pc:picChg chg="add del mod ord">
            <ac:chgData name="Lukas Kozel" userId="5faef357-946f-4c0e-bd5d-396a2e3cc0bf" providerId="ADAL" clId="{26B7CC55-7383-4DEF-BC92-4B5300145D0D}" dt="2024-04-26T09:37:21.733" v="6400" actId="478"/>
            <ac:picMkLst>
              <pc:docMk/>
              <pc:sldMasterMk cId="2778743547" sldId="2147483787"/>
              <pc:sldLayoutMk cId="1130511476" sldId="2147483791"/>
              <ac:picMk id="7" creationId="{F516CE9F-2F7D-240D-0618-6D7AF7BBD059}"/>
            </ac:picMkLst>
          </pc:picChg>
          <pc:picChg chg="add del mod ord">
            <ac:chgData name="Lukas Kozel" userId="5faef357-946f-4c0e-bd5d-396a2e3cc0bf" providerId="ADAL" clId="{26B7CC55-7383-4DEF-BC92-4B5300145D0D}" dt="2024-04-26T09:37:19.190" v="6398" actId="478"/>
            <ac:picMkLst>
              <pc:docMk/>
              <pc:sldMasterMk cId="2778743547" sldId="2147483787"/>
              <pc:sldLayoutMk cId="1130511476" sldId="2147483791"/>
              <ac:picMk id="9" creationId="{0FE8C231-F7F4-BFD5-48C1-F7EC86315EA1}"/>
            </ac:picMkLst>
          </pc:picChg>
          <pc:picChg chg="del">
            <ac:chgData name="Lukas Kozel" userId="5faef357-946f-4c0e-bd5d-396a2e3cc0bf" providerId="ADAL" clId="{26B7CC55-7383-4DEF-BC92-4B5300145D0D}" dt="2024-04-26T08:10:26.472" v="6065" actId="478"/>
            <ac:picMkLst>
              <pc:docMk/>
              <pc:sldMasterMk cId="2778743547" sldId="2147483787"/>
              <pc:sldLayoutMk cId="1130511476" sldId="2147483791"/>
              <ac:picMk id="57" creationId="{6FC1E837-A005-A30E-AB14-727340BE6E17}"/>
            </ac:picMkLst>
          </pc:picChg>
          <pc:picChg chg="del">
            <ac:chgData name="Lukas Kozel" userId="5faef357-946f-4c0e-bd5d-396a2e3cc0bf" providerId="ADAL" clId="{26B7CC55-7383-4DEF-BC92-4B5300145D0D}" dt="2024-04-26T08:10:26.472" v="6065" actId="478"/>
            <ac:picMkLst>
              <pc:docMk/>
              <pc:sldMasterMk cId="2778743547" sldId="2147483787"/>
              <pc:sldLayoutMk cId="1130511476" sldId="2147483791"/>
              <ac:picMk id="80" creationId="{D567D8CA-6B3D-EC27-ECD7-69861E2EE373}"/>
            </ac:picMkLst>
          </pc:picChg>
          <pc:picChg chg="del">
            <ac:chgData name="Lukas Kozel" userId="5faef357-946f-4c0e-bd5d-396a2e3cc0bf" providerId="ADAL" clId="{26B7CC55-7383-4DEF-BC92-4B5300145D0D}" dt="2024-04-26T08:10:26.472" v="6065" actId="478"/>
            <ac:picMkLst>
              <pc:docMk/>
              <pc:sldMasterMk cId="2778743547" sldId="2147483787"/>
              <pc:sldLayoutMk cId="1130511476" sldId="2147483791"/>
              <ac:picMk id="188" creationId="{FEF6E253-276C-1975-0FDF-1A647CEA254F}"/>
            </ac:picMkLst>
          </pc:picChg>
          <pc:picChg chg="del">
            <ac:chgData name="Lukas Kozel" userId="5faef357-946f-4c0e-bd5d-396a2e3cc0bf" providerId="ADAL" clId="{26B7CC55-7383-4DEF-BC92-4B5300145D0D}" dt="2024-04-26T08:10:26.472" v="6065" actId="478"/>
            <ac:picMkLst>
              <pc:docMk/>
              <pc:sldMasterMk cId="2778743547" sldId="2147483787"/>
              <pc:sldLayoutMk cId="1130511476" sldId="2147483791"/>
              <ac:picMk id="189" creationId="{B158C2A5-44EF-72A4-777A-59A5978BFE7D}"/>
            </ac:picMkLst>
          </pc:picChg>
        </pc:sldLayoutChg>
        <pc:sldLayoutChg chg="del">
          <pc:chgData name="Lukas Kozel" userId="5faef357-946f-4c0e-bd5d-396a2e3cc0bf" providerId="ADAL" clId="{26B7CC55-7383-4DEF-BC92-4B5300145D0D}" dt="2024-04-25T20:26:51.722" v="3414" actId="2696"/>
          <pc:sldLayoutMkLst>
            <pc:docMk/>
            <pc:sldMasterMk cId="2778743547" sldId="2147483787"/>
            <pc:sldLayoutMk cId="3525950226" sldId="2147483791"/>
          </pc:sldLayoutMkLst>
        </pc:sldLayoutChg>
        <pc:sldLayoutChg chg="addSp modSp add mod modTransition">
          <pc:chgData name="Lukas Kozel" userId="5faef357-946f-4c0e-bd5d-396a2e3cc0bf" providerId="ADAL" clId="{26B7CC55-7383-4DEF-BC92-4B5300145D0D}" dt="2024-04-26T09:44:47.342" v="6520" actId="6014"/>
          <pc:sldLayoutMkLst>
            <pc:docMk/>
            <pc:sldMasterMk cId="2778743547" sldId="2147483787"/>
            <pc:sldLayoutMk cId="2815984749" sldId="2147483792"/>
          </pc:sldLayoutMkLst>
          <pc:spChg chg="mod ord">
            <ac:chgData name="Lukas Kozel" userId="5faef357-946f-4c0e-bd5d-396a2e3cc0bf" providerId="ADAL" clId="{26B7CC55-7383-4DEF-BC92-4B5300145D0D}" dt="2024-04-26T09:44:21.698" v="6484"/>
            <ac:spMkLst>
              <pc:docMk/>
              <pc:sldMasterMk cId="2778743547" sldId="2147483787"/>
              <pc:sldLayoutMk cId="2815984749" sldId="2147483792"/>
              <ac:spMk id="2" creationId="{2A0067F3-F027-DB80-B04D-4B3A310C715E}"/>
            </ac:spMkLst>
          </pc:spChg>
          <pc:spChg chg="mod ord">
            <ac:chgData name="Lukas Kozel" userId="5faef357-946f-4c0e-bd5d-396a2e3cc0bf" providerId="ADAL" clId="{26B7CC55-7383-4DEF-BC92-4B5300145D0D}" dt="2024-04-26T09:44:21.699" v="6486"/>
            <ac:spMkLst>
              <pc:docMk/>
              <pc:sldMasterMk cId="2778743547" sldId="2147483787"/>
              <pc:sldLayoutMk cId="2815984749" sldId="2147483792"/>
              <ac:spMk id="3" creationId="{F64C78AA-9F7E-B0FC-0459-1DE77EF64A65}"/>
            </ac:spMkLst>
          </pc:spChg>
          <pc:spChg chg="mod ord">
            <ac:chgData name="Lukas Kozel" userId="5faef357-946f-4c0e-bd5d-396a2e3cc0bf" providerId="ADAL" clId="{26B7CC55-7383-4DEF-BC92-4B5300145D0D}" dt="2024-04-26T09:44:21.700" v="6490"/>
            <ac:spMkLst>
              <pc:docMk/>
              <pc:sldMasterMk cId="2778743547" sldId="2147483787"/>
              <pc:sldLayoutMk cId="2815984749" sldId="2147483792"/>
              <ac:spMk id="4" creationId="{AF7FD4AE-129C-6268-003D-8FC6FF92DA77}"/>
            </ac:spMkLst>
          </pc:spChg>
          <pc:spChg chg="mod ord">
            <ac:chgData name="Lukas Kozel" userId="5faef357-946f-4c0e-bd5d-396a2e3cc0bf" providerId="ADAL" clId="{26B7CC55-7383-4DEF-BC92-4B5300145D0D}" dt="2024-04-26T09:44:21.701" v="6492"/>
            <ac:spMkLst>
              <pc:docMk/>
              <pc:sldMasterMk cId="2778743547" sldId="2147483787"/>
              <pc:sldLayoutMk cId="2815984749" sldId="2147483792"/>
              <ac:spMk id="5" creationId="{264047DE-72B0-9AE3-907B-6588E535F001}"/>
            </ac:spMkLst>
          </pc:spChg>
          <pc:spChg chg="add mod ord">
            <ac:chgData name="Lukas Kozel" userId="5faef357-946f-4c0e-bd5d-396a2e3cc0bf" providerId="ADAL" clId="{26B7CC55-7383-4DEF-BC92-4B5300145D0D}" dt="2024-04-26T09:44:21.695" v="6480"/>
            <ac:spMkLst>
              <pc:docMk/>
              <pc:sldMasterMk cId="2778743547" sldId="2147483787"/>
              <pc:sldLayoutMk cId="2815984749" sldId="2147483792"/>
              <ac:spMk id="7" creationId="{2CC86BAB-8022-4E5C-2306-E35D3ECDE2E3}"/>
            </ac:spMkLst>
          </pc:spChg>
          <pc:spChg chg="mod ord">
            <ac:chgData name="Lukas Kozel" userId="5faef357-946f-4c0e-bd5d-396a2e3cc0bf" providerId="ADAL" clId="{26B7CC55-7383-4DEF-BC92-4B5300145D0D}" dt="2024-04-26T09:44:21.696" v="6482"/>
            <ac:spMkLst>
              <pc:docMk/>
              <pc:sldMasterMk cId="2778743547" sldId="2147483787"/>
              <pc:sldLayoutMk cId="2815984749" sldId="2147483792"/>
              <ac:spMk id="8" creationId="{818CE4D8-2E9B-6D82-AFD8-E0B5785E8308}"/>
            </ac:spMkLst>
          </pc:spChg>
          <pc:spChg chg="mod ord">
            <ac:chgData name="Lukas Kozel" userId="5faef357-946f-4c0e-bd5d-396a2e3cc0bf" providerId="ADAL" clId="{26B7CC55-7383-4DEF-BC92-4B5300145D0D}" dt="2024-04-26T09:44:21.703" v="6496"/>
            <ac:spMkLst>
              <pc:docMk/>
              <pc:sldMasterMk cId="2778743547" sldId="2147483787"/>
              <pc:sldLayoutMk cId="2815984749" sldId="2147483792"/>
              <ac:spMk id="21" creationId="{2BC5CB4C-02EC-360A-D01C-F02C2AA22E50}"/>
            </ac:spMkLst>
          </pc:spChg>
          <pc:spChg chg="mod ord">
            <ac:chgData name="Lukas Kozel" userId="5faef357-946f-4c0e-bd5d-396a2e3cc0bf" providerId="ADAL" clId="{26B7CC55-7383-4DEF-BC92-4B5300145D0D}" dt="2024-04-26T09:44:21.704" v="6498"/>
            <ac:spMkLst>
              <pc:docMk/>
              <pc:sldMasterMk cId="2778743547" sldId="2147483787"/>
              <pc:sldLayoutMk cId="2815984749" sldId="2147483792"/>
              <ac:spMk id="22" creationId="{7CE73E58-6242-1860-997C-5D6F2EA892D1}"/>
            </ac:spMkLst>
          </pc:spChg>
          <pc:spChg chg="mod ord">
            <ac:chgData name="Lukas Kozel" userId="5faef357-946f-4c0e-bd5d-396a2e3cc0bf" providerId="ADAL" clId="{26B7CC55-7383-4DEF-BC92-4B5300145D0D}" dt="2024-04-26T09:44:21.705" v="6500"/>
            <ac:spMkLst>
              <pc:docMk/>
              <pc:sldMasterMk cId="2778743547" sldId="2147483787"/>
              <pc:sldLayoutMk cId="2815984749" sldId="2147483792"/>
              <ac:spMk id="23" creationId="{F3F1985F-A33E-7C59-47EB-40C8983972AD}"/>
            </ac:spMkLst>
          </pc:spChg>
          <pc:spChg chg="mod ord">
            <ac:chgData name="Lukas Kozel" userId="5faef357-946f-4c0e-bd5d-396a2e3cc0bf" providerId="ADAL" clId="{26B7CC55-7383-4DEF-BC92-4B5300145D0D}" dt="2024-04-26T09:44:21.706" v="6502"/>
            <ac:spMkLst>
              <pc:docMk/>
              <pc:sldMasterMk cId="2778743547" sldId="2147483787"/>
              <pc:sldLayoutMk cId="2815984749" sldId="2147483792"/>
              <ac:spMk id="24" creationId="{0378BD70-1632-BDEF-4AD4-DC4B0791F848}"/>
            </ac:spMkLst>
          </pc:spChg>
          <pc:spChg chg="mod ord">
            <ac:chgData name="Lukas Kozel" userId="5faef357-946f-4c0e-bd5d-396a2e3cc0bf" providerId="ADAL" clId="{26B7CC55-7383-4DEF-BC92-4B5300145D0D}" dt="2024-04-26T09:44:21.700" v="6488"/>
            <ac:spMkLst>
              <pc:docMk/>
              <pc:sldMasterMk cId="2778743547" sldId="2147483787"/>
              <pc:sldLayoutMk cId="2815984749" sldId="2147483792"/>
              <ac:spMk id="25" creationId="{5010CEB8-565E-42F5-4742-709D85467021}"/>
            </ac:spMkLst>
          </pc:spChg>
          <pc:spChg chg="mod ord">
            <ac:chgData name="Lukas Kozel" userId="5faef357-946f-4c0e-bd5d-396a2e3cc0bf" providerId="ADAL" clId="{26B7CC55-7383-4DEF-BC92-4B5300145D0D}" dt="2024-04-26T09:44:21.707" v="6504"/>
            <ac:spMkLst>
              <pc:docMk/>
              <pc:sldMasterMk cId="2778743547" sldId="2147483787"/>
              <pc:sldLayoutMk cId="2815984749" sldId="2147483792"/>
              <ac:spMk id="26" creationId="{95850E6D-EB45-0B2A-6E48-3199D8C2F6B5}"/>
            </ac:spMkLst>
          </pc:spChg>
          <pc:spChg chg="mod ord">
            <ac:chgData name="Lukas Kozel" userId="5faef357-946f-4c0e-bd5d-396a2e3cc0bf" providerId="ADAL" clId="{26B7CC55-7383-4DEF-BC92-4B5300145D0D}" dt="2024-04-26T09:44:21.702" v="6494"/>
            <ac:spMkLst>
              <pc:docMk/>
              <pc:sldMasterMk cId="2778743547" sldId="2147483787"/>
              <pc:sldLayoutMk cId="2815984749" sldId="2147483792"/>
              <ac:spMk id="27" creationId="{FE6ECE98-B103-0B17-ADE4-45911656A965}"/>
            </ac:spMkLst>
          </pc:spChg>
          <pc:spChg chg="mod ord">
            <ac:chgData name="Lukas Kozel" userId="5faef357-946f-4c0e-bd5d-396a2e3cc0bf" providerId="ADAL" clId="{26B7CC55-7383-4DEF-BC92-4B5300145D0D}" dt="2024-04-26T09:44:21.708" v="6506"/>
            <ac:spMkLst>
              <pc:docMk/>
              <pc:sldMasterMk cId="2778743547" sldId="2147483787"/>
              <pc:sldLayoutMk cId="2815984749" sldId="2147483792"/>
              <ac:spMk id="28" creationId="{7AD620CC-7DA5-EF15-0196-10A7F30CBF5A}"/>
            </ac:spMkLst>
          </pc:spChg>
          <pc:spChg chg="mod ord">
            <ac:chgData name="Lukas Kozel" userId="5faef357-946f-4c0e-bd5d-396a2e3cc0bf" providerId="ADAL" clId="{26B7CC55-7383-4DEF-BC92-4B5300145D0D}" dt="2024-04-26T09:44:21.709" v="6508"/>
            <ac:spMkLst>
              <pc:docMk/>
              <pc:sldMasterMk cId="2778743547" sldId="2147483787"/>
              <pc:sldLayoutMk cId="2815984749" sldId="2147483792"/>
              <ac:spMk id="29" creationId="{0B882F3C-4415-079A-618A-BDB5530049DD}"/>
            </ac:spMkLst>
          </pc:spChg>
          <pc:spChg chg="mod ord">
            <ac:chgData name="Lukas Kozel" userId="5faef357-946f-4c0e-bd5d-396a2e3cc0bf" providerId="ADAL" clId="{26B7CC55-7383-4DEF-BC92-4B5300145D0D}" dt="2024-04-26T09:44:28.491" v="6517" actId="207"/>
            <ac:spMkLst>
              <pc:docMk/>
              <pc:sldMasterMk cId="2778743547" sldId="2147483787"/>
              <pc:sldLayoutMk cId="2815984749" sldId="2147483792"/>
              <ac:spMk id="32" creationId="{85ADEFE9-11FF-0EFA-2FF8-6CD6239ED85E}"/>
            </ac:spMkLst>
          </pc:spChg>
          <pc:spChg chg="mod ord">
            <ac:chgData name="Lukas Kozel" userId="5faef357-946f-4c0e-bd5d-396a2e3cc0bf" providerId="ADAL" clId="{26B7CC55-7383-4DEF-BC92-4B5300145D0D}" dt="2024-04-26T09:44:28.491" v="6517" actId="207"/>
            <ac:spMkLst>
              <pc:docMk/>
              <pc:sldMasterMk cId="2778743547" sldId="2147483787"/>
              <pc:sldLayoutMk cId="2815984749" sldId="2147483792"/>
              <ac:spMk id="34" creationId="{9D63233B-25C3-0D13-964D-162EFACE0D29}"/>
            </ac:spMkLst>
          </pc:spChg>
          <pc:graphicFrameChg chg="mod">
            <ac:chgData name="Lukas Kozel" userId="5faef357-946f-4c0e-bd5d-396a2e3cc0bf" providerId="ADAL" clId="{26B7CC55-7383-4DEF-BC92-4B5300145D0D}" dt="2024-04-26T09:44:21.715" v="6516"/>
            <ac:graphicFrameMkLst>
              <pc:docMk/>
              <pc:sldMasterMk cId="2778743547" sldId="2147483787"/>
              <pc:sldLayoutMk cId="2815984749" sldId="2147483792"/>
              <ac:graphicFrameMk id="6" creationId="{5A4AE298-F8DF-BD1A-545D-8F113622CDD4}"/>
            </ac:graphicFrameMkLst>
          </pc:graphicFrameChg>
        </pc:sldLayoutChg>
        <pc:sldLayoutChg chg="del">
          <pc:chgData name="Lukas Kozel" userId="5faef357-946f-4c0e-bd5d-396a2e3cc0bf" providerId="ADAL" clId="{26B7CC55-7383-4DEF-BC92-4B5300145D0D}" dt="2024-04-25T20:26:51.750" v="3415" actId="2696"/>
          <pc:sldLayoutMkLst>
            <pc:docMk/>
            <pc:sldMasterMk cId="2778743547" sldId="2147483787"/>
            <pc:sldLayoutMk cId="3542757772" sldId="2147483792"/>
          </pc:sldLayoutMkLst>
        </pc:sldLayoutChg>
        <pc:sldLayoutChg chg="addSp delSp modSp del mod">
          <pc:chgData name="Lukas Kozel" userId="5faef357-946f-4c0e-bd5d-396a2e3cc0bf" providerId="ADAL" clId="{26B7CC55-7383-4DEF-BC92-4B5300145D0D}" dt="2024-04-26T10:30:14.877" v="7743" actId="2696"/>
          <pc:sldLayoutMkLst>
            <pc:docMk/>
            <pc:sldMasterMk cId="2778743547" sldId="2147483787"/>
            <pc:sldLayoutMk cId="248587023" sldId="2147483793"/>
          </pc:sldLayoutMkLst>
          <pc:spChg chg="mod">
            <ac:chgData name="Lukas Kozel" userId="5faef357-946f-4c0e-bd5d-396a2e3cc0bf" providerId="ADAL" clId="{26B7CC55-7383-4DEF-BC92-4B5300145D0D}" dt="2024-04-26T10:09:07.921" v="6692" actId="6549"/>
            <ac:spMkLst>
              <pc:docMk/>
              <pc:sldMasterMk cId="2778743547" sldId="2147483787"/>
              <pc:sldLayoutMk cId="248587023" sldId="2147483793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6T10:12:14.204" v="6828" actId="1035"/>
            <ac:spMkLst>
              <pc:docMk/>
              <pc:sldMasterMk cId="2778743547" sldId="2147483787"/>
              <pc:sldLayoutMk cId="248587023" sldId="2147483793"/>
              <ac:spMk id="4" creationId="{179F17A9-19D3-2552-4F38-A7799F1B381F}"/>
            </ac:spMkLst>
          </pc:spChg>
          <pc:spChg chg="add del mod">
            <ac:chgData name="Lukas Kozel" userId="5faef357-946f-4c0e-bd5d-396a2e3cc0bf" providerId="ADAL" clId="{26B7CC55-7383-4DEF-BC92-4B5300145D0D}" dt="2024-04-26T10:09:59.728" v="6705" actId="478"/>
            <ac:spMkLst>
              <pc:docMk/>
              <pc:sldMasterMk cId="2778743547" sldId="2147483787"/>
              <pc:sldLayoutMk cId="248587023" sldId="2147483793"/>
              <ac:spMk id="7" creationId="{231E33F5-5779-B524-89DA-8DDB7C3FCC74}"/>
            </ac:spMkLst>
          </pc:spChg>
          <pc:spChg chg="add del mod">
            <ac:chgData name="Lukas Kozel" userId="5faef357-946f-4c0e-bd5d-396a2e3cc0bf" providerId="ADAL" clId="{26B7CC55-7383-4DEF-BC92-4B5300145D0D}" dt="2024-04-26T10:09:59.728" v="6705" actId="478"/>
            <ac:spMkLst>
              <pc:docMk/>
              <pc:sldMasterMk cId="2778743547" sldId="2147483787"/>
              <pc:sldLayoutMk cId="248587023" sldId="2147483793"/>
              <ac:spMk id="8" creationId="{4108B4AA-AB22-E970-B1F1-CA6F2618FF6F}"/>
            </ac:spMkLst>
          </pc:spChg>
          <pc:spChg chg="add del mod">
            <ac:chgData name="Lukas Kozel" userId="5faef357-946f-4c0e-bd5d-396a2e3cc0bf" providerId="ADAL" clId="{26B7CC55-7383-4DEF-BC92-4B5300145D0D}" dt="2024-04-26T10:10:03.405" v="6706" actId="478"/>
            <ac:spMkLst>
              <pc:docMk/>
              <pc:sldMasterMk cId="2778743547" sldId="2147483787"/>
              <pc:sldLayoutMk cId="248587023" sldId="2147483793"/>
              <ac:spMk id="9" creationId="{16C955DD-BECB-B23A-91ED-BB91AE8B999A}"/>
            </ac:spMkLst>
          </pc:spChg>
          <pc:spChg chg="add del mod">
            <ac:chgData name="Lukas Kozel" userId="5faef357-946f-4c0e-bd5d-396a2e3cc0bf" providerId="ADAL" clId="{26B7CC55-7383-4DEF-BC92-4B5300145D0D}" dt="2024-04-26T10:10:03.405" v="6706" actId="478"/>
            <ac:spMkLst>
              <pc:docMk/>
              <pc:sldMasterMk cId="2778743547" sldId="2147483787"/>
              <pc:sldLayoutMk cId="248587023" sldId="2147483793"/>
              <ac:spMk id="11" creationId="{FB9F79DA-CED7-6C57-D3FC-B5FDA42752FA}"/>
            </ac:spMkLst>
          </pc:spChg>
          <pc:spChg chg="add del mod">
            <ac:chgData name="Lukas Kozel" userId="5faef357-946f-4c0e-bd5d-396a2e3cc0bf" providerId="ADAL" clId="{26B7CC55-7383-4DEF-BC92-4B5300145D0D}" dt="2024-04-26T10:10:03.405" v="6706" actId="478"/>
            <ac:spMkLst>
              <pc:docMk/>
              <pc:sldMasterMk cId="2778743547" sldId="2147483787"/>
              <pc:sldLayoutMk cId="248587023" sldId="2147483793"/>
              <ac:spMk id="12" creationId="{3AE0DBEC-C228-B0A7-C2C7-29B64E8059AD}"/>
            </ac:spMkLst>
          </pc:spChg>
          <pc:spChg chg="add del mod">
            <ac:chgData name="Lukas Kozel" userId="5faef357-946f-4c0e-bd5d-396a2e3cc0bf" providerId="ADAL" clId="{26B7CC55-7383-4DEF-BC92-4B5300145D0D}" dt="2024-04-26T10:12:15.845" v="6829" actId="478"/>
            <ac:spMkLst>
              <pc:docMk/>
              <pc:sldMasterMk cId="2778743547" sldId="2147483787"/>
              <pc:sldLayoutMk cId="248587023" sldId="2147483793"/>
              <ac:spMk id="13" creationId="{EBEC4B18-ED28-40A9-258E-30942CABB652}"/>
            </ac:spMkLst>
          </pc:spChg>
          <pc:spChg chg="add del mod">
            <ac:chgData name="Lukas Kozel" userId="5faef357-946f-4c0e-bd5d-396a2e3cc0bf" providerId="ADAL" clId="{26B7CC55-7383-4DEF-BC92-4B5300145D0D}" dt="2024-04-26T10:12:08.191" v="6820" actId="478"/>
            <ac:spMkLst>
              <pc:docMk/>
              <pc:sldMasterMk cId="2778743547" sldId="2147483787"/>
              <pc:sldLayoutMk cId="248587023" sldId="2147483793"/>
              <ac:spMk id="15" creationId="{A7C9CE87-F20B-9317-FBEC-B40517D93AA4}"/>
            </ac:spMkLst>
          </pc:spChg>
          <pc:spChg chg="add del mod">
            <ac:chgData name="Lukas Kozel" userId="5faef357-946f-4c0e-bd5d-396a2e3cc0bf" providerId="ADAL" clId="{26B7CC55-7383-4DEF-BC92-4B5300145D0D}" dt="2024-04-26T10:14:21.010" v="6850" actId="478"/>
            <ac:spMkLst>
              <pc:docMk/>
              <pc:sldMasterMk cId="2778743547" sldId="2147483787"/>
              <pc:sldLayoutMk cId="248587023" sldId="2147483793"/>
              <ac:spMk id="16" creationId="{BC028BB4-CA03-53F6-9771-7E44AFAA904B}"/>
            </ac:spMkLst>
          </pc:spChg>
          <pc:spChg chg="add del mod">
            <ac:chgData name="Lukas Kozel" userId="5faef357-946f-4c0e-bd5d-396a2e3cc0bf" providerId="ADAL" clId="{26B7CC55-7383-4DEF-BC92-4B5300145D0D}" dt="2024-04-26T10:14:11.600" v="6847" actId="478"/>
            <ac:spMkLst>
              <pc:docMk/>
              <pc:sldMasterMk cId="2778743547" sldId="2147483787"/>
              <pc:sldLayoutMk cId="248587023" sldId="2147483793"/>
              <ac:spMk id="18" creationId="{411C08A8-4A3C-949B-13C5-9D7A830803DD}"/>
            </ac:spMkLst>
          </pc:spChg>
          <pc:spChg chg="add del mod">
            <ac:chgData name="Lukas Kozel" userId="5faef357-946f-4c0e-bd5d-396a2e3cc0bf" providerId="ADAL" clId="{26B7CC55-7383-4DEF-BC92-4B5300145D0D}" dt="2024-04-26T10:14:11.600" v="6847" actId="478"/>
            <ac:spMkLst>
              <pc:docMk/>
              <pc:sldMasterMk cId="2778743547" sldId="2147483787"/>
              <pc:sldLayoutMk cId="248587023" sldId="2147483793"/>
              <ac:spMk id="19" creationId="{5ABAD56F-380D-4247-0964-91612D910083}"/>
            </ac:spMkLst>
          </pc:spChg>
          <pc:spChg chg="add mod">
            <ac:chgData name="Lukas Kozel" userId="5faef357-946f-4c0e-bd5d-396a2e3cc0bf" providerId="ADAL" clId="{26B7CC55-7383-4DEF-BC92-4B5300145D0D}" dt="2024-04-26T10:12:06.150" v="6819" actId="1036"/>
            <ac:spMkLst>
              <pc:docMk/>
              <pc:sldMasterMk cId="2778743547" sldId="2147483787"/>
              <pc:sldLayoutMk cId="248587023" sldId="2147483793"/>
              <ac:spMk id="20" creationId="{5E75188B-C8E2-C1A7-F494-6FDF59BE207E}"/>
            </ac:spMkLst>
          </pc:spChg>
          <pc:spChg chg="del mod">
            <ac:chgData name="Lukas Kozel" userId="5faef357-946f-4c0e-bd5d-396a2e3cc0bf" providerId="ADAL" clId="{26B7CC55-7383-4DEF-BC92-4B5300145D0D}" dt="2024-04-26T10:19:47.590" v="6936" actId="478"/>
            <ac:spMkLst>
              <pc:docMk/>
              <pc:sldMasterMk cId="2778743547" sldId="2147483787"/>
              <pc:sldLayoutMk cId="248587023" sldId="2147483793"/>
              <ac:spMk id="21" creationId="{C5F63CBD-5CDF-D2F7-8436-BC58347568D5}"/>
            </ac:spMkLst>
          </pc:spChg>
          <pc:spChg chg="add del mod">
            <ac:chgData name="Lukas Kozel" userId="5faef357-946f-4c0e-bd5d-396a2e3cc0bf" providerId="ADAL" clId="{26B7CC55-7383-4DEF-BC92-4B5300145D0D}" dt="2024-04-26T10:19:03.868" v="6917" actId="478"/>
            <ac:spMkLst>
              <pc:docMk/>
              <pc:sldMasterMk cId="2778743547" sldId="2147483787"/>
              <pc:sldLayoutMk cId="248587023" sldId="2147483793"/>
              <ac:spMk id="22" creationId="{9634C035-95E8-46D0-7690-09D3FC0FDE14}"/>
            </ac:spMkLst>
          </pc:spChg>
          <pc:spChg chg="mod">
            <ac:chgData name="Lukas Kozel" userId="5faef357-946f-4c0e-bd5d-396a2e3cc0bf" providerId="ADAL" clId="{26B7CC55-7383-4DEF-BC92-4B5300145D0D}" dt="2024-04-26T10:09:35.459" v="6698" actId="14100"/>
            <ac:spMkLst>
              <pc:docMk/>
              <pc:sldMasterMk cId="2778743547" sldId="2147483787"/>
              <pc:sldLayoutMk cId="248587023" sldId="2147483793"/>
              <ac:spMk id="23" creationId="{E3CD9E82-5BE7-4084-88FA-6CBD5EDF798E}"/>
            </ac:spMkLst>
          </pc:spChg>
          <pc:spChg chg="add del mod">
            <ac:chgData name="Lukas Kozel" userId="5faef357-946f-4c0e-bd5d-396a2e3cc0bf" providerId="ADAL" clId="{26B7CC55-7383-4DEF-BC92-4B5300145D0D}" dt="2024-04-26T10:15:14.631" v="6863" actId="478"/>
            <ac:spMkLst>
              <pc:docMk/>
              <pc:sldMasterMk cId="2778743547" sldId="2147483787"/>
              <pc:sldLayoutMk cId="248587023" sldId="2147483793"/>
              <ac:spMk id="24" creationId="{335AA5BC-F560-A58D-669A-DD41427AD850}"/>
            </ac:spMkLst>
          </pc:spChg>
          <pc:spChg chg="add del mod">
            <ac:chgData name="Lukas Kozel" userId="5faef357-946f-4c0e-bd5d-396a2e3cc0bf" providerId="ADAL" clId="{26B7CC55-7383-4DEF-BC92-4B5300145D0D}" dt="2024-04-26T10:15:14.631" v="6863" actId="478"/>
            <ac:spMkLst>
              <pc:docMk/>
              <pc:sldMasterMk cId="2778743547" sldId="2147483787"/>
              <pc:sldLayoutMk cId="248587023" sldId="2147483793"/>
              <ac:spMk id="25" creationId="{2AC4DB20-B58A-43CF-7D8D-814AF4824656}"/>
            </ac:spMkLst>
          </pc:spChg>
          <pc:spChg chg="del mod">
            <ac:chgData name="Lukas Kozel" userId="5faef357-946f-4c0e-bd5d-396a2e3cc0bf" providerId="ADAL" clId="{26B7CC55-7383-4DEF-BC92-4B5300145D0D}" dt="2024-04-26T10:11:58.661" v="6812" actId="478"/>
            <ac:spMkLst>
              <pc:docMk/>
              <pc:sldMasterMk cId="2778743547" sldId="2147483787"/>
              <pc:sldLayoutMk cId="248587023" sldId="2147483793"/>
              <ac:spMk id="26" creationId="{8865B3DD-35AB-4858-066B-40CCAC4BF249}"/>
            </ac:spMkLst>
          </pc:spChg>
          <pc:spChg chg="add del">
            <ac:chgData name="Lukas Kozel" userId="5faef357-946f-4c0e-bd5d-396a2e3cc0bf" providerId="ADAL" clId="{26B7CC55-7383-4DEF-BC92-4B5300145D0D}" dt="2024-04-26T10:15:55.612" v="6867" actId="11529"/>
            <ac:spMkLst>
              <pc:docMk/>
              <pc:sldMasterMk cId="2778743547" sldId="2147483787"/>
              <pc:sldLayoutMk cId="248587023" sldId="2147483793"/>
              <ac:spMk id="27" creationId="{D69BAD59-243E-245A-5580-A2FDA41EE073}"/>
            </ac:spMkLst>
          </pc:spChg>
          <pc:spChg chg="add del mod">
            <ac:chgData name="Lukas Kozel" userId="5faef357-946f-4c0e-bd5d-396a2e3cc0bf" providerId="ADAL" clId="{26B7CC55-7383-4DEF-BC92-4B5300145D0D}" dt="2024-04-26T10:17:33.637" v="6882" actId="478"/>
            <ac:spMkLst>
              <pc:docMk/>
              <pc:sldMasterMk cId="2778743547" sldId="2147483787"/>
              <pc:sldLayoutMk cId="248587023" sldId="2147483793"/>
              <ac:spMk id="28" creationId="{8CD978D3-F16D-1E8D-EDCB-CDC9E529688F}"/>
            </ac:spMkLst>
          </pc:spChg>
          <pc:spChg chg="mod">
            <ac:chgData name="Lukas Kozel" userId="5faef357-946f-4c0e-bd5d-396a2e3cc0bf" providerId="ADAL" clId="{26B7CC55-7383-4DEF-BC92-4B5300145D0D}" dt="2024-04-26T10:15:11.195" v="6862" actId="1076"/>
            <ac:spMkLst>
              <pc:docMk/>
              <pc:sldMasterMk cId="2778743547" sldId="2147483787"/>
              <pc:sldLayoutMk cId="248587023" sldId="2147483793"/>
              <ac:spMk id="29" creationId="{B9BEEA00-BCF8-C15D-668F-CFB3069F3CD9}"/>
            </ac:spMkLst>
          </pc:spChg>
          <pc:spChg chg="add del mod">
            <ac:chgData name="Lukas Kozel" userId="5faef357-946f-4c0e-bd5d-396a2e3cc0bf" providerId="ADAL" clId="{26B7CC55-7383-4DEF-BC92-4B5300145D0D}" dt="2024-04-26T10:17:31.544" v="6881" actId="478"/>
            <ac:spMkLst>
              <pc:docMk/>
              <pc:sldMasterMk cId="2778743547" sldId="2147483787"/>
              <pc:sldLayoutMk cId="248587023" sldId="2147483793"/>
              <ac:spMk id="30" creationId="{F4310E08-F050-E6EE-F9DE-ECE6538D90D1}"/>
            </ac:spMkLst>
          </pc:spChg>
          <pc:spChg chg="add del mod">
            <ac:chgData name="Lukas Kozel" userId="5faef357-946f-4c0e-bd5d-396a2e3cc0bf" providerId="ADAL" clId="{26B7CC55-7383-4DEF-BC92-4B5300145D0D}" dt="2024-04-26T10:17:41.087" v="6886" actId="478"/>
            <ac:spMkLst>
              <pc:docMk/>
              <pc:sldMasterMk cId="2778743547" sldId="2147483787"/>
              <pc:sldLayoutMk cId="248587023" sldId="2147483793"/>
              <ac:spMk id="31" creationId="{2844B5F8-B4D9-AB9E-F06E-0B70157BF09E}"/>
            </ac:spMkLst>
          </pc:spChg>
          <pc:spChg chg="add mod">
            <ac:chgData name="Lukas Kozel" userId="5faef357-946f-4c0e-bd5d-396a2e3cc0bf" providerId="ADAL" clId="{26B7CC55-7383-4DEF-BC92-4B5300145D0D}" dt="2024-04-26T10:19:50.132" v="6937" actId="14100"/>
            <ac:spMkLst>
              <pc:docMk/>
              <pc:sldMasterMk cId="2778743547" sldId="2147483787"/>
              <pc:sldLayoutMk cId="248587023" sldId="2147483793"/>
              <ac:spMk id="32" creationId="{74AAC92A-C1EB-4833-56C0-67463D638CD9}"/>
            </ac:spMkLst>
          </pc:spChg>
          <pc:spChg chg="add mod">
            <ac:chgData name="Lukas Kozel" userId="5faef357-946f-4c0e-bd5d-396a2e3cc0bf" providerId="ADAL" clId="{26B7CC55-7383-4DEF-BC92-4B5300145D0D}" dt="2024-04-26T10:19:09.717" v="6918" actId="14100"/>
            <ac:spMkLst>
              <pc:docMk/>
              <pc:sldMasterMk cId="2778743547" sldId="2147483787"/>
              <pc:sldLayoutMk cId="248587023" sldId="2147483793"/>
              <ac:spMk id="33" creationId="{29374D88-B799-AF29-4222-10E49E3323A1}"/>
            </ac:spMkLst>
          </pc:spChg>
          <pc:picChg chg="add del mod">
            <ac:chgData name="Lukas Kozel" userId="5faef357-946f-4c0e-bd5d-396a2e3cc0bf" providerId="ADAL" clId="{26B7CC55-7383-4DEF-BC92-4B5300145D0D}" dt="2024-04-26T10:09:36.428" v="6699" actId="478"/>
            <ac:picMkLst>
              <pc:docMk/>
              <pc:sldMasterMk cId="2778743547" sldId="2147483787"/>
              <pc:sldLayoutMk cId="248587023" sldId="2147483793"/>
              <ac:picMk id="10" creationId="{0CF15392-7BA5-FCE2-098F-5EFFA311886B}"/>
            </ac:picMkLst>
          </pc:picChg>
          <pc:picChg chg="add del mod">
            <ac:chgData name="Lukas Kozel" userId="5faef357-946f-4c0e-bd5d-396a2e3cc0bf" providerId="ADAL" clId="{26B7CC55-7383-4DEF-BC92-4B5300145D0D}" dt="2024-04-26T10:10:19.293" v="6714" actId="478"/>
            <ac:picMkLst>
              <pc:docMk/>
              <pc:sldMasterMk cId="2778743547" sldId="2147483787"/>
              <pc:sldLayoutMk cId="248587023" sldId="2147483793"/>
              <ac:picMk id="17" creationId="{37320F83-20D0-2394-B242-8635F6DC32D2}"/>
            </ac:picMkLst>
          </pc:picChg>
        </pc:sldLayoutChg>
        <pc:sldLayoutChg chg="del">
          <pc:chgData name="Lukas Kozel" userId="5faef357-946f-4c0e-bd5d-396a2e3cc0bf" providerId="ADAL" clId="{26B7CC55-7383-4DEF-BC92-4B5300145D0D}" dt="2024-04-26T10:08:31.301" v="6672" actId="47"/>
          <pc:sldLayoutMkLst>
            <pc:docMk/>
            <pc:sldMasterMk cId="2778743547" sldId="2147483787"/>
            <pc:sldLayoutMk cId="777262263" sldId="2147483793"/>
          </pc:sldLayoutMkLst>
        </pc:sldLayoutChg>
        <pc:sldLayoutChg chg="addSp delSp modSp mod ord">
          <pc:chgData name="Lukas Kozel" userId="5faef357-946f-4c0e-bd5d-396a2e3cc0bf" providerId="ADAL" clId="{26B7CC55-7383-4DEF-BC92-4B5300145D0D}" dt="2024-04-26T10:32:50.883" v="7831" actId="6014"/>
          <pc:sldLayoutMkLst>
            <pc:docMk/>
            <pc:sldMasterMk cId="2778743547" sldId="2147483787"/>
            <pc:sldLayoutMk cId="3043078275" sldId="2147483794"/>
          </pc:sldLayoutMkLst>
          <pc:spChg chg="mod ord">
            <ac:chgData name="Lukas Kozel" userId="5faef357-946f-4c0e-bd5d-396a2e3cc0bf" providerId="ADAL" clId="{26B7CC55-7383-4DEF-BC92-4B5300145D0D}" dt="2024-04-26T10:30:28.450" v="7768" actId="20577"/>
            <ac:spMkLst>
              <pc:docMk/>
              <pc:sldMasterMk cId="2778743547" sldId="2147483787"/>
              <pc:sldLayoutMk cId="3043078275" sldId="2147483794"/>
              <ac:spMk id="2" creationId="{2A0067F3-F027-DB80-B04D-4B3A310C715E}"/>
            </ac:spMkLst>
          </pc:spChg>
          <pc:spChg chg="mod ord">
            <ac:chgData name="Lukas Kozel" userId="5faef357-946f-4c0e-bd5d-396a2e3cc0bf" providerId="ADAL" clId="{26B7CC55-7383-4DEF-BC92-4B5300145D0D}" dt="2024-04-26T10:21:24.486" v="6961"/>
            <ac:spMkLst>
              <pc:docMk/>
              <pc:sldMasterMk cId="2778743547" sldId="2147483787"/>
              <pc:sldLayoutMk cId="3043078275" sldId="2147483794"/>
              <ac:spMk id="3" creationId="{F64C78AA-9F7E-B0FC-0459-1DE77EF64A65}"/>
            </ac:spMkLst>
          </pc:spChg>
          <pc:spChg chg="mod ord">
            <ac:chgData name="Lukas Kozel" userId="5faef357-946f-4c0e-bd5d-396a2e3cc0bf" providerId="ADAL" clId="{26B7CC55-7383-4DEF-BC92-4B5300145D0D}" dt="2024-04-26T10:31:32.905" v="7777" actId="14100"/>
            <ac:spMkLst>
              <pc:docMk/>
              <pc:sldMasterMk cId="2778743547" sldId="2147483787"/>
              <pc:sldLayoutMk cId="3043078275" sldId="2147483794"/>
              <ac:spMk id="4" creationId="{179F17A9-19D3-2552-4F38-A7799F1B381F}"/>
            </ac:spMkLst>
          </pc:spChg>
          <pc:spChg chg="del mod">
            <ac:chgData name="Lukas Kozel" userId="5faef357-946f-4c0e-bd5d-396a2e3cc0bf" providerId="ADAL" clId="{26B7CC55-7383-4DEF-BC92-4B5300145D0D}" dt="2024-04-26T10:21:21.465" v="6952" actId="478"/>
            <ac:spMkLst>
              <pc:docMk/>
              <pc:sldMasterMk cId="2778743547" sldId="2147483787"/>
              <pc:sldLayoutMk cId="3043078275" sldId="2147483794"/>
              <ac:spMk id="5" creationId="{A20BAEE0-8D96-A557-7FBB-AEA32680C19A}"/>
            </ac:spMkLst>
          </pc:spChg>
          <pc:spChg chg="add mod ord">
            <ac:chgData name="Lukas Kozel" userId="5faef357-946f-4c0e-bd5d-396a2e3cc0bf" providerId="ADAL" clId="{26B7CC55-7383-4DEF-BC92-4B5300145D0D}" dt="2024-04-26T10:27:42.432" v="7581" actId="1076"/>
            <ac:spMkLst>
              <pc:docMk/>
              <pc:sldMasterMk cId="2778743547" sldId="2147483787"/>
              <pc:sldLayoutMk cId="3043078275" sldId="2147483794"/>
              <ac:spMk id="7" creationId="{7BBDDB8A-B4D4-D4C8-6A65-C47CBCED8328}"/>
            </ac:spMkLst>
          </pc:spChg>
          <pc:spChg chg="add mod ord">
            <ac:chgData name="Lukas Kozel" userId="5faef357-946f-4c0e-bd5d-396a2e3cc0bf" providerId="ADAL" clId="{26B7CC55-7383-4DEF-BC92-4B5300145D0D}" dt="2024-04-26T10:21:24.484" v="6957"/>
            <ac:spMkLst>
              <pc:docMk/>
              <pc:sldMasterMk cId="2778743547" sldId="2147483787"/>
              <pc:sldLayoutMk cId="3043078275" sldId="2147483794"/>
              <ac:spMk id="8" creationId="{2FA80733-A5E9-0873-6656-D9260D816E6F}"/>
            </ac:spMkLst>
          </pc:spChg>
          <pc:spChg chg="add del mod">
            <ac:chgData name="Lukas Kozel" userId="5faef357-946f-4c0e-bd5d-396a2e3cc0bf" providerId="ADAL" clId="{26B7CC55-7383-4DEF-BC92-4B5300145D0D}" dt="2024-04-26T10:22:11.092" v="7049" actId="478"/>
            <ac:spMkLst>
              <pc:docMk/>
              <pc:sldMasterMk cId="2778743547" sldId="2147483787"/>
              <pc:sldLayoutMk cId="3043078275" sldId="2147483794"/>
              <ac:spMk id="9" creationId="{FA31291D-0910-D3DB-BA8A-6684ED083C7E}"/>
            </ac:spMkLst>
          </pc:spChg>
          <pc:spChg chg="add del mod">
            <ac:chgData name="Lukas Kozel" userId="5faef357-946f-4c0e-bd5d-396a2e3cc0bf" providerId="ADAL" clId="{26B7CC55-7383-4DEF-BC92-4B5300145D0D}" dt="2024-04-26T10:22:11.092" v="7049" actId="478"/>
            <ac:spMkLst>
              <pc:docMk/>
              <pc:sldMasterMk cId="2778743547" sldId="2147483787"/>
              <pc:sldLayoutMk cId="3043078275" sldId="2147483794"/>
              <ac:spMk id="10" creationId="{3A0EF31B-C04B-FB37-EC3C-442C32699544}"/>
            </ac:spMkLst>
          </pc:spChg>
          <pc:spChg chg="add del mod">
            <ac:chgData name="Lukas Kozel" userId="5faef357-946f-4c0e-bd5d-396a2e3cc0bf" providerId="ADAL" clId="{26B7CC55-7383-4DEF-BC92-4B5300145D0D}" dt="2024-04-26T10:22:28.152" v="7055" actId="478"/>
            <ac:spMkLst>
              <pc:docMk/>
              <pc:sldMasterMk cId="2778743547" sldId="2147483787"/>
              <pc:sldLayoutMk cId="3043078275" sldId="2147483794"/>
              <ac:spMk id="11" creationId="{207FE999-E9AB-A4D3-FB90-9D96E5877F6E}"/>
            </ac:spMkLst>
          </pc:spChg>
          <pc:spChg chg="add del mod">
            <ac:chgData name="Lukas Kozel" userId="5faef357-946f-4c0e-bd5d-396a2e3cc0bf" providerId="ADAL" clId="{26B7CC55-7383-4DEF-BC92-4B5300145D0D}" dt="2024-04-26T10:22:28.152" v="7055" actId="478"/>
            <ac:spMkLst>
              <pc:docMk/>
              <pc:sldMasterMk cId="2778743547" sldId="2147483787"/>
              <pc:sldLayoutMk cId="3043078275" sldId="2147483794"/>
              <ac:spMk id="12" creationId="{E1E1A031-97AB-8FBA-0F5E-55A1672822F5}"/>
            </ac:spMkLst>
          </pc:spChg>
          <pc:spChg chg="add del mod">
            <ac:chgData name="Lukas Kozel" userId="5faef357-946f-4c0e-bd5d-396a2e3cc0bf" providerId="ADAL" clId="{26B7CC55-7383-4DEF-BC92-4B5300145D0D}" dt="2024-04-26T10:27:38.832" v="7579" actId="478"/>
            <ac:spMkLst>
              <pc:docMk/>
              <pc:sldMasterMk cId="2778743547" sldId="2147483787"/>
              <pc:sldLayoutMk cId="3043078275" sldId="2147483794"/>
              <ac:spMk id="13" creationId="{D4BA2E4B-50E4-AFC7-AFBE-F28C04439BF0}"/>
            </ac:spMkLst>
          </pc:spChg>
          <pc:spChg chg="add del mod">
            <ac:chgData name="Lukas Kozel" userId="5faef357-946f-4c0e-bd5d-396a2e3cc0bf" providerId="ADAL" clId="{26B7CC55-7383-4DEF-BC92-4B5300145D0D}" dt="2024-04-26T10:25:56.424" v="7419" actId="478"/>
            <ac:spMkLst>
              <pc:docMk/>
              <pc:sldMasterMk cId="2778743547" sldId="2147483787"/>
              <pc:sldLayoutMk cId="3043078275" sldId="2147483794"/>
              <ac:spMk id="14" creationId="{0995F3D2-261E-3F92-8664-A0CCBBC32756}"/>
            </ac:spMkLst>
          </pc:spChg>
          <pc:spChg chg="add del mod">
            <ac:chgData name="Lukas Kozel" userId="5faef357-946f-4c0e-bd5d-396a2e3cc0bf" providerId="ADAL" clId="{26B7CC55-7383-4DEF-BC92-4B5300145D0D}" dt="2024-04-26T10:27:38.832" v="7579" actId="478"/>
            <ac:spMkLst>
              <pc:docMk/>
              <pc:sldMasterMk cId="2778743547" sldId="2147483787"/>
              <pc:sldLayoutMk cId="3043078275" sldId="2147483794"/>
              <ac:spMk id="15" creationId="{8664D457-E6E5-64AE-D018-7779AE9B715C}"/>
            </ac:spMkLst>
          </pc:spChg>
          <pc:spChg chg="add mod">
            <ac:chgData name="Lukas Kozel" userId="5faef357-946f-4c0e-bd5d-396a2e3cc0bf" providerId="ADAL" clId="{26B7CC55-7383-4DEF-BC92-4B5300145D0D}" dt="2024-04-26T10:28:07.819" v="7585" actId="1076"/>
            <ac:spMkLst>
              <pc:docMk/>
              <pc:sldMasterMk cId="2778743547" sldId="2147483787"/>
              <pc:sldLayoutMk cId="3043078275" sldId="2147483794"/>
              <ac:spMk id="16" creationId="{C9D054E4-6F2E-EC61-6B6A-D50664633EAA}"/>
            </ac:spMkLst>
          </pc:spChg>
          <pc:spChg chg="add del mod">
            <ac:chgData name="Lukas Kozel" userId="5faef357-946f-4c0e-bd5d-396a2e3cc0bf" providerId="ADAL" clId="{26B7CC55-7383-4DEF-BC92-4B5300145D0D}" dt="2024-04-26T10:28:10.975" v="7587" actId="478"/>
            <ac:spMkLst>
              <pc:docMk/>
              <pc:sldMasterMk cId="2778743547" sldId="2147483787"/>
              <pc:sldLayoutMk cId="3043078275" sldId="2147483794"/>
              <ac:spMk id="17" creationId="{FAE9A232-CA0A-1821-BE32-025A6662B20D}"/>
            </ac:spMkLst>
          </pc:spChg>
          <pc:spChg chg="add del mod">
            <ac:chgData name="Lukas Kozel" userId="5faef357-946f-4c0e-bd5d-396a2e3cc0bf" providerId="ADAL" clId="{26B7CC55-7383-4DEF-BC92-4B5300145D0D}" dt="2024-04-26T10:27:56.935" v="7584" actId="478"/>
            <ac:spMkLst>
              <pc:docMk/>
              <pc:sldMasterMk cId="2778743547" sldId="2147483787"/>
              <pc:sldLayoutMk cId="3043078275" sldId="2147483794"/>
              <ac:spMk id="18" creationId="{39F9D70E-D1B0-1411-2EEE-A7FC6610F5FC}"/>
            </ac:spMkLst>
          </pc:spChg>
          <pc:spChg chg="del mod ord">
            <ac:chgData name="Lukas Kozel" userId="5faef357-946f-4c0e-bd5d-396a2e3cc0bf" providerId="ADAL" clId="{26B7CC55-7383-4DEF-BC92-4B5300145D0D}" dt="2024-04-26T10:22:37.694" v="7057" actId="478"/>
            <ac:spMkLst>
              <pc:docMk/>
              <pc:sldMasterMk cId="2778743547" sldId="2147483787"/>
              <pc:sldLayoutMk cId="3043078275" sldId="2147483794"/>
              <ac:spMk id="19" creationId="{AECAE559-172A-4258-6EA4-B4B4E22AF1CF}"/>
            </ac:spMkLst>
          </pc:spChg>
          <pc:spChg chg="del mod ord">
            <ac:chgData name="Lukas Kozel" userId="5faef357-946f-4c0e-bd5d-396a2e3cc0bf" providerId="ADAL" clId="{26B7CC55-7383-4DEF-BC92-4B5300145D0D}" dt="2024-04-26T10:22:37.694" v="7057" actId="478"/>
            <ac:spMkLst>
              <pc:docMk/>
              <pc:sldMasterMk cId="2778743547" sldId="2147483787"/>
              <pc:sldLayoutMk cId="3043078275" sldId="2147483794"/>
              <ac:spMk id="20" creationId="{256D306C-1183-C318-83F1-92F83CCA37BD}"/>
            </ac:spMkLst>
          </pc:spChg>
          <pc:spChg chg="del mod">
            <ac:chgData name="Lukas Kozel" userId="5faef357-946f-4c0e-bd5d-396a2e3cc0bf" providerId="ADAL" clId="{26B7CC55-7383-4DEF-BC92-4B5300145D0D}" dt="2024-04-26T10:21:19.698" v="6950" actId="478"/>
            <ac:spMkLst>
              <pc:docMk/>
              <pc:sldMasterMk cId="2778743547" sldId="2147483787"/>
              <pc:sldLayoutMk cId="3043078275" sldId="2147483794"/>
              <ac:spMk id="21" creationId="{C5F63CBD-5CDF-D2F7-8436-BC58347568D5}"/>
            </ac:spMkLst>
          </pc:spChg>
          <pc:spChg chg="del mod ord">
            <ac:chgData name="Lukas Kozel" userId="5faef357-946f-4c0e-bd5d-396a2e3cc0bf" providerId="ADAL" clId="{26B7CC55-7383-4DEF-BC92-4B5300145D0D}" dt="2024-04-26T10:24:06.102" v="7065" actId="478"/>
            <ac:spMkLst>
              <pc:docMk/>
              <pc:sldMasterMk cId="2778743547" sldId="2147483787"/>
              <pc:sldLayoutMk cId="3043078275" sldId="2147483794"/>
              <ac:spMk id="22" creationId="{506D5920-39BE-D1BA-2BE2-BB1AD0D83FB7}"/>
            </ac:spMkLst>
          </pc:spChg>
          <pc:spChg chg="del mod">
            <ac:chgData name="Lukas Kozel" userId="5faef357-946f-4c0e-bd5d-396a2e3cc0bf" providerId="ADAL" clId="{26B7CC55-7383-4DEF-BC92-4B5300145D0D}" dt="2024-04-26T10:21:19.698" v="6950" actId="478"/>
            <ac:spMkLst>
              <pc:docMk/>
              <pc:sldMasterMk cId="2778743547" sldId="2147483787"/>
              <pc:sldLayoutMk cId="3043078275" sldId="2147483794"/>
              <ac:spMk id="23" creationId="{E3CD9E82-5BE7-4084-88FA-6CBD5EDF798E}"/>
            </ac:spMkLst>
          </pc:spChg>
          <pc:spChg chg="del mod ord">
            <ac:chgData name="Lukas Kozel" userId="5faef357-946f-4c0e-bd5d-396a2e3cc0bf" providerId="ADAL" clId="{26B7CC55-7383-4DEF-BC92-4B5300145D0D}" dt="2024-04-26T10:29:15.278" v="7725" actId="478"/>
            <ac:spMkLst>
              <pc:docMk/>
              <pc:sldMasterMk cId="2778743547" sldId="2147483787"/>
              <pc:sldLayoutMk cId="3043078275" sldId="2147483794"/>
              <ac:spMk id="24" creationId="{DE6A4ED5-0EE4-70DC-A14F-00D82017BA78}"/>
            </ac:spMkLst>
          </pc:spChg>
          <pc:spChg chg="mod ord">
            <ac:chgData name="Lukas Kozel" userId="5faef357-946f-4c0e-bd5d-396a2e3cc0bf" providerId="ADAL" clId="{26B7CC55-7383-4DEF-BC92-4B5300145D0D}" dt="2024-04-26T10:21:24.494" v="6977"/>
            <ac:spMkLst>
              <pc:docMk/>
              <pc:sldMasterMk cId="2778743547" sldId="2147483787"/>
              <pc:sldLayoutMk cId="3043078275" sldId="2147483794"/>
              <ac:spMk id="25" creationId="{5010CEB8-565E-42F5-4742-709D85467021}"/>
            </ac:spMkLst>
          </pc:spChg>
          <pc:spChg chg="mod ord">
            <ac:chgData name="Lukas Kozel" userId="5faef357-946f-4c0e-bd5d-396a2e3cc0bf" providerId="ADAL" clId="{26B7CC55-7383-4DEF-BC92-4B5300145D0D}" dt="2024-04-26T10:22:25.638" v="7054" actId="1076"/>
            <ac:spMkLst>
              <pc:docMk/>
              <pc:sldMasterMk cId="2778743547" sldId="2147483787"/>
              <pc:sldLayoutMk cId="3043078275" sldId="2147483794"/>
              <ac:spMk id="26" creationId="{8865B3DD-35AB-4858-066B-40CCAC4BF249}"/>
            </ac:spMkLst>
          </pc:spChg>
          <pc:spChg chg="add del mod">
            <ac:chgData name="Lukas Kozel" userId="5faef357-946f-4c0e-bd5d-396a2e3cc0bf" providerId="ADAL" clId="{26B7CC55-7383-4DEF-BC92-4B5300145D0D}" dt="2024-04-26T10:28:10.975" v="7587" actId="478"/>
            <ac:spMkLst>
              <pc:docMk/>
              <pc:sldMasterMk cId="2778743547" sldId="2147483787"/>
              <pc:sldLayoutMk cId="3043078275" sldId="2147483794"/>
              <ac:spMk id="27" creationId="{97150FAA-B8A5-2B5F-D423-675B528F64DD}"/>
            </ac:spMkLst>
          </pc:spChg>
          <pc:spChg chg="add mod">
            <ac:chgData name="Lukas Kozel" userId="5faef357-946f-4c0e-bd5d-396a2e3cc0bf" providerId="ADAL" clId="{26B7CC55-7383-4DEF-BC92-4B5300145D0D}" dt="2024-04-26T10:30:00.390" v="7740" actId="20577"/>
            <ac:spMkLst>
              <pc:docMk/>
              <pc:sldMasterMk cId="2778743547" sldId="2147483787"/>
              <pc:sldLayoutMk cId="3043078275" sldId="2147483794"/>
              <ac:spMk id="28" creationId="{9E813C4C-EAC8-988A-D8F0-7B508A7B36BD}"/>
            </ac:spMkLst>
          </pc:spChg>
          <pc:spChg chg="mod ord">
            <ac:chgData name="Lukas Kozel" userId="5faef357-946f-4c0e-bd5d-396a2e3cc0bf" providerId="ADAL" clId="{26B7CC55-7383-4DEF-BC92-4B5300145D0D}" dt="2024-04-26T10:25:51.939" v="7418" actId="20577"/>
            <ac:spMkLst>
              <pc:docMk/>
              <pc:sldMasterMk cId="2778743547" sldId="2147483787"/>
              <pc:sldLayoutMk cId="3043078275" sldId="2147483794"/>
              <ac:spMk id="29" creationId="{B9BEEA00-BCF8-C15D-668F-CFB3069F3CD9}"/>
            </ac:spMkLst>
          </pc:spChg>
          <pc:spChg chg="add del mod">
            <ac:chgData name="Lukas Kozel" userId="5faef357-946f-4c0e-bd5d-396a2e3cc0bf" providerId="ADAL" clId="{26B7CC55-7383-4DEF-BC92-4B5300145D0D}" dt="2024-04-26T10:29:40.447" v="7734" actId="478"/>
            <ac:spMkLst>
              <pc:docMk/>
              <pc:sldMasterMk cId="2778743547" sldId="2147483787"/>
              <pc:sldLayoutMk cId="3043078275" sldId="2147483794"/>
              <ac:spMk id="30" creationId="{2B7B6284-855A-225E-7746-446677936249}"/>
            </ac:spMkLst>
          </pc:spChg>
          <pc:graphicFrameChg chg="mod">
            <ac:chgData name="Lukas Kozel" userId="5faef357-946f-4c0e-bd5d-396a2e3cc0bf" providerId="ADAL" clId="{26B7CC55-7383-4DEF-BC92-4B5300145D0D}" dt="2024-04-26T10:21:24.502" v="6981"/>
            <ac:graphicFrameMkLst>
              <pc:docMk/>
              <pc:sldMasterMk cId="2778743547" sldId="2147483787"/>
              <pc:sldLayoutMk cId="3043078275" sldId="2147483794"/>
              <ac:graphicFrameMk id="6" creationId="{5A4AE298-F8DF-BD1A-545D-8F113622CDD4}"/>
            </ac:graphicFrameMkLst>
          </pc:graphicFrameChg>
        </pc:sldLayoutChg>
        <pc:sldLayoutChg chg="addSp delSp modSp add mod modTransition">
          <pc:chgData name="Lukas Kozel" userId="5faef357-946f-4c0e-bd5d-396a2e3cc0bf" providerId="ADAL" clId="{26B7CC55-7383-4DEF-BC92-4B5300145D0D}" dt="2024-04-26T10:33:19.224" v="7861" actId="207"/>
          <pc:sldLayoutMkLst>
            <pc:docMk/>
            <pc:sldMasterMk cId="2778743547" sldId="2147483787"/>
            <pc:sldLayoutMk cId="1189290880" sldId="2147483795"/>
          </pc:sldLayoutMkLst>
          <pc:spChg chg="mod ord">
            <ac:chgData name="Lukas Kozel" userId="5faef357-946f-4c0e-bd5d-396a2e3cc0bf" providerId="ADAL" clId="{26B7CC55-7383-4DEF-BC92-4B5300145D0D}" dt="2024-04-26T10:33:11.723" v="7859" actId="207"/>
            <ac:spMkLst>
              <pc:docMk/>
              <pc:sldMasterMk cId="2778743547" sldId="2147483787"/>
              <pc:sldLayoutMk cId="1189290880" sldId="2147483795"/>
              <ac:spMk id="2" creationId="{2A0067F3-F027-DB80-B04D-4B3A310C715E}"/>
            </ac:spMkLst>
          </pc:spChg>
          <pc:spChg chg="mod ord">
            <ac:chgData name="Lukas Kozel" userId="5faef357-946f-4c0e-bd5d-396a2e3cc0bf" providerId="ADAL" clId="{26B7CC55-7383-4DEF-BC92-4B5300145D0D}" dt="2024-04-26T10:33:11.723" v="7859" actId="207"/>
            <ac:spMkLst>
              <pc:docMk/>
              <pc:sldMasterMk cId="2778743547" sldId="2147483787"/>
              <pc:sldLayoutMk cId="1189290880" sldId="2147483795"/>
              <ac:spMk id="3" creationId="{F64C78AA-9F7E-B0FC-0459-1DE77EF64A65}"/>
            </ac:spMkLst>
          </pc:spChg>
          <pc:spChg chg="mod ord">
            <ac:chgData name="Lukas Kozel" userId="5faef357-946f-4c0e-bd5d-396a2e3cc0bf" providerId="ADAL" clId="{26B7CC55-7383-4DEF-BC92-4B5300145D0D}" dt="2024-04-26T10:33:11.723" v="7859" actId="207"/>
            <ac:spMkLst>
              <pc:docMk/>
              <pc:sldMasterMk cId="2778743547" sldId="2147483787"/>
              <pc:sldLayoutMk cId="1189290880" sldId="2147483795"/>
              <ac:spMk id="4" creationId="{179F17A9-19D3-2552-4F38-A7799F1B381F}"/>
            </ac:spMkLst>
          </pc:spChg>
          <pc:spChg chg="add mod ord">
            <ac:chgData name="Lukas Kozel" userId="5faef357-946f-4c0e-bd5d-396a2e3cc0bf" providerId="ADAL" clId="{26B7CC55-7383-4DEF-BC92-4B5300145D0D}" dt="2024-04-26T10:33:05.649" v="7834"/>
            <ac:spMkLst>
              <pc:docMk/>
              <pc:sldMasterMk cId="2778743547" sldId="2147483787"/>
              <pc:sldLayoutMk cId="1189290880" sldId="2147483795"/>
              <ac:spMk id="5" creationId="{66A9D745-2B3B-BA75-83EC-094B3B64118F}"/>
            </ac:spMkLst>
          </pc:spChg>
          <pc:spChg chg="del mod ord">
            <ac:chgData name="Lukas Kozel" userId="5faef357-946f-4c0e-bd5d-396a2e3cc0bf" providerId="ADAL" clId="{26B7CC55-7383-4DEF-BC92-4B5300145D0D}" dt="2024-04-26T10:33:12.788" v="7860" actId="478"/>
            <ac:spMkLst>
              <pc:docMk/>
              <pc:sldMasterMk cId="2778743547" sldId="2147483787"/>
              <pc:sldLayoutMk cId="1189290880" sldId="2147483795"/>
              <ac:spMk id="7" creationId="{7BBDDB8A-B4D4-D4C8-6A65-C47CBCED8328}"/>
            </ac:spMkLst>
          </pc:spChg>
          <pc:spChg chg="mod ord">
            <ac:chgData name="Lukas Kozel" userId="5faef357-946f-4c0e-bd5d-396a2e3cc0bf" providerId="ADAL" clId="{26B7CC55-7383-4DEF-BC92-4B5300145D0D}" dt="2024-04-26T10:33:19.224" v="7861" actId="207"/>
            <ac:spMkLst>
              <pc:docMk/>
              <pc:sldMasterMk cId="2778743547" sldId="2147483787"/>
              <pc:sldLayoutMk cId="1189290880" sldId="2147483795"/>
              <ac:spMk id="8" creationId="{2FA80733-A5E9-0873-6656-D9260D816E6F}"/>
            </ac:spMkLst>
          </pc:spChg>
          <pc:spChg chg="mod ord">
            <ac:chgData name="Lukas Kozel" userId="5faef357-946f-4c0e-bd5d-396a2e3cc0bf" providerId="ADAL" clId="{26B7CC55-7383-4DEF-BC92-4B5300145D0D}" dt="2024-04-26T10:33:11.723" v="7859" actId="207"/>
            <ac:spMkLst>
              <pc:docMk/>
              <pc:sldMasterMk cId="2778743547" sldId="2147483787"/>
              <pc:sldLayoutMk cId="1189290880" sldId="2147483795"/>
              <ac:spMk id="16" creationId="{C9D054E4-6F2E-EC61-6B6A-D50664633EAA}"/>
            </ac:spMkLst>
          </pc:spChg>
          <pc:spChg chg="mod ord">
            <ac:chgData name="Lukas Kozel" userId="5faef357-946f-4c0e-bd5d-396a2e3cc0bf" providerId="ADAL" clId="{26B7CC55-7383-4DEF-BC92-4B5300145D0D}" dt="2024-04-26T10:33:11.723" v="7859" actId="207"/>
            <ac:spMkLst>
              <pc:docMk/>
              <pc:sldMasterMk cId="2778743547" sldId="2147483787"/>
              <pc:sldLayoutMk cId="1189290880" sldId="2147483795"/>
              <ac:spMk id="25" creationId="{5010CEB8-565E-42F5-4742-709D85467021}"/>
            </ac:spMkLst>
          </pc:spChg>
          <pc:spChg chg="mod ord">
            <ac:chgData name="Lukas Kozel" userId="5faef357-946f-4c0e-bd5d-396a2e3cc0bf" providerId="ADAL" clId="{26B7CC55-7383-4DEF-BC92-4B5300145D0D}" dt="2024-04-26T10:33:11.723" v="7859" actId="207"/>
            <ac:spMkLst>
              <pc:docMk/>
              <pc:sldMasterMk cId="2778743547" sldId="2147483787"/>
              <pc:sldLayoutMk cId="1189290880" sldId="2147483795"/>
              <ac:spMk id="26" creationId="{8865B3DD-35AB-4858-066B-40CCAC4BF249}"/>
            </ac:spMkLst>
          </pc:spChg>
          <pc:spChg chg="mod ord">
            <ac:chgData name="Lukas Kozel" userId="5faef357-946f-4c0e-bd5d-396a2e3cc0bf" providerId="ADAL" clId="{26B7CC55-7383-4DEF-BC92-4B5300145D0D}" dt="2024-04-26T10:33:11.723" v="7859" actId="207"/>
            <ac:spMkLst>
              <pc:docMk/>
              <pc:sldMasterMk cId="2778743547" sldId="2147483787"/>
              <pc:sldLayoutMk cId="1189290880" sldId="2147483795"/>
              <ac:spMk id="28" creationId="{9E813C4C-EAC8-988A-D8F0-7B508A7B36BD}"/>
            </ac:spMkLst>
          </pc:spChg>
          <pc:spChg chg="mod ord">
            <ac:chgData name="Lukas Kozel" userId="5faef357-946f-4c0e-bd5d-396a2e3cc0bf" providerId="ADAL" clId="{26B7CC55-7383-4DEF-BC92-4B5300145D0D}" dt="2024-04-26T10:33:11.723" v="7859" actId="207"/>
            <ac:spMkLst>
              <pc:docMk/>
              <pc:sldMasterMk cId="2778743547" sldId="2147483787"/>
              <pc:sldLayoutMk cId="1189290880" sldId="2147483795"/>
              <ac:spMk id="29" creationId="{B9BEEA00-BCF8-C15D-668F-CFB3069F3CD9}"/>
            </ac:spMkLst>
          </pc:spChg>
          <pc:graphicFrameChg chg="mod">
            <ac:chgData name="Lukas Kozel" userId="5faef357-946f-4c0e-bd5d-396a2e3cc0bf" providerId="ADAL" clId="{26B7CC55-7383-4DEF-BC92-4B5300145D0D}" dt="2024-04-26T10:33:05.665" v="7858"/>
            <ac:graphicFrameMkLst>
              <pc:docMk/>
              <pc:sldMasterMk cId="2778743547" sldId="2147483787"/>
              <pc:sldLayoutMk cId="1189290880" sldId="2147483795"/>
              <ac:graphicFrameMk id="6" creationId="{5A4AE298-F8DF-BD1A-545D-8F113622CDD4}"/>
            </ac:graphicFrameMkLst>
          </pc:graphicFrameChg>
        </pc:sldLayoutChg>
        <pc:sldLayoutChg chg="addSp delSp modSp add mod ord modTransition">
          <pc:chgData name="Lukas Kozel" userId="5faef357-946f-4c0e-bd5d-396a2e3cc0bf" providerId="ADAL" clId="{26B7CC55-7383-4DEF-BC92-4B5300145D0D}" dt="2024-04-26T12:05:12.773" v="9141" actId="20577"/>
          <pc:sldLayoutMkLst>
            <pc:docMk/>
            <pc:sldMasterMk cId="2778743547" sldId="2147483787"/>
            <pc:sldLayoutMk cId="2953822000" sldId="2147483796"/>
          </pc:sldLayoutMkLst>
          <pc:spChg chg="mod ord">
            <ac:chgData name="Lukas Kozel" userId="5faef357-946f-4c0e-bd5d-396a2e3cc0bf" providerId="ADAL" clId="{26B7CC55-7383-4DEF-BC92-4B5300145D0D}" dt="2024-04-26T12:00:51.257" v="8960" actId="20577"/>
            <ac:spMkLst>
              <pc:docMk/>
              <pc:sldMasterMk cId="2778743547" sldId="2147483787"/>
              <pc:sldLayoutMk cId="2953822000" sldId="2147483796"/>
              <ac:spMk id="2" creationId="{2A0067F3-F027-DB80-B04D-4B3A310C715E}"/>
            </ac:spMkLst>
          </pc:spChg>
          <pc:spChg chg="mod ord">
            <ac:chgData name="Lukas Kozel" userId="5faef357-946f-4c0e-bd5d-396a2e3cc0bf" providerId="ADAL" clId="{26B7CC55-7383-4DEF-BC92-4B5300145D0D}" dt="2024-04-26T11:59:47.641" v="8852"/>
            <ac:spMkLst>
              <pc:docMk/>
              <pc:sldMasterMk cId="2778743547" sldId="2147483787"/>
              <pc:sldLayoutMk cId="2953822000" sldId="2147483796"/>
              <ac:spMk id="3" creationId="{F64C78AA-9F7E-B0FC-0459-1DE77EF64A65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4" creationId="{7541D8D2-764C-46A8-70DE-E0210915544E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5" creationId="{7DA4176C-2C04-602C-F4A4-E75A426C2E38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7" creationId="{A979A496-77E9-161E-3847-40D509337859}"/>
            </ac:spMkLst>
          </pc:spChg>
          <pc:spChg chg="mod ord">
            <ac:chgData name="Lukas Kozel" userId="5faef357-946f-4c0e-bd5d-396a2e3cc0bf" providerId="ADAL" clId="{26B7CC55-7383-4DEF-BC92-4B5300145D0D}" dt="2024-04-26T12:05:12.773" v="9141" actId="20577"/>
            <ac:spMkLst>
              <pc:docMk/>
              <pc:sldMasterMk cId="2778743547" sldId="2147483787"/>
              <pc:sldLayoutMk cId="2953822000" sldId="2147483796"/>
              <ac:spMk id="8" creationId="{818CE4D8-2E9B-6D82-AFD8-E0B5785E8308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9" creationId="{26BC9959-E7D4-DBB5-CB32-9016D4A0A50D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10" creationId="{F7A984A7-A29F-3F3A-31A1-08D6819A72FA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11" creationId="{6C85E002-95BB-2282-7E0F-F205C7EAD73D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12" creationId="{CA7A7FB7-FB85-ED14-CB81-0D8D8B2596E6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13" creationId="{3E580D95-D2F7-CDE3-1A0F-354A444B84B1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14" creationId="{5C14A6C6-5D86-63ED-9A34-36FA49FF0EB2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15" creationId="{A4CBDD02-DE56-E410-9412-F1E7F2177649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16" creationId="{9FD8D74A-CFAC-6E11-92A9-5E4DCC9F9892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17" creationId="{11230CB3-B4BF-44D1-74E8-D0D9A9841E37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18" creationId="{21301676-8F95-59B2-8EBC-04BC92E3B18F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19" creationId="{E2ABD790-A8F4-F015-7B6F-7BD6887A78AB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20" creationId="{24A8F4F7-EF62-E469-B92A-D64D7769C2F4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21" creationId="{57FDCE5C-AC35-D2B7-33A8-8276AA80EC0C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22" creationId="{8DCC930F-4012-65BF-68AC-1744C9F5DB97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23" creationId="{9BE338AE-5926-D1AA-EF04-A9A28FD217D2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24" creationId="{C3C6A3C0-8DD4-4519-9FAF-0F4B98CBE666}"/>
            </ac:spMkLst>
          </pc:spChg>
          <pc:spChg chg="mod ord">
            <ac:chgData name="Lukas Kozel" userId="5faef357-946f-4c0e-bd5d-396a2e3cc0bf" providerId="ADAL" clId="{26B7CC55-7383-4DEF-BC92-4B5300145D0D}" dt="2024-04-26T11:59:47.642" v="8854"/>
            <ac:spMkLst>
              <pc:docMk/>
              <pc:sldMasterMk cId="2778743547" sldId="2147483787"/>
              <pc:sldLayoutMk cId="2953822000" sldId="2147483796"/>
              <ac:spMk id="25" creationId="{5010CEB8-565E-42F5-4742-709D85467021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26" creationId="{000E699C-4212-F9DE-B257-0D187B5FC6EE}"/>
            </ac:spMkLst>
          </pc:spChg>
          <pc:spChg chg="del">
            <ac:chgData name="Lukas Kozel" userId="5faef357-946f-4c0e-bd5d-396a2e3cc0bf" providerId="ADAL" clId="{26B7CC55-7383-4DEF-BC92-4B5300145D0D}" dt="2024-04-26T11:54:21.782" v="8420" actId="478"/>
            <ac:spMkLst>
              <pc:docMk/>
              <pc:sldMasterMk cId="2778743547" sldId="2147483787"/>
              <pc:sldLayoutMk cId="2953822000" sldId="2147483796"/>
              <ac:spMk id="27" creationId="{FE6ECE98-B103-0B17-ADE4-45911656A965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28" creationId="{947AC232-6662-6443-425D-5EF378F46382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29" creationId="{92487A6C-1EE3-0442-3097-76753C23C64B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30" creationId="{EFC41A54-F32B-4453-F371-3B27713C7585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31" creationId="{BDAFAC83-C29F-1F11-65F8-E05AE97FF4DC}"/>
            </ac:spMkLst>
          </pc:spChg>
          <pc:spChg chg="add del mod ord">
            <ac:chgData name="Lukas Kozel" userId="5faef357-946f-4c0e-bd5d-396a2e3cc0bf" providerId="ADAL" clId="{26B7CC55-7383-4DEF-BC92-4B5300145D0D}" dt="2024-04-26T12:03:14.201" v="9015" actId="478"/>
            <ac:spMkLst>
              <pc:docMk/>
              <pc:sldMasterMk cId="2778743547" sldId="2147483787"/>
              <pc:sldLayoutMk cId="2953822000" sldId="2147483796"/>
              <ac:spMk id="32" creationId="{18B98DC3-085D-E9FC-0FCB-CD538848BF40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33" creationId="{BB8AA14E-F6F9-C30A-056F-2A8C750FAAD9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34" creationId="{7BCAACFD-1BE9-3DB7-DF52-AE0A9E4459FD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35" creationId="{A6E34509-565E-92A0-F841-6F18048F31AA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36" creationId="{71E97F0D-56E8-BA2F-8BFF-6136782C91C0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37" creationId="{AB64BFF8-11E1-8FE5-DF35-114B2EA0A5FF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38" creationId="{D62BD705-A7D7-FE0D-5FE7-DC0E6359E5E9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39" creationId="{06E06E5D-156F-B975-FA9D-FE7B0CBCAB3C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40" creationId="{EE153F9C-14FF-AB0C-9EC3-7E3A8B76DB55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41" creationId="{B5342A13-2EF5-E0C3-0791-271EA35C10E6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42" creationId="{DC8254B4-2FF5-D7B8-265B-7A9217F258F0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43" creationId="{D8F552AB-B081-CD47-2394-DBBBEE51133E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44" creationId="{E9B971BB-D741-E0B5-9CB0-04B4607CFAD2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45" creationId="{0E9E06DE-38B6-1573-DB82-9BB11F23311A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46" creationId="{464C3A3A-0E52-8444-313B-51D0E86E620C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47" creationId="{B5CC053A-A3D4-67D3-3CF8-82CE2705D11B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48" creationId="{3EFC3205-BB20-1501-3A48-76F194A2B2E0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49" creationId="{55E4C57E-7779-19E7-A96D-53073ADB1D9A}"/>
            </ac:spMkLst>
          </pc:spChg>
          <pc:spChg chg="add del mod">
            <ac:chgData name="Lukas Kozel" userId="5faef357-946f-4c0e-bd5d-396a2e3cc0bf" providerId="ADAL" clId="{26B7CC55-7383-4DEF-BC92-4B5300145D0D}" dt="2024-04-26T11:54:08.240" v="8415" actId="21"/>
            <ac:spMkLst>
              <pc:docMk/>
              <pc:sldMasterMk cId="2778743547" sldId="2147483787"/>
              <pc:sldLayoutMk cId="2953822000" sldId="2147483796"/>
              <ac:spMk id="50" creationId="{05D90831-03E9-2529-FD96-E14C8BC8A5FB}"/>
            </ac:spMkLst>
          </pc:spChg>
          <pc:spChg chg="add del mod ord">
            <ac:chgData name="Lukas Kozel" userId="5faef357-946f-4c0e-bd5d-396a2e3cc0bf" providerId="ADAL" clId="{26B7CC55-7383-4DEF-BC92-4B5300145D0D}" dt="2024-04-26T11:59:35.671" v="8724" actId="478"/>
            <ac:spMkLst>
              <pc:docMk/>
              <pc:sldMasterMk cId="2778743547" sldId="2147483787"/>
              <pc:sldLayoutMk cId="2953822000" sldId="2147483796"/>
              <ac:spMk id="51" creationId="{C7F090B0-7E81-C2B3-A8CA-85717E086C52}"/>
            </ac:spMkLst>
          </pc:spChg>
          <pc:spChg chg="add del mod ord">
            <ac:chgData name="Lukas Kozel" userId="5faef357-946f-4c0e-bd5d-396a2e3cc0bf" providerId="ADAL" clId="{26B7CC55-7383-4DEF-BC92-4B5300145D0D}" dt="2024-04-26T11:59:56.666" v="8946" actId="478"/>
            <ac:spMkLst>
              <pc:docMk/>
              <pc:sldMasterMk cId="2778743547" sldId="2147483787"/>
              <pc:sldLayoutMk cId="2953822000" sldId="2147483796"/>
              <ac:spMk id="52" creationId="{298ABE80-9738-9F35-1794-239931B3CE98}"/>
            </ac:spMkLst>
          </pc:spChg>
          <pc:spChg chg="add del mod ord">
            <ac:chgData name="Lukas Kozel" userId="5faef357-946f-4c0e-bd5d-396a2e3cc0bf" providerId="ADAL" clId="{26B7CC55-7383-4DEF-BC92-4B5300145D0D}" dt="2024-04-26T11:59:50.191" v="8945" actId="478"/>
            <ac:spMkLst>
              <pc:docMk/>
              <pc:sldMasterMk cId="2778743547" sldId="2147483787"/>
              <pc:sldLayoutMk cId="2953822000" sldId="2147483796"/>
              <ac:spMk id="53" creationId="{F63C5EFB-5184-02DC-3CC9-30082932EC39}"/>
            </ac:spMkLst>
          </pc:spChg>
          <pc:spChg chg="add del mod ord">
            <ac:chgData name="Lukas Kozel" userId="5faef357-946f-4c0e-bd5d-396a2e3cc0bf" providerId="ADAL" clId="{26B7CC55-7383-4DEF-BC92-4B5300145D0D}" dt="2024-04-26T11:59:58.336" v="8947" actId="478"/>
            <ac:spMkLst>
              <pc:docMk/>
              <pc:sldMasterMk cId="2778743547" sldId="2147483787"/>
              <pc:sldLayoutMk cId="2953822000" sldId="2147483796"/>
              <ac:spMk id="54" creationId="{BC6E80E8-FB83-6A0E-9A7C-4077AEA5FA56}"/>
            </ac:spMkLst>
          </pc:spChg>
          <pc:spChg chg="del mod">
            <ac:chgData name="Lukas Kozel" userId="5faef357-946f-4c0e-bd5d-396a2e3cc0bf" providerId="ADAL" clId="{26B7CC55-7383-4DEF-BC92-4B5300145D0D}" dt="2024-04-26T11:53:16.982" v="8410" actId="478"/>
            <ac:spMkLst>
              <pc:docMk/>
              <pc:sldMasterMk cId="2778743547" sldId="2147483787"/>
              <pc:sldLayoutMk cId="2953822000" sldId="2147483796"/>
              <ac:spMk id="55" creationId="{4E958306-4AEF-CEAD-8357-3ACDACC1182B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56" creationId="{30D69E71-745D-C332-71F5-10EB23E2DF0B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58" creationId="{F93DFDA9-A156-2571-D7A6-02BE88E86A5F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59" creationId="{1EF46AF6-FEFF-EAA3-1C9C-82CE2EE68682}"/>
            </ac:spMkLst>
          </pc:spChg>
          <pc:spChg chg="add del mod ord">
            <ac:chgData name="Lukas Kozel" userId="5faef357-946f-4c0e-bd5d-396a2e3cc0bf" providerId="ADAL" clId="{26B7CC55-7383-4DEF-BC92-4B5300145D0D}" dt="2024-04-26T12:02:02.368" v="8974" actId="478"/>
            <ac:spMkLst>
              <pc:docMk/>
              <pc:sldMasterMk cId="2778743547" sldId="2147483787"/>
              <pc:sldLayoutMk cId="2953822000" sldId="2147483796"/>
              <ac:spMk id="60" creationId="{FF08F3FF-0E05-3534-1C6E-848169480B00}"/>
            </ac:spMkLst>
          </pc:spChg>
          <pc:spChg chg="add del mod ord">
            <ac:chgData name="Lukas Kozel" userId="5faef357-946f-4c0e-bd5d-396a2e3cc0bf" providerId="ADAL" clId="{26B7CC55-7383-4DEF-BC92-4B5300145D0D}" dt="2024-04-26T12:02:02.368" v="8974" actId="478"/>
            <ac:spMkLst>
              <pc:docMk/>
              <pc:sldMasterMk cId="2778743547" sldId="2147483787"/>
              <pc:sldLayoutMk cId="2953822000" sldId="2147483796"/>
              <ac:spMk id="61" creationId="{53BE5B08-BA4B-BE4C-A9AA-0A05901BE48F}"/>
            </ac:spMkLst>
          </pc:spChg>
          <pc:spChg chg="add del mod ord">
            <ac:chgData name="Lukas Kozel" userId="5faef357-946f-4c0e-bd5d-396a2e3cc0bf" providerId="ADAL" clId="{26B7CC55-7383-4DEF-BC92-4B5300145D0D}" dt="2024-04-26T12:02:02.368" v="8974" actId="478"/>
            <ac:spMkLst>
              <pc:docMk/>
              <pc:sldMasterMk cId="2778743547" sldId="2147483787"/>
              <pc:sldLayoutMk cId="2953822000" sldId="2147483796"/>
              <ac:spMk id="62" creationId="{5075F2E9-5F9B-1115-3E9A-DC790426FE9B}"/>
            </ac:spMkLst>
          </pc:spChg>
          <pc:spChg chg="add del mod ord">
            <ac:chgData name="Lukas Kozel" userId="5faef357-946f-4c0e-bd5d-396a2e3cc0bf" providerId="ADAL" clId="{26B7CC55-7383-4DEF-BC92-4B5300145D0D}" dt="2024-04-26T12:02:02.368" v="8974" actId="478"/>
            <ac:spMkLst>
              <pc:docMk/>
              <pc:sldMasterMk cId="2778743547" sldId="2147483787"/>
              <pc:sldLayoutMk cId="2953822000" sldId="2147483796"/>
              <ac:spMk id="63" creationId="{93D02E5E-A513-F04B-C9C5-08110C47E292}"/>
            </ac:spMkLst>
          </pc:spChg>
          <pc:spChg chg="add del mod ord">
            <ac:chgData name="Lukas Kozel" userId="5faef357-946f-4c0e-bd5d-396a2e3cc0bf" providerId="ADAL" clId="{26B7CC55-7383-4DEF-BC92-4B5300145D0D}" dt="2024-04-26T12:02:02.368" v="8974" actId="478"/>
            <ac:spMkLst>
              <pc:docMk/>
              <pc:sldMasterMk cId="2778743547" sldId="2147483787"/>
              <pc:sldLayoutMk cId="2953822000" sldId="2147483796"/>
              <ac:spMk id="64" creationId="{DA43E91C-3E9F-8C91-3134-A418399A77E0}"/>
            </ac:spMkLst>
          </pc:spChg>
          <pc:spChg chg="add del mod ord">
            <ac:chgData name="Lukas Kozel" userId="5faef357-946f-4c0e-bd5d-396a2e3cc0bf" providerId="ADAL" clId="{26B7CC55-7383-4DEF-BC92-4B5300145D0D}" dt="2024-04-26T12:02:02.368" v="8974" actId="478"/>
            <ac:spMkLst>
              <pc:docMk/>
              <pc:sldMasterMk cId="2778743547" sldId="2147483787"/>
              <pc:sldLayoutMk cId="2953822000" sldId="2147483796"/>
              <ac:spMk id="65" creationId="{C749C1A9-29A8-3697-AB2E-302EB8C66B4B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66" creationId="{6F79EED6-62EA-B2F1-1EEC-3BA1D45F727B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67" creationId="{B0230F14-FC5E-7E2C-08FB-41694C1324EA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68" creationId="{DD455C29-7F5F-2ED5-954A-E024D60A9903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69" creationId="{13463744-7FCE-7FFA-0FB3-9CE6E4A0A1E3}"/>
            </ac:spMkLst>
          </pc:spChg>
          <pc:spChg chg="del">
            <ac:chgData name="Lukas Kozel" userId="5faef357-946f-4c0e-bd5d-396a2e3cc0bf" providerId="ADAL" clId="{26B7CC55-7383-4DEF-BC92-4B5300145D0D}" dt="2024-04-26T11:52:58.970" v="8405" actId="478"/>
            <ac:spMkLst>
              <pc:docMk/>
              <pc:sldMasterMk cId="2778743547" sldId="2147483787"/>
              <pc:sldLayoutMk cId="2953822000" sldId="2147483796"/>
              <ac:spMk id="70" creationId="{D6F7616F-EA4F-6B8B-7335-7D235CC20DF9}"/>
            </ac:spMkLst>
          </pc:spChg>
          <pc:spChg chg="del">
            <ac:chgData name="Lukas Kozel" userId="5faef357-946f-4c0e-bd5d-396a2e3cc0bf" providerId="ADAL" clId="{26B7CC55-7383-4DEF-BC92-4B5300145D0D}" dt="2024-04-26T11:52:58.970" v="8405" actId="478"/>
            <ac:spMkLst>
              <pc:docMk/>
              <pc:sldMasterMk cId="2778743547" sldId="2147483787"/>
              <pc:sldLayoutMk cId="2953822000" sldId="2147483796"/>
              <ac:spMk id="71" creationId="{427B56A8-CE68-3DAC-5EF8-4EEFD917ACE5}"/>
            </ac:spMkLst>
          </pc:spChg>
          <pc:spChg chg="add mod ord">
            <ac:chgData name="Lukas Kozel" userId="5faef357-946f-4c0e-bd5d-396a2e3cc0bf" providerId="ADAL" clId="{26B7CC55-7383-4DEF-BC92-4B5300145D0D}" dt="2024-04-26T12:00:19.471" v="8952" actId="1076"/>
            <ac:spMkLst>
              <pc:docMk/>
              <pc:sldMasterMk cId="2778743547" sldId="2147483787"/>
              <pc:sldLayoutMk cId="2953822000" sldId="2147483796"/>
              <ac:spMk id="72" creationId="{3E9AC4AE-6052-22A9-FFDB-B7EFEAB7EAA7}"/>
            </ac:spMkLst>
          </pc:spChg>
          <pc:spChg chg="del">
            <ac:chgData name="Lukas Kozel" userId="5faef357-946f-4c0e-bd5d-396a2e3cc0bf" providerId="ADAL" clId="{26B7CC55-7383-4DEF-BC92-4B5300145D0D}" dt="2024-04-26T11:52:58.970" v="8405" actId="478"/>
            <ac:spMkLst>
              <pc:docMk/>
              <pc:sldMasterMk cId="2778743547" sldId="2147483787"/>
              <pc:sldLayoutMk cId="2953822000" sldId="2147483796"/>
              <ac:spMk id="73" creationId="{75C166A0-7701-EB4B-C77D-C395F803DF91}"/>
            </ac:spMkLst>
          </pc:spChg>
          <pc:spChg chg="del">
            <ac:chgData name="Lukas Kozel" userId="5faef357-946f-4c0e-bd5d-396a2e3cc0bf" providerId="ADAL" clId="{26B7CC55-7383-4DEF-BC92-4B5300145D0D}" dt="2024-04-26T11:52:58.970" v="8405" actId="478"/>
            <ac:spMkLst>
              <pc:docMk/>
              <pc:sldMasterMk cId="2778743547" sldId="2147483787"/>
              <pc:sldLayoutMk cId="2953822000" sldId="2147483796"/>
              <ac:spMk id="74" creationId="{0AE82987-BD97-4A35-E0A2-F3D3FD057917}"/>
            </ac:spMkLst>
          </pc:spChg>
          <pc:spChg chg="del">
            <ac:chgData name="Lukas Kozel" userId="5faef357-946f-4c0e-bd5d-396a2e3cc0bf" providerId="ADAL" clId="{26B7CC55-7383-4DEF-BC92-4B5300145D0D}" dt="2024-04-26T11:52:58.970" v="8405" actId="478"/>
            <ac:spMkLst>
              <pc:docMk/>
              <pc:sldMasterMk cId="2778743547" sldId="2147483787"/>
              <pc:sldLayoutMk cId="2953822000" sldId="2147483796"/>
              <ac:spMk id="75" creationId="{45ECE277-8ACF-07B9-5B4D-C95FAD66A38B}"/>
            </ac:spMkLst>
          </pc:spChg>
          <pc:spChg chg="del">
            <ac:chgData name="Lukas Kozel" userId="5faef357-946f-4c0e-bd5d-396a2e3cc0bf" providerId="ADAL" clId="{26B7CC55-7383-4DEF-BC92-4B5300145D0D}" dt="2024-04-26T11:52:58.970" v="8405" actId="478"/>
            <ac:spMkLst>
              <pc:docMk/>
              <pc:sldMasterMk cId="2778743547" sldId="2147483787"/>
              <pc:sldLayoutMk cId="2953822000" sldId="2147483796"/>
              <ac:spMk id="76" creationId="{60A12744-EC1F-314C-D4F4-A90958096629}"/>
            </ac:spMkLst>
          </pc:spChg>
          <pc:spChg chg="del">
            <ac:chgData name="Lukas Kozel" userId="5faef357-946f-4c0e-bd5d-396a2e3cc0bf" providerId="ADAL" clId="{26B7CC55-7383-4DEF-BC92-4B5300145D0D}" dt="2024-04-26T11:52:58.970" v="8405" actId="478"/>
            <ac:spMkLst>
              <pc:docMk/>
              <pc:sldMasterMk cId="2778743547" sldId="2147483787"/>
              <pc:sldLayoutMk cId="2953822000" sldId="2147483796"/>
              <ac:spMk id="77" creationId="{2850950E-0242-9E7E-F9D1-91CD29303D03}"/>
            </ac:spMkLst>
          </pc:spChg>
          <pc:spChg chg="del">
            <ac:chgData name="Lukas Kozel" userId="5faef357-946f-4c0e-bd5d-396a2e3cc0bf" providerId="ADAL" clId="{26B7CC55-7383-4DEF-BC92-4B5300145D0D}" dt="2024-04-26T11:52:58.970" v="8405" actId="478"/>
            <ac:spMkLst>
              <pc:docMk/>
              <pc:sldMasterMk cId="2778743547" sldId="2147483787"/>
              <pc:sldLayoutMk cId="2953822000" sldId="2147483796"/>
              <ac:spMk id="78" creationId="{620D2972-74A6-EB1D-CF5F-E5E41D090271}"/>
            </ac:spMkLst>
          </pc:spChg>
          <pc:spChg chg="add mod ord">
            <ac:chgData name="Lukas Kozel" userId="5faef357-946f-4c0e-bd5d-396a2e3cc0bf" providerId="ADAL" clId="{26B7CC55-7383-4DEF-BC92-4B5300145D0D}" dt="2024-04-26T12:00:09.285" v="8949" actId="1076"/>
            <ac:spMkLst>
              <pc:docMk/>
              <pc:sldMasterMk cId="2778743547" sldId="2147483787"/>
              <pc:sldLayoutMk cId="2953822000" sldId="2147483796"/>
              <ac:spMk id="79" creationId="{7D72B563-519B-EB08-204B-2C96886902D4}"/>
            </ac:spMkLst>
          </pc:spChg>
          <pc:spChg chg="add del mod">
            <ac:chgData name="Lukas Kozel" userId="5faef357-946f-4c0e-bd5d-396a2e3cc0bf" providerId="ADAL" clId="{26B7CC55-7383-4DEF-BC92-4B5300145D0D}" dt="2024-04-26T11:59:21.506" v="8618" actId="478"/>
            <ac:spMkLst>
              <pc:docMk/>
              <pc:sldMasterMk cId="2778743547" sldId="2147483787"/>
              <pc:sldLayoutMk cId="2953822000" sldId="2147483796"/>
              <ac:spMk id="81" creationId="{EF273BD8-2665-878D-D3D5-57481BA06D9C}"/>
            </ac:spMkLst>
          </pc:spChg>
          <pc:spChg chg="add mod ord">
            <ac:chgData name="Lukas Kozel" userId="5faef357-946f-4c0e-bd5d-396a2e3cc0bf" providerId="ADAL" clId="{26B7CC55-7383-4DEF-BC92-4B5300145D0D}" dt="2024-04-26T12:00:33.652" v="8953" actId="14100"/>
            <ac:spMkLst>
              <pc:docMk/>
              <pc:sldMasterMk cId="2778743547" sldId="2147483787"/>
              <pc:sldLayoutMk cId="2953822000" sldId="2147483796"/>
              <ac:spMk id="82" creationId="{4105CC4D-69D0-E664-4132-3E28B73406B3}"/>
            </ac:spMkLst>
          </pc:spChg>
          <pc:spChg chg="add del mod ord">
            <ac:chgData name="Lukas Kozel" userId="5faef357-946f-4c0e-bd5d-396a2e3cc0bf" providerId="ADAL" clId="{26B7CC55-7383-4DEF-BC92-4B5300145D0D}" dt="2024-04-26T12:02:12.029" v="8976" actId="478"/>
            <ac:spMkLst>
              <pc:docMk/>
              <pc:sldMasterMk cId="2778743547" sldId="2147483787"/>
              <pc:sldLayoutMk cId="2953822000" sldId="2147483796"/>
              <ac:spMk id="83" creationId="{5F82D5F9-52A1-D184-BD89-EE6B975A842A}"/>
            </ac:spMkLst>
          </pc:spChg>
          <pc:spChg chg="add del mod ord">
            <ac:chgData name="Lukas Kozel" userId="5faef357-946f-4c0e-bd5d-396a2e3cc0bf" providerId="ADAL" clId="{26B7CC55-7383-4DEF-BC92-4B5300145D0D}" dt="2024-04-26T12:02:02.368" v="8974" actId="478"/>
            <ac:spMkLst>
              <pc:docMk/>
              <pc:sldMasterMk cId="2778743547" sldId="2147483787"/>
              <pc:sldLayoutMk cId="2953822000" sldId="2147483796"/>
              <ac:spMk id="84" creationId="{97791895-3861-B7C8-0267-25721A10461C}"/>
            </ac:spMkLst>
          </pc:spChg>
          <pc:spChg chg="add del mod ord">
            <ac:chgData name="Lukas Kozel" userId="5faef357-946f-4c0e-bd5d-396a2e3cc0bf" providerId="ADAL" clId="{26B7CC55-7383-4DEF-BC92-4B5300145D0D}" dt="2024-04-26T12:02:02.368" v="8974" actId="478"/>
            <ac:spMkLst>
              <pc:docMk/>
              <pc:sldMasterMk cId="2778743547" sldId="2147483787"/>
              <pc:sldLayoutMk cId="2953822000" sldId="2147483796"/>
              <ac:spMk id="85" creationId="{87466FCF-993E-1860-0EAD-0AA93CEA8A6E}"/>
            </ac:spMkLst>
          </pc:spChg>
          <pc:spChg chg="add mod ord">
            <ac:chgData name="Lukas Kozel" userId="5faef357-946f-4c0e-bd5d-396a2e3cc0bf" providerId="ADAL" clId="{26B7CC55-7383-4DEF-BC92-4B5300145D0D}" dt="2024-04-26T11:59:47.683" v="8936"/>
            <ac:spMkLst>
              <pc:docMk/>
              <pc:sldMasterMk cId="2778743547" sldId="2147483787"/>
              <pc:sldLayoutMk cId="2953822000" sldId="2147483796"/>
              <ac:spMk id="86" creationId="{AE91DCEC-0DFC-74BE-C6F1-C0BEABE2BABC}"/>
            </ac:spMkLst>
          </pc:spChg>
          <pc:spChg chg="add del mod ord">
            <ac:chgData name="Lukas Kozel" userId="5faef357-946f-4c0e-bd5d-396a2e3cc0bf" providerId="ADAL" clId="{26B7CC55-7383-4DEF-BC92-4B5300145D0D}" dt="2024-04-26T12:04:18.231" v="9029" actId="478"/>
            <ac:spMkLst>
              <pc:docMk/>
              <pc:sldMasterMk cId="2778743547" sldId="2147483787"/>
              <pc:sldLayoutMk cId="2953822000" sldId="2147483796"/>
              <ac:spMk id="87" creationId="{1075FAC7-7589-D569-E5DC-81055CDD39DC}"/>
            </ac:spMkLst>
          </pc:spChg>
          <pc:spChg chg="add mod ord">
            <ac:chgData name="Lukas Kozel" userId="5faef357-946f-4c0e-bd5d-396a2e3cc0bf" providerId="ADAL" clId="{26B7CC55-7383-4DEF-BC92-4B5300145D0D}" dt="2024-04-26T12:01:31.354" v="8968" actId="14100"/>
            <ac:spMkLst>
              <pc:docMk/>
              <pc:sldMasterMk cId="2778743547" sldId="2147483787"/>
              <pc:sldLayoutMk cId="2953822000" sldId="2147483796"/>
              <ac:spMk id="88" creationId="{43139379-DFA5-D542-2C26-9077F9D0CD39}"/>
            </ac:spMkLst>
          </pc:spChg>
          <pc:spChg chg="add del mod">
            <ac:chgData name="Lukas Kozel" userId="5faef357-946f-4c0e-bd5d-396a2e3cc0bf" providerId="ADAL" clId="{26B7CC55-7383-4DEF-BC92-4B5300145D0D}" dt="2024-04-26T11:59:19.618" v="8617" actId="21"/>
            <ac:spMkLst>
              <pc:docMk/>
              <pc:sldMasterMk cId="2778743547" sldId="2147483787"/>
              <pc:sldLayoutMk cId="2953822000" sldId="2147483796"/>
              <ac:spMk id="89" creationId="{DEB93700-4D4F-8148-15E1-7249A6D7EEA4}"/>
            </ac:spMkLst>
          </pc:spChg>
          <pc:spChg chg="add mod ord">
            <ac:chgData name="Lukas Kozel" userId="5faef357-946f-4c0e-bd5d-396a2e3cc0bf" providerId="ADAL" clId="{26B7CC55-7383-4DEF-BC92-4B5300145D0D}" dt="2024-04-26T11:59:47.638" v="8846"/>
            <ac:spMkLst>
              <pc:docMk/>
              <pc:sldMasterMk cId="2778743547" sldId="2147483787"/>
              <pc:sldLayoutMk cId="2953822000" sldId="2147483796"/>
              <ac:spMk id="90" creationId="{7DCD1521-E50E-6F60-53E5-11EB2CF104F6}"/>
            </ac:spMkLst>
          </pc:spChg>
          <pc:spChg chg="add del mod">
            <ac:chgData name="Lukas Kozel" userId="5faef357-946f-4c0e-bd5d-396a2e3cc0bf" providerId="ADAL" clId="{26B7CC55-7383-4DEF-BC92-4B5300145D0D}" dt="2024-04-26T11:59:34.480" v="8723" actId="21"/>
            <ac:spMkLst>
              <pc:docMk/>
              <pc:sldMasterMk cId="2778743547" sldId="2147483787"/>
              <pc:sldLayoutMk cId="2953822000" sldId="2147483796"/>
              <ac:spMk id="91" creationId="{5B69F1AC-DB07-73A3-35BF-B3E4265DFFF1}"/>
            </ac:spMkLst>
          </pc:spChg>
          <pc:spChg chg="add del mod">
            <ac:chgData name="Lukas Kozel" userId="5faef357-946f-4c0e-bd5d-396a2e3cc0bf" providerId="ADAL" clId="{26B7CC55-7383-4DEF-BC92-4B5300145D0D}" dt="2024-04-26T11:59:34.480" v="8723" actId="21"/>
            <ac:spMkLst>
              <pc:docMk/>
              <pc:sldMasterMk cId="2778743547" sldId="2147483787"/>
              <pc:sldLayoutMk cId="2953822000" sldId="2147483796"/>
              <ac:spMk id="92" creationId="{6B8C648A-150F-F1CA-6306-C9197C54AA0D}"/>
            </ac:spMkLst>
          </pc:spChg>
          <pc:spChg chg="add del mod">
            <ac:chgData name="Lukas Kozel" userId="5faef357-946f-4c0e-bd5d-396a2e3cc0bf" providerId="ADAL" clId="{26B7CC55-7383-4DEF-BC92-4B5300145D0D}" dt="2024-04-26T11:59:34.480" v="8723" actId="21"/>
            <ac:spMkLst>
              <pc:docMk/>
              <pc:sldMasterMk cId="2778743547" sldId="2147483787"/>
              <pc:sldLayoutMk cId="2953822000" sldId="2147483796"/>
              <ac:spMk id="93" creationId="{5621EE99-ADD0-539F-7A7E-B0234A2AF6D4}"/>
            </ac:spMkLst>
          </pc:spChg>
          <pc:spChg chg="add mod ord">
            <ac:chgData name="Lukas Kozel" userId="5faef357-946f-4c0e-bd5d-396a2e3cc0bf" providerId="ADAL" clId="{26B7CC55-7383-4DEF-BC92-4B5300145D0D}" dt="2024-04-26T12:01:46.378" v="8970" actId="207"/>
            <ac:spMkLst>
              <pc:docMk/>
              <pc:sldMasterMk cId="2778743547" sldId="2147483787"/>
              <pc:sldLayoutMk cId="2953822000" sldId="2147483796"/>
              <ac:spMk id="94" creationId="{B46B9806-1B2D-DE61-6A00-94BA185AB618}"/>
            </ac:spMkLst>
          </pc:spChg>
          <pc:spChg chg="add mod ord">
            <ac:chgData name="Lukas Kozel" userId="5faef357-946f-4c0e-bd5d-396a2e3cc0bf" providerId="ADAL" clId="{26B7CC55-7383-4DEF-BC92-4B5300145D0D}" dt="2024-04-26T12:00:38.927" v="8954" actId="14100"/>
            <ac:spMkLst>
              <pc:docMk/>
              <pc:sldMasterMk cId="2778743547" sldId="2147483787"/>
              <pc:sldLayoutMk cId="2953822000" sldId="2147483796"/>
              <ac:spMk id="95" creationId="{742F2EB1-436D-1D96-386A-420D0AD470E3}"/>
            </ac:spMkLst>
          </pc:spChg>
          <pc:spChg chg="add mod ord">
            <ac:chgData name="Lukas Kozel" userId="5faef357-946f-4c0e-bd5d-396a2e3cc0bf" providerId="ADAL" clId="{26B7CC55-7383-4DEF-BC92-4B5300145D0D}" dt="2024-04-26T12:01:27.659" v="8967" actId="14100"/>
            <ac:spMkLst>
              <pc:docMk/>
              <pc:sldMasterMk cId="2778743547" sldId="2147483787"/>
              <pc:sldLayoutMk cId="2953822000" sldId="2147483796"/>
              <ac:spMk id="128" creationId="{44587623-EEF4-6D55-556C-BE6838BF380F}"/>
            </ac:spMkLst>
          </pc:spChg>
          <pc:spChg chg="add mod ord">
            <ac:chgData name="Lukas Kozel" userId="5faef357-946f-4c0e-bd5d-396a2e3cc0bf" providerId="ADAL" clId="{26B7CC55-7383-4DEF-BC92-4B5300145D0D}" dt="2024-04-26T12:00:14.257" v="8951" actId="1076"/>
            <ac:spMkLst>
              <pc:docMk/>
              <pc:sldMasterMk cId="2778743547" sldId="2147483787"/>
              <pc:sldLayoutMk cId="2953822000" sldId="2147483796"/>
              <ac:spMk id="129" creationId="{69745ECB-ECFA-00F1-EB75-53ACCB8F34B4}"/>
            </ac:spMkLst>
          </pc:spChg>
          <pc:spChg chg="add mod ord">
            <ac:chgData name="Lukas Kozel" userId="5faef357-946f-4c0e-bd5d-396a2e3cc0bf" providerId="ADAL" clId="{26B7CC55-7383-4DEF-BC92-4B5300145D0D}" dt="2024-04-26T12:00:44.580" v="8956" actId="14100"/>
            <ac:spMkLst>
              <pc:docMk/>
              <pc:sldMasterMk cId="2778743547" sldId="2147483787"/>
              <pc:sldLayoutMk cId="2953822000" sldId="2147483796"/>
              <ac:spMk id="130" creationId="{1446C934-0C97-3173-5BBD-89138FA4DE6D}"/>
            </ac:spMkLst>
          </pc:spChg>
          <pc:spChg chg="add mod ord">
            <ac:chgData name="Lukas Kozel" userId="5faef357-946f-4c0e-bd5d-396a2e3cc0bf" providerId="ADAL" clId="{26B7CC55-7383-4DEF-BC92-4B5300145D0D}" dt="2024-04-26T12:01:10.858" v="8964" actId="14100"/>
            <ac:spMkLst>
              <pc:docMk/>
              <pc:sldMasterMk cId="2778743547" sldId="2147483787"/>
              <pc:sldLayoutMk cId="2953822000" sldId="2147483796"/>
              <ac:spMk id="131" creationId="{A4F73C24-7CD5-34FB-5846-40F2F7644C46}"/>
            </ac:spMkLst>
          </pc:spChg>
          <pc:spChg chg="add del mod">
            <ac:chgData name="Lukas Kozel" userId="5faef357-946f-4c0e-bd5d-396a2e3cc0bf" providerId="ADAL" clId="{26B7CC55-7383-4DEF-BC92-4B5300145D0D}" dt="2024-04-26T12:01:56.152" v="8972" actId="478"/>
            <ac:spMkLst>
              <pc:docMk/>
              <pc:sldMasterMk cId="2778743547" sldId="2147483787"/>
              <pc:sldLayoutMk cId="2953822000" sldId="2147483796"/>
              <ac:spMk id="132" creationId="{37D54AC5-1FBE-2AC1-B0DC-DACA577C66EF}"/>
            </ac:spMkLst>
          </pc:spChg>
          <pc:spChg chg="add del mod">
            <ac:chgData name="Lukas Kozel" userId="5faef357-946f-4c0e-bd5d-396a2e3cc0bf" providerId="ADAL" clId="{26B7CC55-7383-4DEF-BC92-4B5300145D0D}" dt="2024-04-26T12:01:56.152" v="8972" actId="478"/>
            <ac:spMkLst>
              <pc:docMk/>
              <pc:sldMasterMk cId="2778743547" sldId="2147483787"/>
              <pc:sldLayoutMk cId="2953822000" sldId="2147483796"/>
              <ac:spMk id="133" creationId="{F189E616-8080-2636-1667-CC7BB62AE0EA}"/>
            </ac:spMkLst>
          </pc:spChg>
          <pc:spChg chg="add del mod">
            <ac:chgData name="Lukas Kozel" userId="5faef357-946f-4c0e-bd5d-396a2e3cc0bf" providerId="ADAL" clId="{26B7CC55-7383-4DEF-BC92-4B5300145D0D}" dt="2024-04-26T12:01:56.152" v="8972" actId="478"/>
            <ac:spMkLst>
              <pc:docMk/>
              <pc:sldMasterMk cId="2778743547" sldId="2147483787"/>
              <pc:sldLayoutMk cId="2953822000" sldId="2147483796"/>
              <ac:spMk id="134" creationId="{93624C8B-BDAB-97A3-A2B5-D4500B18B90D}"/>
            </ac:spMkLst>
          </pc:spChg>
          <pc:spChg chg="add del mod">
            <ac:chgData name="Lukas Kozel" userId="5faef357-946f-4c0e-bd5d-396a2e3cc0bf" providerId="ADAL" clId="{26B7CC55-7383-4DEF-BC92-4B5300145D0D}" dt="2024-04-26T12:01:56.152" v="8972" actId="478"/>
            <ac:spMkLst>
              <pc:docMk/>
              <pc:sldMasterMk cId="2778743547" sldId="2147483787"/>
              <pc:sldLayoutMk cId="2953822000" sldId="2147483796"/>
              <ac:spMk id="135" creationId="{52B4EF3E-0A30-0E24-9D53-95A8F74BE581}"/>
            </ac:spMkLst>
          </pc:spChg>
          <pc:spChg chg="add del mod">
            <ac:chgData name="Lukas Kozel" userId="5faef357-946f-4c0e-bd5d-396a2e3cc0bf" providerId="ADAL" clId="{26B7CC55-7383-4DEF-BC92-4B5300145D0D}" dt="2024-04-26T12:01:56.152" v="8972" actId="478"/>
            <ac:spMkLst>
              <pc:docMk/>
              <pc:sldMasterMk cId="2778743547" sldId="2147483787"/>
              <pc:sldLayoutMk cId="2953822000" sldId="2147483796"/>
              <ac:spMk id="136" creationId="{65CCECF9-660D-795F-AA5E-3DAA3F25D5AA}"/>
            </ac:spMkLst>
          </pc:spChg>
          <pc:spChg chg="add del mod">
            <ac:chgData name="Lukas Kozel" userId="5faef357-946f-4c0e-bd5d-396a2e3cc0bf" providerId="ADAL" clId="{26B7CC55-7383-4DEF-BC92-4B5300145D0D}" dt="2024-04-26T12:01:56.152" v="8972" actId="478"/>
            <ac:spMkLst>
              <pc:docMk/>
              <pc:sldMasterMk cId="2778743547" sldId="2147483787"/>
              <pc:sldLayoutMk cId="2953822000" sldId="2147483796"/>
              <ac:spMk id="137" creationId="{221BCC8A-E6D7-8644-F87E-977AFD7C7FCD}"/>
            </ac:spMkLst>
          </pc:spChg>
          <pc:spChg chg="add del mod">
            <ac:chgData name="Lukas Kozel" userId="5faef357-946f-4c0e-bd5d-396a2e3cc0bf" providerId="ADAL" clId="{26B7CC55-7383-4DEF-BC92-4B5300145D0D}" dt="2024-04-26T12:01:56.152" v="8972" actId="478"/>
            <ac:spMkLst>
              <pc:docMk/>
              <pc:sldMasterMk cId="2778743547" sldId="2147483787"/>
              <pc:sldLayoutMk cId="2953822000" sldId="2147483796"/>
              <ac:spMk id="138" creationId="{F3E512A5-75E7-697B-C5CD-590FE671BD45}"/>
            </ac:spMkLst>
          </pc:spChg>
          <pc:spChg chg="add del mod">
            <ac:chgData name="Lukas Kozel" userId="5faef357-946f-4c0e-bd5d-396a2e3cc0bf" providerId="ADAL" clId="{26B7CC55-7383-4DEF-BC92-4B5300145D0D}" dt="2024-04-26T12:01:56.152" v="8972" actId="478"/>
            <ac:spMkLst>
              <pc:docMk/>
              <pc:sldMasterMk cId="2778743547" sldId="2147483787"/>
              <pc:sldLayoutMk cId="2953822000" sldId="2147483796"/>
              <ac:spMk id="139" creationId="{4AB2D14E-253E-E2DC-FB17-FC15CA0F776C}"/>
            </ac:spMkLst>
          </pc:spChg>
          <pc:spChg chg="add del mod">
            <ac:chgData name="Lukas Kozel" userId="5faef357-946f-4c0e-bd5d-396a2e3cc0bf" providerId="ADAL" clId="{26B7CC55-7383-4DEF-BC92-4B5300145D0D}" dt="2024-04-26T12:01:56.152" v="8972" actId="478"/>
            <ac:spMkLst>
              <pc:docMk/>
              <pc:sldMasterMk cId="2778743547" sldId="2147483787"/>
              <pc:sldLayoutMk cId="2953822000" sldId="2147483796"/>
              <ac:spMk id="140" creationId="{B1E3EE1B-39BF-0252-FE39-F95B20427322}"/>
            </ac:spMkLst>
          </pc:spChg>
          <pc:spChg chg="add mod">
            <ac:chgData name="Lukas Kozel" userId="5faef357-946f-4c0e-bd5d-396a2e3cc0bf" providerId="ADAL" clId="{26B7CC55-7383-4DEF-BC92-4B5300145D0D}" dt="2024-04-26T12:02:18.203" v="8978"/>
            <ac:spMkLst>
              <pc:docMk/>
              <pc:sldMasterMk cId="2778743547" sldId="2147483787"/>
              <pc:sldLayoutMk cId="2953822000" sldId="2147483796"/>
              <ac:spMk id="141" creationId="{6D9BD437-6D51-B3C0-57C4-F7C1F14C9992}"/>
            </ac:spMkLst>
          </pc:spChg>
          <pc:spChg chg="add mod">
            <ac:chgData name="Lukas Kozel" userId="5faef357-946f-4c0e-bd5d-396a2e3cc0bf" providerId="ADAL" clId="{26B7CC55-7383-4DEF-BC92-4B5300145D0D}" dt="2024-04-26T12:02:08.419" v="8975" actId="571"/>
            <ac:spMkLst>
              <pc:docMk/>
              <pc:sldMasterMk cId="2778743547" sldId="2147483787"/>
              <pc:sldLayoutMk cId="2953822000" sldId="2147483796"/>
              <ac:spMk id="142" creationId="{3463D018-E662-3D55-355E-8202CC9C194C}"/>
            </ac:spMkLst>
          </pc:spChg>
          <pc:spChg chg="add mod">
            <ac:chgData name="Lukas Kozel" userId="5faef357-946f-4c0e-bd5d-396a2e3cc0bf" providerId="ADAL" clId="{26B7CC55-7383-4DEF-BC92-4B5300145D0D}" dt="2024-04-26T12:03:03.864" v="9013" actId="14100"/>
            <ac:spMkLst>
              <pc:docMk/>
              <pc:sldMasterMk cId="2778743547" sldId="2147483787"/>
              <pc:sldLayoutMk cId="2953822000" sldId="2147483796"/>
              <ac:spMk id="143" creationId="{FFFDB5C7-705B-399C-B92D-C6A729476CED}"/>
            </ac:spMkLst>
          </pc:spChg>
          <pc:spChg chg="add mod">
            <ac:chgData name="Lukas Kozel" userId="5faef357-946f-4c0e-bd5d-396a2e3cc0bf" providerId="ADAL" clId="{26B7CC55-7383-4DEF-BC92-4B5300145D0D}" dt="2024-04-26T12:02:20.988" v="8980"/>
            <ac:spMkLst>
              <pc:docMk/>
              <pc:sldMasterMk cId="2778743547" sldId="2147483787"/>
              <pc:sldLayoutMk cId="2953822000" sldId="2147483796"/>
              <ac:spMk id="144" creationId="{05E76C11-B9ED-CBCF-AF90-14159232ED30}"/>
            </ac:spMkLst>
          </pc:spChg>
          <pc:spChg chg="add mod">
            <ac:chgData name="Lukas Kozel" userId="5faef357-946f-4c0e-bd5d-396a2e3cc0bf" providerId="ADAL" clId="{26B7CC55-7383-4DEF-BC92-4B5300145D0D}" dt="2024-04-26T12:02:08.419" v="8975" actId="571"/>
            <ac:spMkLst>
              <pc:docMk/>
              <pc:sldMasterMk cId="2778743547" sldId="2147483787"/>
              <pc:sldLayoutMk cId="2953822000" sldId="2147483796"/>
              <ac:spMk id="145" creationId="{23D7E8F3-A8D8-3884-03DE-0EC725521B4C}"/>
            </ac:spMkLst>
          </pc:spChg>
          <pc:spChg chg="add mod">
            <ac:chgData name="Lukas Kozel" userId="5faef357-946f-4c0e-bd5d-396a2e3cc0bf" providerId="ADAL" clId="{26B7CC55-7383-4DEF-BC92-4B5300145D0D}" dt="2024-04-26T12:03:10.939" v="9014"/>
            <ac:spMkLst>
              <pc:docMk/>
              <pc:sldMasterMk cId="2778743547" sldId="2147483787"/>
              <pc:sldLayoutMk cId="2953822000" sldId="2147483796"/>
              <ac:spMk id="146" creationId="{02B0E5BE-2A74-ACD8-789D-02EE72AF70F7}"/>
            </ac:spMkLst>
          </pc:spChg>
          <pc:spChg chg="add mod">
            <ac:chgData name="Lukas Kozel" userId="5faef357-946f-4c0e-bd5d-396a2e3cc0bf" providerId="ADAL" clId="{26B7CC55-7383-4DEF-BC92-4B5300145D0D}" dt="2024-04-26T12:02:18.203" v="8978"/>
            <ac:spMkLst>
              <pc:docMk/>
              <pc:sldMasterMk cId="2778743547" sldId="2147483787"/>
              <pc:sldLayoutMk cId="2953822000" sldId="2147483796"/>
              <ac:spMk id="147" creationId="{403F50BA-EFA1-023A-7724-78149BA8778C}"/>
            </ac:spMkLst>
          </pc:spChg>
          <pc:spChg chg="add mod">
            <ac:chgData name="Lukas Kozel" userId="5faef357-946f-4c0e-bd5d-396a2e3cc0bf" providerId="ADAL" clId="{26B7CC55-7383-4DEF-BC92-4B5300145D0D}" dt="2024-04-26T12:02:39.636" v="9010" actId="20577"/>
            <ac:spMkLst>
              <pc:docMk/>
              <pc:sldMasterMk cId="2778743547" sldId="2147483787"/>
              <pc:sldLayoutMk cId="2953822000" sldId="2147483796"/>
              <ac:spMk id="148" creationId="{88960B01-5849-BA97-80C0-0F78EA076497}"/>
            </ac:spMkLst>
          </pc:spChg>
          <pc:spChg chg="add mod">
            <ac:chgData name="Lukas Kozel" userId="5faef357-946f-4c0e-bd5d-396a2e3cc0bf" providerId="ADAL" clId="{26B7CC55-7383-4DEF-BC92-4B5300145D0D}" dt="2024-04-26T12:02:33.971" v="9002" actId="6549"/>
            <ac:spMkLst>
              <pc:docMk/>
              <pc:sldMasterMk cId="2778743547" sldId="2147483787"/>
              <pc:sldLayoutMk cId="2953822000" sldId="2147483796"/>
              <ac:spMk id="149" creationId="{CF5B081A-3D08-00B9-91A7-49DB21AFE2CA}"/>
            </ac:spMkLst>
          </pc:spChg>
          <pc:spChg chg="add mod">
            <ac:chgData name="Lukas Kozel" userId="5faef357-946f-4c0e-bd5d-396a2e3cc0bf" providerId="ADAL" clId="{26B7CC55-7383-4DEF-BC92-4B5300145D0D}" dt="2024-04-26T12:02:08.419" v="8975" actId="571"/>
            <ac:spMkLst>
              <pc:docMk/>
              <pc:sldMasterMk cId="2778743547" sldId="2147483787"/>
              <pc:sldLayoutMk cId="2953822000" sldId="2147483796"/>
              <ac:spMk id="150" creationId="{3C62B01C-7D2F-2C0F-9B6B-9A8BD0F9DC76}"/>
            </ac:spMkLst>
          </pc:spChg>
          <pc:spChg chg="add mod">
            <ac:chgData name="Lukas Kozel" userId="5faef357-946f-4c0e-bd5d-396a2e3cc0bf" providerId="ADAL" clId="{26B7CC55-7383-4DEF-BC92-4B5300145D0D}" dt="2024-04-26T12:02:27.921" v="8990" actId="20577"/>
            <ac:spMkLst>
              <pc:docMk/>
              <pc:sldMasterMk cId="2778743547" sldId="2147483787"/>
              <pc:sldLayoutMk cId="2953822000" sldId="2147483796"/>
              <ac:spMk id="151" creationId="{CAE980A5-D39A-4F97-EB66-765A3291672C}"/>
            </ac:spMkLst>
          </pc:spChg>
          <pc:spChg chg="add mod">
            <ac:chgData name="Lukas Kozel" userId="5faef357-946f-4c0e-bd5d-396a2e3cc0bf" providerId="ADAL" clId="{26B7CC55-7383-4DEF-BC92-4B5300145D0D}" dt="2024-04-26T12:02:52.844" v="9011"/>
            <ac:spMkLst>
              <pc:docMk/>
              <pc:sldMasterMk cId="2778743547" sldId="2147483787"/>
              <pc:sldLayoutMk cId="2953822000" sldId="2147483796"/>
              <ac:spMk id="152" creationId="{412D71C1-2E1A-FFBB-7ABE-898542E9847D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155" creationId="{20930173-5D85-66C9-BC6D-1A26AA0BFA53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156" creationId="{F60F9693-53D3-F181-FC24-BC2A14842A3A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158" creationId="{42DE3A7F-ED65-6722-F99C-ED20B11EF42E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159" creationId="{F937455E-0CAE-DBC7-56EA-5DFA8E1330C6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160" creationId="{508163FC-C7AC-50C6-8374-14B7DA09071B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161" creationId="{C5BF50C9-CB1C-61D7-E22D-B4E4FB99FA1D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162" creationId="{C38E712B-3598-AD5B-CD02-CE4517222D65}"/>
            </ac:spMkLst>
          </pc:spChg>
          <pc:spChg chg="del mod">
            <ac:chgData name="Lukas Kozel" userId="5faef357-946f-4c0e-bd5d-396a2e3cc0bf" providerId="ADAL" clId="{26B7CC55-7383-4DEF-BC92-4B5300145D0D}" dt="2024-04-26T11:53:16.096" v="8409" actId="478"/>
            <ac:spMkLst>
              <pc:docMk/>
              <pc:sldMasterMk cId="2778743547" sldId="2147483787"/>
              <pc:sldLayoutMk cId="2953822000" sldId="2147483796"/>
              <ac:spMk id="163" creationId="{D7B25061-07A6-C944-538A-2CD6D39C71B8}"/>
            </ac:spMkLst>
          </pc:spChg>
          <pc:spChg chg="del">
            <ac:chgData name="Lukas Kozel" userId="5faef357-946f-4c0e-bd5d-396a2e3cc0bf" providerId="ADAL" clId="{26B7CC55-7383-4DEF-BC92-4B5300145D0D}" dt="2024-04-26T11:53:00.386" v="8406" actId="478"/>
            <ac:spMkLst>
              <pc:docMk/>
              <pc:sldMasterMk cId="2778743547" sldId="2147483787"/>
              <pc:sldLayoutMk cId="2953822000" sldId="2147483796"/>
              <ac:spMk id="164" creationId="{5EDF27D1-73ED-8176-3442-90DB20F3D34B}"/>
            </ac:spMkLst>
          </pc:spChg>
          <pc:spChg chg="del">
            <ac:chgData name="Lukas Kozel" userId="5faef357-946f-4c0e-bd5d-396a2e3cc0bf" providerId="ADAL" clId="{26B7CC55-7383-4DEF-BC92-4B5300145D0D}" dt="2024-04-26T11:53:00.386" v="8406" actId="478"/>
            <ac:spMkLst>
              <pc:docMk/>
              <pc:sldMasterMk cId="2778743547" sldId="2147483787"/>
              <pc:sldLayoutMk cId="2953822000" sldId="2147483796"/>
              <ac:spMk id="165" creationId="{9D39714A-F487-D053-726D-05197EBA0C7C}"/>
            </ac:spMkLst>
          </pc:spChg>
          <pc:spChg chg="del">
            <ac:chgData name="Lukas Kozel" userId="5faef357-946f-4c0e-bd5d-396a2e3cc0bf" providerId="ADAL" clId="{26B7CC55-7383-4DEF-BC92-4B5300145D0D}" dt="2024-04-26T11:53:00.386" v="8406" actId="478"/>
            <ac:spMkLst>
              <pc:docMk/>
              <pc:sldMasterMk cId="2778743547" sldId="2147483787"/>
              <pc:sldLayoutMk cId="2953822000" sldId="2147483796"/>
              <ac:spMk id="166" creationId="{E9329E4D-7FA4-BE01-8D42-7715DF6CD923}"/>
            </ac:spMkLst>
          </pc:spChg>
          <pc:spChg chg="del">
            <ac:chgData name="Lukas Kozel" userId="5faef357-946f-4c0e-bd5d-396a2e3cc0bf" providerId="ADAL" clId="{26B7CC55-7383-4DEF-BC92-4B5300145D0D}" dt="2024-04-26T11:53:00.386" v="8406" actId="478"/>
            <ac:spMkLst>
              <pc:docMk/>
              <pc:sldMasterMk cId="2778743547" sldId="2147483787"/>
              <pc:sldLayoutMk cId="2953822000" sldId="2147483796"/>
              <ac:spMk id="167" creationId="{0AA5120E-E93C-47F4-4273-AB60CE0AEA1F}"/>
            </ac:spMkLst>
          </pc:spChg>
          <pc:spChg chg="del">
            <ac:chgData name="Lukas Kozel" userId="5faef357-946f-4c0e-bd5d-396a2e3cc0bf" providerId="ADAL" clId="{26B7CC55-7383-4DEF-BC92-4B5300145D0D}" dt="2024-04-26T11:53:00.386" v="8406" actId="478"/>
            <ac:spMkLst>
              <pc:docMk/>
              <pc:sldMasterMk cId="2778743547" sldId="2147483787"/>
              <pc:sldLayoutMk cId="2953822000" sldId="2147483796"/>
              <ac:spMk id="168" creationId="{590E8E65-4CAA-C464-CEAA-45D6555EBAC0}"/>
            </ac:spMkLst>
          </pc:spChg>
          <pc:spChg chg="del">
            <ac:chgData name="Lukas Kozel" userId="5faef357-946f-4c0e-bd5d-396a2e3cc0bf" providerId="ADAL" clId="{26B7CC55-7383-4DEF-BC92-4B5300145D0D}" dt="2024-04-26T11:53:00.386" v="8406" actId="478"/>
            <ac:spMkLst>
              <pc:docMk/>
              <pc:sldMasterMk cId="2778743547" sldId="2147483787"/>
              <pc:sldLayoutMk cId="2953822000" sldId="2147483796"/>
              <ac:spMk id="169" creationId="{CB0D05BC-FAB8-3DCD-DEDE-37D1B9B64ECA}"/>
            </ac:spMkLst>
          </pc:spChg>
          <pc:spChg chg="del">
            <ac:chgData name="Lukas Kozel" userId="5faef357-946f-4c0e-bd5d-396a2e3cc0bf" providerId="ADAL" clId="{26B7CC55-7383-4DEF-BC92-4B5300145D0D}" dt="2024-04-26T11:53:00.386" v="8406" actId="478"/>
            <ac:spMkLst>
              <pc:docMk/>
              <pc:sldMasterMk cId="2778743547" sldId="2147483787"/>
              <pc:sldLayoutMk cId="2953822000" sldId="2147483796"/>
              <ac:spMk id="170" creationId="{175558D0-53BC-C392-A9C2-8BBF2C6F5D60}"/>
            </ac:spMkLst>
          </pc:spChg>
          <pc:spChg chg="del">
            <ac:chgData name="Lukas Kozel" userId="5faef357-946f-4c0e-bd5d-396a2e3cc0bf" providerId="ADAL" clId="{26B7CC55-7383-4DEF-BC92-4B5300145D0D}" dt="2024-04-26T11:53:00.386" v="8406" actId="478"/>
            <ac:spMkLst>
              <pc:docMk/>
              <pc:sldMasterMk cId="2778743547" sldId="2147483787"/>
              <pc:sldLayoutMk cId="2953822000" sldId="2147483796"/>
              <ac:spMk id="171" creationId="{7A34260C-290C-AF00-03F0-45945C9DB369}"/>
            </ac:spMkLst>
          </pc:spChg>
          <pc:graphicFrameChg chg="mod">
            <ac:chgData name="Lukas Kozel" userId="5faef357-946f-4c0e-bd5d-396a2e3cc0bf" providerId="ADAL" clId="{26B7CC55-7383-4DEF-BC92-4B5300145D0D}" dt="2024-04-26T11:59:47.690" v="8944"/>
            <ac:graphicFrameMkLst>
              <pc:docMk/>
              <pc:sldMasterMk cId="2778743547" sldId="2147483787"/>
              <pc:sldLayoutMk cId="2953822000" sldId="2147483796"/>
              <ac:graphicFrameMk id="6" creationId="{5A4AE298-F8DF-BD1A-545D-8F113622CDD4}"/>
            </ac:graphicFrameMkLst>
          </pc:graphicFrameChg>
          <pc:picChg chg="del mod">
            <ac:chgData name="Lukas Kozel" userId="5faef357-946f-4c0e-bd5d-396a2e3cc0bf" providerId="ADAL" clId="{26B7CC55-7383-4DEF-BC92-4B5300145D0D}" dt="2024-04-26T11:53:16.096" v="8409" actId="478"/>
            <ac:picMkLst>
              <pc:docMk/>
              <pc:sldMasterMk cId="2778743547" sldId="2147483787"/>
              <pc:sldLayoutMk cId="2953822000" sldId="2147483796"/>
              <ac:picMk id="57" creationId="{6FC1E837-A005-A30E-AB14-727340BE6E17}"/>
            </ac:picMkLst>
          </pc:picChg>
          <pc:picChg chg="del">
            <ac:chgData name="Lukas Kozel" userId="5faef357-946f-4c0e-bd5d-396a2e3cc0bf" providerId="ADAL" clId="{26B7CC55-7383-4DEF-BC92-4B5300145D0D}" dt="2024-04-26T11:52:58.970" v="8405" actId="478"/>
            <ac:picMkLst>
              <pc:docMk/>
              <pc:sldMasterMk cId="2778743547" sldId="2147483787"/>
              <pc:sldLayoutMk cId="2953822000" sldId="2147483796"/>
              <ac:picMk id="80" creationId="{D567D8CA-6B3D-EC27-ECD7-69861E2EE373}"/>
            </ac:picMkLst>
          </pc:picChg>
          <pc:picChg chg="del">
            <ac:chgData name="Lukas Kozel" userId="5faef357-946f-4c0e-bd5d-396a2e3cc0bf" providerId="ADAL" clId="{26B7CC55-7383-4DEF-BC92-4B5300145D0D}" dt="2024-04-26T11:53:00.386" v="8406" actId="478"/>
            <ac:picMkLst>
              <pc:docMk/>
              <pc:sldMasterMk cId="2778743547" sldId="2147483787"/>
              <pc:sldLayoutMk cId="2953822000" sldId="2147483796"/>
              <ac:picMk id="188" creationId="{FEF6E253-276C-1975-0FDF-1A647CEA254F}"/>
            </ac:picMkLst>
          </pc:picChg>
          <pc:picChg chg="del mod">
            <ac:chgData name="Lukas Kozel" userId="5faef357-946f-4c0e-bd5d-396a2e3cc0bf" providerId="ADAL" clId="{26B7CC55-7383-4DEF-BC92-4B5300145D0D}" dt="2024-04-26T11:53:16.096" v="8409" actId="478"/>
            <ac:picMkLst>
              <pc:docMk/>
              <pc:sldMasterMk cId="2778743547" sldId="2147483787"/>
              <pc:sldLayoutMk cId="2953822000" sldId="2147483796"/>
              <ac:picMk id="189" creationId="{B158C2A5-44EF-72A4-777A-59A5978BFE7D}"/>
            </ac:picMkLst>
          </pc:picChg>
        </pc:sldLayoutChg>
        <pc:sldLayoutChg chg="del">
          <pc:chgData name="Lukas Kozel" userId="5faef357-946f-4c0e-bd5d-396a2e3cc0bf" providerId="ADAL" clId="{26B7CC55-7383-4DEF-BC92-4B5300145D0D}" dt="2024-04-26T11:49:06.504" v="8313" actId="47"/>
          <pc:sldLayoutMkLst>
            <pc:docMk/>
            <pc:sldMasterMk cId="2778743547" sldId="2147483787"/>
            <pc:sldLayoutMk cId="3938705308" sldId="2147483796"/>
          </pc:sldLayoutMkLst>
        </pc:sldLayoutChg>
        <pc:sldLayoutChg chg="addSp delSp modSp add mod modTransition">
          <pc:chgData name="Lukas Kozel" userId="5faef357-946f-4c0e-bd5d-396a2e3cc0bf" providerId="ADAL" clId="{26B7CC55-7383-4DEF-BC92-4B5300145D0D}" dt="2024-04-26T12:05:06.556" v="9123" actId="20577"/>
          <pc:sldLayoutMkLst>
            <pc:docMk/>
            <pc:sldMasterMk cId="2778743547" sldId="2147483787"/>
            <pc:sldLayoutMk cId="1926297286" sldId="2147483797"/>
          </pc:sldLayoutMkLst>
          <pc:spChg chg="mod ord">
            <ac:chgData name="Lukas Kozel" userId="5faef357-946f-4c0e-bd5d-396a2e3cc0bf" providerId="ADAL" clId="{26B7CC55-7383-4DEF-BC92-4B5300145D0D}" dt="2024-04-26T12:04:31.233" v="9052"/>
            <ac:spMkLst>
              <pc:docMk/>
              <pc:sldMasterMk cId="2778743547" sldId="2147483787"/>
              <pc:sldLayoutMk cId="1926297286" sldId="2147483797"/>
              <ac:spMk id="2" creationId="{2A0067F3-F027-DB80-B04D-4B3A310C715E}"/>
            </ac:spMkLst>
          </pc:spChg>
          <pc:spChg chg="mod ord">
            <ac:chgData name="Lukas Kozel" userId="5faef357-946f-4c0e-bd5d-396a2e3cc0bf" providerId="ADAL" clId="{26B7CC55-7383-4DEF-BC92-4B5300145D0D}" dt="2024-04-26T12:04:31.234" v="9054"/>
            <ac:spMkLst>
              <pc:docMk/>
              <pc:sldMasterMk cId="2778743547" sldId="2147483787"/>
              <pc:sldLayoutMk cId="1926297286" sldId="2147483797"/>
              <ac:spMk id="3" creationId="{F64C78AA-9F7E-B0FC-0459-1DE77EF64A65}"/>
            </ac:spMkLst>
          </pc:spChg>
          <pc:spChg chg="add del mod">
            <ac:chgData name="Lukas Kozel" userId="5faef357-946f-4c0e-bd5d-396a2e3cc0bf" providerId="ADAL" clId="{26B7CC55-7383-4DEF-BC92-4B5300145D0D}" dt="2024-04-26T12:04:11.830" v="9027" actId="478"/>
            <ac:spMkLst>
              <pc:docMk/>
              <pc:sldMasterMk cId="2778743547" sldId="2147483787"/>
              <pc:sldLayoutMk cId="1926297286" sldId="2147483797"/>
              <ac:spMk id="4" creationId="{12385DD6-A848-0BE1-F351-810E0D94AB95}"/>
            </ac:spMkLst>
          </pc:spChg>
          <pc:spChg chg="add del mod">
            <ac:chgData name="Lukas Kozel" userId="5faef357-946f-4c0e-bd5d-396a2e3cc0bf" providerId="ADAL" clId="{26B7CC55-7383-4DEF-BC92-4B5300145D0D}" dt="2024-04-26T12:04:11.830" v="9027" actId="478"/>
            <ac:spMkLst>
              <pc:docMk/>
              <pc:sldMasterMk cId="2778743547" sldId="2147483787"/>
              <pc:sldLayoutMk cId="1926297286" sldId="2147483797"/>
              <ac:spMk id="5" creationId="{E8895D1D-C612-3069-C9FD-6007CBCA182F}"/>
            </ac:spMkLst>
          </pc:spChg>
          <pc:spChg chg="add mod ord">
            <ac:chgData name="Lukas Kozel" userId="5faef357-946f-4c0e-bd5d-396a2e3cc0bf" providerId="ADAL" clId="{26B7CC55-7383-4DEF-BC92-4B5300145D0D}" dt="2024-04-26T12:04:31.222" v="9034"/>
            <ac:spMkLst>
              <pc:docMk/>
              <pc:sldMasterMk cId="2778743547" sldId="2147483787"/>
              <pc:sldLayoutMk cId="1926297286" sldId="2147483797"/>
              <ac:spMk id="7" creationId="{55B07A2D-66E8-D241-EBAF-AFAE72AF3A8D}"/>
            </ac:spMkLst>
          </pc:spChg>
          <pc:spChg chg="mod ord">
            <ac:chgData name="Lukas Kozel" userId="5faef357-946f-4c0e-bd5d-396a2e3cc0bf" providerId="ADAL" clId="{26B7CC55-7383-4DEF-BC92-4B5300145D0D}" dt="2024-04-26T12:05:06.556" v="9123" actId="20577"/>
            <ac:spMkLst>
              <pc:docMk/>
              <pc:sldMasterMk cId="2778743547" sldId="2147483787"/>
              <pc:sldLayoutMk cId="1926297286" sldId="2147483797"/>
              <ac:spMk id="8" creationId="{818CE4D8-2E9B-6D82-AFD8-E0B5785E8308}"/>
            </ac:spMkLst>
          </pc:spChg>
          <pc:spChg chg="mod ord">
            <ac:chgData name="Lukas Kozel" userId="5faef357-946f-4c0e-bd5d-396a2e3cc0bf" providerId="ADAL" clId="{26B7CC55-7383-4DEF-BC92-4B5300145D0D}" dt="2024-04-26T12:04:31.235" v="9056"/>
            <ac:spMkLst>
              <pc:docMk/>
              <pc:sldMasterMk cId="2778743547" sldId="2147483787"/>
              <pc:sldLayoutMk cId="1926297286" sldId="2147483797"/>
              <ac:spMk id="25" creationId="{5010CEB8-565E-42F5-4742-709D85467021}"/>
            </ac:spMkLst>
          </pc:spChg>
          <pc:spChg chg="mod ord">
            <ac:chgData name="Lukas Kozel" userId="5faef357-946f-4c0e-bd5d-396a2e3cc0bf" providerId="ADAL" clId="{26B7CC55-7383-4DEF-BC92-4B5300145D0D}" dt="2024-04-26T12:04:31.236" v="9058"/>
            <ac:spMkLst>
              <pc:docMk/>
              <pc:sldMasterMk cId="2778743547" sldId="2147483787"/>
              <pc:sldLayoutMk cId="1926297286" sldId="2147483797"/>
              <ac:spMk id="72" creationId="{3E9AC4AE-6052-22A9-FFDB-B7EFEAB7EAA7}"/>
            </ac:spMkLst>
          </pc:spChg>
          <pc:spChg chg="mod ord">
            <ac:chgData name="Lukas Kozel" userId="5faef357-946f-4c0e-bd5d-396a2e3cc0bf" providerId="ADAL" clId="{26B7CC55-7383-4DEF-BC92-4B5300145D0D}" dt="2024-04-26T12:04:31.237" v="9060"/>
            <ac:spMkLst>
              <pc:docMk/>
              <pc:sldMasterMk cId="2778743547" sldId="2147483787"/>
              <pc:sldLayoutMk cId="1926297286" sldId="2147483797"/>
              <ac:spMk id="79" creationId="{7D72B563-519B-EB08-204B-2C96886902D4}"/>
            </ac:spMkLst>
          </pc:spChg>
          <pc:spChg chg="mod ord">
            <ac:chgData name="Lukas Kozel" userId="5faef357-946f-4c0e-bd5d-396a2e3cc0bf" providerId="ADAL" clId="{26B7CC55-7383-4DEF-BC92-4B5300145D0D}" dt="2024-04-26T12:04:40.686" v="9095" actId="207"/>
            <ac:spMkLst>
              <pc:docMk/>
              <pc:sldMasterMk cId="2778743547" sldId="2147483787"/>
              <pc:sldLayoutMk cId="1926297286" sldId="2147483797"/>
              <ac:spMk id="82" creationId="{4105CC4D-69D0-E664-4132-3E28B73406B3}"/>
            </ac:spMkLst>
          </pc:spChg>
          <pc:spChg chg="mod ord">
            <ac:chgData name="Lukas Kozel" userId="5faef357-946f-4c0e-bd5d-396a2e3cc0bf" providerId="ADAL" clId="{26B7CC55-7383-4DEF-BC92-4B5300145D0D}" dt="2024-04-26T12:04:31.239" v="9064"/>
            <ac:spMkLst>
              <pc:docMk/>
              <pc:sldMasterMk cId="2778743547" sldId="2147483787"/>
              <pc:sldLayoutMk cId="1926297286" sldId="2147483797"/>
              <ac:spMk id="86" creationId="{AE91DCEC-0DFC-74BE-C6F1-C0BEABE2BABC}"/>
            </ac:spMkLst>
          </pc:spChg>
          <pc:spChg chg="del">
            <ac:chgData name="Lukas Kozel" userId="5faef357-946f-4c0e-bd5d-396a2e3cc0bf" providerId="ADAL" clId="{26B7CC55-7383-4DEF-BC92-4B5300145D0D}" dt="2024-04-26T12:04:15.614" v="9028" actId="478"/>
            <ac:spMkLst>
              <pc:docMk/>
              <pc:sldMasterMk cId="2778743547" sldId="2147483787"/>
              <pc:sldLayoutMk cId="1926297286" sldId="2147483797"/>
              <ac:spMk id="87" creationId="{1075FAC7-7589-D569-E5DC-81055CDD39DC}"/>
            </ac:spMkLst>
          </pc:spChg>
          <pc:spChg chg="mod ord">
            <ac:chgData name="Lukas Kozel" userId="5faef357-946f-4c0e-bd5d-396a2e3cc0bf" providerId="ADAL" clId="{26B7CC55-7383-4DEF-BC92-4B5300145D0D}" dt="2024-04-26T12:04:40.686" v="9095" actId="207"/>
            <ac:spMkLst>
              <pc:docMk/>
              <pc:sldMasterMk cId="2778743547" sldId="2147483787"/>
              <pc:sldLayoutMk cId="1926297286" sldId="2147483797"/>
              <ac:spMk id="88" creationId="{43139379-DFA5-D542-2C26-9077F9D0CD39}"/>
            </ac:spMkLst>
          </pc:spChg>
          <pc:spChg chg="mod ord">
            <ac:chgData name="Lukas Kozel" userId="5faef357-946f-4c0e-bd5d-396a2e3cc0bf" providerId="ADAL" clId="{26B7CC55-7383-4DEF-BC92-4B5300145D0D}" dt="2024-04-26T12:04:31.231" v="9048"/>
            <ac:spMkLst>
              <pc:docMk/>
              <pc:sldMasterMk cId="2778743547" sldId="2147483787"/>
              <pc:sldLayoutMk cId="1926297286" sldId="2147483797"/>
              <ac:spMk id="90" creationId="{7DCD1521-E50E-6F60-53E5-11EB2CF104F6}"/>
            </ac:spMkLst>
          </pc:spChg>
          <pc:spChg chg="mod ord">
            <ac:chgData name="Lukas Kozel" userId="5faef357-946f-4c0e-bd5d-396a2e3cc0bf" providerId="ADAL" clId="{26B7CC55-7383-4DEF-BC92-4B5300145D0D}" dt="2024-04-26T12:04:31.228" v="9042"/>
            <ac:spMkLst>
              <pc:docMk/>
              <pc:sldMasterMk cId="2778743547" sldId="2147483787"/>
              <pc:sldLayoutMk cId="1926297286" sldId="2147483797"/>
              <ac:spMk id="94" creationId="{B46B9806-1B2D-DE61-6A00-94BA185AB618}"/>
            </ac:spMkLst>
          </pc:spChg>
          <pc:spChg chg="mod ord">
            <ac:chgData name="Lukas Kozel" userId="5faef357-946f-4c0e-bd5d-396a2e3cc0bf" providerId="ADAL" clId="{26B7CC55-7383-4DEF-BC92-4B5300145D0D}" dt="2024-04-26T12:04:40.686" v="9095" actId="207"/>
            <ac:spMkLst>
              <pc:docMk/>
              <pc:sldMasterMk cId="2778743547" sldId="2147483787"/>
              <pc:sldLayoutMk cId="1926297286" sldId="2147483797"/>
              <ac:spMk id="95" creationId="{742F2EB1-436D-1D96-386A-420D0AD470E3}"/>
            </ac:spMkLst>
          </pc:spChg>
          <pc:spChg chg="mod ord">
            <ac:chgData name="Lukas Kozel" userId="5faef357-946f-4c0e-bd5d-396a2e3cc0bf" providerId="ADAL" clId="{26B7CC55-7383-4DEF-BC92-4B5300145D0D}" dt="2024-04-26T12:04:40.686" v="9095" actId="207"/>
            <ac:spMkLst>
              <pc:docMk/>
              <pc:sldMasterMk cId="2778743547" sldId="2147483787"/>
              <pc:sldLayoutMk cId="1926297286" sldId="2147483797"/>
              <ac:spMk id="128" creationId="{44587623-EEF4-6D55-556C-BE6838BF380F}"/>
            </ac:spMkLst>
          </pc:spChg>
          <pc:spChg chg="mod ord">
            <ac:chgData name="Lukas Kozel" userId="5faef357-946f-4c0e-bd5d-396a2e3cc0bf" providerId="ADAL" clId="{26B7CC55-7383-4DEF-BC92-4B5300145D0D}" dt="2024-04-26T12:04:31.224" v="9036"/>
            <ac:spMkLst>
              <pc:docMk/>
              <pc:sldMasterMk cId="2778743547" sldId="2147483787"/>
              <pc:sldLayoutMk cId="1926297286" sldId="2147483797"/>
              <ac:spMk id="129" creationId="{69745ECB-ECFA-00F1-EB75-53ACCB8F34B4}"/>
            </ac:spMkLst>
          </pc:spChg>
          <pc:spChg chg="mod ord">
            <ac:chgData name="Lukas Kozel" userId="5faef357-946f-4c0e-bd5d-396a2e3cc0bf" providerId="ADAL" clId="{26B7CC55-7383-4DEF-BC92-4B5300145D0D}" dt="2024-04-26T12:04:40.686" v="9095" actId="207"/>
            <ac:spMkLst>
              <pc:docMk/>
              <pc:sldMasterMk cId="2778743547" sldId="2147483787"/>
              <pc:sldLayoutMk cId="1926297286" sldId="2147483797"/>
              <ac:spMk id="130" creationId="{1446C934-0C97-3173-5BBD-89138FA4DE6D}"/>
            </ac:spMkLst>
          </pc:spChg>
          <pc:spChg chg="mod ord">
            <ac:chgData name="Lukas Kozel" userId="5faef357-946f-4c0e-bd5d-396a2e3cc0bf" providerId="ADAL" clId="{26B7CC55-7383-4DEF-BC92-4B5300145D0D}" dt="2024-04-26T12:04:40.686" v="9095" actId="207"/>
            <ac:spMkLst>
              <pc:docMk/>
              <pc:sldMasterMk cId="2778743547" sldId="2147483787"/>
              <pc:sldLayoutMk cId="1926297286" sldId="2147483797"/>
              <ac:spMk id="131" creationId="{A4F73C24-7CD5-34FB-5846-40F2F7644C46}"/>
            </ac:spMkLst>
          </pc:spChg>
          <pc:spChg chg="mod ord">
            <ac:chgData name="Lukas Kozel" userId="5faef357-946f-4c0e-bd5d-396a2e3cc0bf" providerId="ADAL" clId="{26B7CC55-7383-4DEF-BC92-4B5300145D0D}" dt="2024-04-26T12:04:31.242" v="9068"/>
            <ac:spMkLst>
              <pc:docMk/>
              <pc:sldMasterMk cId="2778743547" sldId="2147483787"/>
              <pc:sldLayoutMk cId="1926297286" sldId="2147483797"/>
              <ac:spMk id="141" creationId="{6D9BD437-6D51-B3C0-57C4-F7C1F14C9992}"/>
            </ac:spMkLst>
          </pc:spChg>
          <pc:spChg chg="mod ord">
            <ac:chgData name="Lukas Kozel" userId="5faef357-946f-4c0e-bd5d-396a2e3cc0bf" providerId="ADAL" clId="{26B7CC55-7383-4DEF-BC92-4B5300145D0D}" dt="2024-04-26T12:04:40.686" v="9095" actId="207"/>
            <ac:spMkLst>
              <pc:docMk/>
              <pc:sldMasterMk cId="2778743547" sldId="2147483787"/>
              <pc:sldLayoutMk cId="1926297286" sldId="2147483797"/>
              <ac:spMk id="142" creationId="{3463D018-E662-3D55-355E-8202CC9C194C}"/>
            </ac:spMkLst>
          </pc:spChg>
          <pc:spChg chg="mod ord">
            <ac:chgData name="Lukas Kozel" userId="5faef357-946f-4c0e-bd5d-396a2e3cc0bf" providerId="ADAL" clId="{26B7CC55-7383-4DEF-BC92-4B5300145D0D}" dt="2024-04-26T12:04:40.686" v="9095" actId="207"/>
            <ac:spMkLst>
              <pc:docMk/>
              <pc:sldMasterMk cId="2778743547" sldId="2147483787"/>
              <pc:sldLayoutMk cId="1926297286" sldId="2147483797"/>
              <ac:spMk id="143" creationId="{FFFDB5C7-705B-399C-B92D-C6A729476CED}"/>
            </ac:spMkLst>
          </pc:spChg>
          <pc:spChg chg="mod ord">
            <ac:chgData name="Lukas Kozel" userId="5faef357-946f-4c0e-bd5d-396a2e3cc0bf" providerId="ADAL" clId="{26B7CC55-7383-4DEF-BC92-4B5300145D0D}" dt="2024-04-26T12:04:31.245" v="9074"/>
            <ac:spMkLst>
              <pc:docMk/>
              <pc:sldMasterMk cId="2778743547" sldId="2147483787"/>
              <pc:sldLayoutMk cId="1926297286" sldId="2147483797"/>
              <ac:spMk id="144" creationId="{05E76C11-B9ED-CBCF-AF90-14159232ED30}"/>
            </ac:spMkLst>
          </pc:spChg>
          <pc:spChg chg="mod ord">
            <ac:chgData name="Lukas Kozel" userId="5faef357-946f-4c0e-bd5d-396a2e3cc0bf" providerId="ADAL" clId="{26B7CC55-7383-4DEF-BC92-4B5300145D0D}" dt="2024-04-26T12:04:40.686" v="9095" actId="207"/>
            <ac:spMkLst>
              <pc:docMk/>
              <pc:sldMasterMk cId="2778743547" sldId="2147483787"/>
              <pc:sldLayoutMk cId="1926297286" sldId="2147483797"/>
              <ac:spMk id="145" creationId="{23D7E8F3-A8D8-3884-03DE-0EC725521B4C}"/>
            </ac:spMkLst>
          </pc:spChg>
          <pc:spChg chg="mod ord">
            <ac:chgData name="Lukas Kozel" userId="5faef357-946f-4c0e-bd5d-396a2e3cc0bf" providerId="ADAL" clId="{26B7CC55-7383-4DEF-BC92-4B5300145D0D}" dt="2024-04-26T12:04:40.686" v="9095" actId="207"/>
            <ac:spMkLst>
              <pc:docMk/>
              <pc:sldMasterMk cId="2778743547" sldId="2147483787"/>
              <pc:sldLayoutMk cId="1926297286" sldId="2147483797"/>
              <ac:spMk id="146" creationId="{02B0E5BE-2A74-ACD8-789D-02EE72AF70F7}"/>
            </ac:spMkLst>
          </pc:spChg>
          <pc:spChg chg="mod ord">
            <ac:chgData name="Lukas Kozel" userId="5faef357-946f-4c0e-bd5d-396a2e3cc0bf" providerId="ADAL" clId="{26B7CC55-7383-4DEF-BC92-4B5300145D0D}" dt="2024-04-26T12:04:31.248" v="9080"/>
            <ac:spMkLst>
              <pc:docMk/>
              <pc:sldMasterMk cId="2778743547" sldId="2147483787"/>
              <pc:sldLayoutMk cId="1926297286" sldId="2147483797"/>
              <ac:spMk id="147" creationId="{403F50BA-EFA1-023A-7724-78149BA8778C}"/>
            </ac:spMkLst>
          </pc:spChg>
          <pc:spChg chg="mod ord">
            <ac:chgData name="Lukas Kozel" userId="5faef357-946f-4c0e-bd5d-396a2e3cc0bf" providerId="ADAL" clId="{26B7CC55-7383-4DEF-BC92-4B5300145D0D}" dt="2024-04-26T12:04:31.249" v="9082"/>
            <ac:spMkLst>
              <pc:docMk/>
              <pc:sldMasterMk cId="2778743547" sldId="2147483787"/>
              <pc:sldLayoutMk cId="1926297286" sldId="2147483797"/>
              <ac:spMk id="148" creationId="{88960B01-5849-BA97-80C0-0F78EA076497}"/>
            </ac:spMkLst>
          </pc:spChg>
          <pc:spChg chg="mod ord">
            <ac:chgData name="Lukas Kozel" userId="5faef357-946f-4c0e-bd5d-396a2e3cc0bf" providerId="ADAL" clId="{26B7CC55-7383-4DEF-BC92-4B5300145D0D}" dt="2024-04-26T12:04:31.250" v="9084"/>
            <ac:spMkLst>
              <pc:docMk/>
              <pc:sldMasterMk cId="2778743547" sldId="2147483787"/>
              <pc:sldLayoutMk cId="1926297286" sldId="2147483797"/>
              <ac:spMk id="149" creationId="{CF5B081A-3D08-00B9-91A7-49DB21AFE2CA}"/>
            </ac:spMkLst>
          </pc:spChg>
          <pc:spChg chg="mod ord">
            <ac:chgData name="Lukas Kozel" userId="5faef357-946f-4c0e-bd5d-396a2e3cc0bf" providerId="ADAL" clId="{26B7CC55-7383-4DEF-BC92-4B5300145D0D}" dt="2024-04-26T12:04:40.686" v="9095" actId="207"/>
            <ac:spMkLst>
              <pc:docMk/>
              <pc:sldMasterMk cId="2778743547" sldId="2147483787"/>
              <pc:sldLayoutMk cId="1926297286" sldId="2147483797"/>
              <ac:spMk id="150" creationId="{3C62B01C-7D2F-2C0F-9B6B-9A8BD0F9DC76}"/>
            </ac:spMkLst>
          </pc:spChg>
          <pc:spChg chg="mod ord">
            <ac:chgData name="Lukas Kozel" userId="5faef357-946f-4c0e-bd5d-396a2e3cc0bf" providerId="ADAL" clId="{26B7CC55-7383-4DEF-BC92-4B5300145D0D}" dt="2024-04-26T12:04:31.252" v="9088"/>
            <ac:spMkLst>
              <pc:docMk/>
              <pc:sldMasterMk cId="2778743547" sldId="2147483787"/>
              <pc:sldLayoutMk cId="1926297286" sldId="2147483797"/>
              <ac:spMk id="151" creationId="{CAE980A5-D39A-4F97-EB66-765A3291672C}"/>
            </ac:spMkLst>
          </pc:spChg>
          <pc:spChg chg="mod ord">
            <ac:chgData name="Lukas Kozel" userId="5faef357-946f-4c0e-bd5d-396a2e3cc0bf" providerId="ADAL" clId="{26B7CC55-7383-4DEF-BC92-4B5300145D0D}" dt="2024-04-26T12:04:40.686" v="9095" actId="207"/>
            <ac:spMkLst>
              <pc:docMk/>
              <pc:sldMasterMk cId="2778743547" sldId="2147483787"/>
              <pc:sldLayoutMk cId="1926297286" sldId="2147483797"/>
              <ac:spMk id="152" creationId="{412D71C1-2E1A-FFBB-7ABE-898542E9847D}"/>
            </ac:spMkLst>
          </pc:spChg>
          <pc:graphicFrameChg chg="mod">
            <ac:chgData name="Lukas Kozel" userId="5faef357-946f-4c0e-bd5d-396a2e3cc0bf" providerId="ADAL" clId="{26B7CC55-7383-4DEF-BC92-4B5300145D0D}" dt="2024-04-26T12:04:31.258" v="9094"/>
            <ac:graphicFrameMkLst>
              <pc:docMk/>
              <pc:sldMasterMk cId="2778743547" sldId="2147483787"/>
              <pc:sldLayoutMk cId="1926297286" sldId="2147483797"/>
              <ac:graphicFrameMk id="6" creationId="{5A4AE298-F8DF-BD1A-545D-8F113622CDD4}"/>
            </ac:graphicFrameMkLst>
          </pc:graphicFrameChg>
        </pc:sldLayoutChg>
        <pc:sldLayoutChg chg="add mod replId modTransition">
          <pc:chgData name="Lukas Kozel" userId="5faef357-946f-4c0e-bd5d-396a2e3cc0bf" providerId="ADAL" clId="{26B7CC55-7383-4DEF-BC92-4B5300145D0D}" dt="2024-04-26T13:16:02.507" v="9159"/>
          <pc:sldLayoutMkLst>
            <pc:docMk/>
            <pc:sldMasterMk cId="125628189" sldId="2147483798"/>
            <pc:sldLayoutMk cId="160606911" sldId="2147483800"/>
          </pc:sldLayoutMkLst>
        </pc:sldLayoutChg>
      </pc:sldMasterChg>
      <pc:sldMasterChg chg="mod addSldLayout delSldLayout modSldLayout sldLayoutOrd">
        <pc:chgData name="Lukas Kozel" userId="5faef357-946f-4c0e-bd5d-396a2e3cc0bf" providerId="ADAL" clId="{26B7CC55-7383-4DEF-BC92-4B5300145D0D}" dt="2024-04-27T20:31:09.539" v="13924" actId="207"/>
        <pc:sldMasterMkLst>
          <pc:docMk/>
          <pc:sldMasterMk cId="125628189" sldId="2147483798"/>
        </pc:sldMasterMkLst>
        <pc:sldLayoutChg chg="addSp delSp modSp mod ord">
          <pc:chgData name="Lukas Kozel" userId="5faef357-946f-4c0e-bd5d-396a2e3cc0bf" providerId="ADAL" clId="{26B7CC55-7383-4DEF-BC92-4B5300145D0D}" dt="2024-04-26T16:15:55.586" v="10336" actId="6014"/>
          <pc:sldLayoutMkLst>
            <pc:docMk/>
            <pc:sldMasterMk cId="125628189" sldId="2147483798"/>
            <pc:sldLayoutMk cId="160606911" sldId="2147483800"/>
          </pc:sldLayoutMkLst>
          <pc:spChg chg="mod">
            <ac:chgData name="Lukas Kozel" userId="5faef357-946f-4c0e-bd5d-396a2e3cc0bf" providerId="ADAL" clId="{26B7CC55-7383-4DEF-BC92-4B5300145D0D}" dt="2024-04-26T15:11:52.575" v="9671" actId="20577"/>
            <ac:spMkLst>
              <pc:docMk/>
              <pc:sldMasterMk cId="125628189" sldId="2147483798"/>
              <pc:sldLayoutMk cId="160606911" sldId="2147483800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6T13:16:06.719" v="9160" actId="20578"/>
            <ac:spMkLst>
              <pc:docMk/>
              <pc:sldMasterMk cId="125628189" sldId="2147483798"/>
              <pc:sldLayoutMk cId="160606911" sldId="2147483800"/>
              <ac:spMk id="3" creationId="{F64C78AA-9F7E-B0FC-0459-1DE77EF64A65}"/>
            </ac:spMkLst>
          </pc:spChg>
          <pc:spChg chg="add del mod">
            <ac:chgData name="Lukas Kozel" userId="5faef357-946f-4c0e-bd5d-396a2e3cc0bf" providerId="ADAL" clId="{26B7CC55-7383-4DEF-BC92-4B5300145D0D}" dt="2024-04-26T15:14:44.139" v="9694" actId="478"/>
            <ac:spMkLst>
              <pc:docMk/>
              <pc:sldMasterMk cId="125628189" sldId="2147483798"/>
              <pc:sldLayoutMk cId="160606911" sldId="2147483800"/>
              <ac:spMk id="4" creationId="{36B7326D-8D69-F49E-56E6-28B4CDBF6D8A}"/>
            </ac:spMkLst>
          </pc:spChg>
          <pc:spChg chg="add del mod">
            <ac:chgData name="Lukas Kozel" userId="5faef357-946f-4c0e-bd5d-396a2e3cc0bf" providerId="ADAL" clId="{26B7CC55-7383-4DEF-BC92-4B5300145D0D}" dt="2024-04-26T15:14:44.139" v="9694" actId="478"/>
            <ac:spMkLst>
              <pc:docMk/>
              <pc:sldMasterMk cId="125628189" sldId="2147483798"/>
              <pc:sldLayoutMk cId="160606911" sldId="2147483800"/>
              <ac:spMk id="5" creationId="{E58582C6-0A36-BB38-CED6-1C0E94BB783E}"/>
            </ac:spMkLst>
          </pc:spChg>
          <pc:spChg chg="add del mod">
            <ac:chgData name="Lukas Kozel" userId="5faef357-946f-4c0e-bd5d-396a2e3cc0bf" providerId="ADAL" clId="{26B7CC55-7383-4DEF-BC92-4B5300145D0D}" dt="2024-04-26T16:06:11.287" v="9948" actId="478"/>
            <ac:spMkLst>
              <pc:docMk/>
              <pc:sldMasterMk cId="125628189" sldId="2147483798"/>
              <pc:sldLayoutMk cId="160606911" sldId="2147483800"/>
              <ac:spMk id="7" creationId="{7D230326-A868-B93E-5DAB-8878472AA805}"/>
            </ac:spMkLst>
          </pc:spChg>
          <pc:spChg chg="mod">
            <ac:chgData name="Lukas Kozel" userId="5faef357-946f-4c0e-bd5d-396a2e3cc0bf" providerId="ADAL" clId="{26B7CC55-7383-4DEF-BC92-4B5300145D0D}" dt="2024-04-26T15:11:47.890" v="9655" actId="20577"/>
            <ac:spMkLst>
              <pc:docMk/>
              <pc:sldMasterMk cId="125628189" sldId="2147483798"/>
              <pc:sldLayoutMk cId="160606911" sldId="2147483800"/>
              <ac:spMk id="8" creationId="{818CE4D8-2E9B-6D82-AFD8-E0B5785E8308}"/>
            </ac:spMkLst>
          </pc:spChg>
          <pc:spChg chg="add del mod">
            <ac:chgData name="Lukas Kozel" userId="5faef357-946f-4c0e-bd5d-396a2e3cc0bf" providerId="ADAL" clId="{26B7CC55-7383-4DEF-BC92-4B5300145D0D}" dt="2024-04-26T16:06:11.287" v="9948" actId="478"/>
            <ac:spMkLst>
              <pc:docMk/>
              <pc:sldMasterMk cId="125628189" sldId="2147483798"/>
              <pc:sldLayoutMk cId="160606911" sldId="2147483800"/>
              <ac:spMk id="9" creationId="{62CFCAE1-4BA1-B282-2DC6-F1DCCCD12046}"/>
            </ac:spMkLst>
          </pc:spChg>
          <pc:spChg chg="add del mod">
            <ac:chgData name="Lukas Kozel" userId="5faef357-946f-4c0e-bd5d-396a2e3cc0bf" providerId="ADAL" clId="{26B7CC55-7383-4DEF-BC92-4B5300145D0D}" dt="2024-04-26T16:07:37.265" v="10029" actId="478"/>
            <ac:spMkLst>
              <pc:docMk/>
              <pc:sldMasterMk cId="125628189" sldId="2147483798"/>
              <pc:sldLayoutMk cId="160606911" sldId="2147483800"/>
              <ac:spMk id="10" creationId="{961B8369-4827-1401-787F-FAFBD2210479}"/>
            </ac:spMkLst>
          </pc:spChg>
          <pc:spChg chg="add del mod">
            <ac:chgData name="Lukas Kozel" userId="5faef357-946f-4c0e-bd5d-396a2e3cc0bf" providerId="ADAL" clId="{26B7CC55-7383-4DEF-BC92-4B5300145D0D}" dt="2024-04-26T16:07:43.264" v="10031" actId="478"/>
            <ac:spMkLst>
              <pc:docMk/>
              <pc:sldMasterMk cId="125628189" sldId="2147483798"/>
              <pc:sldLayoutMk cId="160606911" sldId="2147483800"/>
              <ac:spMk id="11" creationId="{F5785E06-C249-724B-044F-2D22ADCFF47A}"/>
            </ac:spMkLst>
          </pc:spChg>
          <pc:spChg chg="add del mod">
            <ac:chgData name="Lukas Kozel" userId="5faef357-946f-4c0e-bd5d-396a2e3cc0bf" providerId="ADAL" clId="{26B7CC55-7383-4DEF-BC92-4B5300145D0D}" dt="2024-04-26T16:08:23.343" v="10051" actId="478"/>
            <ac:spMkLst>
              <pc:docMk/>
              <pc:sldMasterMk cId="125628189" sldId="2147483798"/>
              <pc:sldLayoutMk cId="160606911" sldId="2147483800"/>
              <ac:spMk id="12" creationId="{46E0FF75-14FA-7BB4-F6F1-586C32A75C35}"/>
            </ac:spMkLst>
          </pc:spChg>
          <pc:spChg chg="add del mod">
            <ac:chgData name="Lukas Kozel" userId="5faef357-946f-4c0e-bd5d-396a2e3cc0bf" providerId="ADAL" clId="{26B7CC55-7383-4DEF-BC92-4B5300145D0D}" dt="2024-04-26T16:08:17.644" v="10049" actId="478"/>
            <ac:spMkLst>
              <pc:docMk/>
              <pc:sldMasterMk cId="125628189" sldId="2147483798"/>
              <pc:sldLayoutMk cId="160606911" sldId="2147483800"/>
              <ac:spMk id="13" creationId="{F920B399-92B2-DFBD-F503-2E506C9557E1}"/>
            </ac:spMkLst>
          </pc:spChg>
          <pc:spChg chg="add del mod">
            <ac:chgData name="Lukas Kozel" userId="5faef357-946f-4c0e-bd5d-396a2e3cc0bf" providerId="ADAL" clId="{26B7CC55-7383-4DEF-BC92-4B5300145D0D}" dt="2024-04-26T15:13:41.960" v="9678" actId="478"/>
            <ac:spMkLst>
              <pc:docMk/>
              <pc:sldMasterMk cId="125628189" sldId="2147483798"/>
              <pc:sldLayoutMk cId="160606911" sldId="2147483800"/>
              <ac:spMk id="14" creationId="{52FC4F37-FB9F-A87F-981A-1978E13DB34B}"/>
            </ac:spMkLst>
          </pc:spChg>
          <pc:spChg chg="add del mod">
            <ac:chgData name="Lukas Kozel" userId="5faef357-946f-4c0e-bd5d-396a2e3cc0bf" providerId="ADAL" clId="{26B7CC55-7383-4DEF-BC92-4B5300145D0D}" dt="2024-04-26T15:13:41.960" v="9678" actId="478"/>
            <ac:spMkLst>
              <pc:docMk/>
              <pc:sldMasterMk cId="125628189" sldId="2147483798"/>
              <pc:sldLayoutMk cId="160606911" sldId="2147483800"/>
              <ac:spMk id="15" creationId="{8753014F-5900-03B3-9661-A5A6CFA2C505}"/>
            </ac:spMkLst>
          </pc:spChg>
          <pc:spChg chg="add mod">
            <ac:chgData name="Lukas Kozel" userId="5faef357-946f-4c0e-bd5d-396a2e3cc0bf" providerId="ADAL" clId="{26B7CC55-7383-4DEF-BC92-4B5300145D0D}" dt="2024-04-26T16:04:42.763" v="9908" actId="1076"/>
            <ac:spMkLst>
              <pc:docMk/>
              <pc:sldMasterMk cId="125628189" sldId="2147483798"/>
              <pc:sldLayoutMk cId="160606911" sldId="2147483800"/>
              <ac:spMk id="16" creationId="{CDA5D33A-54A7-C963-C084-4C90F1B7DA95}"/>
            </ac:spMkLst>
          </pc:spChg>
          <pc:spChg chg="add del mod">
            <ac:chgData name="Lukas Kozel" userId="5faef357-946f-4c0e-bd5d-396a2e3cc0bf" providerId="ADAL" clId="{26B7CC55-7383-4DEF-BC92-4B5300145D0D}" dt="2024-04-26T16:04:31.340" v="9905" actId="478"/>
            <ac:spMkLst>
              <pc:docMk/>
              <pc:sldMasterMk cId="125628189" sldId="2147483798"/>
              <pc:sldLayoutMk cId="160606911" sldId="2147483800"/>
              <ac:spMk id="17" creationId="{275E1015-2BDC-A96C-B73A-DBF86FEB719C}"/>
            </ac:spMkLst>
          </pc:spChg>
          <pc:spChg chg="add del mod">
            <ac:chgData name="Lukas Kozel" userId="5faef357-946f-4c0e-bd5d-396a2e3cc0bf" providerId="ADAL" clId="{26B7CC55-7383-4DEF-BC92-4B5300145D0D}" dt="2024-04-26T16:08:33.181" v="10054" actId="478"/>
            <ac:spMkLst>
              <pc:docMk/>
              <pc:sldMasterMk cId="125628189" sldId="2147483798"/>
              <pc:sldLayoutMk cId="160606911" sldId="2147483800"/>
              <ac:spMk id="18" creationId="{448E11E9-667F-74B5-855A-E32D190970FA}"/>
            </ac:spMkLst>
          </pc:spChg>
          <pc:spChg chg="add del mod">
            <ac:chgData name="Lukas Kozel" userId="5faef357-946f-4c0e-bd5d-396a2e3cc0bf" providerId="ADAL" clId="{26B7CC55-7383-4DEF-BC92-4B5300145D0D}" dt="2024-04-26T16:08:33.181" v="10054" actId="478"/>
            <ac:spMkLst>
              <pc:docMk/>
              <pc:sldMasterMk cId="125628189" sldId="2147483798"/>
              <pc:sldLayoutMk cId="160606911" sldId="2147483800"/>
              <ac:spMk id="19" creationId="{CF3F9A19-0439-CB02-66B4-036878CE5F5A}"/>
            </ac:spMkLst>
          </pc:spChg>
          <pc:spChg chg="add mod">
            <ac:chgData name="Lukas Kozel" userId="5faef357-946f-4c0e-bd5d-396a2e3cc0bf" providerId="ADAL" clId="{26B7CC55-7383-4DEF-BC92-4B5300145D0D}" dt="2024-04-26T16:04:42.763" v="9908" actId="1076"/>
            <ac:spMkLst>
              <pc:docMk/>
              <pc:sldMasterMk cId="125628189" sldId="2147483798"/>
              <pc:sldLayoutMk cId="160606911" sldId="2147483800"/>
              <ac:spMk id="20" creationId="{FF30D085-C41D-66B5-F7C6-246765940303}"/>
            </ac:spMkLst>
          </pc:spChg>
          <pc:spChg chg="add del mod">
            <ac:chgData name="Lukas Kozel" userId="5faef357-946f-4c0e-bd5d-396a2e3cc0bf" providerId="ADAL" clId="{26B7CC55-7383-4DEF-BC92-4B5300145D0D}" dt="2024-04-26T16:08:36.946" v="10055" actId="478"/>
            <ac:spMkLst>
              <pc:docMk/>
              <pc:sldMasterMk cId="125628189" sldId="2147483798"/>
              <pc:sldLayoutMk cId="160606911" sldId="2147483800"/>
              <ac:spMk id="21" creationId="{BE2F0FB9-F5E5-7B84-400C-17B557F1FB3A}"/>
            </ac:spMkLst>
          </pc:spChg>
          <pc:spChg chg="add mod">
            <ac:chgData name="Lukas Kozel" userId="5faef357-946f-4c0e-bd5d-396a2e3cc0bf" providerId="ADAL" clId="{26B7CC55-7383-4DEF-BC92-4B5300145D0D}" dt="2024-04-26T15:18:48.528" v="9899" actId="571"/>
            <ac:spMkLst>
              <pc:docMk/>
              <pc:sldMasterMk cId="125628189" sldId="2147483798"/>
              <pc:sldLayoutMk cId="160606911" sldId="2147483800"/>
              <ac:spMk id="22" creationId="{E0173E4C-97AB-4462-D913-370FBF7B05C4}"/>
            </ac:spMkLst>
          </pc:spChg>
          <pc:spChg chg="add del mod">
            <ac:chgData name="Lukas Kozel" userId="5faef357-946f-4c0e-bd5d-396a2e3cc0bf" providerId="ADAL" clId="{26B7CC55-7383-4DEF-BC92-4B5300145D0D}" dt="2024-04-26T16:08:30.204" v="10053" actId="478"/>
            <ac:spMkLst>
              <pc:docMk/>
              <pc:sldMasterMk cId="125628189" sldId="2147483798"/>
              <pc:sldLayoutMk cId="160606911" sldId="2147483800"/>
              <ac:spMk id="23" creationId="{25864DE6-7F4F-1603-1B1C-58D4C4E1D5CB}"/>
            </ac:spMkLst>
          </pc:spChg>
          <pc:spChg chg="add del mod">
            <ac:chgData name="Lukas Kozel" userId="5faef357-946f-4c0e-bd5d-396a2e3cc0bf" providerId="ADAL" clId="{26B7CC55-7383-4DEF-BC92-4B5300145D0D}" dt="2024-04-26T16:08:33.181" v="10054" actId="478"/>
            <ac:spMkLst>
              <pc:docMk/>
              <pc:sldMasterMk cId="125628189" sldId="2147483798"/>
              <pc:sldLayoutMk cId="160606911" sldId="2147483800"/>
              <ac:spMk id="24" creationId="{3E299CEF-B894-A561-BE03-BE6DCB0476CC}"/>
            </ac:spMkLst>
          </pc:spChg>
          <pc:spChg chg="mod">
            <ac:chgData name="Lukas Kozel" userId="5faef357-946f-4c0e-bd5d-396a2e3cc0bf" providerId="ADAL" clId="{26B7CC55-7383-4DEF-BC92-4B5300145D0D}" dt="2024-04-26T13:16:06.719" v="9160" actId="20578"/>
            <ac:spMkLst>
              <pc:docMk/>
              <pc:sldMasterMk cId="125628189" sldId="2147483798"/>
              <pc:sldLayoutMk cId="160606911" sldId="2147483800"/>
              <ac:spMk id="25" creationId="{5010CEB8-565E-42F5-4742-709D85467021}"/>
            </ac:spMkLst>
          </pc:spChg>
          <pc:spChg chg="add mod">
            <ac:chgData name="Lukas Kozel" userId="5faef357-946f-4c0e-bd5d-396a2e3cc0bf" providerId="ADAL" clId="{26B7CC55-7383-4DEF-BC92-4B5300145D0D}" dt="2024-04-26T16:06:16.612" v="9968" actId="1037"/>
            <ac:spMkLst>
              <pc:docMk/>
              <pc:sldMasterMk cId="125628189" sldId="2147483798"/>
              <pc:sldLayoutMk cId="160606911" sldId="2147483800"/>
              <ac:spMk id="26" creationId="{5D6D98EC-F95B-E1C7-AB09-13156215651C}"/>
            </ac:spMkLst>
          </pc:spChg>
          <pc:spChg chg="del mod">
            <ac:chgData name="Lukas Kozel" userId="5faef357-946f-4c0e-bd5d-396a2e3cc0bf" providerId="ADAL" clId="{26B7CC55-7383-4DEF-BC92-4B5300145D0D}" dt="2024-04-26T15:12:05.825" v="9672" actId="478"/>
            <ac:spMkLst>
              <pc:docMk/>
              <pc:sldMasterMk cId="125628189" sldId="2147483798"/>
              <pc:sldLayoutMk cId="160606911" sldId="2147483800"/>
              <ac:spMk id="27" creationId="{FE6ECE98-B103-0B17-ADE4-45911656A965}"/>
            </ac:spMkLst>
          </pc:spChg>
          <pc:spChg chg="add mod">
            <ac:chgData name="Lukas Kozel" userId="5faef357-946f-4c0e-bd5d-396a2e3cc0bf" providerId="ADAL" clId="{26B7CC55-7383-4DEF-BC92-4B5300145D0D}" dt="2024-04-26T16:07:08.674" v="10005" actId="6549"/>
            <ac:spMkLst>
              <pc:docMk/>
              <pc:sldMasterMk cId="125628189" sldId="2147483798"/>
              <pc:sldLayoutMk cId="160606911" sldId="2147483800"/>
              <ac:spMk id="28" creationId="{B9A85A66-A17C-44EF-4ED2-97A75A972491}"/>
            </ac:spMkLst>
          </pc:spChg>
          <pc:spChg chg="add mod">
            <ac:chgData name="Lukas Kozel" userId="5faef357-946f-4c0e-bd5d-396a2e3cc0bf" providerId="ADAL" clId="{26B7CC55-7383-4DEF-BC92-4B5300145D0D}" dt="2024-04-26T16:07:41.169" v="10030" actId="1076"/>
            <ac:spMkLst>
              <pc:docMk/>
              <pc:sldMasterMk cId="125628189" sldId="2147483798"/>
              <pc:sldLayoutMk cId="160606911" sldId="2147483800"/>
              <ac:spMk id="29" creationId="{CA736C2E-245B-CCEF-7292-47179EFA3FB1}"/>
            </ac:spMkLst>
          </pc:spChg>
          <pc:spChg chg="add mod">
            <ac:chgData name="Lukas Kozel" userId="5faef357-946f-4c0e-bd5d-396a2e3cc0bf" providerId="ADAL" clId="{26B7CC55-7383-4DEF-BC92-4B5300145D0D}" dt="2024-04-26T16:07:49.620" v="10033" actId="14100"/>
            <ac:spMkLst>
              <pc:docMk/>
              <pc:sldMasterMk cId="125628189" sldId="2147483798"/>
              <pc:sldLayoutMk cId="160606911" sldId="2147483800"/>
              <ac:spMk id="30" creationId="{D2656F6D-B3DF-EC7E-5E83-04BDC302172C}"/>
            </ac:spMkLst>
          </pc:spChg>
          <pc:spChg chg="add mod">
            <ac:chgData name="Lukas Kozel" userId="5faef357-946f-4c0e-bd5d-396a2e3cc0bf" providerId="ADAL" clId="{26B7CC55-7383-4DEF-BC92-4B5300145D0D}" dt="2024-04-26T16:08:25.865" v="10052" actId="1076"/>
            <ac:spMkLst>
              <pc:docMk/>
              <pc:sldMasterMk cId="125628189" sldId="2147483798"/>
              <pc:sldLayoutMk cId="160606911" sldId="2147483800"/>
              <ac:spMk id="31" creationId="{315A4AAA-1E39-4F79-BC33-B21C70AA8706}"/>
            </ac:spMkLst>
          </pc:spChg>
          <pc:spChg chg="add del mod">
            <ac:chgData name="Lukas Kozel" userId="5faef357-946f-4c0e-bd5d-396a2e3cc0bf" providerId="ADAL" clId="{26B7CC55-7383-4DEF-BC92-4B5300145D0D}" dt="2024-04-26T16:09:36.561" v="10137" actId="478"/>
            <ac:spMkLst>
              <pc:docMk/>
              <pc:sldMasterMk cId="125628189" sldId="2147483798"/>
              <pc:sldLayoutMk cId="160606911" sldId="2147483800"/>
              <ac:spMk id="32" creationId="{D75C8A15-747C-DD44-EB54-7FDFF2BF758C}"/>
            </ac:spMkLst>
          </pc:spChg>
          <pc:spChg chg="add mod">
            <ac:chgData name="Lukas Kozel" userId="5faef357-946f-4c0e-bd5d-396a2e3cc0bf" providerId="ADAL" clId="{26B7CC55-7383-4DEF-BC92-4B5300145D0D}" dt="2024-04-26T16:09:32.133" v="10136" actId="20577"/>
            <ac:spMkLst>
              <pc:docMk/>
              <pc:sldMasterMk cId="125628189" sldId="2147483798"/>
              <pc:sldLayoutMk cId="160606911" sldId="2147483800"/>
              <ac:spMk id="33" creationId="{349CEBCD-511A-1BB5-B0F2-34F0F75B0CEF}"/>
            </ac:spMkLst>
          </pc:spChg>
          <pc:spChg chg="add mod">
            <ac:chgData name="Lukas Kozel" userId="5faef357-946f-4c0e-bd5d-396a2e3cc0bf" providerId="ADAL" clId="{26B7CC55-7383-4DEF-BC92-4B5300145D0D}" dt="2024-04-26T16:10:07.499" v="10141"/>
            <ac:spMkLst>
              <pc:docMk/>
              <pc:sldMasterMk cId="125628189" sldId="2147483798"/>
              <pc:sldLayoutMk cId="160606911" sldId="2147483800"/>
              <ac:spMk id="35" creationId="{75B1627B-8B0F-64C4-3312-B23CE5EBB4FC}"/>
            </ac:spMkLst>
          </pc:spChg>
          <pc:spChg chg="add mod">
            <ac:chgData name="Lukas Kozel" userId="5faef357-946f-4c0e-bd5d-396a2e3cc0bf" providerId="ADAL" clId="{26B7CC55-7383-4DEF-BC92-4B5300145D0D}" dt="2024-04-26T16:10:07.499" v="10141"/>
            <ac:spMkLst>
              <pc:docMk/>
              <pc:sldMasterMk cId="125628189" sldId="2147483798"/>
              <pc:sldLayoutMk cId="160606911" sldId="2147483800"/>
              <ac:spMk id="36" creationId="{C26997EF-5772-CC01-2019-9435760DEE68}"/>
            </ac:spMkLst>
          </pc:spChg>
          <pc:spChg chg="add del mod">
            <ac:chgData name="Lukas Kozel" userId="5faef357-946f-4c0e-bd5d-396a2e3cc0bf" providerId="ADAL" clId="{26B7CC55-7383-4DEF-BC92-4B5300145D0D}" dt="2024-04-26T16:14:00.875" v="10301" actId="478"/>
            <ac:spMkLst>
              <pc:docMk/>
              <pc:sldMasterMk cId="125628189" sldId="2147483798"/>
              <pc:sldLayoutMk cId="160606911" sldId="2147483800"/>
              <ac:spMk id="37" creationId="{18BD0627-F0DD-21A8-32FB-217369CD0E4E}"/>
            </ac:spMkLst>
          </pc:spChg>
          <pc:spChg chg="add del mod">
            <ac:chgData name="Lukas Kozel" userId="5faef357-946f-4c0e-bd5d-396a2e3cc0bf" providerId="ADAL" clId="{26B7CC55-7383-4DEF-BC92-4B5300145D0D}" dt="2024-04-26T16:14:20.734" v="10313" actId="478"/>
            <ac:spMkLst>
              <pc:docMk/>
              <pc:sldMasterMk cId="125628189" sldId="2147483798"/>
              <pc:sldLayoutMk cId="160606911" sldId="2147483800"/>
              <ac:spMk id="38" creationId="{3BD7957D-690E-3CFF-1EFC-3BA890F55065}"/>
            </ac:spMkLst>
          </pc:spChg>
          <pc:spChg chg="add del mod">
            <ac:chgData name="Lukas Kozel" userId="5faef357-946f-4c0e-bd5d-396a2e3cc0bf" providerId="ADAL" clId="{26B7CC55-7383-4DEF-BC92-4B5300145D0D}" dt="2024-04-26T16:14:54.218" v="10327" actId="478"/>
            <ac:spMkLst>
              <pc:docMk/>
              <pc:sldMasterMk cId="125628189" sldId="2147483798"/>
              <pc:sldLayoutMk cId="160606911" sldId="2147483800"/>
              <ac:spMk id="39" creationId="{15A681AD-C5DB-2531-1266-BA3950610CB5}"/>
            </ac:spMkLst>
          </pc:spChg>
          <pc:spChg chg="add del mod">
            <ac:chgData name="Lukas Kozel" userId="5faef357-946f-4c0e-bd5d-396a2e3cc0bf" providerId="ADAL" clId="{26B7CC55-7383-4DEF-BC92-4B5300145D0D}" dt="2024-04-26T16:14:54.218" v="10327" actId="478"/>
            <ac:spMkLst>
              <pc:docMk/>
              <pc:sldMasterMk cId="125628189" sldId="2147483798"/>
              <pc:sldLayoutMk cId="160606911" sldId="2147483800"/>
              <ac:spMk id="40" creationId="{D5441B43-7591-9E5F-91E0-0C77A7E0AC6E}"/>
            </ac:spMkLst>
          </pc:spChg>
          <pc:spChg chg="add mod">
            <ac:chgData name="Lukas Kozel" userId="5faef357-946f-4c0e-bd5d-396a2e3cc0bf" providerId="ADAL" clId="{26B7CC55-7383-4DEF-BC92-4B5300145D0D}" dt="2024-04-26T16:10:07.499" v="10141"/>
            <ac:spMkLst>
              <pc:docMk/>
              <pc:sldMasterMk cId="125628189" sldId="2147483798"/>
              <pc:sldLayoutMk cId="160606911" sldId="2147483800"/>
              <ac:spMk id="41" creationId="{B13DC422-CBEA-08FD-4E52-5374B3F3CE64}"/>
            </ac:spMkLst>
          </pc:spChg>
          <pc:spChg chg="add mod">
            <ac:chgData name="Lukas Kozel" userId="5faef357-946f-4c0e-bd5d-396a2e3cc0bf" providerId="ADAL" clId="{26B7CC55-7383-4DEF-BC92-4B5300145D0D}" dt="2024-04-26T16:10:07.499" v="10141"/>
            <ac:spMkLst>
              <pc:docMk/>
              <pc:sldMasterMk cId="125628189" sldId="2147483798"/>
              <pc:sldLayoutMk cId="160606911" sldId="2147483800"/>
              <ac:spMk id="42" creationId="{78DC9075-0688-A277-4090-37B4B3418816}"/>
            </ac:spMkLst>
          </pc:spChg>
          <pc:spChg chg="add mod">
            <ac:chgData name="Lukas Kozel" userId="5faef357-946f-4c0e-bd5d-396a2e3cc0bf" providerId="ADAL" clId="{26B7CC55-7383-4DEF-BC92-4B5300145D0D}" dt="2024-04-26T16:10:07.499" v="10141"/>
            <ac:spMkLst>
              <pc:docMk/>
              <pc:sldMasterMk cId="125628189" sldId="2147483798"/>
              <pc:sldLayoutMk cId="160606911" sldId="2147483800"/>
              <ac:spMk id="43" creationId="{997BD623-CE90-196D-66D2-1C20F8DFA991}"/>
            </ac:spMkLst>
          </pc:spChg>
          <pc:spChg chg="add mod">
            <ac:chgData name="Lukas Kozel" userId="5faef357-946f-4c0e-bd5d-396a2e3cc0bf" providerId="ADAL" clId="{26B7CC55-7383-4DEF-BC92-4B5300145D0D}" dt="2024-04-26T16:10:07.499" v="10141"/>
            <ac:spMkLst>
              <pc:docMk/>
              <pc:sldMasterMk cId="125628189" sldId="2147483798"/>
              <pc:sldLayoutMk cId="160606911" sldId="2147483800"/>
              <ac:spMk id="44" creationId="{851B380B-E3B3-6D8B-E353-C11DA7D7B17C}"/>
            </ac:spMkLst>
          </pc:spChg>
          <pc:spChg chg="mod">
            <ac:chgData name="Lukas Kozel" userId="5faef357-946f-4c0e-bd5d-396a2e3cc0bf" providerId="ADAL" clId="{26B7CC55-7383-4DEF-BC92-4B5300145D0D}" dt="2024-04-26T16:10:07.499" v="10141"/>
            <ac:spMkLst>
              <pc:docMk/>
              <pc:sldMasterMk cId="125628189" sldId="2147483798"/>
              <pc:sldLayoutMk cId="160606911" sldId="2147483800"/>
              <ac:spMk id="46" creationId="{D264A484-5BEB-E7EC-0500-587FD0D83DC8}"/>
            </ac:spMkLst>
          </pc:spChg>
          <pc:spChg chg="mod">
            <ac:chgData name="Lukas Kozel" userId="5faef357-946f-4c0e-bd5d-396a2e3cc0bf" providerId="ADAL" clId="{26B7CC55-7383-4DEF-BC92-4B5300145D0D}" dt="2024-04-26T16:10:07.499" v="10141"/>
            <ac:spMkLst>
              <pc:docMk/>
              <pc:sldMasterMk cId="125628189" sldId="2147483798"/>
              <pc:sldLayoutMk cId="160606911" sldId="2147483800"/>
              <ac:spMk id="47" creationId="{9F355596-CCCD-5D28-DF8E-FF0DFC1F72CB}"/>
            </ac:spMkLst>
          </pc:spChg>
          <pc:spChg chg="add del mod">
            <ac:chgData name="Lukas Kozel" userId="5faef357-946f-4c0e-bd5d-396a2e3cc0bf" providerId="ADAL" clId="{26B7CC55-7383-4DEF-BC92-4B5300145D0D}" dt="2024-04-26T16:13:31.433" v="10286" actId="478"/>
            <ac:spMkLst>
              <pc:docMk/>
              <pc:sldMasterMk cId="125628189" sldId="2147483798"/>
              <pc:sldLayoutMk cId="160606911" sldId="2147483800"/>
              <ac:spMk id="48" creationId="{CF4B87EB-E52B-0DD6-1E13-BD9ACB062853}"/>
            </ac:spMkLst>
          </pc:spChg>
          <pc:spChg chg="add del mod">
            <ac:chgData name="Lukas Kozel" userId="5faef357-946f-4c0e-bd5d-396a2e3cc0bf" providerId="ADAL" clId="{26B7CC55-7383-4DEF-BC92-4B5300145D0D}" dt="2024-04-26T16:12:39.994" v="10248" actId="478"/>
            <ac:spMkLst>
              <pc:docMk/>
              <pc:sldMasterMk cId="125628189" sldId="2147483798"/>
              <pc:sldLayoutMk cId="160606911" sldId="2147483800"/>
              <ac:spMk id="49" creationId="{4827176C-D319-9F1D-6A54-3EAAB6D634AA}"/>
            </ac:spMkLst>
          </pc:spChg>
          <pc:spChg chg="add del mod">
            <ac:chgData name="Lukas Kozel" userId="5faef357-946f-4c0e-bd5d-396a2e3cc0bf" providerId="ADAL" clId="{26B7CC55-7383-4DEF-BC92-4B5300145D0D}" dt="2024-04-26T16:11:55.471" v="10211" actId="478"/>
            <ac:spMkLst>
              <pc:docMk/>
              <pc:sldMasterMk cId="125628189" sldId="2147483798"/>
              <pc:sldLayoutMk cId="160606911" sldId="2147483800"/>
              <ac:spMk id="50" creationId="{ACB6CE7E-A21F-703A-5C26-531E7DA5B1C4}"/>
            </ac:spMkLst>
          </pc:spChg>
          <pc:spChg chg="add del mod">
            <ac:chgData name="Lukas Kozel" userId="5faef357-946f-4c0e-bd5d-396a2e3cc0bf" providerId="ADAL" clId="{26B7CC55-7383-4DEF-BC92-4B5300145D0D}" dt="2024-04-26T16:11:20.624" v="10180" actId="478"/>
            <ac:spMkLst>
              <pc:docMk/>
              <pc:sldMasterMk cId="125628189" sldId="2147483798"/>
              <pc:sldLayoutMk cId="160606911" sldId="2147483800"/>
              <ac:spMk id="51" creationId="{BC460F95-B0EA-0C1F-1884-A67298498DCE}"/>
            </ac:spMkLst>
          </pc:spChg>
          <pc:spChg chg="add del mod">
            <ac:chgData name="Lukas Kozel" userId="5faef357-946f-4c0e-bd5d-396a2e3cc0bf" providerId="ADAL" clId="{26B7CC55-7383-4DEF-BC92-4B5300145D0D}" dt="2024-04-26T16:10:30.213" v="10144" actId="21"/>
            <ac:spMkLst>
              <pc:docMk/>
              <pc:sldMasterMk cId="125628189" sldId="2147483798"/>
              <pc:sldLayoutMk cId="160606911" sldId="2147483800"/>
              <ac:spMk id="52" creationId="{E9F6EF49-31EA-97E4-337E-D7A575644BB2}"/>
            </ac:spMkLst>
          </pc:spChg>
          <pc:spChg chg="add mod">
            <ac:chgData name="Lukas Kozel" userId="5faef357-946f-4c0e-bd5d-396a2e3cc0bf" providerId="ADAL" clId="{26B7CC55-7383-4DEF-BC92-4B5300145D0D}" dt="2024-04-26T16:10:31.863" v="10146"/>
            <ac:spMkLst>
              <pc:docMk/>
              <pc:sldMasterMk cId="125628189" sldId="2147483798"/>
              <pc:sldLayoutMk cId="160606911" sldId="2147483800"/>
              <ac:spMk id="53" creationId="{ACA8D6F5-9FE9-520F-6C95-8BE15EBEBFE6}"/>
            </ac:spMkLst>
          </pc:spChg>
          <pc:spChg chg="add mod">
            <ac:chgData name="Lukas Kozel" userId="5faef357-946f-4c0e-bd5d-396a2e3cc0bf" providerId="ADAL" clId="{26B7CC55-7383-4DEF-BC92-4B5300145D0D}" dt="2024-04-26T16:11:18.128" v="10179" actId="1076"/>
            <ac:spMkLst>
              <pc:docMk/>
              <pc:sldMasterMk cId="125628189" sldId="2147483798"/>
              <pc:sldLayoutMk cId="160606911" sldId="2147483800"/>
              <ac:spMk id="54" creationId="{82798498-6E87-2E06-1717-69E0D533C330}"/>
            </ac:spMkLst>
          </pc:spChg>
          <pc:spChg chg="del">
            <ac:chgData name="Lukas Kozel" userId="5faef357-946f-4c0e-bd5d-396a2e3cc0bf" providerId="ADAL" clId="{26B7CC55-7383-4DEF-BC92-4B5300145D0D}" dt="2024-04-26T15:12:21.333" v="9674" actId="478"/>
            <ac:spMkLst>
              <pc:docMk/>
              <pc:sldMasterMk cId="125628189" sldId="2147483798"/>
              <pc:sldLayoutMk cId="160606911" sldId="2147483800"/>
              <ac:spMk id="55" creationId="{4E958306-4AEF-CEAD-8357-3ACDACC1182B}"/>
            </ac:spMkLst>
          </pc:spChg>
          <pc:spChg chg="del">
            <ac:chgData name="Lukas Kozel" userId="5faef357-946f-4c0e-bd5d-396a2e3cc0bf" providerId="ADAL" clId="{26B7CC55-7383-4DEF-BC92-4B5300145D0D}" dt="2024-04-26T15:12:21.333" v="9674" actId="478"/>
            <ac:spMkLst>
              <pc:docMk/>
              <pc:sldMasterMk cId="125628189" sldId="2147483798"/>
              <pc:sldLayoutMk cId="160606911" sldId="2147483800"/>
              <ac:spMk id="56" creationId="{30D69E71-745D-C332-71F5-10EB23E2DF0B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58" creationId="{F93DFDA9-A156-2571-D7A6-02BE88E86A5F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59" creationId="{1EF46AF6-FEFF-EAA3-1C9C-82CE2EE68682}"/>
            </ac:spMkLst>
          </pc:spChg>
          <pc:spChg chg="add mod">
            <ac:chgData name="Lukas Kozel" userId="5faef357-946f-4c0e-bd5d-396a2e3cc0bf" providerId="ADAL" clId="{26B7CC55-7383-4DEF-BC92-4B5300145D0D}" dt="2024-04-26T16:11:57.703" v="10216" actId="1038"/>
            <ac:spMkLst>
              <pc:docMk/>
              <pc:sldMasterMk cId="125628189" sldId="2147483798"/>
              <pc:sldLayoutMk cId="160606911" sldId="2147483800"/>
              <ac:spMk id="60" creationId="{F6C23346-F542-FE60-BF86-E3652C7AA1EC}"/>
            </ac:spMkLst>
          </pc:spChg>
          <pc:spChg chg="add mod">
            <ac:chgData name="Lukas Kozel" userId="5faef357-946f-4c0e-bd5d-396a2e3cc0bf" providerId="ADAL" clId="{26B7CC55-7383-4DEF-BC92-4B5300145D0D}" dt="2024-04-26T16:12:58.189" v="10258" actId="1035"/>
            <ac:spMkLst>
              <pc:docMk/>
              <pc:sldMasterMk cId="125628189" sldId="2147483798"/>
              <pc:sldLayoutMk cId="160606911" sldId="2147483800"/>
              <ac:spMk id="61" creationId="{82977E8F-1C86-32DA-971C-BA2D0DFEE4E8}"/>
            </ac:spMkLst>
          </pc:spChg>
          <pc:spChg chg="add mod">
            <ac:chgData name="Lukas Kozel" userId="5faef357-946f-4c0e-bd5d-396a2e3cc0bf" providerId="ADAL" clId="{26B7CC55-7383-4DEF-BC92-4B5300145D0D}" dt="2024-04-26T16:13:34.419" v="10287" actId="1076"/>
            <ac:spMkLst>
              <pc:docMk/>
              <pc:sldMasterMk cId="125628189" sldId="2147483798"/>
              <pc:sldLayoutMk cId="160606911" sldId="2147483800"/>
              <ac:spMk id="62" creationId="{F8869D41-6387-2BD9-8B4A-D0B23A1E02F3}"/>
            </ac:spMkLst>
          </pc:spChg>
          <pc:spChg chg="add mod">
            <ac:chgData name="Lukas Kozel" userId="5faef357-946f-4c0e-bd5d-396a2e3cc0bf" providerId="ADAL" clId="{26B7CC55-7383-4DEF-BC92-4B5300145D0D}" dt="2024-04-26T16:14:06.277" v="10304" actId="1076"/>
            <ac:spMkLst>
              <pc:docMk/>
              <pc:sldMasterMk cId="125628189" sldId="2147483798"/>
              <pc:sldLayoutMk cId="160606911" sldId="2147483800"/>
              <ac:spMk id="63" creationId="{BA583D8B-3C31-47CC-4B43-D8275992BA48}"/>
            </ac:spMkLst>
          </pc:spChg>
          <pc:spChg chg="add del mod">
            <ac:chgData name="Lukas Kozel" userId="5faef357-946f-4c0e-bd5d-396a2e3cc0bf" providerId="ADAL" clId="{26B7CC55-7383-4DEF-BC92-4B5300145D0D}" dt="2024-04-26T16:14:18.901" v="10312" actId="21"/>
            <ac:spMkLst>
              <pc:docMk/>
              <pc:sldMasterMk cId="125628189" sldId="2147483798"/>
              <pc:sldLayoutMk cId="160606911" sldId="2147483800"/>
              <ac:spMk id="64" creationId="{668D243D-D306-6BAF-57D5-384780BA6268}"/>
            </ac:spMkLst>
          </pc:spChg>
          <pc:spChg chg="add mod">
            <ac:chgData name="Lukas Kozel" userId="5faef357-946f-4c0e-bd5d-396a2e3cc0bf" providerId="ADAL" clId="{26B7CC55-7383-4DEF-BC92-4B5300145D0D}" dt="2024-04-26T16:14:20.995" v="10314"/>
            <ac:spMkLst>
              <pc:docMk/>
              <pc:sldMasterMk cId="125628189" sldId="2147483798"/>
              <pc:sldLayoutMk cId="160606911" sldId="2147483800"/>
              <ac:spMk id="65" creationId="{B2E20BA2-EFF5-EBCC-28DA-360AE118DB59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66" creationId="{6F79EED6-62EA-B2F1-1EEC-3BA1D45F727B}"/>
            </ac:spMkLst>
          </pc:spChg>
          <pc:spChg chg="del mod">
            <ac:chgData name="Lukas Kozel" userId="5faef357-946f-4c0e-bd5d-396a2e3cc0bf" providerId="ADAL" clId="{26B7CC55-7383-4DEF-BC92-4B5300145D0D}" dt="2024-04-26T15:12:21.333" v="9674" actId="478"/>
            <ac:spMkLst>
              <pc:docMk/>
              <pc:sldMasterMk cId="125628189" sldId="2147483798"/>
              <pc:sldLayoutMk cId="160606911" sldId="2147483800"/>
              <ac:spMk id="67" creationId="{B0230F14-FC5E-7E2C-08FB-41694C1324EA}"/>
            </ac:spMkLst>
          </pc:spChg>
          <pc:spChg chg="del mod">
            <ac:chgData name="Lukas Kozel" userId="5faef357-946f-4c0e-bd5d-396a2e3cc0bf" providerId="ADAL" clId="{26B7CC55-7383-4DEF-BC92-4B5300145D0D}" dt="2024-04-26T15:12:21.333" v="9674" actId="478"/>
            <ac:spMkLst>
              <pc:docMk/>
              <pc:sldMasterMk cId="125628189" sldId="2147483798"/>
              <pc:sldLayoutMk cId="160606911" sldId="2147483800"/>
              <ac:spMk id="68" creationId="{DD455C29-7F5F-2ED5-954A-E024D60A9903}"/>
            </ac:spMkLst>
          </pc:spChg>
          <pc:spChg chg="del mod">
            <ac:chgData name="Lukas Kozel" userId="5faef357-946f-4c0e-bd5d-396a2e3cc0bf" providerId="ADAL" clId="{26B7CC55-7383-4DEF-BC92-4B5300145D0D}" dt="2024-04-26T15:12:21.333" v="9674" actId="478"/>
            <ac:spMkLst>
              <pc:docMk/>
              <pc:sldMasterMk cId="125628189" sldId="2147483798"/>
              <pc:sldLayoutMk cId="160606911" sldId="2147483800"/>
              <ac:spMk id="69" creationId="{13463744-7FCE-7FFA-0FB3-9CE6E4A0A1E3}"/>
            </ac:spMkLst>
          </pc:spChg>
          <pc:spChg chg="del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70" creationId="{D6F7616F-EA4F-6B8B-7335-7D235CC20DF9}"/>
            </ac:spMkLst>
          </pc:spChg>
          <pc:spChg chg="del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71" creationId="{427B56A8-CE68-3DAC-5EF8-4EEFD917ACE5}"/>
            </ac:spMkLst>
          </pc:spChg>
          <pc:spChg chg="add mod">
            <ac:chgData name="Lukas Kozel" userId="5faef357-946f-4c0e-bd5d-396a2e3cc0bf" providerId="ADAL" clId="{26B7CC55-7383-4DEF-BC92-4B5300145D0D}" dt="2024-04-26T16:15:08.915" v="10330" actId="1076"/>
            <ac:spMkLst>
              <pc:docMk/>
              <pc:sldMasterMk cId="125628189" sldId="2147483798"/>
              <pc:sldLayoutMk cId="160606911" sldId="2147483800"/>
              <ac:spMk id="72" creationId="{3A9AC007-D98B-0951-A121-2CBECF51DCDE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73" creationId="{75C166A0-7701-EB4B-C77D-C395F803DF91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74" creationId="{0AE82987-BD97-4A35-E0A2-F3D3FD057917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75" creationId="{45ECE277-8ACF-07B9-5B4D-C95FAD66A38B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76" creationId="{60A12744-EC1F-314C-D4F4-A90958096629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77" creationId="{2850950E-0242-9E7E-F9D1-91CD29303D03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78" creationId="{620D2972-74A6-EB1D-CF5F-E5E41D090271}"/>
            </ac:spMkLst>
          </pc:spChg>
          <pc:spChg chg="add mod">
            <ac:chgData name="Lukas Kozel" userId="5faef357-946f-4c0e-bd5d-396a2e3cc0bf" providerId="ADAL" clId="{26B7CC55-7383-4DEF-BC92-4B5300145D0D}" dt="2024-04-26T16:15:08.915" v="10330" actId="1076"/>
            <ac:spMkLst>
              <pc:docMk/>
              <pc:sldMasterMk cId="125628189" sldId="2147483798"/>
              <pc:sldLayoutMk cId="160606911" sldId="2147483800"/>
              <ac:spMk id="79" creationId="{AF4574F9-C4B0-F3A2-0AB9-FC7815BD3D13}"/>
            </ac:spMkLst>
          </pc:spChg>
          <pc:spChg chg="del">
            <ac:chgData name="Lukas Kozel" userId="5faef357-946f-4c0e-bd5d-396a2e3cc0bf" providerId="ADAL" clId="{26B7CC55-7383-4DEF-BC92-4B5300145D0D}" dt="2024-04-26T16:08:36.946" v="10055" actId="478"/>
            <ac:spMkLst>
              <pc:docMk/>
              <pc:sldMasterMk cId="125628189" sldId="2147483798"/>
              <pc:sldLayoutMk cId="160606911" sldId="2147483800"/>
              <ac:spMk id="155" creationId="{20930173-5D85-66C9-BC6D-1A26AA0BFA53}"/>
            </ac:spMkLst>
          </pc:spChg>
          <pc:spChg chg="del">
            <ac:chgData name="Lukas Kozel" userId="5faef357-946f-4c0e-bd5d-396a2e3cc0bf" providerId="ADAL" clId="{26B7CC55-7383-4DEF-BC92-4B5300145D0D}" dt="2024-04-26T16:08:36.946" v="10055" actId="478"/>
            <ac:spMkLst>
              <pc:docMk/>
              <pc:sldMasterMk cId="125628189" sldId="2147483798"/>
              <pc:sldLayoutMk cId="160606911" sldId="2147483800"/>
              <ac:spMk id="156" creationId="{F60F9693-53D3-F181-FC24-BC2A14842A3A}"/>
            </ac:spMkLst>
          </pc:spChg>
          <pc:spChg chg="del mod">
            <ac:chgData name="Lukas Kozel" userId="5faef357-946f-4c0e-bd5d-396a2e3cc0bf" providerId="ADAL" clId="{26B7CC55-7383-4DEF-BC92-4B5300145D0D}" dt="2024-04-26T16:08:36.946" v="10055" actId="478"/>
            <ac:spMkLst>
              <pc:docMk/>
              <pc:sldMasterMk cId="125628189" sldId="2147483798"/>
              <pc:sldLayoutMk cId="160606911" sldId="2147483800"/>
              <ac:spMk id="158" creationId="{42DE3A7F-ED65-6722-F99C-ED20B11EF42E}"/>
            </ac:spMkLst>
          </pc:spChg>
          <pc:spChg chg="del mod">
            <ac:chgData name="Lukas Kozel" userId="5faef357-946f-4c0e-bd5d-396a2e3cc0bf" providerId="ADAL" clId="{26B7CC55-7383-4DEF-BC92-4B5300145D0D}" dt="2024-04-26T16:08:36.946" v="10055" actId="478"/>
            <ac:spMkLst>
              <pc:docMk/>
              <pc:sldMasterMk cId="125628189" sldId="2147483798"/>
              <pc:sldLayoutMk cId="160606911" sldId="2147483800"/>
              <ac:spMk id="159" creationId="{F937455E-0CAE-DBC7-56EA-5DFA8E1330C6}"/>
            </ac:spMkLst>
          </pc:spChg>
          <pc:spChg chg="del mod">
            <ac:chgData name="Lukas Kozel" userId="5faef357-946f-4c0e-bd5d-396a2e3cc0bf" providerId="ADAL" clId="{26B7CC55-7383-4DEF-BC92-4B5300145D0D}" dt="2024-04-26T16:08:36.946" v="10055" actId="478"/>
            <ac:spMkLst>
              <pc:docMk/>
              <pc:sldMasterMk cId="125628189" sldId="2147483798"/>
              <pc:sldLayoutMk cId="160606911" sldId="2147483800"/>
              <ac:spMk id="160" creationId="{508163FC-C7AC-50C6-8374-14B7DA09071B}"/>
            </ac:spMkLst>
          </pc:spChg>
          <pc:spChg chg="del mod">
            <ac:chgData name="Lukas Kozel" userId="5faef357-946f-4c0e-bd5d-396a2e3cc0bf" providerId="ADAL" clId="{26B7CC55-7383-4DEF-BC92-4B5300145D0D}" dt="2024-04-26T16:08:36.946" v="10055" actId="478"/>
            <ac:spMkLst>
              <pc:docMk/>
              <pc:sldMasterMk cId="125628189" sldId="2147483798"/>
              <pc:sldLayoutMk cId="160606911" sldId="2147483800"/>
              <ac:spMk id="161" creationId="{C5BF50C9-CB1C-61D7-E22D-B4E4FB99FA1D}"/>
            </ac:spMkLst>
          </pc:spChg>
          <pc:spChg chg="del mod">
            <ac:chgData name="Lukas Kozel" userId="5faef357-946f-4c0e-bd5d-396a2e3cc0bf" providerId="ADAL" clId="{26B7CC55-7383-4DEF-BC92-4B5300145D0D}" dt="2024-04-26T16:08:36.946" v="10055" actId="478"/>
            <ac:spMkLst>
              <pc:docMk/>
              <pc:sldMasterMk cId="125628189" sldId="2147483798"/>
              <pc:sldLayoutMk cId="160606911" sldId="2147483800"/>
              <ac:spMk id="162" creationId="{C38E712B-3598-AD5B-CD02-CE4517222D65}"/>
            </ac:spMkLst>
          </pc:spChg>
          <pc:spChg chg="del mod">
            <ac:chgData name="Lukas Kozel" userId="5faef357-946f-4c0e-bd5d-396a2e3cc0bf" providerId="ADAL" clId="{26B7CC55-7383-4DEF-BC92-4B5300145D0D}" dt="2024-04-26T16:08:36.946" v="10055" actId="478"/>
            <ac:spMkLst>
              <pc:docMk/>
              <pc:sldMasterMk cId="125628189" sldId="2147483798"/>
              <pc:sldLayoutMk cId="160606911" sldId="2147483800"/>
              <ac:spMk id="163" creationId="{D7B25061-07A6-C944-538A-2CD6D39C71B8}"/>
            </ac:spMkLst>
          </pc:spChg>
          <pc:spChg chg="del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164" creationId="{5EDF27D1-73ED-8176-3442-90DB20F3D34B}"/>
            </ac:spMkLst>
          </pc:spChg>
          <pc:spChg chg="del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165" creationId="{9D39714A-F487-D053-726D-05197EBA0C7C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166" creationId="{E9329E4D-7FA4-BE01-8D42-7715DF6CD923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167" creationId="{0AA5120E-E93C-47F4-4273-AB60CE0AEA1F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168" creationId="{590E8E65-4CAA-C464-CEAA-45D6555EBAC0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169" creationId="{CB0D05BC-FAB8-3DCD-DEDE-37D1B9B64ECA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170" creationId="{175558D0-53BC-C392-A9C2-8BBF2C6F5D60}"/>
            </ac:spMkLst>
          </pc:spChg>
          <pc:spChg chg="del mod">
            <ac:chgData name="Lukas Kozel" userId="5faef357-946f-4c0e-bd5d-396a2e3cc0bf" providerId="ADAL" clId="{26B7CC55-7383-4DEF-BC92-4B5300145D0D}" dt="2024-04-26T15:12:17.981" v="9673" actId="478"/>
            <ac:spMkLst>
              <pc:docMk/>
              <pc:sldMasterMk cId="125628189" sldId="2147483798"/>
              <pc:sldLayoutMk cId="160606911" sldId="2147483800"/>
              <ac:spMk id="171" creationId="{7A34260C-290C-AF00-03F0-45945C9DB369}"/>
            </ac:spMkLst>
          </pc:spChg>
          <pc:grpChg chg="add del mod">
            <ac:chgData name="Lukas Kozel" userId="5faef357-946f-4c0e-bd5d-396a2e3cc0bf" providerId="ADAL" clId="{26B7CC55-7383-4DEF-BC92-4B5300145D0D}" dt="2024-04-26T16:15:13.348" v="10331" actId="21"/>
            <ac:grpSpMkLst>
              <pc:docMk/>
              <pc:sldMasterMk cId="125628189" sldId="2147483798"/>
              <pc:sldLayoutMk cId="160606911" sldId="2147483800"/>
              <ac:grpSpMk id="45" creationId="{E015B7E3-0FFB-FB29-5B25-63711A850006}"/>
            </ac:grpSpMkLst>
          </pc:grpChg>
          <pc:picChg chg="add del mod">
            <ac:chgData name="Lukas Kozel" userId="5faef357-946f-4c0e-bd5d-396a2e3cc0bf" providerId="ADAL" clId="{26B7CC55-7383-4DEF-BC92-4B5300145D0D}" dt="2024-04-26T16:10:31.582" v="10145" actId="478"/>
            <ac:picMkLst>
              <pc:docMk/>
              <pc:sldMasterMk cId="125628189" sldId="2147483798"/>
              <pc:sldLayoutMk cId="160606911" sldId="2147483800"/>
              <ac:picMk id="34" creationId="{9CFCC58C-2D4D-23EF-E4D6-51B33269DD0F}"/>
            </ac:picMkLst>
          </pc:picChg>
          <pc:picChg chg="del">
            <ac:chgData name="Lukas Kozel" userId="5faef357-946f-4c0e-bd5d-396a2e3cc0bf" providerId="ADAL" clId="{26B7CC55-7383-4DEF-BC92-4B5300145D0D}" dt="2024-04-26T15:12:21.333" v="9674" actId="478"/>
            <ac:picMkLst>
              <pc:docMk/>
              <pc:sldMasterMk cId="125628189" sldId="2147483798"/>
              <pc:sldLayoutMk cId="160606911" sldId="2147483800"/>
              <ac:picMk id="57" creationId="{6FC1E837-A005-A30E-AB14-727340BE6E17}"/>
            </ac:picMkLst>
          </pc:picChg>
          <pc:picChg chg="del">
            <ac:chgData name="Lukas Kozel" userId="5faef357-946f-4c0e-bd5d-396a2e3cc0bf" providerId="ADAL" clId="{26B7CC55-7383-4DEF-BC92-4B5300145D0D}" dt="2024-04-26T15:12:17.981" v="9673" actId="478"/>
            <ac:picMkLst>
              <pc:docMk/>
              <pc:sldMasterMk cId="125628189" sldId="2147483798"/>
              <pc:sldLayoutMk cId="160606911" sldId="2147483800"/>
              <ac:picMk id="80" creationId="{D567D8CA-6B3D-EC27-ECD7-69861E2EE373}"/>
            </ac:picMkLst>
          </pc:picChg>
          <pc:picChg chg="del">
            <ac:chgData name="Lukas Kozel" userId="5faef357-946f-4c0e-bd5d-396a2e3cc0bf" providerId="ADAL" clId="{26B7CC55-7383-4DEF-BC92-4B5300145D0D}" dt="2024-04-26T15:12:17.981" v="9673" actId="478"/>
            <ac:picMkLst>
              <pc:docMk/>
              <pc:sldMasterMk cId="125628189" sldId="2147483798"/>
              <pc:sldLayoutMk cId="160606911" sldId="2147483800"/>
              <ac:picMk id="188" creationId="{FEF6E253-276C-1975-0FDF-1A647CEA254F}"/>
            </ac:picMkLst>
          </pc:picChg>
          <pc:picChg chg="del">
            <ac:chgData name="Lukas Kozel" userId="5faef357-946f-4c0e-bd5d-396a2e3cc0bf" providerId="ADAL" clId="{26B7CC55-7383-4DEF-BC92-4B5300145D0D}" dt="2024-04-26T15:13:41.960" v="9678" actId="478"/>
            <ac:picMkLst>
              <pc:docMk/>
              <pc:sldMasterMk cId="125628189" sldId="2147483798"/>
              <pc:sldLayoutMk cId="160606911" sldId="2147483800"/>
              <ac:picMk id="189" creationId="{B158C2A5-44EF-72A4-777A-59A5978BFE7D}"/>
            </ac:picMkLst>
          </pc:picChg>
        </pc:sldLayoutChg>
        <pc:sldLayoutChg chg="del">
          <pc:chgData name="Lukas Kozel" userId="5faef357-946f-4c0e-bd5d-396a2e3cc0bf" providerId="ADAL" clId="{26B7CC55-7383-4DEF-BC92-4B5300145D0D}" dt="2024-04-26T13:15:40.594" v="9149" actId="2696"/>
          <pc:sldLayoutMkLst>
            <pc:docMk/>
            <pc:sldMasterMk cId="125628189" sldId="2147483798"/>
            <pc:sldLayoutMk cId="2987025089" sldId="2147483800"/>
          </pc:sldLayoutMkLst>
        </pc:sldLayoutChg>
        <pc:sldLayoutChg chg="del">
          <pc:chgData name="Lukas Kozel" userId="5faef357-946f-4c0e-bd5d-396a2e3cc0bf" providerId="ADAL" clId="{26B7CC55-7383-4DEF-BC92-4B5300145D0D}" dt="2024-04-26T13:15:40.632" v="9150" actId="2696"/>
          <pc:sldLayoutMkLst>
            <pc:docMk/>
            <pc:sldMasterMk cId="125628189" sldId="2147483798"/>
            <pc:sldLayoutMk cId="1580004100" sldId="2147483801"/>
          </pc:sldLayoutMkLst>
        </pc:sldLayoutChg>
        <pc:sldLayoutChg chg="addSp delSp modSp add mod modTransition">
          <pc:chgData name="Lukas Kozel" userId="5faef357-946f-4c0e-bd5d-396a2e3cc0bf" providerId="ADAL" clId="{26B7CC55-7383-4DEF-BC92-4B5300145D0D}" dt="2024-04-26T16:17:20.928" v="10404" actId="207"/>
          <pc:sldLayoutMkLst>
            <pc:docMk/>
            <pc:sldMasterMk cId="125628189" sldId="2147483798"/>
            <pc:sldLayoutMk cId="1876225190" sldId="2147483801"/>
          </pc:sldLayoutMkLst>
          <pc:spChg chg="mod ord">
            <ac:chgData name="Lukas Kozel" userId="5faef357-946f-4c0e-bd5d-396a2e3cc0bf" providerId="ADAL" clId="{26B7CC55-7383-4DEF-BC92-4B5300145D0D}" dt="2024-04-26T16:16:40.889" v="10350"/>
            <ac:spMkLst>
              <pc:docMk/>
              <pc:sldMasterMk cId="125628189" sldId="2147483798"/>
              <pc:sldLayoutMk cId="1876225190" sldId="2147483801"/>
              <ac:spMk id="2" creationId="{2A0067F3-F027-DB80-B04D-4B3A310C715E}"/>
            </ac:spMkLst>
          </pc:spChg>
          <pc:spChg chg="del">
            <ac:chgData name="Lukas Kozel" userId="5faef357-946f-4c0e-bd5d-396a2e3cc0bf" providerId="ADAL" clId="{26B7CC55-7383-4DEF-BC92-4B5300145D0D}" dt="2024-04-26T16:16:38.157" v="10341" actId="478"/>
            <ac:spMkLst>
              <pc:docMk/>
              <pc:sldMasterMk cId="125628189" sldId="2147483798"/>
              <pc:sldLayoutMk cId="1876225190" sldId="2147483801"/>
              <ac:spMk id="3" creationId="{F64C78AA-9F7E-B0FC-0459-1DE77EF64A65}"/>
            </ac:spMkLst>
          </pc:spChg>
          <pc:spChg chg="add mod ord">
            <ac:chgData name="Lukas Kozel" userId="5faef357-946f-4c0e-bd5d-396a2e3cc0bf" providerId="ADAL" clId="{26B7CC55-7383-4DEF-BC92-4B5300145D0D}" dt="2024-04-26T16:16:40.881" v="10344"/>
            <ac:spMkLst>
              <pc:docMk/>
              <pc:sldMasterMk cId="125628189" sldId="2147483798"/>
              <pc:sldLayoutMk cId="1876225190" sldId="2147483801"/>
              <ac:spMk id="4" creationId="{5DBF28D8-FCAB-43A5-0A7C-AE334AAFB1C3}"/>
            </ac:spMkLst>
          </pc:spChg>
          <pc:spChg chg="add mod ord">
            <ac:chgData name="Lukas Kozel" userId="5faef357-946f-4c0e-bd5d-396a2e3cc0bf" providerId="ADAL" clId="{26B7CC55-7383-4DEF-BC92-4B5300145D0D}" dt="2024-04-26T16:16:40.885" v="10346"/>
            <ac:spMkLst>
              <pc:docMk/>
              <pc:sldMasterMk cId="125628189" sldId="2147483798"/>
              <pc:sldLayoutMk cId="1876225190" sldId="2147483801"/>
              <ac:spMk id="5" creationId="{58B70A9F-4D24-F2A1-11F9-301A1E719CD0}"/>
            </ac:spMkLst>
          </pc:spChg>
          <pc:spChg chg="mod ord">
            <ac:chgData name="Lukas Kozel" userId="5faef357-946f-4c0e-bd5d-396a2e3cc0bf" providerId="ADAL" clId="{26B7CC55-7383-4DEF-BC92-4B5300145D0D}" dt="2024-04-26T16:16:40.887" v="10348"/>
            <ac:spMkLst>
              <pc:docMk/>
              <pc:sldMasterMk cId="125628189" sldId="2147483798"/>
              <pc:sldLayoutMk cId="1876225190" sldId="2147483801"/>
              <ac:spMk id="8" creationId="{818CE4D8-2E9B-6D82-AFD8-E0B5785E8308}"/>
            </ac:spMkLst>
          </pc:spChg>
          <pc:spChg chg="mod ord">
            <ac:chgData name="Lukas Kozel" userId="5faef357-946f-4c0e-bd5d-396a2e3cc0bf" providerId="ADAL" clId="{26B7CC55-7383-4DEF-BC92-4B5300145D0D}" dt="2024-04-26T16:16:40.892" v="10354"/>
            <ac:spMkLst>
              <pc:docMk/>
              <pc:sldMasterMk cId="125628189" sldId="2147483798"/>
              <pc:sldLayoutMk cId="1876225190" sldId="2147483801"/>
              <ac:spMk id="16" creationId="{CDA5D33A-54A7-C963-C084-4C90F1B7DA95}"/>
            </ac:spMkLst>
          </pc:spChg>
          <pc:spChg chg="mod ord">
            <ac:chgData name="Lukas Kozel" userId="5faef357-946f-4c0e-bd5d-396a2e3cc0bf" providerId="ADAL" clId="{26B7CC55-7383-4DEF-BC92-4B5300145D0D}" dt="2024-04-26T16:16:40.894" v="10356"/>
            <ac:spMkLst>
              <pc:docMk/>
              <pc:sldMasterMk cId="125628189" sldId="2147483798"/>
              <pc:sldLayoutMk cId="1876225190" sldId="2147483801"/>
              <ac:spMk id="20" creationId="{FF30D085-C41D-66B5-F7C6-246765940303}"/>
            </ac:spMkLst>
          </pc:spChg>
          <pc:spChg chg="mod ord">
            <ac:chgData name="Lukas Kozel" userId="5faef357-946f-4c0e-bd5d-396a2e3cc0bf" providerId="ADAL" clId="{26B7CC55-7383-4DEF-BC92-4B5300145D0D}" dt="2024-04-26T16:16:40.891" v="10352"/>
            <ac:spMkLst>
              <pc:docMk/>
              <pc:sldMasterMk cId="125628189" sldId="2147483798"/>
              <pc:sldLayoutMk cId="1876225190" sldId="2147483801"/>
              <ac:spMk id="25" creationId="{5010CEB8-565E-42F5-4742-709D85467021}"/>
            </ac:spMkLst>
          </pc:spChg>
          <pc:spChg chg="mod ord">
            <ac:chgData name="Lukas Kozel" userId="5faef357-946f-4c0e-bd5d-396a2e3cc0bf" providerId="ADAL" clId="{26B7CC55-7383-4DEF-BC92-4B5300145D0D}" dt="2024-04-26T16:16:40.896" v="10358"/>
            <ac:spMkLst>
              <pc:docMk/>
              <pc:sldMasterMk cId="125628189" sldId="2147483798"/>
              <pc:sldLayoutMk cId="1876225190" sldId="2147483801"/>
              <ac:spMk id="26" creationId="{5D6D98EC-F95B-E1C7-AB09-13156215651C}"/>
            </ac:spMkLst>
          </pc:spChg>
          <pc:spChg chg="mod ord">
            <ac:chgData name="Lukas Kozel" userId="5faef357-946f-4c0e-bd5d-396a2e3cc0bf" providerId="ADAL" clId="{26B7CC55-7383-4DEF-BC92-4B5300145D0D}" dt="2024-04-26T16:16:40.897" v="10360"/>
            <ac:spMkLst>
              <pc:docMk/>
              <pc:sldMasterMk cId="125628189" sldId="2147483798"/>
              <pc:sldLayoutMk cId="1876225190" sldId="2147483801"/>
              <ac:spMk id="28" creationId="{B9A85A66-A17C-44EF-4ED2-97A75A972491}"/>
            </ac:spMkLst>
          </pc:spChg>
          <pc:spChg chg="mod ord">
            <ac:chgData name="Lukas Kozel" userId="5faef357-946f-4c0e-bd5d-396a2e3cc0bf" providerId="ADAL" clId="{26B7CC55-7383-4DEF-BC92-4B5300145D0D}" dt="2024-04-26T16:16:40.899" v="10362"/>
            <ac:spMkLst>
              <pc:docMk/>
              <pc:sldMasterMk cId="125628189" sldId="2147483798"/>
              <pc:sldLayoutMk cId="1876225190" sldId="2147483801"/>
              <ac:spMk id="29" creationId="{CA736C2E-245B-CCEF-7292-47179EFA3FB1}"/>
            </ac:spMkLst>
          </pc:spChg>
          <pc:spChg chg="mod ord">
            <ac:chgData name="Lukas Kozel" userId="5faef357-946f-4c0e-bd5d-396a2e3cc0bf" providerId="ADAL" clId="{26B7CC55-7383-4DEF-BC92-4B5300145D0D}" dt="2024-04-26T16:16:40.901" v="10364"/>
            <ac:spMkLst>
              <pc:docMk/>
              <pc:sldMasterMk cId="125628189" sldId="2147483798"/>
              <pc:sldLayoutMk cId="1876225190" sldId="2147483801"/>
              <ac:spMk id="30" creationId="{D2656F6D-B3DF-EC7E-5E83-04BDC302172C}"/>
            </ac:spMkLst>
          </pc:spChg>
          <pc:spChg chg="mod ord">
            <ac:chgData name="Lukas Kozel" userId="5faef357-946f-4c0e-bd5d-396a2e3cc0bf" providerId="ADAL" clId="{26B7CC55-7383-4DEF-BC92-4B5300145D0D}" dt="2024-04-26T16:16:40.903" v="10366"/>
            <ac:spMkLst>
              <pc:docMk/>
              <pc:sldMasterMk cId="125628189" sldId="2147483798"/>
              <pc:sldLayoutMk cId="1876225190" sldId="2147483801"/>
              <ac:spMk id="31" creationId="{315A4AAA-1E39-4F79-BC33-B21C70AA8706}"/>
            </ac:spMkLst>
          </pc:spChg>
          <pc:spChg chg="mod ord">
            <ac:chgData name="Lukas Kozel" userId="5faef357-946f-4c0e-bd5d-396a2e3cc0bf" providerId="ADAL" clId="{26B7CC55-7383-4DEF-BC92-4B5300145D0D}" dt="2024-04-26T16:16:40.905" v="10368"/>
            <ac:spMkLst>
              <pc:docMk/>
              <pc:sldMasterMk cId="125628189" sldId="2147483798"/>
              <pc:sldLayoutMk cId="1876225190" sldId="2147483801"/>
              <ac:spMk id="33" creationId="{349CEBCD-511A-1BB5-B0F2-34F0F75B0CEF}"/>
            </ac:spMkLst>
          </pc:spChg>
          <pc:spChg chg="mod ord">
            <ac:chgData name="Lukas Kozel" userId="5faef357-946f-4c0e-bd5d-396a2e3cc0bf" providerId="ADAL" clId="{26B7CC55-7383-4DEF-BC92-4B5300145D0D}" dt="2024-04-26T16:17:14.614" v="10403" actId="692"/>
            <ac:spMkLst>
              <pc:docMk/>
              <pc:sldMasterMk cId="125628189" sldId="2147483798"/>
              <pc:sldLayoutMk cId="1876225190" sldId="2147483801"/>
              <ac:spMk id="35" creationId="{75B1627B-8B0F-64C4-3312-B23CE5EBB4FC}"/>
            </ac:spMkLst>
          </pc:spChg>
          <pc:spChg chg="mod ord">
            <ac:chgData name="Lukas Kozel" userId="5faef357-946f-4c0e-bd5d-396a2e3cc0bf" providerId="ADAL" clId="{26B7CC55-7383-4DEF-BC92-4B5300145D0D}" dt="2024-04-26T16:17:14.614" v="10403" actId="692"/>
            <ac:spMkLst>
              <pc:docMk/>
              <pc:sldMasterMk cId="125628189" sldId="2147483798"/>
              <pc:sldLayoutMk cId="1876225190" sldId="2147483801"/>
              <ac:spMk id="36" creationId="{C26997EF-5772-CC01-2019-9435760DEE68}"/>
            </ac:spMkLst>
          </pc:spChg>
          <pc:spChg chg="mod ord">
            <ac:chgData name="Lukas Kozel" userId="5faef357-946f-4c0e-bd5d-396a2e3cc0bf" providerId="ADAL" clId="{26B7CC55-7383-4DEF-BC92-4B5300145D0D}" dt="2024-04-26T16:16:40.910" v="10374"/>
            <ac:spMkLst>
              <pc:docMk/>
              <pc:sldMasterMk cId="125628189" sldId="2147483798"/>
              <pc:sldLayoutMk cId="1876225190" sldId="2147483801"/>
              <ac:spMk id="41" creationId="{B13DC422-CBEA-08FD-4E52-5374B3F3CE64}"/>
            </ac:spMkLst>
          </pc:spChg>
          <pc:spChg chg="mod ord">
            <ac:chgData name="Lukas Kozel" userId="5faef357-946f-4c0e-bd5d-396a2e3cc0bf" providerId="ADAL" clId="{26B7CC55-7383-4DEF-BC92-4B5300145D0D}" dt="2024-04-26T16:16:40.911" v="10376"/>
            <ac:spMkLst>
              <pc:docMk/>
              <pc:sldMasterMk cId="125628189" sldId="2147483798"/>
              <pc:sldLayoutMk cId="1876225190" sldId="2147483801"/>
              <ac:spMk id="42" creationId="{78DC9075-0688-A277-4090-37B4B3418816}"/>
            </ac:spMkLst>
          </pc:spChg>
          <pc:spChg chg="mod ord">
            <ac:chgData name="Lukas Kozel" userId="5faef357-946f-4c0e-bd5d-396a2e3cc0bf" providerId="ADAL" clId="{26B7CC55-7383-4DEF-BC92-4B5300145D0D}" dt="2024-04-26T16:16:40.913" v="10378"/>
            <ac:spMkLst>
              <pc:docMk/>
              <pc:sldMasterMk cId="125628189" sldId="2147483798"/>
              <pc:sldLayoutMk cId="1876225190" sldId="2147483801"/>
              <ac:spMk id="43" creationId="{997BD623-CE90-196D-66D2-1C20F8DFA991}"/>
            </ac:spMkLst>
          </pc:spChg>
          <pc:spChg chg="mod ord">
            <ac:chgData name="Lukas Kozel" userId="5faef357-946f-4c0e-bd5d-396a2e3cc0bf" providerId="ADAL" clId="{26B7CC55-7383-4DEF-BC92-4B5300145D0D}" dt="2024-04-26T16:16:40.914" v="10380"/>
            <ac:spMkLst>
              <pc:docMk/>
              <pc:sldMasterMk cId="125628189" sldId="2147483798"/>
              <pc:sldLayoutMk cId="1876225190" sldId="2147483801"/>
              <ac:spMk id="44" creationId="{851B380B-E3B3-6D8B-E353-C11DA7D7B17C}"/>
            </ac:spMkLst>
          </pc:spChg>
          <pc:spChg chg="mod ord">
            <ac:chgData name="Lukas Kozel" userId="5faef357-946f-4c0e-bd5d-396a2e3cc0bf" providerId="ADAL" clId="{26B7CC55-7383-4DEF-BC92-4B5300145D0D}" dt="2024-04-26T16:16:40.916" v="10382"/>
            <ac:spMkLst>
              <pc:docMk/>
              <pc:sldMasterMk cId="125628189" sldId="2147483798"/>
              <pc:sldLayoutMk cId="1876225190" sldId="2147483801"/>
              <ac:spMk id="53" creationId="{ACA8D6F5-9FE9-520F-6C95-8BE15EBEBFE6}"/>
            </ac:spMkLst>
          </pc:spChg>
          <pc:spChg chg="mod ord">
            <ac:chgData name="Lukas Kozel" userId="5faef357-946f-4c0e-bd5d-396a2e3cc0bf" providerId="ADAL" clId="{26B7CC55-7383-4DEF-BC92-4B5300145D0D}" dt="2024-04-26T16:16:40.917" v="10384"/>
            <ac:spMkLst>
              <pc:docMk/>
              <pc:sldMasterMk cId="125628189" sldId="2147483798"/>
              <pc:sldLayoutMk cId="1876225190" sldId="2147483801"/>
              <ac:spMk id="54" creationId="{82798498-6E87-2E06-1717-69E0D533C330}"/>
            </ac:spMkLst>
          </pc:spChg>
          <pc:spChg chg="mod ord">
            <ac:chgData name="Lukas Kozel" userId="5faef357-946f-4c0e-bd5d-396a2e3cc0bf" providerId="ADAL" clId="{26B7CC55-7383-4DEF-BC92-4B5300145D0D}" dt="2024-04-26T16:16:40.919" v="10386"/>
            <ac:spMkLst>
              <pc:docMk/>
              <pc:sldMasterMk cId="125628189" sldId="2147483798"/>
              <pc:sldLayoutMk cId="1876225190" sldId="2147483801"/>
              <ac:spMk id="60" creationId="{F6C23346-F542-FE60-BF86-E3652C7AA1EC}"/>
            </ac:spMkLst>
          </pc:spChg>
          <pc:spChg chg="mod ord">
            <ac:chgData name="Lukas Kozel" userId="5faef357-946f-4c0e-bd5d-396a2e3cc0bf" providerId="ADAL" clId="{26B7CC55-7383-4DEF-BC92-4B5300145D0D}" dt="2024-04-26T16:16:40.921" v="10388"/>
            <ac:spMkLst>
              <pc:docMk/>
              <pc:sldMasterMk cId="125628189" sldId="2147483798"/>
              <pc:sldLayoutMk cId="1876225190" sldId="2147483801"/>
              <ac:spMk id="61" creationId="{82977E8F-1C86-32DA-971C-BA2D0DFEE4E8}"/>
            </ac:spMkLst>
          </pc:spChg>
          <pc:spChg chg="mod ord">
            <ac:chgData name="Lukas Kozel" userId="5faef357-946f-4c0e-bd5d-396a2e3cc0bf" providerId="ADAL" clId="{26B7CC55-7383-4DEF-BC92-4B5300145D0D}" dt="2024-04-26T16:16:40.922" v="10390"/>
            <ac:spMkLst>
              <pc:docMk/>
              <pc:sldMasterMk cId="125628189" sldId="2147483798"/>
              <pc:sldLayoutMk cId="1876225190" sldId="2147483801"/>
              <ac:spMk id="62" creationId="{F8869D41-6387-2BD9-8B4A-D0B23A1E02F3}"/>
            </ac:spMkLst>
          </pc:spChg>
          <pc:spChg chg="mod ord">
            <ac:chgData name="Lukas Kozel" userId="5faef357-946f-4c0e-bd5d-396a2e3cc0bf" providerId="ADAL" clId="{26B7CC55-7383-4DEF-BC92-4B5300145D0D}" dt="2024-04-26T16:17:20.928" v="10404" actId="207"/>
            <ac:spMkLst>
              <pc:docMk/>
              <pc:sldMasterMk cId="125628189" sldId="2147483798"/>
              <pc:sldLayoutMk cId="1876225190" sldId="2147483801"/>
              <ac:spMk id="63" creationId="{BA583D8B-3C31-47CC-4B43-D8275992BA48}"/>
            </ac:spMkLst>
          </pc:spChg>
          <pc:spChg chg="mod ord">
            <ac:chgData name="Lukas Kozel" userId="5faef357-946f-4c0e-bd5d-396a2e3cc0bf" providerId="ADAL" clId="{26B7CC55-7383-4DEF-BC92-4B5300145D0D}" dt="2024-04-26T16:17:20.928" v="10404" actId="207"/>
            <ac:spMkLst>
              <pc:docMk/>
              <pc:sldMasterMk cId="125628189" sldId="2147483798"/>
              <pc:sldLayoutMk cId="1876225190" sldId="2147483801"/>
              <ac:spMk id="65" creationId="{B2E20BA2-EFF5-EBCC-28DA-360AE118DB59}"/>
            </ac:spMkLst>
          </pc:spChg>
          <pc:spChg chg="mod ord">
            <ac:chgData name="Lukas Kozel" userId="5faef357-946f-4c0e-bd5d-396a2e3cc0bf" providerId="ADAL" clId="{26B7CC55-7383-4DEF-BC92-4B5300145D0D}" dt="2024-04-26T16:17:20.928" v="10404" actId="207"/>
            <ac:spMkLst>
              <pc:docMk/>
              <pc:sldMasterMk cId="125628189" sldId="2147483798"/>
              <pc:sldLayoutMk cId="1876225190" sldId="2147483801"/>
              <ac:spMk id="72" creationId="{3A9AC007-D98B-0951-A121-2CBECF51DCDE}"/>
            </ac:spMkLst>
          </pc:spChg>
          <pc:spChg chg="mod ord">
            <ac:chgData name="Lukas Kozel" userId="5faef357-946f-4c0e-bd5d-396a2e3cc0bf" providerId="ADAL" clId="{26B7CC55-7383-4DEF-BC92-4B5300145D0D}" dt="2024-04-26T16:17:20.928" v="10404" actId="207"/>
            <ac:spMkLst>
              <pc:docMk/>
              <pc:sldMasterMk cId="125628189" sldId="2147483798"/>
              <pc:sldLayoutMk cId="1876225190" sldId="2147483801"/>
              <ac:spMk id="79" creationId="{AF4574F9-C4B0-F3A2-0AB9-FC7815BD3D13}"/>
            </ac:spMkLst>
          </pc:spChg>
          <pc:graphicFrameChg chg="mod">
            <ac:chgData name="Lukas Kozel" userId="5faef357-946f-4c0e-bd5d-396a2e3cc0bf" providerId="ADAL" clId="{26B7CC55-7383-4DEF-BC92-4B5300145D0D}" dt="2024-04-26T16:16:40.937" v="10402"/>
            <ac:graphicFrameMkLst>
              <pc:docMk/>
              <pc:sldMasterMk cId="125628189" sldId="2147483798"/>
              <pc:sldLayoutMk cId="1876225190" sldId="2147483801"/>
              <ac:graphicFrameMk id="6" creationId="{5A4AE298-F8DF-BD1A-545D-8F113622CDD4}"/>
            </ac:graphicFrameMkLst>
          </pc:graphicFrameChg>
        </pc:sldLayoutChg>
        <pc:sldLayoutChg chg="del">
          <pc:chgData name="Lukas Kozel" userId="5faef357-946f-4c0e-bd5d-396a2e3cc0bf" providerId="ADAL" clId="{26B7CC55-7383-4DEF-BC92-4B5300145D0D}" dt="2024-04-26T13:25:02.312" v="9503" actId="47"/>
          <pc:sldLayoutMkLst>
            <pc:docMk/>
            <pc:sldMasterMk cId="125628189" sldId="2147483798"/>
            <pc:sldLayoutMk cId="3881045393" sldId="2147483801"/>
          </pc:sldLayoutMkLst>
        </pc:sldLayoutChg>
        <pc:sldLayoutChg chg="addSp delSp modSp mod ord">
          <pc:chgData name="Lukas Kozel" userId="5faef357-946f-4c0e-bd5d-396a2e3cc0bf" providerId="ADAL" clId="{26B7CC55-7383-4DEF-BC92-4B5300145D0D}" dt="2024-04-26T17:00:37.224" v="12029" actId="1036"/>
          <pc:sldLayoutMkLst>
            <pc:docMk/>
            <pc:sldMasterMk cId="125628189" sldId="2147483798"/>
            <pc:sldLayoutMk cId="879492557" sldId="2147483802"/>
          </pc:sldLayoutMkLst>
          <pc:spChg chg="mod">
            <ac:chgData name="Lukas Kozel" userId="5faef357-946f-4c0e-bd5d-396a2e3cc0bf" providerId="ADAL" clId="{26B7CC55-7383-4DEF-BC92-4B5300145D0D}" dt="2024-04-26T16:49:30.323" v="11350" actId="20577"/>
            <ac:spMkLst>
              <pc:docMk/>
              <pc:sldMasterMk cId="125628189" sldId="2147483798"/>
              <pc:sldLayoutMk cId="879492557" sldId="2147483802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6T16:48:18.665" v="11298" actId="20578"/>
            <ac:spMkLst>
              <pc:docMk/>
              <pc:sldMasterMk cId="125628189" sldId="2147483798"/>
              <pc:sldLayoutMk cId="879492557" sldId="2147483802"/>
              <ac:spMk id="3" creationId="{F64C78AA-9F7E-B0FC-0459-1DE77EF64A65}"/>
            </ac:spMkLst>
          </pc:spChg>
          <pc:spChg chg="mod">
            <ac:chgData name="Lukas Kozel" userId="5faef357-946f-4c0e-bd5d-396a2e3cc0bf" providerId="ADAL" clId="{26B7CC55-7383-4DEF-BC92-4B5300145D0D}" dt="2024-04-26T16:49:41.282" v="11357" actId="14100"/>
            <ac:spMkLst>
              <pc:docMk/>
              <pc:sldMasterMk cId="125628189" sldId="2147483798"/>
              <pc:sldLayoutMk cId="879492557" sldId="2147483802"/>
              <ac:spMk id="4" creationId="{179F17A9-19D3-2552-4F38-A7799F1B381F}"/>
            </ac:spMkLst>
          </pc:spChg>
          <pc:spChg chg="del mod">
            <ac:chgData name="Lukas Kozel" userId="5faef357-946f-4c0e-bd5d-396a2e3cc0bf" providerId="ADAL" clId="{26B7CC55-7383-4DEF-BC92-4B5300145D0D}" dt="2024-04-26T16:56:30.993" v="11946" actId="478"/>
            <ac:spMkLst>
              <pc:docMk/>
              <pc:sldMasterMk cId="125628189" sldId="2147483798"/>
              <pc:sldLayoutMk cId="879492557" sldId="2147483802"/>
              <ac:spMk id="5" creationId="{278EDB58-FC48-C435-770D-3C8AB644F729}"/>
            </ac:spMkLst>
          </pc:spChg>
          <pc:spChg chg="del mod">
            <ac:chgData name="Lukas Kozel" userId="5faef357-946f-4c0e-bd5d-396a2e3cc0bf" providerId="ADAL" clId="{26B7CC55-7383-4DEF-BC92-4B5300145D0D}" dt="2024-04-26T16:56:33.365" v="11947" actId="478"/>
            <ac:spMkLst>
              <pc:docMk/>
              <pc:sldMasterMk cId="125628189" sldId="2147483798"/>
              <pc:sldLayoutMk cId="879492557" sldId="2147483802"/>
              <ac:spMk id="8" creationId="{25480CF4-3D56-70E9-32C9-8339879EA9DD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9" creationId="{379F0BE1-EC62-F835-29D8-3B91D9EB2DBD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10" creationId="{82602B07-8B53-AC39-82D1-BF1BC275604F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11" creationId="{1BBA8C90-8535-31A0-C936-23FB21A3971E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12" creationId="{FD40DED1-49DE-0319-DBA7-FDF19959A0FD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13" creationId="{AECB55E9-EB06-8031-145E-078921792F2A}"/>
            </ac:spMkLst>
          </pc:spChg>
          <pc:spChg chg="mod">
            <ac:chgData name="Lukas Kozel" userId="5faef357-946f-4c0e-bd5d-396a2e3cc0bf" providerId="ADAL" clId="{26B7CC55-7383-4DEF-BC92-4B5300145D0D}" dt="2024-04-26T16:48:18.665" v="11298" actId="20578"/>
            <ac:spMkLst>
              <pc:docMk/>
              <pc:sldMasterMk cId="125628189" sldId="2147483798"/>
              <pc:sldLayoutMk cId="879492557" sldId="2147483802"/>
              <ac:spMk id="14" creationId="{2D901781-8073-8C1C-7C5F-5E54ED276D45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15" creationId="{289E5805-6A4F-D53E-B8BA-793EE7749C3F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16" creationId="{E033FB42-8639-B049-B510-A0E815F7AF7F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17" creationId="{13F00211-66C1-F4EC-8622-394F00F77214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18" creationId="{29862870-6EBC-C219-A7BC-45F316E44ACD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19" creationId="{54C2B8FB-FF46-5B15-E8DF-CCCD1A967866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20" creationId="{8B575460-5ABF-43A1-0F2F-B99CD96A9572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21" creationId="{8FF0E71D-DCAA-C709-03C4-9D495CE6C03F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22" creationId="{5665BB48-EB18-86C6-E4B4-2126949B201F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23" creationId="{270FCDE2-99DF-8C1A-D0C1-520854672EA0}"/>
            </ac:spMkLst>
          </pc:spChg>
          <pc:spChg chg="add del mod">
            <ac:chgData name="Lukas Kozel" userId="5faef357-946f-4c0e-bd5d-396a2e3cc0bf" providerId="ADAL" clId="{26B7CC55-7383-4DEF-BC92-4B5300145D0D}" dt="2024-04-26T16:49:21.656" v="11330"/>
            <ac:spMkLst>
              <pc:docMk/>
              <pc:sldMasterMk cId="125628189" sldId="2147483798"/>
              <pc:sldLayoutMk cId="879492557" sldId="2147483802"/>
              <ac:spMk id="24" creationId="{8B74B168-30D8-0BA7-B13D-3D7C95B4A0E9}"/>
            </ac:spMkLst>
          </pc:spChg>
          <pc:spChg chg="del mod">
            <ac:chgData name="Lukas Kozel" userId="5faef357-946f-4c0e-bd5d-396a2e3cc0bf" providerId="ADAL" clId="{26B7CC55-7383-4DEF-BC92-4B5300145D0D}" dt="2024-04-26T16:56:30.993" v="11946" actId="478"/>
            <ac:spMkLst>
              <pc:docMk/>
              <pc:sldMasterMk cId="125628189" sldId="2147483798"/>
              <pc:sldLayoutMk cId="879492557" sldId="2147483802"/>
              <ac:spMk id="25" creationId="{49E5DD34-00B4-79A3-83CD-C585DDAD2038}"/>
            </ac:spMkLst>
          </pc:spChg>
          <pc:spChg chg="del mod">
            <ac:chgData name="Lukas Kozel" userId="5faef357-946f-4c0e-bd5d-396a2e3cc0bf" providerId="ADAL" clId="{26B7CC55-7383-4DEF-BC92-4B5300145D0D}" dt="2024-04-26T16:56:30.993" v="11946" actId="478"/>
            <ac:spMkLst>
              <pc:docMk/>
              <pc:sldMasterMk cId="125628189" sldId="2147483798"/>
              <pc:sldLayoutMk cId="879492557" sldId="2147483802"/>
              <ac:spMk id="26" creationId="{09186778-6056-0B3B-E171-27AA23628DBD}"/>
            </ac:spMkLst>
          </pc:spChg>
          <pc:spChg chg="del mod">
            <ac:chgData name="Lukas Kozel" userId="5faef357-946f-4c0e-bd5d-396a2e3cc0bf" providerId="ADAL" clId="{26B7CC55-7383-4DEF-BC92-4B5300145D0D}" dt="2024-04-26T16:56:30.993" v="11946" actId="478"/>
            <ac:spMkLst>
              <pc:docMk/>
              <pc:sldMasterMk cId="125628189" sldId="2147483798"/>
              <pc:sldLayoutMk cId="879492557" sldId="2147483802"/>
              <ac:spMk id="27" creationId="{B3D6A28C-B7A7-73B4-0652-6EFDABF6C3D2}"/>
            </ac:spMkLst>
          </pc:spChg>
          <pc:spChg chg="add del mod">
            <ac:chgData name="Lukas Kozel" userId="5faef357-946f-4c0e-bd5d-396a2e3cc0bf" providerId="ADAL" clId="{26B7CC55-7383-4DEF-BC92-4B5300145D0D}" dt="2024-04-26T16:51:34.087" v="11542" actId="478"/>
            <ac:spMkLst>
              <pc:docMk/>
              <pc:sldMasterMk cId="125628189" sldId="2147483798"/>
              <pc:sldLayoutMk cId="879492557" sldId="2147483802"/>
              <ac:spMk id="28" creationId="{509F489C-217F-E676-84C3-A20B7C39964C}"/>
            </ac:spMkLst>
          </pc:spChg>
          <pc:spChg chg="del mod">
            <ac:chgData name="Lukas Kozel" userId="5faef357-946f-4c0e-bd5d-396a2e3cc0bf" providerId="ADAL" clId="{26B7CC55-7383-4DEF-BC92-4B5300145D0D}" dt="2024-04-26T16:56:33.365" v="11947" actId="478"/>
            <ac:spMkLst>
              <pc:docMk/>
              <pc:sldMasterMk cId="125628189" sldId="2147483798"/>
              <pc:sldLayoutMk cId="879492557" sldId="2147483802"/>
              <ac:spMk id="29" creationId="{E08A5809-E9A8-7BFC-4E53-EFEACBAEE177}"/>
            </ac:spMkLst>
          </pc:spChg>
          <pc:spChg chg="del mod">
            <ac:chgData name="Lukas Kozel" userId="5faef357-946f-4c0e-bd5d-396a2e3cc0bf" providerId="ADAL" clId="{26B7CC55-7383-4DEF-BC92-4B5300145D0D}" dt="2024-04-26T16:56:33.365" v="11947" actId="478"/>
            <ac:spMkLst>
              <pc:docMk/>
              <pc:sldMasterMk cId="125628189" sldId="2147483798"/>
              <pc:sldLayoutMk cId="879492557" sldId="2147483802"/>
              <ac:spMk id="30" creationId="{F323EE3B-0310-4166-2C29-E49C6F20D88A}"/>
            </ac:spMkLst>
          </pc:spChg>
          <pc:spChg chg="del mod">
            <ac:chgData name="Lukas Kozel" userId="5faef357-946f-4c0e-bd5d-396a2e3cc0bf" providerId="ADAL" clId="{26B7CC55-7383-4DEF-BC92-4B5300145D0D}" dt="2024-04-26T16:56:33.365" v="11947" actId="478"/>
            <ac:spMkLst>
              <pc:docMk/>
              <pc:sldMasterMk cId="125628189" sldId="2147483798"/>
              <pc:sldLayoutMk cId="879492557" sldId="2147483802"/>
              <ac:spMk id="31" creationId="{4C9FF7F4-B22A-346A-89C1-88329436C4A7}"/>
            </ac:spMkLst>
          </pc:spChg>
          <pc:spChg chg="del">
            <ac:chgData name="Lukas Kozel" userId="5faef357-946f-4c0e-bd5d-396a2e3cc0bf" providerId="ADAL" clId="{26B7CC55-7383-4DEF-BC92-4B5300145D0D}" dt="2024-04-26T16:58:00.409" v="11964" actId="478"/>
            <ac:spMkLst>
              <pc:docMk/>
              <pc:sldMasterMk cId="125628189" sldId="2147483798"/>
              <pc:sldLayoutMk cId="879492557" sldId="2147483802"/>
              <ac:spMk id="32" creationId="{D0046BCF-D5EF-BAEE-0EAE-C9909F3793F9}"/>
            </ac:spMkLst>
          </pc:spChg>
          <pc:spChg chg="add del mod">
            <ac:chgData name="Lukas Kozel" userId="5faef357-946f-4c0e-bd5d-396a2e3cc0bf" providerId="ADAL" clId="{26B7CC55-7383-4DEF-BC92-4B5300145D0D}" dt="2024-04-26T16:51:36.613" v="11543" actId="478"/>
            <ac:spMkLst>
              <pc:docMk/>
              <pc:sldMasterMk cId="125628189" sldId="2147483798"/>
              <pc:sldLayoutMk cId="879492557" sldId="2147483802"/>
              <ac:spMk id="33" creationId="{6BFA6D01-2036-DF4B-A60C-71FD00D0AE90}"/>
            </ac:spMkLst>
          </pc:spChg>
          <pc:spChg chg="add del mod">
            <ac:chgData name="Lukas Kozel" userId="5faef357-946f-4c0e-bd5d-396a2e3cc0bf" providerId="ADAL" clId="{26B7CC55-7383-4DEF-BC92-4B5300145D0D}" dt="2024-04-26T16:51:30.867" v="11541" actId="478"/>
            <ac:spMkLst>
              <pc:docMk/>
              <pc:sldMasterMk cId="125628189" sldId="2147483798"/>
              <pc:sldLayoutMk cId="879492557" sldId="2147483802"/>
              <ac:spMk id="34" creationId="{1B82F140-0D17-BA84-028B-11ABF2B75EBE}"/>
            </ac:spMkLst>
          </pc:spChg>
          <pc:spChg chg="add del mod">
            <ac:chgData name="Lukas Kozel" userId="5faef357-946f-4c0e-bd5d-396a2e3cc0bf" providerId="ADAL" clId="{26B7CC55-7383-4DEF-BC92-4B5300145D0D}" dt="2024-04-26T16:56:43.897" v="11949" actId="478"/>
            <ac:spMkLst>
              <pc:docMk/>
              <pc:sldMasterMk cId="125628189" sldId="2147483798"/>
              <pc:sldLayoutMk cId="879492557" sldId="2147483802"/>
              <ac:spMk id="35" creationId="{E98EBEE7-B53F-CC34-B975-7803833959DD}"/>
            </ac:spMkLst>
          </pc:spChg>
          <pc:spChg chg="add del mod">
            <ac:chgData name="Lukas Kozel" userId="5faef357-946f-4c0e-bd5d-396a2e3cc0bf" providerId="ADAL" clId="{26B7CC55-7383-4DEF-BC92-4B5300145D0D}" dt="2024-04-26T16:56:43.897" v="11949" actId="478"/>
            <ac:spMkLst>
              <pc:docMk/>
              <pc:sldMasterMk cId="125628189" sldId="2147483798"/>
              <pc:sldLayoutMk cId="879492557" sldId="2147483802"/>
              <ac:spMk id="36" creationId="{AD9FB3EF-8FA3-B83B-A3C8-D538161CA047}"/>
            </ac:spMkLst>
          </pc:spChg>
          <pc:spChg chg="add del mod">
            <ac:chgData name="Lukas Kozel" userId="5faef357-946f-4c0e-bd5d-396a2e3cc0bf" providerId="ADAL" clId="{26B7CC55-7383-4DEF-BC92-4B5300145D0D}" dt="2024-04-26T16:56:43.897" v="11949" actId="478"/>
            <ac:spMkLst>
              <pc:docMk/>
              <pc:sldMasterMk cId="125628189" sldId="2147483798"/>
              <pc:sldLayoutMk cId="879492557" sldId="2147483802"/>
              <ac:spMk id="37" creationId="{E17C19E0-63C6-5CE9-6ECA-6AE1C127D0F7}"/>
            </ac:spMkLst>
          </pc:spChg>
          <pc:spChg chg="add del mod">
            <ac:chgData name="Lukas Kozel" userId="5faef357-946f-4c0e-bd5d-396a2e3cc0bf" providerId="ADAL" clId="{26B7CC55-7383-4DEF-BC92-4B5300145D0D}" dt="2024-04-26T16:56:43.897" v="11949" actId="478"/>
            <ac:spMkLst>
              <pc:docMk/>
              <pc:sldMasterMk cId="125628189" sldId="2147483798"/>
              <pc:sldLayoutMk cId="879492557" sldId="2147483802"/>
              <ac:spMk id="38" creationId="{597FCFD4-A6F3-F5D2-EEBE-F90ABF69ADA6}"/>
            </ac:spMkLst>
          </pc:spChg>
          <pc:spChg chg="add del mod">
            <ac:chgData name="Lukas Kozel" userId="5faef357-946f-4c0e-bd5d-396a2e3cc0bf" providerId="ADAL" clId="{26B7CC55-7383-4DEF-BC92-4B5300145D0D}" dt="2024-04-26T16:56:43.897" v="11949" actId="478"/>
            <ac:spMkLst>
              <pc:docMk/>
              <pc:sldMasterMk cId="125628189" sldId="2147483798"/>
              <pc:sldLayoutMk cId="879492557" sldId="2147483802"/>
              <ac:spMk id="39" creationId="{46E68E6B-823A-CE61-28A3-07BDFB029CD0}"/>
            </ac:spMkLst>
          </pc:spChg>
          <pc:spChg chg="add del mod">
            <ac:chgData name="Lukas Kozel" userId="5faef357-946f-4c0e-bd5d-396a2e3cc0bf" providerId="ADAL" clId="{26B7CC55-7383-4DEF-BC92-4B5300145D0D}" dt="2024-04-26T16:56:43.897" v="11949" actId="478"/>
            <ac:spMkLst>
              <pc:docMk/>
              <pc:sldMasterMk cId="125628189" sldId="2147483798"/>
              <pc:sldLayoutMk cId="879492557" sldId="2147483802"/>
              <ac:spMk id="40" creationId="{F9F707FC-DF43-D963-44CA-A8C9D28D0A41}"/>
            </ac:spMkLst>
          </pc:spChg>
          <pc:spChg chg="del mod">
            <ac:chgData name="Lukas Kozel" userId="5faef357-946f-4c0e-bd5d-396a2e3cc0bf" providerId="ADAL" clId="{26B7CC55-7383-4DEF-BC92-4B5300145D0D}" dt="2024-04-26T16:57:43.877" v="11959" actId="478"/>
            <ac:spMkLst>
              <pc:docMk/>
              <pc:sldMasterMk cId="125628189" sldId="2147483798"/>
              <pc:sldLayoutMk cId="879492557" sldId="2147483802"/>
              <ac:spMk id="41" creationId="{0D63F7CE-AB9C-2FD2-9668-90F9C94A0C4E}"/>
            </ac:spMkLst>
          </pc:spChg>
          <pc:spChg chg="del mod">
            <ac:chgData name="Lukas Kozel" userId="5faef357-946f-4c0e-bd5d-396a2e3cc0bf" providerId="ADAL" clId="{26B7CC55-7383-4DEF-BC92-4B5300145D0D}" dt="2024-04-26T16:58:00.409" v="11964" actId="478"/>
            <ac:spMkLst>
              <pc:docMk/>
              <pc:sldMasterMk cId="125628189" sldId="2147483798"/>
              <pc:sldLayoutMk cId="879492557" sldId="2147483802"/>
              <ac:spMk id="42" creationId="{AA574725-7B6E-3FCC-9816-AFEDBF6E629E}"/>
            </ac:spMkLst>
          </pc:spChg>
          <pc:spChg chg="del mod">
            <ac:chgData name="Lukas Kozel" userId="5faef357-946f-4c0e-bd5d-396a2e3cc0bf" providerId="ADAL" clId="{26B7CC55-7383-4DEF-BC92-4B5300145D0D}" dt="2024-04-26T16:58:00.409" v="11964" actId="478"/>
            <ac:spMkLst>
              <pc:docMk/>
              <pc:sldMasterMk cId="125628189" sldId="2147483798"/>
              <pc:sldLayoutMk cId="879492557" sldId="2147483802"/>
              <ac:spMk id="43" creationId="{75F0524D-C6EA-BA4B-9371-2CE2139E07F4}"/>
            </ac:spMkLst>
          </pc:spChg>
          <pc:spChg chg="del mod">
            <ac:chgData name="Lukas Kozel" userId="5faef357-946f-4c0e-bd5d-396a2e3cc0bf" providerId="ADAL" clId="{26B7CC55-7383-4DEF-BC92-4B5300145D0D}" dt="2024-04-26T16:58:00.409" v="11964" actId="478"/>
            <ac:spMkLst>
              <pc:docMk/>
              <pc:sldMasterMk cId="125628189" sldId="2147483798"/>
              <pc:sldLayoutMk cId="879492557" sldId="2147483802"/>
              <ac:spMk id="44" creationId="{447ABEF3-DF81-D61B-B3BC-B757A8694991}"/>
            </ac:spMkLst>
          </pc:spChg>
          <pc:spChg chg="add del mod">
            <ac:chgData name="Lukas Kozel" userId="5faef357-946f-4c0e-bd5d-396a2e3cc0bf" providerId="ADAL" clId="{26B7CC55-7383-4DEF-BC92-4B5300145D0D}" dt="2024-04-26T16:56:43.897" v="11949" actId="478"/>
            <ac:spMkLst>
              <pc:docMk/>
              <pc:sldMasterMk cId="125628189" sldId="2147483798"/>
              <pc:sldLayoutMk cId="879492557" sldId="2147483802"/>
              <ac:spMk id="45" creationId="{1C03BA59-D2EC-C13F-CA2B-D2FBB5382F72}"/>
            </ac:spMkLst>
          </pc:spChg>
          <pc:spChg chg="add del mod">
            <ac:chgData name="Lukas Kozel" userId="5faef357-946f-4c0e-bd5d-396a2e3cc0bf" providerId="ADAL" clId="{26B7CC55-7383-4DEF-BC92-4B5300145D0D}" dt="2024-04-26T16:56:43.897" v="11949" actId="478"/>
            <ac:spMkLst>
              <pc:docMk/>
              <pc:sldMasterMk cId="125628189" sldId="2147483798"/>
              <pc:sldLayoutMk cId="879492557" sldId="2147483802"/>
              <ac:spMk id="46" creationId="{8992B6F4-63F6-A11C-7FF2-9D46BAA66E6C}"/>
            </ac:spMkLst>
          </pc:spChg>
          <pc:spChg chg="add del mod">
            <ac:chgData name="Lukas Kozel" userId="5faef357-946f-4c0e-bd5d-396a2e3cc0bf" providerId="ADAL" clId="{26B7CC55-7383-4DEF-BC92-4B5300145D0D}" dt="2024-04-26T16:56:43.897" v="11949" actId="478"/>
            <ac:spMkLst>
              <pc:docMk/>
              <pc:sldMasterMk cId="125628189" sldId="2147483798"/>
              <pc:sldLayoutMk cId="879492557" sldId="2147483802"/>
              <ac:spMk id="47" creationId="{AA2D9044-4FA8-995D-80EF-DFE6527E0A56}"/>
            </ac:spMkLst>
          </pc:spChg>
          <pc:spChg chg="add del mod">
            <ac:chgData name="Lukas Kozel" userId="5faef357-946f-4c0e-bd5d-396a2e3cc0bf" providerId="ADAL" clId="{26B7CC55-7383-4DEF-BC92-4B5300145D0D}" dt="2024-04-26T16:56:43.897" v="11949" actId="478"/>
            <ac:spMkLst>
              <pc:docMk/>
              <pc:sldMasterMk cId="125628189" sldId="2147483798"/>
              <pc:sldLayoutMk cId="879492557" sldId="2147483802"/>
              <ac:spMk id="48" creationId="{EB99C442-9109-BC7E-36E6-A586C143DDF4}"/>
            </ac:spMkLst>
          </pc:spChg>
          <pc:spChg chg="add del mod">
            <ac:chgData name="Lukas Kozel" userId="5faef357-946f-4c0e-bd5d-396a2e3cc0bf" providerId="ADAL" clId="{26B7CC55-7383-4DEF-BC92-4B5300145D0D}" dt="2024-04-26T16:56:43.897" v="11949" actId="478"/>
            <ac:spMkLst>
              <pc:docMk/>
              <pc:sldMasterMk cId="125628189" sldId="2147483798"/>
              <pc:sldLayoutMk cId="879492557" sldId="2147483802"/>
              <ac:spMk id="49" creationId="{D62B4A56-3192-B8A2-60D5-E61B308032DD}"/>
            </ac:spMkLst>
          </pc:spChg>
          <pc:spChg chg="add del mod">
            <ac:chgData name="Lukas Kozel" userId="5faef357-946f-4c0e-bd5d-396a2e3cc0bf" providerId="ADAL" clId="{26B7CC55-7383-4DEF-BC92-4B5300145D0D}" dt="2024-04-26T16:56:43.897" v="11949" actId="478"/>
            <ac:spMkLst>
              <pc:docMk/>
              <pc:sldMasterMk cId="125628189" sldId="2147483798"/>
              <pc:sldLayoutMk cId="879492557" sldId="2147483802"/>
              <ac:spMk id="50" creationId="{018452BD-C566-0330-6715-02B787117D0E}"/>
            </ac:spMkLst>
          </pc:spChg>
          <pc:spChg chg="add del mod">
            <ac:chgData name="Lukas Kozel" userId="5faef357-946f-4c0e-bd5d-396a2e3cc0bf" providerId="ADAL" clId="{26B7CC55-7383-4DEF-BC92-4B5300145D0D}" dt="2024-04-26T16:50:25.992" v="11359" actId="478"/>
            <ac:spMkLst>
              <pc:docMk/>
              <pc:sldMasterMk cId="125628189" sldId="2147483798"/>
              <pc:sldLayoutMk cId="879492557" sldId="2147483802"/>
              <ac:spMk id="51" creationId="{871FBF75-BACC-7F47-A39E-4B8B6C4348C0}"/>
            </ac:spMkLst>
          </pc:spChg>
          <pc:spChg chg="add del mod">
            <ac:chgData name="Lukas Kozel" userId="5faef357-946f-4c0e-bd5d-396a2e3cc0bf" providerId="ADAL" clId="{26B7CC55-7383-4DEF-BC92-4B5300145D0D}" dt="2024-04-26T16:50:25.992" v="11359" actId="478"/>
            <ac:spMkLst>
              <pc:docMk/>
              <pc:sldMasterMk cId="125628189" sldId="2147483798"/>
              <pc:sldLayoutMk cId="879492557" sldId="2147483802"/>
              <ac:spMk id="52" creationId="{802BB3CD-1EF6-EE13-BA41-1F46750D93BF}"/>
            </ac:spMkLst>
          </pc:spChg>
          <pc:spChg chg="add mod">
            <ac:chgData name="Lukas Kozel" userId="5faef357-946f-4c0e-bd5d-396a2e3cc0bf" providerId="ADAL" clId="{26B7CC55-7383-4DEF-BC92-4B5300145D0D}" dt="2024-04-26T16:51:20.257" v="11540" actId="14100"/>
            <ac:spMkLst>
              <pc:docMk/>
              <pc:sldMasterMk cId="125628189" sldId="2147483798"/>
              <pc:sldLayoutMk cId="879492557" sldId="2147483802"/>
              <ac:spMk id="53" creationId="{F7073ACB-E57F-0BF6-55AC-86FF881C9B1D}"/>
            </ac:spMkLst>
          </pc:spChg>
          <pc:spChg chg="add mod">
            <ac:chgData name="Lukas Kozel" userId="5faef357-946f-4c0e-bd5d-396a2e3cc0bf" providerId="ADAL" clId="{26B7CC55-7383-4DEF-BC92-4B5300145D0D}" dt="2024-04-26T17:00:37.224" v="12029" actId="1036"/>
            <ac:spMkLst>
              <pc:docMk/>
              <pc:sldMasterMk cId="125628189" sldId="2147483798"/>
              <pc:sldLayoutMk cId="879492557" sldId="2147483802"/>
              <ac:spMk id="54" creationId="{59DF8E0B-7CB1-5326-C782-23AB5A72A6A7}"/>
            </ac:spMkLst>
          </pc:spChg>
          <pc:spChg chg="add mod">
            <ac:chgData name="Lukas Kozel" userId="5faef357-946f-4c0e-bd5d-396a2e3cc0bf" providerId="ADAL" clId="{26B7CC55-7383-4DEF-BC92-4B5300145D0D}" dt="2024-04-26T16:57:29.214" v="11956" actId="1036"/>
            <ac:spMkLst>
              <pc:docMk/>
              <pc:sldMasterMk cId="125628189" sldId="2147483798"/>
              <pc:sldLayoutMk cId="879492557" sldId="2147483802"/>
              <ac:spMk id="55" creationId="{947790BA-9A9C-BA45-53CD-3AB7EDE89CD1}"/>
            </ac:spMkLst>
          </pc:spChg>
          <pc:spChg chg="add mod">
            <ac:chgData name="Lukas Kozel" userId="5faef357-946f-4c0e-bd5d-396a2e3cc0bf" providerId="ADAL" clId="{26B7CC55-7383-4DEF-BC92-4B5300145D0D}" dt="2024-04-26T16:57:38.214" v="11958" actId="14100"/>
            <ac:spMkLst>
              <pc:docMk/>
              <pc:sldMasterMk cId="125628189" sldId="2147483798"/>
              <pc:sldLayoutMk cId="879492557" sldId="2147483802"/>
              <ac:spMk id="56" creationId="{E6BBE9A8-419F-6D84-62C6-701BE2CD3B86}"/>
            </ac:spMkLst>
          </pc:spChg>
          <pc:spChg chg="add del mod">
            <ac:chgData name="Lukas Kozel" userId="5faef357-946f-4c0e-bd5d-396a2e3cc0bf" providerId="ADAL" clId="{26B7CC55-7383-4DEF-BC92-4B5300145D0D}" dt="2024-04-26T16:54:17.017" v="11633" actId="478"/>
            <ac:spMkLst>
              <pc:docMk/>
              <pc:sldMasterMk cId="125628189" sldId="2147483798"/>
              <pc:sldLayoutMk cId="879492557" sldId="2147483802"/>
              <ac:spMk id="57" creationId="{7FEA5752-5366-1DEA-8D01-B5111C565E5A}"/>
            </ac:spMkLst>
          </pc:spChg>
          <pc:spChg chg="add del mod">
            <ac:chgData name="Lukas Kozel" userId="5faef357-946f-4c0e-bd5d-396a2e3cc0bf" providerId="ADAL" clId="{26B7CC55-7383-4DEF-BC92-4B5300145D0D}" dt="2024-04-26T16:54:17.017" v="11633" actId="478"/>
            <ac:spMkLst>
              <pc:docMk/>
              <pc:sldMasterMk cId="125628189" sldId="2147483798"/>
              <pc:sldLayoutMk cId="879492557" sldId="2147483802"/>
              <ac:spMk id="58" creationId="{532CC7DA-E046-D89C-E4A7-FAB757559B25}"/>
            </ac:spMkLst>
          </pc:spChg>
          <pc:spChg chg="add del mod">
            <ac:chgData name="Lukas Kozel" userId="5faef357-946f-4c0e-bd5d-396a2e3cc0bf" providerId="ADAL" clId="{26B7CC55-7383-4DEF-BC92-4B5300145D0D}" dt="2024-04-26T16:54:17.017" v="11633" actId="478"/>
            <ac:spMkLst>
              <pc:docMk/>
              <pc:sldMasterMk cId="125628189" sldId="2147483798"/>
              <pc:sldLayoutMk cId="879492557" sldId="2147483802"/>
              <ac:spMk id="59" creationId="{53B99D7C-9D4B-12DC-86D6-986826E61307}"/>
            </ac:spMkLst>
          </pc:spChg>
          <pc:spChg chg="add mod">
            <ac:chgData name="Lukas Kozel" userId="5faef357-946f-4c0e-bd5d-396a2e3cc0bf" providerId="ADAL" clId="{26B7CC55-7383-4DEF-BC92-4B5300145D0D}" dt="2024-04-26T17:00:37.224" v="12029" actId="1036"/>
            <ac:spMkLst>
              <pc:docMk/>
              <pc:sldMasterMk cId="125628189" sldId="2147483798"/>
              <pc:sldLayoutMk cId="879492557" sldId="2147483802"/>
              <ac:spMk id="60" creationId="{9FF2EEC5-5DAB-CBEE-96CB-9884B6C03117}"/>
            </ac:spMkLst>
          </pc:spChg>
          <pc:spChg chg="add mod">
            <ac:chgData name="Lukas Kozel" userId="5faef357-946f-4c0e-bd5d-396a2e3cc0bf" providerId="ADAL" clId="{26B7CC55-7383-4DEF-BC92-4B5300145D0D}" dt="2024-04-26T16:57:29.214" v="11956" actId="1036"/>
            <ac:spMkLst>
              <pc:docMk/>
              <pc:sldMasterMk cId="125628189" sldId="2147483798"/>
              <pc:sldLayoutMk cId="879492557" sldId="2147483802"/>
              <ac:spMk id="61" creationId="{611C7C0B-8CB9-5D3E-A916-726F9A711E02}"/>
            </ac:spMkLst>
          </pc:spChg>
          <pc:spChg chg="add mod">
            <ac:chgData name="Lukas Kozel" userId="5faef357-946f-4c0e-bd5d-396a2e3cc0bf" providerId="ADAL" clId="{26B7CC55-7383-4DEF-BC92-4B5300145D0D}" dt="2024-04-26T16:57:29.214" v="11956" actId="1036"/>
            <ac:spMkLst>
              <pc:docMk/>
              <pc:sldMasterMk cId="125628189" sldId="2147483798"/>
              <pc:sldLayoutMk cId="879492557" sldId="2147483802"/>
              <ac:spMk id="62" creationId="{47D3C722-4B18-1798-DCD2-7A9F424FA7F3}"/>
            </ac:spMkLst>
          </pc:spChg>
          <pc:spChg chg="add mod">
            <ac:chgData name="Lukas Kozel" userId="5faef357-946f-4c0e-bd5d-396a2e3cc0bf" providerId="ADAL" clId="{26B7CC55-7383-4DEF-BC92-4B5300145D0D}" dt="2024-04-26T17:00:37.224" v="12029" actId="1036"/>
            <ac:spMkLst>
              <pc:docMk/>
              <pc:sldMasterMk cId="125628189" sldId="2147483798"/>
              <pc:sldLayoutMk cId="879492557" sldId="2147483802"/>
              <ac:spMk id="63" creationId="{295D5078-5E5C-5935-B7EC-15644BB6E7F3}"/>
            </ac:spMkLst>
          </pc:spChg>
          <pc:spChg chg="add mod">
            <ac:chgData name="Lukas Kozel" userId="5faef357-946f-4c0e-bd5d-396a2e3cc0bf" providerId="ADAL" clId="{26B7CC55-7383-4DEF-BC92-4B5300145D0D}" dt="2024-04-26T16:57:29.214" v="11956" actId="1036"/>
            <ac:spMkLst>
              <pc:docMk/>
              <pc:sldMasterMk cId="125628189" sldId="2147483798"/>
              <pc:sldLayoutMk cId="879492557" sldId="2147483802"/>
              <ac:spMk id="64" creationId="{D8A7386C-D4CF-6734-469D-FD122C99CC5C}"/>
            </ac:spMkLst>
          </pc:spChg>
          <pc:spChg chg="add mod">
            <ac:chgData name="Lukas Kozel" userId="5faef357-946f-4c0e-bd5d-396a2e3cc0bf" providerId="ADAL" clId="{26B7CC55-7383-4DEF-BC92-4B5300145D0D}" dt="2024-04-26T16:57:29.214" v="11956" actId="1036"/>
            <ac:spMkLst>
              <pc:docMk/>
              <pc:sldMasterMk cId="125628189" sldId="2147483798"/>
              <pc:sldLayoutMk cId="879492557" sldId="2147483802"/>
              <ac:spMk id="65" creationId="{7E040C45-E9F1-3C75-F1B3-BE9F41093D63}"/>
            </ac:spMkLst>
          </pc:spChg>
          <pc:spChg chg="add mod">
            <ac:chgData name="Lukas Kozel" userId="5faef357-946f-4c0e-bd5d-396a2e3cc0bf" providerId="ADAL" clId="{26B7CC55-7383-4DEF-BC92-4B5300145D0D}" dt="2024-04-26T17:00:37.224" v="12029" actId="1036"/>
            <ac:spMkLst>
              <pc:docMk/>
              <pc:sldMasterMk cId="125628189" sldId="2147483798"/>
              <pc:sldLayoutMk cId="879492557" sldId="2147483802"/>
              <ac:spMk id="66" creationId="{393EF86A-5A4D-5520-6C11-7B8A30875CFA}"/>
            </ac:spMkLst>
          </pc:spChg>
          <pc:spChg chg="add mod">
            <ac:chgData name="Lukas Kozel" userId="5faef357-946f-4c0e-bd5d-396a2e3cc0bf" providerId="ADAL" clId="{26B7CC55-7383-4DEF-BC92-4B5300145D0D}" dt="2024-04-26T16:57:29.214" v="11956" actId="1036"/>
            <ac:spMkLst>
              <pc:docMk/>
              <pc:sldMasterMk cId="125628189" sldId="2147483798"/>
              <pc:sldLayoutMk cId="879492557" sldId="2147483802"/>
              <ac:spMk id="67" creationId="{9BE91974-7B12-8C67-121B-50C4E98209CA}"/>
            </ac:spMkLst>
          </pc:spChg>
          <pc:spChg chg="add mod">
            <ac:chgData name="Lukas Kozel" userId="5faef357-946f-4c0e-bd5d-396a2e3cc0bf" providerId="ADAL" clId="{26B7CC55-7383-4DEF-BC92-4B5300145D0D}" dt="2024-04-26T16:57:29.214" v="11956" actId="1036"/>
            <ac:spMkLst>
              <pc:docMk/>
              <pc:sldMasterMk cId="125628189" sldId="2147483798"/>
              <pc:sldLayoutMk cId="879492557" sldId="2147483802"/>
              <ac:spMk id="68" creationId="{D2C8EF61-5946-F31D-EDB9-23FB3176CFFE}"/>
            </ac:spMkLst>
          </pc:spChg>
          <pc:spChg chg="add del mod">
            <ac:chgData name="Lukas Kozel" userId="5faef357-946f-4c0e-bd5d-396a2e3cc0bf" providerId="ADAL" clId="{26B7CC55-7383-4DEF-BC92-4B5300145D0D}" dt="2024-04-26T16:57:32.619" v="11957" actId="478"/>
            <ac:spMkLst>
              <pc:docMk/>
              <pc:sldMasterMk cId="125628189" sldId="2147483798"/>
              <pc:sldLayoutMk cId="879492557" sldId="2147483802"/>
              <ac:spMk id="69" creationId="{3745114E-F318-94F6-EAC7-857F0736B6D7}"/>
            </ac:spMkLst>
          </pc:spChg>
          <pc:spChg chg="add del mod">
            <ac:chgData name="Lukas Kozel" userId="5faef357-946f-4c0e-bd5d-396a2e3cc0bf" providerId="ADAL" clId="{26B7CC55-7383-4DEF-BC92-4B5300145D0D}" dt="2024-04-26T16:57:32.619" v="11957" actId="478"/>
            <ac:spMkLst>
              <pc:docMk/>
              <pc:sldMasterMk cId="125628189" sldId="2147483798"/>
              <pc:sldLayoutMk cId="879492557" sldId="2147483802"/>
              <ac:spMk id="70" creationId="{D435F2B4-1F18-40FC-DE58-C391BF5652E4}"/>
            </ac:spMkLst>
          </pc:spChg>
          <pc:spChg chg="add del mod">
            <ac:chgData name="Lukas Kozel" userId="5faef357-946f-4c0e-bd5d-396a2e3cc0bf" providerId="ADAL" clId="{26B7CC55-7383-4DEF-BC92-4B5300145D0D}" dt="2024-04-26T16:57:32.619" v="11957" actId="478"/>
            <ac:spMkLst>
              <pc:docMk/>
              <pc:sldMasterMk cId="125628189" sldId="2147483798"/>
              <pc:sldLayoutMk cId="879492557" sldId="2147483802"/>
              <ac:spMk id="71" creationId="{170D8D07-75EF-829F-291E-EA717A2101C6}"/>
            </ac:spMkLst>
          </pc:spChg>
          <pc:spChg chg="add del mod">
            <ac:chgData name="Lukas Kozel" userId="5faef357-946f-4c0e-bd5d-396a2e3cc0bf" providerId="ADAL" clId="{26B7CC55-7383-4DEF-BC92-4B5300145D0D}" dt="2024-04-26T16:58:16.722" v="11966" actId="478"/>
            <ac:spMkLst>
              <pc:docMk/>
              <pc:sldMasterMk cId="125628189" sldId="2147483798"/>
              <pc:sldLayoutMk cId="879492557" sldId="2147483802"/>
              <ac:spMk id="72" creationId="{6F02C2E0-B75A-54EE-D920-9A9130403E6C}"/>
            </ac:spMkLst>
          </pc:spChg>
        </pc:sldLayoutChg>
        <pc:sldLayoutChg chg="del">
          <pc:chgData name="Lukas Kozel" userId="5faef357-946f-4c0e-bd5d-396a2e3cc0bf" providerId="ADAL" clId="{26B7CC55-7383-4DEF-BC92-4B5300145D0D}" dt="2024-04-26T16:37:26.057" v="11227" actId="47"/>
          <pc:sldLayoutMkLst>
            <pc:docMk/>
            <pc:sldMasterMk cId="125628189" sldId="2147483798"/>
            <pc:sldLayoutMk cId="943434322" sldId="2147483802"/>
          </pc:sldLayoutMkLst>
        </pc:sldLayoutChg>
        <pc:sldLayoutChg chg="del">
          <pc:chgData name="Lukas Kozel" userId="5faef357-946f-4c0e-bd5d-396a2e3cc0bf" providerId="ADAL" clId="{26B7CC55-7383-4DEF-BC92-4B5300145D0D}" dt="2024-04-26T13:15:40.652" v="9151" actId="2696"/>
          <pc:sldLayoutMkLst>
            <pc:docMk/>
            <pc:sldMasterMk cId="125628189" sldId="2147483798"/>
            <pc:sldLayoutMk cId="3173484694" sldId="2147483802"/>
          </pc:sldLayoutMkLst>
        </pc:sldLayoutChg>
        <pc:sldLayoutChg chg="addSp delSp modSp add mod modTransition">
          <pc:chgData name="Lukas Kozel" userId="5faef357-946f-4c0e-bd5d-396a2e3cc0bf" providerId="ADAL" clId="{26B7CC55-7383-4DEF-BC92-4B5300145D0D}" dt="2024-04-26T17:00:42.264" v="12032" actId="1036"/>
          <pc:sldLayoutMkLst>
            <pc:docMk/>
            <pc:sldMasterMk cId="125628189" sldId="2147483798"/>
            <pc:sldLayoutMk cId="1851382431" sldId="2147483803"/>
          </pc:sldLayoutMkLst>
          <pc:spChg chg="mod ord">
            <ac:chgData name="Lukas Kozel" userId="5faef357-946f-4c0e-bd5d-396a2e3cc0bf" providerId="ADAL" clId="{26B7CC55-7383-4DEF-BC92-4B5300145D0D}" dt="2024-04-26T16:59:47.375" v="11993"/>
            <ac:spMkLst>
              <pc:docMk/>
              <pc:sldMasterMk cId="125628189" sldId="2147483798"/>
              <pc:sldLayoutMk cId="1851382431" sldId="2147483803"/>
              <ac:spMk id="2" creationId="{2A0067F3-F027-DB80-B04D-4B3A310C715E}"/>
            </ac:spMkLst>
          </pc:spChg>
          <pc:spChg chg="mod ord">
            <ac:chgData name="Lukas Kozel" userId="5faef357-946f-4c0e-bd5d-396a2e3cc0bf" providerId="ADAL" clId="{26B7CC55-7383-4DEF-BC92-4B5300145D0D}" dt="2024-04-26T16:59:47.370" v="11987"/>
            <ac:spMkLst>
              <pc:docMk/>
              <pc:sldMasterMk cId="125628189" sldId="2147483798"/>
              <pc:sldLayoutMk cId="1851382431" sldId="2147483803"/>
              <ac:spMk id="3" creationId="{F64C78AA-9F7E-B0FC-0459-1DE77EF64A65}"/>
            </ac:spMkLst>
          </pc:spChg>
          <pc:spChg chg="mod ord">
            <ac:chgData name="Lukas Kozel" userId="5faef357-946f-4c0e-bd5d-396a2e3cc0bf" providerId="ADAL" clId="{26B7CC55-7383-4DEF-BC92-4B5300145D0D}" dt="2024-04-26T16:59:47.374" v="11991"/>
            <ac:spMkLst>
              <pc:docMk/>
              <pc:sldMasterMk cId="125628189" sldId="2147483798"/>
              <pc:sldLayoutMk cId="1851382431" sldId="2147483803"/>
              <ac:spMk id="4" creationId="{179F17A9-19D3-2552-4F38-A7799F1B381F}"/>
            </ac:spMkLst>
          </pc:spChg>
          <pc:spChg chg="add mod ord">
            <ac:chgData name="Lukas Kozel" userId="5faef357-946f-4c0e-bd5d-396a2e3cc0bf" providerId="ADAL" clId="{26B7CC55-7383-4DEF-BC92-4B5300145D0D}" dt="2024-04-26T16:59:47.366" v="11985"/>
            <ac:spMkLst>
              <pc:docMk/>
              <pc:sldMasterMk cId="125628189" sldId="2147483798"/>
              <pc:sldLayoutMk cId="1851382431" sldId="2147483803"/>
              <ac:spMk id="5" creationId="{C1B0611D-D09B-940B-CF63-9DA153CC907A}"/>
            </ac:spMkLst>
          </pc:spChg>
          <pc:spChg chg="del">
            <ac:chgData name="Lukas Kozel" userId="5faef357-946f-4c0e-bd5d-396a2e3cc0bf" providerId="ADAL" clId="{26B7CC55-7383-4DEF-BC92-4B5300145D0D}" dt="2024-04-26T16:59:27.976" v="11977" actId="478"/>
            <ac:spMkLst>
              <pc:docMk/>
              <pc:sldMasterMk cId="125628189" sldId="2147483798"/>
              <pc:sldLayoutMk cId="1851382431" sldId="2147483803"/>
              <ac:spMk id="7" creationId="{B8C7C7DB-CE90-39EE-C317-44F518F9C4D5}"/>
            </ac:spMkLst>
          </pc:spChg>
          <pc:spChg chg="add del mod">
            <ac:chgData name="Lukas Kozel" userId="5faef357-946f-4c0e-bd5d-396a2e3cc0bf" providerId="ADAL" clId="{26B7CC55-7383-4DEF-BC92-4B5300145D0D}" dt="2024-04-26T16:59:38.350" v="11981" actId="478"/>
            <ac:spMkLst>
              <pc:docMk/>
              <pc:sldMasterMk cId="125628189" sldId="2147483798"/>
              <pc:sldLayoutMk cId="1851382431" sldId="2147483803"/>
              <ac:spMk id="8" creationId="{EFD7A368-C28A-6294-23BB-23A7574A4559}"/>
            </ac:spMkLst>
          </pc:spChg>
          <pc:spChg chg="mod ord">
            <ac:chgData name="Lukas Kozel" userId="5faef357-946f-4c0e-bd5d-396a2e3cc0bf" providerId="ADAL" clId="{26B7CC55-7383-4DEF-BC92-4B5300145D0D}" dt="2024-04-26T16:59:47.372" v="11989"/>
            <ac:spMkLst>
              <pc:docMk/>
              <pc:sldMasterMk cId="125628189" sldId="2147483798"/>
              <pc:sldLayoutMk cId="1851382431" sldId="2147483803"/>
              <ac:spMk id="14" creationId="{2D901781-8073-8C1C-7C5F-5E54ED276D45}"/>
            </ac:spMkLst>
          </pc:spChg>
          <pc:spChg chg="mod ord">
            <ac:chgData name="Lukas Kozel" userId="5faef357-946f-4c0e-bd5d-396a2e3cc0bf" providerId="ADAL" clId="{26B7CC55-7383-4DEF-BC92-4B5300145D0D}" dt="2024-04-26T16:59:47.376" v="11995"/>
            <ac:spMkLst>
              <pc:docMk/>
              <pc:sldMasterMk cId="125628189" sldId="2147483798"/>
              <pc:sldLayoutMk cId="1851382431" sldId="2147483803"/>
              <ac:spMk id="53" creationId="{F7073ACB-E57F-0BF6-55AC-86FF881C9B1D}"/>
            </ac:spMkLst>
          </pc:spChg>
          <pc:spChg chg="mod ord">
            <ac:chgData name="Lukas Kozel" userId="5faef357-946f-4c0e-bd5d-396a2e3cc0bf" providerId="ADAL" clId="{26B7CC55-7383-4DEF-BC92-4B5300145D0D}" dt="2024-04-26T17:00:42.264" v="12032" actId="1036"/>
            <ac:spMkLst>
              <pc:docMk/>
              <pc:sldMasterMk cId="125628189" sldId="2147483798"/>
              <pc:sldLayoutMk cId="1851382431" sldId="2147483803"/>
              <ac:spMk id="54" creationId="{59DF8E0B-7CB1-5326-C782-23AB5A72A6A7}"/>
            </ac:spMkLst>
          </pc:spChg>
          <pc:spChg chg="mod ord">
            <ac:chgData name="Lukas Kozel" userId="5faef357-946f-4c0e-bd5d-396a2e3cc0bf" providerId="ADAL" clId="{26B7CC55-7383-4DEF-BC92-4B5300145D0D}" dt="2024-04-26T16:59:47.379" v="11999"/>
            <ac:spMkLst>
              <pc:docMk/>
              <pc:sldMasterMk cId="125628189" sldId="2147483798"/>
              <pc:sldLayoutMk cId="1851382431" sldId="2147483803"/>
              <ac:spMk id="55" creationId="{947790BA-9A9C-BA45-53CD-3AB7EDE89CD1}"/>
            </ac:spMkLst>
          </pc:spChg>
          <pc:spChg chg="mod ord">
            <ac:chgData name="Lukas Kozel" userId="5faef357-946f-4c0e-bd5d-396a2e3cc0bf" providerId="ADAL" clId="{26B7CC55-7383-4DEF-BC92-4B5300145D0D}" dt="2024-04-26T16:59:47.380" v="12001"/>
            <ac:spMkLst>
              <pc:docMk/>
              <pc:sldMasterMk cId="125628189" sldId="2147483798"/>
              <pc:sldLayoutMk cId="1851382431" sldId="2147483803"/>
              <ac:spMk id="56" creationId="{E6BBE9A8-419F-6D84-62C6-701BE2CD3B86}"/>
            </ac:spMkLst>
          </pc:spChg>
          <pc:spChg chg="mod ord">
            <ac:chgData name="Lukas Kozel" userId="5faef357-946f-4c0e-bd5d-396a2e3cc0bf" providerId="ADAL" clId="{26B7CC55-7383-4DEF-BC92-4B5300145D0D}" dt="2024-04-26T17:00:42.264" v="12032" actId="1036"/>
            <ac:spMkLst>
              <pc:docMk/>
              <pc:sldMasterMk cId="125628189" sldId="2147483798"/>
              <pc:sldLayoutMk cId="1851382431" sldId="2147483803"/>
              <ac:spMk id="60" creationId="{9FF2EEC5-5DAB-CBEE-96CB-9884B6C03117}"/>
            </ac:spMkLst>
          </pc:spChg>
          <pc:spChg chg="mod ord">
            <ac:chgData name="Lukas Kozel" userId="5faef357-946f-4c0e-bd5d-396a2e3cc0bf" providerId="ADAL" clId="{26B7CC55-7383-4DEF-BC92-4B5300145D0D}" dt="2024-04-26T16:59:47.382" v="12005"/>
            <ac:spMkLst>
              <pc:docMk/>
              <pc:sldMasterMk cId="125628189" sldId="2147483798"/>
              <pc:sldLayoutMk cId="1851382431" sldId="2147483803"/>
              <ac:spMk id="61" creationId="{611C7C0B-8CB9-5D3E-A916-726F9A711E02}"/>
            </ac:spMkLst>
          </pc:spChg>
          <pc:spChg chg="mod ord">
            <ac:chgData name="Lukas Kozel" userId="5faef357-946f-4c0e-bd5d-396a2e3cc0bf" providerId="ADAL" clId="{26B7CC55-7383-4DEF-BC92-4B5300145D0D}" dt="2024-04-26T16:59:47.383" v="12007"/>
            <ac:spMkLst>
              <pc:docMk/>
              <pc:sldMasterMk cId="125628189" sldId="2147483798"/>
              <pc:sldLayoutMk cId="1851382431" sldId="2147483803"/>
              <ac:spMk id="62" creationId="{47D3C722-4B18-1798-DCD2-7A9F424FA7F3}"/>
            </ac:spMkLst>
          </pc:spChg>
          <pc:spChg chg="mod ord">
            <ac:chgData name="Lukas Kozel" userId="5faef357-946f-4c0e-bd5d-396a2e3cc0bf" providerId="ADAL" clId="{26B7CC55-7383-4DEF-BC92-4B5300145D0D}" dt="2024-04-26T17:00:42.264" v="12032" actId="1036"/>
            <ac:spMkLst>
              <pc:docMk/>
              <pc:sldMasterMk cId="125628189" sldId="2147483798"/>
              <pc:sldLayoutMk cId="1851382431" sldId="2147483803"/>
              <ac:spMk id="63" creationId="{295D5078-5E5C-5935-B7EC-15644BB6E7F3}"/>
            </ac:spMkLst>
          </pc:spChg>
          <pc:spChg chg="mod ord">
            <ac:chgData name="Lukas Kozel" userId="5faef357-946f-4c0e-bd5d-396a2e3cc0bf" providerId="ADAL" clId="{26B7CC55-7383-4DEF-BC92-4B5300145D0D}" dt="2024-04-26T16:59:47.386" v="12011"/>
            <ac:spMkLst>
              <pc:docMk/>
              <pc:sldMasterMk cId="125628189" sldId="2147483798"/>
              <pc:sldLayoutMk cId="1851382431" sldId="2147483803"/>
              <ac:spMk id="64" creationId="{D8A7386C-D4CF-6734-469D-FD122C99CC5C}"/>
            </ac:spMkLst>
          </pc:spChg>
          <pc:spChg chg="mod ord">
            <ac:chgData name="Lukas Kozel" userId="5faef357-946f-4c0e-bd5d-396a2e3cc0bf" providerId="ADAL" clId="{26B7CC55-7383-4DEF-BC92-4B5300145D0D}" dt="2024-04-26T16:59:47.387" v="12013"/>
            <ac:spMkLst>
              <pc:docMk/>
              <pc:sldMasterMk cId="125628189" sldId="2147483798"/>
              <pc:sldLayoutMk cId="1851382431" sldId="2147483803"/>
              <ac:spMk id="65" creationId="{7E040C45-E9F1-3C75-F1B3-BE9F41093D63}"/>
            </ac:spMkLst>
          </pc:spChg>
          <pc:spChg chg="mod ord">
            <ac:chgData name="Lukas Kozel" userId="5faef357-946f-4c0e-bd5d-396a2e3cc0bf" providerId="ADAL" clId="{26B7CC55-7383-4DEF-BC92-4B5300145D0D}" dt="2024-04-26T17:00:42.264" v="12032" actId="1036"/>
            <ac:spMkLst>
              <pc:docMk/>
              <pc:sldMasterMk cId="125628189" sldId="2147483798"/>
              <pc:sldLayoutMk cId="1851382431" sldId="2147483803"/>
              <ac:spMk id="66" creationId="{393EF86A-5A4D-5520-6C11-7B8A30875CFA}"/>
            </ac:spMkLst>
          </pc:spChg>
          <pc:spChg chg="mod ord">
            <ac:chgData name="Lukas Kozel" userId="5faef357-946f-4c0e-bd5d-396a2e3cc0bf" providerId="ADAL" clId="{26B7CC55-7383-4DEF-BC92-4B5300145D0D}" dt="2024-04-26T16:59:47.389" v="12017"/>
            <ac:spMkLst>
              <pc:docMk/>
              <pc:sldMasterMk cId="125628189" sldId="2147483798"/>
              <pc:sldLayoutMk cId="1851382431" sldId="2147483803"/>
              <ac:spMk id="67" creationId="{9BE91974-7B12-8C67-121B-50C4E98209CA}"/>
            </ac:spMkLst>
          </pc:spChg>
          <pc:spChg chg="mod ord">
            <ac:chgData name="Lukas Kozel" userId="5faef357-946f-4c0e-bd5d-396a2e3cc0bf" providerId="ADAL" clId="{26B7CC55-7383-4DEF-BC92-4B5300145D0D}" dt="2024-04-26T16:59:47.391" v="12019"/>
            <ac:spMkLst>
              <pc:docMk/>
              <pc:sldMasterMk cId="125628189" sldId="2147483798"/>
              <pc:sldLayoutMk cId="1851382431" sldId="2147483803"/>
              <ac:spMk id="68" creationId="{D2C8EF61-5946-F31D-EDB9-23FB3176CFFE}"/>
            </ac:spMkLst>
          </pc:spChg>
          <pc:graphicFrameChg chg="mod">
            <ac:chgData name="Lukas Kozel" userId="5faef357-946f-4c0e-bd5d-396a2e3cc0bf" providerId="ADAL" clId="{26B7CC55-7383-4DEF-BC92-4B5300145D0D}" dt="2024-04-26T16:59:47.396" v="12023"/>
            <ac:graphicFrameMkLst>
              <pc:docMk/>
              <pc:sldMasterMk cId="125628189" sldId="2147483798"/>
              <pc:sldLayoutMk cId="1851382431" sldId="2147483803"/>
              <ac:graphicFrameMk id="6" creationId="{5A4AE298-F8DF-BD1A-545D-8F113622CDD4}"/>
            </ac:graphicFrameMkLst>
          </pc:graphicFrameChg>
        </pc:sldLayoutChg>
        <pc:sldLayoutChg chg="del">
          <pc:chgData name="Lukas Kozel" userId="5faef357-946f-4c0e-bd5d-396a2e3cc0bf" providerId="ADAL" clId="{26B7CC55-7383-4DEF-BC92-4B5300145D0D}" dt="2024-04-26T16:58:50.803" v="11971" actId="2696"/>
          <pc:sldLayoutMkLst>
            <pc:docMk/>
            <pc:sldMasterMk cId="125628189" sldId="2147483798"/>
            <pc:sldLayoutMk cId="3303048996" sldId="2147483803"/>
          </pc:sldLayoutMkLst>
        </pc:sldLayoutChg>
        <pc:sldLayoutChg chg="del">
          <pc:chgData name="Lukas Kozel" userId="5faef357-946f-4c0e-bd5d-396a2e3cc0bf" providerId="ADAL" clId="{26B7CC55-7383-4DEF-BC92-4B5300145D0D}" dt="2024-04-26T13:15:40.672" v="9152" actId="2696"/>
          <pc:sldLayoutMkLst>
            <pc:docMk/>
            <pc:sldMasterMk cId="125628189" sldId="2147483798"/>
            <pc:sldLayoutMk cId="4236859275" sldId="2147483803"/>
          </pc:sldLayoutMkLst>
        </pc:sldLayoutChg>
        <pc:sldLayoutChg chg="del">
          <pc:chgData name="Lukas Kozel" userId="5faef357-946f-4c0e-bd5d-396a2e3cc0bf" providerId="ADAL" clId="{26B7CC55-7383-4DEF-BC92-4B5300145D0D}" dt="2024-04-26T13:15:40.697" v="9153" actId="2696"/>
          <pc:sldLayoutMkLst>
            <pc:docMk/>
            <pc:sldMasterMk cId="125628189" sldId="2147483798"/>
            <pc:sldLayoutMk cId="2069804671" sldId="2147483804"/>
          </pc:sldLayoutMkLst>
        </pc:sldLayoutChg>
        <pc:sldLayoutChg chg="addSp delSp modSp add mod ord modTransition">
          <pc:chgData name="Lukas Kozel" userId="5faef357-946f-4c0e-bd5d-396a2e3cc0bf" providerId="ADAL" clId="{26B7CC55-7383-4DEF-BC92-4B5300145D0D}" dt="2024-04-27T20:28:29.814" v="13682" actId="478"/>
          <pc:sldLayoutMkLst>
            <pc:docMk/>
            <pc:sldMasterMk cId="125628189" sldId="2147483798"/>
            <pc:sldLayoutMk cId="2322903772" sldId="2147483804"/>
          </pc:sldLayoutMkLst>
          <pc:spChg chg="mod">
            <ac:chgData name="Lukas Kozel" userId="5faef357-946f-4c0e-bd5d-396a2e3cc0bf" providerId="ADAL" clId="{26B7CC55-7383-4DEF-BC92-4B5300145D0D}" dt="2024-04-27T20:11:27.563" v="12949" actId="20577"/>
            <ac:spMkLst>
              <pc:docMk/>
              <pc:sldMasterMk cId="125628189" sldId="2147483798"/>
              <pc:sldLayoutMk cId="2322903772" sldId="2147483804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26B7CC55-7383-4DEF-BC92-4B5300145D0D}" dt="2024-04-27T20:11:21.615" v="12937" actId="20577"/>
            <ac:spMkLst>
              <pc:docMk/>
              <pc:sldMasterMk cId="125628189" sldId="2147483798"/>
              <pc:sldLayoutMk cId="2322903772" sldId="2147483804"/>
              <ac:spMk id="4" creationId="{179F17A9-19D3-2552-4F38-A7799F1B381F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5" creationId="{9A47CB3D-C817-5611-DDE7-FC0AA93D96AE}"/>
            </ac:spMkLst>
          </pc:spChg>
          <pc:spChg chg="mod">
            <ac:chgData name="Lukas Kozel" userId="5faef357-946f-4c0e-bd5d-396a2e3cc0bf" providerId="ADAL" clId="{26B7CC55-7383-4DEF-BC92-4B5300145D0D}" dt="2024-04-27T20:15:12.104" v="13025" actId="1076"/>
            <ac:spMkLst>
              <pc:docMk/>
              <pc:sldMasterMk cId="125628189" sldId="2147483798"/>
              <pc:sldLayoutMk cId="2322903772" sldId="2147483804"/>
              <ac:spMk id="7" creationId="{B8C7C7DB-CE90-39EE-C317-44F518F9C4D5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8" creationId="{3EE834CA-DF8F-ED02-1DAD-117E2328DFB0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9" creationId="{49A02BA9-0128-8103-9DE5-618B869CFC9F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10" creationId="{7BE86DDD-B0CC-1CB8-CA9C-9B690D2159BD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11" creationId="{EFAF755B-C33A-C858-5C81-97A72624DF90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12" creationId="{F48A8041-6D88-ECB6-3D5E-90830E660F9B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19" creationId="{3F2EF1C8-47D1-3161-F1A7-7EEBE43C8AFC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20" creationId="{FFEE2C8A-D476-3E35-8801-FB7D8342E381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21" creationId="{CD07CAA9-3154-D277-6A61-4504CC4EC401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22" creationId="{425A012D-40F8-F13D-FDC5-4919008C1ED0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23" creationId="{DD9DB207-69D2-418E-7F68-F8E9C2EFFE41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24" creationId="{E55D57AC-4AEB-2BEE-C229-BC9CDC6BB658}"/>
            </ac:spMkLst>
          </pc:spChg>
          <pc:spChg chg="add del mod">
            <ac:chgData name="Lukas Kozel" userId="5faef357-946f-4c0e-bd5d-396a2e3cc0bf" providerId="ADAL" clId="{26B7CC55-7383-4DEF-BC92-4B5300145D0D}" dt="2024-04-27T20:11:47.410" v="12951"/>
            <ac:spMkLst>
              <pc:docMk/>
              <pc:sldMasterMk cId="125628189" sldId="2147483798"/>
              <pc:sldLayoutMk cId="2322903772" sldId="2147483804"/>
              <ac:spMk id="25" creationId="{F6214CF6-B3DE-FF59-C8F8-E8B35E238F3E}"/>
            </ac:spMkLst>
          </pc:spChg>
          <pc:spChg chg="add del mod">
            <ac:chgData name="Lukas Kozel" userId="5faef357-946f-4c0e-bd5d-396a2e3cc0bf" providerId="ADAL" clId="{26B7CC55-7383-4DEF-BC92-4B5300145D0D}" dt="2024-04-27T20:17:54.664" v="13068" actId="478"/>
            <ac:spMkLst>
              <pc:docMk/>
              <pc:sldMasterMk cId="125628189" sldId="2147483798"/>
              <pc:sldLayoutMk cId="2322903772" sldId="2147483804"/>
              <ac:spMk id="26" creationId="{91BD0E28-6EAC-8BD7-9C5E-E82C9DF9AE88}"/>
            </ac:spMkLst>
          </pc:spChg>
          <pc:spChg chg="add del mod">
            <ac:chgData name="Lukas Kozel" userId="5faef357-946f-4c0e-bd5d-396a2e3cc0bf" providerId="ADAL" clId="{26B7CC55-7383-4DEF-BC92-4B5300145D0D}" dt="2024-04-27T20:17:54.664" v="13068" actId="478"/>
            <ac:spMkLst>
              <pc:docMk/>
              <pc:sldMasterMk cId="125628189" sldId="2147483798"/>
              <pc:sldLayoutMk cId="2322903772" sldId="2147483804"/>
              <ac:spMk id="27" creationId="{5FCD85AC-72EF-50FC-F525-75F3708B2DAC}"/>
            </ac:spMkLst>
          </pc:spChg>
          <pc:spChg chg="add del mod">
            <ac:chgData name="Lukas Kozel" userId="5faef357-946f-4c0e-bd5d-396a2e3cc0bf" providerId="ADAL" clId="{26B7CC55-7383-4DEF-BC92-4B5300145D0D}" dt="2024-04-27T20:17:54.664" v="13068" actId="478"/>
            <ac:spMkLst>
              <pc:docMk/>
              <pc:sldMasterMk cId="125628189" sldId="2147483798"/>
              <pc:sldLayoutMk cId="2322903772" sldId="2147483804"/>
              <ac:spMk id="28" creationId="{CB4B736B-BD67-88F4-4F4F-B87072F16A14}"/>
            </ac:spMkLst>
          </pc:spChg>
          <pc:spChg chg="add del mod">
            <ac:chgData name="Lukas Kozel" userId="5faef357-946f-4c0e-bd5d-396a2e3cc0bf" providerId="ADAL" clId="{26B7CC55-7383-4DEF-BC92-4B5300145D0D}" dt="2024-04-27T20:17:54.664" v="13068" actId="478"/>
            <ac:spMkLst>
              <pc:docMk/>
              <pc:sldMasterMk cId="125628189" sldId="2147483798"/>
              <pc:sldLayoutMk cId="2322903772" sldId="2147483804"/>
              <ac:spMk id="29" creationId="{48669F91-2154-D7CE-EFA1-72328D44FEE8}"/>
            </ac:spMkLst>
          </pc:spChg>
          <pc:spChg chg="add del mod">
            <ac:chgData name="Lukas Kozel" userId="5faef357-946f-4c0e-bd5d-396a2e3cc0bf" providerId="ADAL" clId="{26B7CC55-7383-4DEF-BC92-4B5300145D0D}" dt="2024-04-27T20:17:54.664" v="13068" actId="478"/>
            <ac:spMkLst>
              <pc:docMk/>
              <pc:sldMasterMk cId="125628189" sldId="2147483798"/>
              <pc:sldLayoutMk cId="2322903772" sldId="2147483804"/>
              <ac:spMk id="30" creationId="{EA2D1BFF-63F4-388C-3AFA-9201D84AE4D0}"/>
            </ac:spMkLst>
          </pc:spChg>
          <pc:spChg chg="add del mod">
            <ac:chgData name="Lukas Kozel" userId="5faef357-946f-4c0e-bd5d-396a2e3cc0bf" providerId="ADAL" clId="{26B7CC55-7383-4DEF-BC92-4B5300145D0D}" dt="2024-04-27T20:17:54.664" v="13068" actId="478"/>
            <ac:spMkLst>
              <pc:docMk/>
              <pc:sldMasterMk cId="125628189" sldId="2147483798"/>
              <pc:sldLayoutMk cId="2322903772" sldId="2147483804"/>
              <ac:spMk id="31" creationId="{6439CFE2-C5D9-CFAC-927D-839A775BB1B6}"/>
            </ac:spMkLst>
          </pc:spChg>
          <pc:spChg chg="add del mod">
            <ac:chgData name="Lukas Kozel" userId="5faef357-946f-4c0e-bd5d-396a2e3cc0bf" providerId="ADAL" clId="{26B7CC55-7383-4DEF-BC92-4B5300145D0D}" dt="2024-04-27T20:19:49.722" v="13135" actId="478"/>
            <ac:spMkLst>
              <pc:docMk/>
              <pc:sldMasterMk cId="125628189" sldId="2147483798"/>
              <pc:sldLayoutMk cId="2322903772" sldId="2147483804"/>
              <ac:spMk id="37" creationId="{CE34042E-378A-2C55-1285-441D966EAC80}"/>
            </ac:spMkLst>
          </pc:spChg>
          <pc:spChg chg="add del mod">
            <ac:chgData name="Lukas Kozel" userId="5faef357-946f-4c0e-bd5d-396a2e3cc0bf" providerId="ADAL" clId="{26B7CC55-7383-4DEF-BC92-4B5300145D0D}" dt="2024-04-27T20:23:59.754" v="13226" actId="478"/>
            <ac:spMkLst>
              <pc:docMk/>
              <pc:sldMasterMk cId="125628189" sldId="2147483798"/>
              <pc:sldLayoutMk cId="2322903772" sldId="2147483804"/>
              <ac:spMk id="38" creationId="{BC8F502A-F352-9628-1C81-211322BBF7CC}"/>
            </ac:spMkLst>
          </pc:spChg>
          <pc:spChg chg="add del mod">
            <ac:chgData name="Lukas Kozel" userId="5faef357-946f-4c0e-bd5d-396a2e3cc0bf" providerId="ADAL" clId="{26B7CC55-7383-4DEF-BC92-4B5300145D0D}" dt="2024-04-27T20:24:55.967" v="13267" actId="478"/>
            <ac:spMkLst>
              <pc:docMk/>
              <pc:sldMasterMk cId="125628189" sldId="2147483798"/>
              <pc:sldLayoutMk cId="2322903772" sldId="2147483804"/>
              <ac:spMk id="39" creationId="{CC12D09C-E1D0-1DFA-97F7-2563A9AD1DF4}"/>
            </ac:spMkLst>
          </pc:spChg>
          <pc:spChg chg="add mod">
            <ac:chgData name="Lukas Kozel" userId="5faef357-946f-4c0e-bd5d-396a2e3cc0bf" providerId="ADAL" clId="{26B7CC55-7383-4DEF-BC92-4B5300145D0D}" dt="2024-04-27T20:25:03.897" v="13269" actId="1076"/>
            <ac:spMkLst>
              <pc:docMk/>
              <pc:sldMasterMk cId="125628189" sldId="2147483798"/>
              <pc:sldLayoutMk cId="2322903772" sldId="2147483804"/>
              <ac:spMk id="40" creationId="{1B84D85B-F031-783F-DBD4-761CC173BD65}"/>
            </ac:spMkLst>
          </pc:spChg>
          <pc:spChg chg="add del mod">
            <ac:chgData name="Lukas Kozel" userId="5faef357-946f-4c0e-bd5d-396a2e3cc0bf" providerId="ADAL" clId="{26B7CC55-7383-4DEF-BC92-4B5300145D0D}" dt="2024-04-27T20:23:12.388" v="13161" actId="478"/>
            <ac:spMkLst>
              <pc:docMk/>
              <pc:sldMasterMk cId="125628189" sldId="2147483798"/>
              <pc:sldLayoutMk cId="2322903772" sldId="2147483804"/>
              <ac:spMk id="41" creationId="{D1B7C3A3-41C0-6A0B-B7A5-7F5EAF757C74}"/>
            </ac:spMkLst>
          </pc:spChg>
          <pc:spChg chg="add del mod">
            <ac:chgData name="Lukas Kozel" userId="5faef357-946f-4c0e-bd5d-396a2e3cc0bf" providerId="ADAL" clId="{26B7CC55-7383-4DEF-BC92-4B5300145D0D}" dt="2024-04-27T20:27:34.900" v="13501" actId="478"/>
            <ac:spMkLst>
              <pc:docMk/>
              <pc:sldMasterMk cId="125628189" sldId="2147483798"/>
              <pc:sldLayoutMk cId="2322903772" sldId="2147483804"/>
              <ac:spMk id="42" creationId="{815F422A-8E41-66CC-4E59-FDBB8F9E1DA5}"/>
            </ac:spMkLst>
          </pc:spChg>
          <pc:spChg chg="add del mod">
            <ac:chgData name="Lukas Kozel" userId="5faef357-946f-4c0e-bd5d-396a2e3cc0bf" providerId="ADAL" clId="{26B7CC55-7383-4DEF-BC92-4B5300145D0D}" dt="2024-04-27T20:28:29.814" v="13682" actId="478"/>
            <ac:spMkLst>
              <pc:docMk/>
              <pc:sldMasterMk cId="125628189" sldId="2147483798"/>
              <pc:sldLayoutMk cId="2322903772" sldId="2147483804"/>
              <ac:spMk id="43" creationId="{C4AECB88-4724-E96C-69FF-E1CA32A10B5D}"/>
            </ac:spMkLst>
          </pc:spChg>
          <pc:spChg chg="add del mod">
            <ac:chgData name="Lukas Kozel" userId="5faef357-946f-4c0e-bd5d-396a2e3cc0bf" providerId="ADAL" clId="{26B7CC55-7383-4DEF-BC92-4B5300145D0D}" dt="2024-04-27T20:17:51.076" v="13067" actId="21"/>
            <ac:spMkLst>
              <pc:docMk/>
              <pc:sldMasterMk cId="125628189" sldId="2147483798"/>
              <pc:sldLayoutMk cId="2322903772" sldId="2147483804"/>
              <ac:spMk id="44" creationId="{2121B657-41BB-9A34-CC2F-3E327808B778}"/>
            </ac:spMkLst>
          </pc:spChg>
          <pc:spChg chg="add del mod">
            <ac:chgData name="Lukas Kozel" userId="5faef357-946f-4c0e-bd5d-396a2e3cc0bf" providerId="ADAL" clId="{26B7CC55-7383-4DEF-BC92-4B5300145D0D}" dt="2024-04-27T20:15:20.197" v="13029" actId="478"/>
            <ac:spMkLst>
              <pc:docMk/>
              <pc:sldMasterMk cId="125628189" sldId="2147483798"/>
              <pc:sldLayoutMk cId="2322903772" sldId="2147483804"/>
              <ac:spMk id="45" creationId="{B302D85E-2902-D218-5479-7A2DB9F30E1D}"/>
            </ac:spMkLst>
          </pc:spChg>
          <pc:spChg chg="add del mod">
            <ac:chgData name="Lukas Kozel" userId="5faef357-946f-4c0e-bd5d-396a2e3cc0bf" providerId="ADAL" clId="{26B7CC55-7383-4DEF-BC92-4B5300145D0D}" dt="2024-04-27T20:17:51.076" v="13067" actId="21"/>
            <ac:spMkLst>
              <pc:docMk/>
              <pc:sldMasterMk cId="125628189" sldId="2147483798"/>
              <pc:sldLayoutMk cId="2322903772" sldId="2147483804"/>
              <ac:spMk id="46" creationId="{61EFE1F4-5021-CBF7-80D9-3F8DB2351A6D}"/>
            </ac:spMkLst>
          </pc:spChg>
          <pc:spChg chg="add del mod">
            <ac:chgData name="Lukas Kozel" userId="5faef357-946f-4c0e-bd5d-396a2e3cc0bf" providerId="ADAL" clId="{26B7CC55-7383-4DEF-BC92-4B5300145D0D}" dt="2024-04-27T20:17:51.076" v="13067" actId="21"/>
            <ac:spMkLst>
              <pc:docMk/>
              <pc:sldMasterMk cId="125628189" sldId="2147483798"/>
              <pc:sldLayoutMk cId="2322903772" sldId="2147483804"/>
              <ac:spMk id="47" creationId="{3CF547BA-7180-0DA2-60BC-B45923BDE4B6}"/>
            </ac:spMkLst>
          </pc:spChg>
          <pc:spChg chg="add del mod">
            <ac:chgData name="Lukas Kozel" userId="5faef357-946f-4c0e-bd5d-396a2e3cc0bf" providerId="ADAL" clId="{26B7CC55-7383-4DEF-BC92-4B5300145D0D}" dt="2024-04-27T20:17:51.076" v="13067" actId="21"/>
            <ac:spMkLst>
              <pc:docMk/>
              <pc:sldMasterMk cId="125628189" sldId="2147483798"/>
              <pc:sldLayoutMk cId="2322903772" sldId="2147483804"/>
              <ac:spMk id="48" creationId="{99A7094C-B681-3487-213E-B9A7A7D2E40D}"/>
            </ac:spMkLst>
          </pc:spChg>
          <pc:spChg chg="add del mod">
            <ac:chgData name="Lukas Kozel" userId="5faef357-946f-4c0e-bd5d-396a2e3cc0bf" providerId="ADAL" clId="{26B7CC55-7383-4DEF-BC92-4B5300145D0D}" dt="2024-04-27T20:17:51.076" v="13067" actId="21"/>
            <ac:spMkLst>
              <pc:docMk/>
              <pc:sldMasterMk cId="125628189" sldId="2147483798"/>
              <pc:sldLayoutMk cId="2322903772" sldId="2147483804"/>
              <ac:spMk id="49" creationId="{623ACDE5-11B2-3618-265B-9D0F6E59BC90}"/>
            </ac:spMkLst>
          </pc:spChg>
          <pc:spChg chg="add del mod">
            <ac:chgData name="Lukas Kozel" userId="5faef357-946f-4c0e-bd5d-396a2e3cc0bf" providerId="ADAL" clId="{26B7CC55-7383-4DEF-BC92-4B5300145D0D}" dt="2024-04-27T20:17:51.076" v="13067" actId="21"/>
            <ac:spMkLst>
              <pc:docMk/>
              <pc:sldMasterMk cId="125628189" sldId="2147483798"/>
              <pc:sldLayoutMk cId="2322903772" sldId="2147483804"/>
              <ac:spMk id="50" creationId="{4B5206EE-A189-F0E3-CD06-1BE994060D52}"/>
            </ac:spMkLst>
          </pc:spChg>
          <pc:spChg chg="add del mod">
            <ac:chgData name="Lukas Kozel" userId="5faef357-946f-4c0e-bd5d-396a2e3cc0bf" providerId="ADAL" clId="{26B7CC55-7383-4DEF-BC92-4B5300145D0D}" dt="2024-04-27T20:17:51.076" v="13067" actId="21"/>
            <ac:spMkLst>
              <pc:docMk/>
              <pc:sldMasterMk cId="125628189" sldId="2147483798"/>
              <pc:sldLayoutMk cId="2322903772" sldId="2147483804"/>
              <ac:spMk id="51" creationId="{C42EEEE5-12CE-4FDE-E35B-D8AD3AEBAE8E}"/>
            </ac:spMkLst>
          </pc:spChg>
          <pc:spChg chg="add del mod">
            <ac:chgData name="Lukas Kozel" userId="5faef357-946f-4c0e-bd5d-396a2e3cc0bf" providerId="ADAL" clId="{26B7CC55-7383-4DEF-BC92-4B5300145D0D}" dt="2024-04-27T20:17:51.076" v="13067" actId="21"/>
            <ac:spMkLst>
              <pc:docMk/>
              <pc:sldMasterMk cId="125628189" sldId="2147483798"/>
              <pc:sldLayoutMk cId="2322903772" sldId="2147483804"/>
              <ac:spMk id="52" creationId="{9B666FD0-71BB-5082-EF15-0B6018259085}"/>
            </ac:spMkLst>
          </pc:spChg>
          <pc:spChg chg="del">
            <ac:chgData name="Lukas Kozel" userId="5faef357-946f-4c0e-bd5d-396a2e3cc0bf" providerId="ADAL" clId="{26B7CC55-7383-4DEF-BC92-4B5300145D0D}" dt="2024-04-27T20:11:19.413" v="12929" actId="478"/>
            <ac:spMkLst>
              <pc:docMk/>
              <pc:sldMasterMk cId="125628189" sldId="2147483798"/>
              <pc:sldLayoutMk cId="2322903772" sldId="2147483804"/>
              <ac:spMk id="53" creationId="{F7073ACB-E57F-0BF6-55AC-86FF881C9B1D}"/>
            </ac:spMkLst>
          </pc:spChg>
          <pc:spChg chg="del">
            <ac:chgData name="Lukas Kozel" userId="5faef357-946f-4c0e-bd5d-396a2e3cc0bf" providerId="ADAL" clId="{26B7CC55-7383-4DEF-BC92-4B5300145D0D}" dt="2024-04-27T20:23:28.680" v="13164" actId="478"/>
            <ac:spMkLst>
              <pc:docMk/>
              <pc:sldMasterMk cId="125628189" sldId="2147483798"/>
              <pc:sldLayoutMk cId="2322903772" sldId="2147483804"/>
              <ac:spMk id="54" creationId="{59DF8E0B-7CB1-5326-C782-23AB5A72A6A7}"/>
            </ac:spMkLst>
          </pc:spChg>
          <pc:spChg chg="del">
            <ac:chgData name="Lukas Kozel" userId="5faef357-946f-4c0e-bd5d-396a2e3cc0bf" providerId="ADAL" clId="{26B7CC55-7383-4DEF-BC92-4B5300145D0D}" dt="2024-04-27T20:23:28.680" v="13164" actId="478"/>
            <ac:spMkLst>
              <pc:docMk/>
              <pc:sldMasterMk cId="125628189" sldId="2147483798"/>
              <pc:sldLayoutMk cId="2322903772" sldId="2147483804"/>
              <ac:spMk id="55" creationId="{947790BA-9A9C-BA45-53CD-3AB7EDE89CD1}"/>
            </ac:spMkLst>
          </pc:spChg>
          <pc:spChg chg="del">
            <ac:chgData name="Lukas Kozel" userId="5faef357-946f-4c0e-bd5d-396a2e3cc0bf" providerId="ADAL" clId="{26B7CC55-7383-4DEF-BC92-4B5300145D0D}" dt="2024-04-27T20:23:28.680" v="13164" actId="478"/>
            <ac:spMkLst>
              <pc:docMk/>
              <pc:sldMasterMk cId="125628189" sldId="2147483798"/>
              <pc:sldLayoutMk cId="2322903772" sldId="2147483804"/>
              <ac:spMk id="56" creationId="{E6BBE9A8-419F-6D84-62C6-701BE2CD3B86}"/>
            </ac:spMkLst>
          </pc:spChg>
          <pc:spChg chg="add del mod">
            <ac:chgData name="Lukas Kozel" userId="5faef357-946f-4c0e-bd5d-396a2e3cc0bf" providerId="ADAL" clId="{26B7CC55-7383-4DEF-BC92-4B5300145D0D}" dt="2024-04-27T20:17:51.076" v="13067" actId="21"/>
            <ac:spMkLst>
              <pc:docMk/>
              <pc:sldMasterMk cId="125628189" sldId="2147483798"/>
              <pc:sldLayoutMk cId="2322903772" sldId="2147483804"/>
              <ac:spMk id="57" creationId="{8B93B9CE-A716-D2F7-5105-4C920CAE9058}"/>
            </ac:spMkLst>
          </pc:spChg>
          <pc:spChg chg="add del mod">
            <ac:chgData name="Lukas Kozel" userId="5faef357-946f-4c0e-bd5d-396a2e3cc0bf" providerId="ADAL" clId="{26B7CC55-7383-4DEF-BC92-4B5300145D0D}" dt="2024-04-27T20:17:51.076" v="13067" actId="21"/>
            <ac:spMkLst>
              <pc:docMk/>
              <pc:sldMasterMk cId="125628189" sldId="2147483798"/>
              <pc:sldLayoutMk cId="2322903772" sldId="2147483804"/>
              <ac:spMk id="58" creationId="{FF70718C-548E-BE2D-FB75-DFA3531216A8}"/>
            </ac:spMkLst>
          </pc:spChg>
          <pc:spChg chg="add del mod">
            <ac:chgData name="Lukas Kozel" userId="5faef357-946f-4c0e-bd5d-396a2e3cc0bf" providerId="ADAL" clId="{26B7CC55-7383-4DEF-BC92-4B5300145D0D}" dt="2024-04-27T20:17:51.076" v="13067" actId="21"/>
            <ac:spMkLst>
              <pc:docMk/>
              <pc:sldMasterMk cId="125628189" sldId="2147483798"/>
              <pc:sldLayoutMk cId="2322903772" sldId="2147483804"/>
              <ac:spMk id="59" creationId="{0BF5F8DC-BC48-C9E0-D0F8-2AC14AFC94A8}"/>
            </ac:spMkLst>
          </pc:spChg>
          <pc:spChg chg="del">
            <ac:chgData name="Lukas Kozel" userId="5faef357-946f-4c0e-bd5d-396a2e3cc0bf" providerId="ADAL" clId="{26B7CC55-7383-4DEF-BC92-4B5300145D0D}" dt="2024-04-27T20:11:50.226" v="12952" actId="478"/>
            <ac:spMkLst>
              <pc:docMk/>
              <pc:sldMasterMk cId="125628189" sldId="2147483798"/>
              <pc:sldLayoutMk cId="2322903772" sldId="2147483804"/>
              <ac:spMk id="60" creationId="{9FF2EEC5-5DAB-CBEE-96CB-9884B6C03117}"/>
            </ac:spMkLst>
          </pc:spChg>
          <pc:spChg chg="del">
            <ac:chgData name="Lukas Kozel" userId="5faef357-946f-4c0e-bd5d-396a2e3cc0bf" providerId="ADAL" clId="{26B7CC55-7383-4DEF-BC92-4B5300145D0D}" dt="2024-04-27T20:11:50.226" v="12952" actId="478"/>
            <ac:spMkLst>
              <pc:docMk/>
              <pc:sldMasterMk cId="125628189" sldId="2147483798"/>
              <pc:sldLayoutMk cId="2322903772" sldId="2147483804"/>
              <ac:spMk id="61" creationId="{611C7C0B-8CB9-5D3E-A916-726F9A711E02}"/>
            </ac:spMkLst>
          </pc:spChg>
          <pc:spChg chg="del">
            <ac:chgData name="Lukas Kozel" userId="5faef357-946f-4c0e-bd5d-396a2e3cc0bf" providerId="ADAL" clId="{26B7CC55-7383-4DEF-BC92-4B5300145D0D}" dt="2024-04-27T20:11:50.226" v="12952" actId="478"/>
            <ac:spMkLst>
              <pc:docMk/>
              <pc:sldMasterMk cId="125628189" sldId="2147483798"/>
              <pc:sldLayoutMk cId="2322903772" sldId="2147483804"/>
              <ac:spMk id="62" creationId="{47D3C722-4B18-1798-DCD2-7A9F424FA7F3}"/>
            </ac:spMkLst>
          </pc:spChg>
          <pc:spChg chg="del">
            <ac:chgData name="Lukas Kozel" userId="5faef357-946f-4c0e-bd5d-396a2e3cc0bf" providerId="ADAL" clId="{26B7CC55-7383-4DEF-BC92-4B5300145D0D}" dt="2024-04-27T20:11:50.226" v="12952" actId="478"/>
            <ac:spMkLst>
              <pc:docMk/>
              <pc:sldMasterMk cId="125628189" sldId="2147483798"/>
              <pc:sldLayoutMk cId="2322903772" sldId="2147483804"/>
              <ac:spMk id="63" creationId="{295D5078-5E5C-5935-B7EC-15644BB6E7F3}"/>
            </ac:spMkLst>
          </pc:spChg>
          <pc:spChg chg="del">
            <ac:chgData name="Lukas Kozel" userId="5faef357-946f-4c0e-bd5d-396a2e3cc0bf" providerId="ADAL" clId="{26B7CC55-7383-4DEF-BC92-4B5300145D0D}" dt="2024-04-27T20:11:50.226" v="12952" actId="478"/>
            <ac:spMkLst>
              <pc:docMk/>
              <pc:sldMasterMk cId="125628189" sldId="2147483798"/>
              <pc:sldLayoutMk cId="2322903772" sldId="2147483804"/>
              <ac:spMk id="64" creationId="{D8A7386C-D4CF-6734-469D-FD122C99CC5C}"/>
            </ac:spMkLst>
          </pc:spChg>
          <pc:spChg chg="del">
            <ac:chgData name="Lukas Kozel" userId="5faef357-946f-4c0e-bd5d-396a2e3cc0bf" providerId="ADAL" clId="{26B7CC55-7383-4DEF-BC92-4B5300145D0D}" dt="2024-04-27T20:11:50.226" v="12952" actId="478"/>
            <ac:spMkLst>
              <pc:docMk/>
              <pc:sldMasterMk cId="125628189" sldId="2147483798"/>
              <pc:sldLayoutMk cId="2322903772" sldId="2147483804"/>
              <ac:spMk id="65" creationId="{7E040C45-E9F1-3C75-F1B3-BE9F41093D63}"/>
            </ac:spMkLst>
          </pc:spChg>
          <pc:spChg chg="del">
            <ac:chgData name="Lukas Kozel" userId="5faef357-946f-4c0e-bd5d-396a2e3cc0bf" providerId="ADAL" clId="{26B7CC55-7383-4DEF-BC92-4B5300145D0D}" dt="2024-04-27T20:11:50.226" v="12952" actId="478"/>
            <ac:spMkLst>
              <pc:docMk/>
              <pc:sldMasterMk cId="125628189" sldId="2147483798"/>
              <pc:sldLayoutMk cId="2322903772" sldId="2147483804"/>
              <ac:spMk id="66" creationId="{393EF86A-5A4D-5520-6C11-7B8A30875CFA}"/>
            </ac:spMkLst>
          </pc:spChg>
          <pc:spChg chg="del">
            <ac:chgData name="Lukas Kozel" userId="5faef357-946f-4c0e-bd5d-396a2e3cc0bf" providerId="ADAL" clId="{26B7CC55-7383-4DEF-BC92-4B5300145D0D}" dt="2024-04-27T20:11:50.226" v="12952" actId="478"/>
            <ac:spMkLst>
              <pc:docMk/>
              <pc:sldMasterMk cId="125628189" sldId="2147483798"/>
              <pc:sldLayoutMk cId="2322903772" sldId="2147483804"/>
              <ac:spMk id="67" creationId="{9BE91974-7B12-8C67-121B-50C4E98209CA}"/>
            </ac:spMkLst>
          </pc:spChg>
          <pc:spChg chg="del">
            <ac:chgData name="Lukas Kozel" userId="5faef357-946f-4c0e-bd5d-396a2e3cc0bf" providerId="ADAL" clId="{26B7CC55-7383-4DEF-BC92-4B5300145D0D}" dt="2024-04-27T20:11:50.226" v="12952" actId="478"/>
            <ac:spMkLst>
              <pc:docMk/>
              <pc:sldMasterMk cId="125628189" sldId="2147483798"/>
              <pc:sldLayoutMk cId="2322903772" sldId="2147483804"/>
              <ac:spMk id="68" creationId="{D2C8EF61-5946-F31D-EDB9-23FB3176CFFE}"/>
            </ac:spMkLst>
          </pc:spChg>
          <pc:spChg chg="add del mod">
            <ac:chgData name="Lukas Kozel" userId="5faef357-946f-4c0e-bd5d-396a2e3cc0bf" providerId="ADAL" clId="{26B7CC55-7383-4DEF-BC92-4B5300145D0D}" dt="2024-04-27T20:17:51.076" v="13067" actId="21"/>
            <ac:spMkLst>
              <pc:docMk/>
              <pc:sldMasterMk cId="125628189" sldId="2147483798"/>
              <pc:sldLayoutMk cId="2322903772" sldId="2147483804"/>
              <ac:spMk id="69" creationId="{3F913A2E-3B28-DB56-6FA0-7B92C60AFDC3}"/>
            </ac:spMkLst>
          </pc:spChg>
          <pc:spChg chg="add mod">
            <ac:chgData name="Lukas Kozel" userId="5faef357-946f-4c0e-bd5d-396a2e3cc0bf" providerId="ADAL" clId="{26B7CC55-7383-4DEF-BC92-4B5300145D0D}" dt="2024-04-27T20:17:54.973" v="13069"/>
            <ac:spMkLst>
              <pc:docMk/>
              <pc:sldMasterMk cId="125628189" sldId="2147483798"/>
              <pc:sldLayoutMk cId="2322903772" sldId="2147483804"/>
              <ac:spMk id="70" creationId="{23F00AD3-AA20-3B0A-8716-F253159C108C}"/>
            </ac:spMkLst>
          </pc:spChg>
          <pc:spChg chg="add mod">
            <ac:chgData name="Lukas Kozel" userId="5faef357-946f-4c0e-bd5d-396a2e3cc0bf" providerId="ADAL" clId="{26B7CC55-7383-4DEF-BC92-4B5300145D0D}" dt="2024-04-27T20:17:54.973" v="13069"/>
            <ac:spMkLst>
              <pc:docMk/>
              <pc:sldMasterMk cId="125628189" sldId="2147483798"/>
              <pc:sldLayoutMk cId="2322903772" sldId="2147483804"/>
              <ac:spMk id="71" creationId="{AD7C3AB5-DBDF-5216-699E-9D809CAF00FD}"/>
            </ac:spMkLst>
          </pc:spChg>
          <pc:spChg chg="add mod">
            <ac:chgData name="Lukas Kozel" userId="5faef357-946f-4c0e-bd5d-396a2e3cc0bf" providerId="ADAL" clId="{26B7CC55-7383-4DEF-BC92-4B5300145D0D}" dt="2024-04-27T20:17:54.973" v="13069"/>
            <ac:spMkLst>
              <pc:docMk/>
              <pc:sldMasterMk cId="125628189" sldId="2147483798"/>
              <pc:sldLayoutMk cId="2322903772" sldId="2147483804"/>
              <ac:spMk id="72" creationId="{94D51BD8-83CC-44A5-3146-465D1F9F1B92}"/>
            </ac:spMkLst>
          </pc:spChg>
          <pc:spChg chg="add mod">
            <ac:chgData name="Lukas Kozel" userId="5faef357-946f-4c0e-bd5d-396a2e3cc0bf" providerId="ADAL" clId="{26B7CC55-7383-4DEF-BC92-4B5300145D0D}" dt="2024-04-27T20:17:54.973" v="13069"/>
            <ac:spMkLst>
              <pc:docMk/>
              <pc:sldMasterMk cId="125628189" sldId="2147483798"/>
              <pc:sldLayoutMk cId="2322903772" sldId="2147483804"/>
              <ac:spMk id="73" creationId="{0C741103-2C92-C6C4-E993-7438F22ECC38}"/>
            </ac:spMkLst>
          </pc:spChg>
          <pc:spChg chg="add mod">
            <ac:chgData name="Lukas Kozel" userId="5faef357-946f-4c0e-bd5d-396a2e3cc0bf" providerId="ADAL" clId="{26B7CC55-7383-4DEF-BC92-4B5300145D0D}" dt="2024-04-27T20:17:54.973" v="13069"/>
            <ac:spMkLst>
              <pc:docMk/>
              <pc:sldMasterMk cId="125628189" sldId="2147483798"/>
              <pc:sldLayoutMk cId="2322903772" sldId="2147483804"/>
              <ac:spMk id="74" creationId="{1B81C964-8C9E-CDD6-BA36-949C46DF7942}"/>
            </ac:spMkLst>
          </pc:spChg>
          <pc:spChg chg="add mod">
            <ac:chgData name="Lukas Kozel" userId="5faef357-946f-4c0e-bd5d-396a2e3cc0bf" providerId="ADAL" clId="{26B7CC55-7383-4DEF-BC92-4B5300145D0D}" dt="2024-04-27T20:17:54.973" v="13069"/>
            <ac:spMkLst>
              <pc:docMk/>
              <pc:sldMasterMk cId="125628189" sldId="2147483798"/>
              <pc:sldLayoutMk cId="2322903772" sldId="2147483804"/>
              <ac:spMk id="75" creationId="{7769D4C4-D80D-CC66-7342-AFBBFE815E7F}"/>
            </ac:spMkLst>
          </pc:spChg>
          <pc:spChg chg="add mod">
            <ac:chgData name="Lukas Kozel" userId="5faef357-946f-4c0e-bd5d-396a2e3cc0bf" providerId="ADAL" clId="{26B7CC55-7383-4DEF-BC92-4B5300145D0D}" dt="2024-04-27T20:17:54.973" v="13069"/>
            <ac:spMkLst>
              <pc:docMk/>
              <pc:sldMasterMk cId="125628189" sldId="2147483798"/>
              <pc:sldLayoutMk cId="2322903772" sldId="2147483804"/>
              <ac:spMk id="76" creationId="{C4E7B869-0D87-E3E5-85DB-DDEE6662F589}"/>
            </ac:spMkLst>
          </pc:spChg>
          <pc:spChg chg="add mod">
            <ac:chgData name="Lukas Kozel" userId="5faef357-946f-4c0e-bd5d-396a2e3cc0bf" providerId="ADAL" clId="{26B7CC55-7383-4DEF-BC92-4B5300145D0D}" dt="2024-04-27T20:17:54.973" v="13069"/>
            <ac:spMkLst>
              <pc:docMk/>
              <pc:sldMasterMk cId="125628189" sldId="2147483798"/>
              <pc:sldLayoutMk cId="2322903772" sldId="2147483804"/>
              <ac:spMk id="77" creationId="{4661D869-119E-C95E-6C7B-E01FA245222E}"/>
            </ac:spMkLst>
          </pc:spChg>
          <pc:spChg chg="add mod">
            <ac:chgData name="Lukas Kozel" userId="5faef357-946f-4c0e-bd5d-396a2e3cc0bf" providerId="ADAL" clId="{26B7CC55-7383-4DEF-BC92-4B5300145D0D}" dt="2024-04-27T20:17:54.973" v="13069"/>
            <ac:spMkLst>
              <pc:docMk/>
              <pc:sldMasterMk cId="125628189" sldId="2147483798"/>
              <pc:sldLayoutMk cId="2322903772" sldId="2147483804"/>
              <ac:spMk id="78" creationId="{B48D9BD1-EBE6-11FF-CEDC-3386D1D53B71}"/>
            </ac:spMkLst>
          </pc:spChg>
          <pc:spChg chg="add mod">
            <ac:chgData name="Lukas Kozel" userId="5faef357-946f-4c0e-bd5d-396a2e3cc0bf" providerId="ADAL" clId="{26B7CC55-7383-4DEF-BC92-4B5300145D0D}" dt="2024-04-27T20:17:54.973" v="13069"/>
            <ac:spMkLst>
              <pc:docMk/>
              <pc:sldMasterMk cId="125628189" sldId="2147483798"/>
              <pc:sldLayoutMk cId="2322903772" sldId="2147483804"/>
              <ac:spMk id="79" creationId="{DF5A2B47-F38D-F47B-1BB6-D141EFFCED40}"/>
            </ac:spMkLst>
          </pc:spChg>
          <pc:spChg chg="add mod">
            <ac:chgData name="Lukas Kozel" userId="5faef357-946f-4c0e-bd5d-396a2e3cc0bf" providerId="ADAL" clId="{26B7CC55-7383-4DEF-BC92-4B5300145D0D}" dt="2024-04-27T20:17:54.973" v="13069"/>
            <ac:spMkLst>
              <pc:docMk/>
              <pc:sldMasterMk cId="125628189" sldId="2147483798"/>
              <pc:sldLayoutMk cId="2322903772" sldId="2147483804"/>
              <ac:spMk id="80" creationId="{785EC166-1AAB-6A86-B237-E004748DA1E5}"/>
            </ac:spMkLst>
          </pc:spChg>
          <pc:spChg chg="add mod">
            <ac:chgData name="Lukas Kozel" userId="5faef357-946f-4c0e-bd5d-396a2e3cc0bf" providerId="ADAL" clId="{26B7CC55-7383-4DEF-BC92-4B5300145D0D}" dt="2024-04-27T20:17:54.973" v="13069"/>
            <ac:spMkLst>
              <pc:docMk/>
              <pc:sldMasterMk cId="125628189" sldId="2147483798"/>
              <pc:sldLayoutMk cId="2322903772" sldId="2147483804"/>
              <ac:spMk id="81" creationId="{1A12AB5F-0592-632A-D229-E111FE8FF136}"/>
            </ac:spMkLst>
          </pc:spChg>
          <pc:spChg chg="add mod">
            <ac:chgData name="Lukas Kozel" userId="5faef357-946f-4c0e-bd5d-396a2e3cc0bf" providerId="ADAL" clId="{26B7CC55-7383-4DEF-BC92-4B5300145D0D}" dt="2024-04-27T20:19:54.135" v="13136" actId="14100"/>
            <ac:spMkLst>
              <pc:docMk/>
              <pc:sldMasterMk cId="125628189" sldId="2147483798"/>
              <pc:sldLayoutMk cId="2322903772" sldId="2147483804"/>
              <ac:spMk id="82" creationId="{76812654-5C7E-F48D-EABC-F9402056C075}"/>
            </ac:spMkLst>
          </pc:spChg>
          <pc:spChg chg="add mod">
            <ac:chgData name="Lukas Kozel" userId="5faef357-946f-4c0e-bd5d-396a2e3cc0bf" providerId="ADAL" clId="{26B7CC55-7383-4DEF-BC92-4B5300145D0D}" dt="2024-04-27T20:19:44.838" v="13133" actId="1076"/>
            <ac:spMkLst>
              <pc:docMk/>
              <pc:sldMasterMk cId="125628189" sldId="2147483798"/>
              <pc:sldLayoutMk cId="2322903772" sldId="2147483804"/>
              <ac:spMk id="83" creationId="{4B01C715-6895-5FA9-ABB2-7CB4D99F8A70}"/>
            </ac:spMkLst>
          </pc:spChg>
          <pc:spChg chg="add mod">
            <ac:chgData name="Lukas Kozel" userId="5faef357-946f-4c0e-bd5d-396a2e3cc0bf" providerId="ADAL" clId="{26B7CC55-7383-4DEF-BC92-4B5300145D0D}" dt="2024-04-27T20:23:14.970" v="13162" actId="14100"/>
            <ac:spMkLst>
              <pc:docMk/>
              <pc:sldMasterMk cId="125628189" sldId="2147483798"/>
              <pc:sldLayoutMk cId="2322903772" sldId="2147483804"/>
              <ac:spMk id="84" creationId="{45A04857-6FA0-D29E-9F39-CDCACA72353A}"/>
            </ac:spMkLst>
          </pc:spChg>
          <pc:spChg chg="add mod">
            <ac:chgData name="Lukas Kozel" userId="5faef357-946f-4c0e-bd5d-396a2e3cc0bf" providerId="ADAL" clId="{26B7CC55-7383-4DEF-BC92-4B5300145D0D}" dt="2024-04-27T20:23:22.666" v="13163" actId="14100"/>
            <ac:spMkLst>
              <pc:docMk/>
              <pc:sldMasterMk cId="125628189" sldId="2147483798"/>
              <pc:sldLayoutMk cId="2322903772" sldId="2147483804"/>
              <ac:spMk id="85" creationId="{A6BA3E77-AD3F-AFC2-C036-5055829CD6E7}"/>
            </ac:spMkLst>
          </pc:spChg>
          <pc:spChg chg="add mod">
            <ac:chgData name="Lukas Kozel" userId="5faef357-946f-4c0e-bd5d-396a2e3cc0bf" providerId="ADAL" clId="{26B7CC55-7383-4DEF-BC92-4B5300145D0D}" dt="2024-04-27T20:24:14.928" v="13228" actId="207"/>
            <ac:spMkLst>
              <pc:docMk/>
              <pc:sldMasterMk cId="125628189" sldId="2147483798"/>
              <pc:sldLayoutMk cId="2322903772" sldId="2147483804"/>
              <ac:spMk id="86" creationId="{0276F819-57FF-905B-F0E2-FAEECE4BE4AB}"/>
            </ac:spMkLst>
          </pc:spChg>
          <pc:spChg chg="add mod">
            <ac:chgData name="Lukas Kozel" userId="5faef357-946f-4c0e-bd5d-396a2e3cc0bf" providerId="ADAL" clId="{26B7CC55-7383-4DEF-BC92-4B5300145D0D}" dt="2024-04-27T20:24:05.162" v="13227" actId="1076"/>
            <ac:spMkLst>
              <pc:docMk/>
              <pc:sldMasterMk cId="125628189" sldId="2147483798"/>
              <pc:sldLayoutMk cId="2322903772" sldId="2147483804"/>
              <ac:spMk id="87" creationId="{028FE426-C034-48C0-1376-760C53483E34}"/>
            </ac:spMkLst>
          </pc:spChg>
          <pc:spChg chg="add mod">
            <ac:chgData name="Lukas Kozel" userId="5faef357-946f-4c0e-bd5d-396a2e3cc0bf" providerId="ADAL" clId="{26B7CC55-7383-4DEF-BC92-4B5300145D0D}" dt="2024-04-27T20:24:40.127" v="13245" actId="20577"/>
            <ac:spMkLst>
              <pc:docMk/>
              <pc:sldMasterMk cId="125628189" sldId="2147483798"/>
              <pc:sldLayoutMk cId="2322903772" sldId="2147483804"/>
              <ac:spMk id="88" creationId="{9BE68C4A-D5FC-F029-D0AE-C75937455918}"/>
            </ac:spMkLst>
          </pc:spChg>
          <pc:spChg chg="add mod">
            <ac:chgData name="Lukas Kozel" userId="5faef357-946f-4c0e-bd5d-396a2e3cc0bf" providerId="ADAL" clId="{26B7CC55-7383-4DEF-BC92-4B5300145D0D}" dt="2024-04-27T20:24:53.113" v="13266" actId="14100"/>
            <ac:spMkLst>
              <pc:docMk/>
              <pc:sldMasterMk cId="125628189" sldId="2147483798"/>
              <pc:sldLayoutMk cId="2322903772" sldId="2147483804"/>
              <ac:spMk id="89" creationId="{3C8D719F-B696-A21B-DF2E-BCD34AA187F0}"/>
            </ac:spMkLst>
          </pc:spChg>
          <pc:spChg chg="add mod">
            <ac:chgData name="Lukas Kozel" userId="5faef357-946f-4c0e-bd5d-396a2e3cc0bf" providerId="ADAL" clId="{26B7CC55-7383-4DEF-BC92-4B5300145D0D}" dt="2024-04-27T20:25:20.141" v="13286" actId="20577"/>
            <ac:spMkLst>
              <pc:docMk/>
              <pc:sldMasterMk cId="125628189" sldId="2147483798"/>
              <pc:sldLayoutMk cId="2322903772" sldId="2147483804"/>
              <ac:spMk id="90" creationId="{F0B826FE-0491-19B9-7B2D-493DD5A635CF}"/>
            </ac:spMkLst>
          </pc:spChg>
          <pc:spChg chg="add mod">
            <ac:chgData name="Lukas Kozel" userId="5faef357-946f-4c0e-bd5d-396a2e3cc0bf" providerId="ADAL" clId="{26B7CC55-7383-4DEF-BC92-4B5300145D0D}" dt="2024-04-27T20:25:39.287" v="13335" actId="20577"/>
            <ac:spMkLst>
              <pc:docMk/>
              <pc:sldMasterMk cId="125628189" sldId="2147483798"/>
              <pc:sldLayoutMk cId="2322903772" sldId="2147483804"/>
              <ac:spMk id="91" creationId="{8D829B7A-9781-2175-D830-66A98F0389C0}"/>
            </ac:spMkLst>
          </pc:spChg>
          <pc:spChg chg="add mod">
            <ac:chgData name="Lukas Kozel" userId="5faef357-946f-4c0e-bd5d-396a2e3cc0bf" providerId="ADAL" clId="{26B7CC55-7383-4DEF-BC92-4B5300145D0D}" dt="2024-04-27T20:27:21.559" v="13497" actId="207"/>
            <ac:spMkLst>
              <pc:docMk/>
              <pc:sldMasterMk cId="125628189" sldId="2147483798"/>
              <pc:sldLayoutMk cId="2322903772" sldId="2147483804"/>
              <ac:spMk id="92" creationId="{CF42B1F2-2A17-B912-A759-FCEE87884DCF}"/>
            </ac:spMkLst>
          </pc:spChg>
          <pc:spChg chg="add mod">
            <ac:chgData name="Lukas Kozel" userId="5faef357-946f-4c0e-bd5d-396a2e3cc0bf" providerId="ADAL" clId="{26B7CC55-7383-4DEF-BC92-4B5300145D0D}" dt="2024-04-27T20:26:59.188" v="13493" actId="14100"/>
            <ac:spMkLst>
              <pc:docMk/>
              <pc:sldMasterMk cId="125628189" sldId="2147483798"/>
              <pc:sldLayoutMk cId="2322903772" sldId="2147483804"/>
              <ac:spMk id="93" creationId="{9754FC0A-DAEC-191A-7B5B-B19F69B3BD4B}"/>
            </ac:spMkLst>
          </pc:spChg>
          <pc:spChg chg="add mod">
            <ac:chgData name="Lukas Kozel" userId="5faef357-946f-4c0e-bd5d-396a2e3cc0bf" providerId="ADAL" clId="{26B7CC55-7383-4DEF-BC92-4B5300145D0D}" dt="2024-04-27T20:27:48.012" v="13530" actId="20577"/>
            <ac:spMkLst>
              <pc:docMk/>
              <pc:sldMasterMk cId="125628189" sldId="2147483798"/>
              <pc:sldLayoutMk cId="2322903772" sldId="2147483804"/>
              <ac:spMk id="94" creationId="{4D8BE7F3-D47B-1CBE-A208-36586F24901F}"/>
            </ac:spMkLst>
          </pc:spChg>
          <pc:spChg chg="add mod">
            <ac:chgData name="Lukas Kozel" userId="5faef357-946f-4c0e-bd5d-396a2e3cc0bf" providerId="ADAL" clId="{26B7CC55-7383-4DEF-BC92-4B5300145D0D}" dt="2024-04-27T20:28:27.594" v="13680" actId="20577"/>
            <ac:spMkLst>
              <pc:docMk/>
              <pc:sldMasterMk cId="125628189" sldId="2147483798"/>
              <pc:sldLayoutMk cId="2322903772" sldId="2147483804"/>
              <ac:spMk id="95" creationId="{6A71ADBE-E0A0-CA1C-85E4-2C7211FEF36A}"/>
            </ac:spMkLst>
          </pc:spChg>
          <pc:cxnChg chg="add del mod">
            <ac:chgData name="Lukas Kozel" userId="5faef357-946f-4c0e-bd5d-396a2e3cc0bf" providerId="ADAL" clId="{26B7CC55-7383-4DEF-BC92-4B5300145D0D}" dt="2024-04-27T20:11:47.410" v="12951"/>
            <ac:cxnSpMkLst>
              <pc:docMk/>
              <pc:sldMasterMk cId="125628189" sldId="2147483798"/>
              <pc:sldLayoutMk cId="2322903772" sldId="2147483804"/>
              <ac:cxnSpMk id="13" creationId="{E3D21B11-4003-B483-39FB-1287B8FA05B5}"/>
            </ac:cxnSpMkLst>
          </pc:cxnChg>
          <pc:cxnChg chg="add del mod">
            <ac:chgData name="Lukas Kozel" userId="5faef357-946f-4c0e-bd5d-396a2e3cc0bf" providerId="ADAL" clId="{26B7CC55-7383-4DEF-BC92-4B5300145D0D}" dt="2024-04-27T20:11:47.410" v="12951"/>
            <ac:cxnSpMkLst>
              <pc:docMk/>
              <pc:sldMasterMk cId="125628189" sldId="2147483798"/>
              <pc:sldLayoutMk cId="2322903772" sldId="2147483804"/>
              <ac:cxnSpMk id="15" creationId="{A4B973F2-D8D7-744F-EA6B-751A69ED571F}"/>
            </ac:cxnSpMkLst>
          </pc:cxnChg>
          <pc:cxnChg chg="add del mod">
            <ac:chgData name="Lukas Kozel" userId="5faef357-946f-4c0e-bd5d-396a2e3cc0bf" providerId="ADAL" clId="{26B7CC55-7383-4DEF-BC92-4B5300145D0D}" dt="2024-04-27T20:11:47.410" v="12951"/>
            <ac:cxnSpMkLst>
              <pc:docMk/>
              <pc:sldMasterMk cId="125628189" sldId="2147483798"/>
              <pc:sldLayoutMk cId="2322903772" sldId="2147483804"/>
              <ac:cxnSpMk id="16" creationId="{561068B3-C0C9-A667-9140-3D3DE2230AEE}"/>
            </ac:cxnSpMkLst>
          </pc:cxnChg>
          <pc:cxnChg chg="add del mod">
            <ac:chgData name="Lukas Kozel" userId="5faef357-946f-4c0e-bd5d-396a2e3cc0bf" providerId="ADAL" clId="{26B7CC55-7383-4DEF-BC92-4B5300145D0D}" dt="2024-04-27T20:11:47.410" v="12951"/>
            <ac:cxnSpMkLst>
              <pc:docMk/>
              <pc:sldMasterMk cId="125628189" sldId="2147483798"/>
              <pc:sldLayoutMk cId="2322903772" sldId="2147483804"/>
              <ac:cxnSpMk id="17" creationId="{C35B7279-A6AC-7FF3-BBA2-56D1DBA92372}"/>
            </ac:cxnSpMkLst>
          </pc:cxnChg>
          <pc:cxnChg chg="add del mod">
            <ac:chgData name="Lukas Kozel" userId="5faef357-946f-4c0e-bd5d-396a2e3cc0bf" providerId="ADAL" clId="{26B7CC55-7383-4DEF-BC92-4B5300145D0D}" dt="2024-04-27T20:11:47.410" v="12951"/>
            <ac:cxnSpMkLst>
              <pc:docMk/>
              <pc:sldMasterMk cId="125628189" sldId="2147483798"/>
              <pc:sldLayoutMk cId="2322903772" sldId="2147483804"/>
              <ac:cxnSpMk id="18" creationId="{22AA15A0-5942-CD18-12F2-3192AEC601A3}"/>
            </ac:cxnSpMkLst>
          </pc:cxnChg>
          <pc:cxnChg chg="add del mod">
            <ac:chgData name="Lukas Kozel" userId="5faef357-946f-4c0e-bd5d-396a2e3cc0bf" providerId="ADAL" clId="{26B7CC55-7383-4DEF-BC92-4B5300145D0D}" dt="2024-04-27T20:18:13.597" v="13070" actId="478"/>
            <ac:cxnSpMkLst>
              <pc:docMk/>
              <pc:sldMasterMk cId="125628189" sldId="2147483798"/>
              <pc:sldLayoutMk cId="2322903772" sldId="2147483804"/>
              <ac:cxnSpMk id="32" creationId="{CDE4F94D-E9CD-89B8-22FB-B1753994519C}"/>
            </ac:cxnSpMkLst>
          </pc:cxnChg>
          <pc:cxnChg chg="add del mod">
            <ac:chgData name="Lukas Kozel" userId="5faef357-946f-4c0e-bd5d-396a2e3cc0bf" providerId="ADAL" clId="{26B7CC55-7383-4DEF-BC92-4B5300145D0D}" dt="2024-04-27T20:18:13.597" v="13070" actId="478"/>
            <ac:cxnSpMkLst>
              <pc:docMk/>
              <pc:sldMasterMk cId="125628189" sldId="2147483798"/>
              <pc:sldLayoutMk cId="2322903772" sldId="2147483804"/>
              <ac:cxnSpMk id="33" creationId="{AC1D1179-6CDE-C34E-4DEC-8F7079B8E11D}"/>
            </ac:cxnSpMkLst>
          </pc:cxnChg>
          <pc:cxnChg chg="add del mod">
            <ac:chgData name="Lukas Kozel" userId="5faef357-946f-4c0e-bd5d-396a2e3cc0bf" providerId="ADAL" clId="{26B7CC55-7383-4DEF-BC92-4B5300145D0D}" dt="2024-04-27T20:18:13.597" v="13070" actId="478"/>
            <ac:cxnSpMkLst>
              <pc:docMk/>
              <pc:sldMasterMk cId="125628189" sldId="2147483798"/>
              <pc:sldLayoutMk cId="2322903772" sldId="2147483804"/>
              <ac:cxnSpMk id="34" creationId="{18F77960-631E-DEE2-095E-5D1FFF61BF0F}"/>
            </ac:cxnSpMkLst>
          </pc:cxnChg>
          <pc:cxnChg chg="add del mod">
            <ac:chgData name="Lukas Kozel" userId="5faef357-946f-4c0e-bd5d-396a2e3cc0bf" providerId="ADAL" clId="{26B7CC55-7383-4DEF-BC92-4B5300145D0D}" dt="2024-04-27T20:18:13.597" v="13070" actId="478"/>
            <ac:cxnSpMkLst>
              <pc:docMk/>
              <pc:sldMasterMk cId="125628189" sldId="2147483798"/>
              <pc:sldLayoutMk cId="2322903772" sldId="2147483804"/>
              <ac:cxnSpMk id="35" creationId="{5A0D7560-18AC-0A52-B293-8D155F5E31C3}"/>
            </ac:cxnSpMkLst>
          </pc:cxnChg>
          <pc:cxnChg chg="add del mod">
            <ac:chgData name="Lukas Kozel" userId="5faef357-946f-4c0e-bd5d-396a2e3cc0bf" providerId="ADAL" clId="{26B7CC55-7383-4DEF-BC92-4B5300145D0D}" dt="2024-04-27T20:18:13.597" v="13070" actId="478"/>
            <ac:cxnSpMkLst>
              <pc:docMk/>
              <pc:sldMasterMk cId="125628189" sldId="2147483798"/>
              <pc:sldLayoutMk cId="2322903772" sldId="2147483804"/>
              <ac:cxnSpMk id="36" creationId="{A26DFB73-A823-18A4-E2DA-04E31D74461A}"/>
            </ac:cxnSpMkLst>
          </pc:cxnChg>
        </pc:sldLayoutChg>
        <pc:sldLayoutChg chg="del">
          <pc:chgData name="Lukas Kozel" userId="5faef357-946f-4c0e-bd5d-396a2e3cc0bf" providerId="ADAL" clId="{26B7CC55-7383-4DEF-BC92-4B5300145D0D}" dt="2024-04-27T20:05:19.126" v="12901" actId="47"/>
          <pc:sldLayoutMkLst>
            <pc:docMk/>
            <pc:sldMasterMk cId="125628189" sldId="2147483798"/>
            <pc:sldLayoutMk cId="3056622790" sldId="2147483804"/>
          </pc:sldLayoutMkLst>
        </pc:sldLayoutChg>
        <pc:sldLayoutChg chg="addSp delSp modSp add mod modTransition">
          <pc:chgData name="Lukas Kozel" userId="5faef357-946f-4c0e-bd5d-396a2e3cc0bf" providerId="ADAL" clId="{26B7CC55-7383-4DEF-BC92-4B5300145D0D}" dt="2024-04-27T20:31:09.539" v="13924" actId="207"/>
          <pc:sldLayoutMkLst>
            <pc:docMk/>
            <pc:sldMasterMk cId="125628189" sldId="2147483798"/>
            <pc:sldLayoutMk cId="224478327" sldId="2147483805"/>
          </pc:sldLayoutMkLst>
          <pc:spChg chg="mod ord">
            <ac:chgData name="Lukas Kozel" userId="5faef357-946f-4c0e-bd5d-396a2e3cc0bf" providerId="ADAL" clId="{26B7CC55-7383-4DEF-BC92-4B5300145D0D}" dt="2024-04-27T20:30:05.008" v="13860"/>
            <ac:spMkLst>
              <pc:docMk/>
              <pc:sldMasterMk cId="125628189" sldId="2147483798"/>
              <pc:sldLayoutMk cId="224478327" sldId="2147483805"/>
              <ac:spMk id="2" creationId="{2A0067F3-F027-DB80-B04D-4B3A310C715E}"/>
            </ac:spMkLst>
          </pc:spChg>
          <pc:spChg chg="del">
            <ac:chgData name="Lukas Kozel" userId="5faef357-946f-4c0e-bd5d-396a2e3cc0bf" providerId="ADAL" clId="{26B7CC55-7383-4DEF-BC92-4B5300145D0D}" dt="2024-04-27T20:29:17.186" v="13688" actId="478"/>
            <ac:spMkLst>
              <pc:docMk/>
              <pc:sldMasterMk cId="125628189" sldId="2147483798"/>
              <pc:sldLayoutMk cId="224478327" sldId="2147483805"/>
              <ac:spMk id="3" creationId="{F64C78AA-9F7E-B0FC-0459-1DE77EF64A65}"/>
            </ac:spMkLst>
          </pc:spChg>
          <pc:spChg chg="mod ord">
            <ac:chgData name="Lukas Kozel" userId="5faef357-946f-4c0e-bd5d-396a2e3cc0bf" providerId="ADAL" clId="{26B7CC55-7383-4DEF-BC92-4B5300145D0D}" dt="2024-04-27T20:30:05.006" v="13858"/>
            <ac:spMkLst>
              <pc:docMk/>
              <pc:sldMasterMk cId="125628189" sldId="2147483798"/>
              <pc:sldLayoutMk cId="224478327" sldId="2147483805"/>
              <ac:spMk id="4" creationId="{179F17A9-19D3-2552-4F38-A7799F1B381F}"/>
            </ac:spMkLst>
          </pc:spChg>
          <pc:spChg chg="add mod ord">
            <ac:chgData name="Lukas Kozel" userId="5faef357-946f-4c0e-bd5d-396a2e3cc0bf" providerId="ADAL" clId="{26B7CC55-7383-4DEF-BC92-4B5300145D0D}" dt="2024-04-27T20:30:04.988" v="13842"/>
            <ac:spMkLst>
              <pc:docMk/>
              <pc:sldMasterMk cId="125628189" sldId="2147483798"/>
              <pc:sldLayoutMk cId="224478327" sldId="2147483805"/>
              <ac:spMk id="5" creationId="{7B4FDD42-F30D-5939-B0BE-13904DDBADDB}"/>
            </ac:spMkLst>
          </pc:spChg>
          <pc:spChg chg="del">
            <ac:chgData name="Lukas Kozel" userId="5faef357-946f-4c0e-bd5d-396a2e3cc0bf" providerId="ADAL" clId="{26B7CC55-7383-4DEF-BC92-4B5300145D0D}" dt="2024-04-27T20:29:19.435" v="13689" actId="478"/>
            <ac:spMkLst>
              <pc:docMk/>
              <pc:sldMasterMk cId="125628189" sldId="2147483798"/>
              <pc:sldLayoutMk cId="224478327" sldId="2147483805"/>
              <ac:spMk id="7" creationId="{B8C7C7DB-CE90-39EE-C317-44F518F9C4D5}"/>
            </ac:spMkLst>
          </pc:spChg>
          <pc:spChg chg="add mod ord">
            <ac:chgData name="Lukas Kozel" userId="5faef357-946f-4c0e-bd5d-396a2e3cc0bf" providerId="ADAL" clId="{26B7CC55-7383-4DEF-BC92-4B5300145D0D}" dt="2024-04-27T20:30:05.002" v="13854"/>
            <ac:spMkLst>
              <pc:docMk/>
              <pc:sldMasterMk cId="125628189" sldId="2147483798"/>
              <pc:sldLayoutMk cId="224478327" sldId="2147483805"/>
              <ac:spMk id="8" creationId="{0D45B83D-0311-BEB5-DC30-CA8CE6DB1D02}"/>
            </ac:spMkLst>
          </pc:spChg>
          <pc:spChg chg="mod ord">
            <ac:chgData name="Lukas Kozel" userId="5faef357-946f-4c0e-bd5d-396a2e3cc0bf" providerId="ADAL" clId="{26B7CC55-7383-4DEF-BC92-4B5300145D0D}" dt="2024-04-27T20:30:05.004" v="13856"/>
            <ac:spMkLst>
              <pc:docMk/>
              <pc:sldMasterMk cId="125628189" sldId="2147483798"/>
              <pc:sldLayoutMk cId="224478327" sldId="2147483805"/>
              <ac:spMk id="14" creationId="{2D901781-8073-8C1C-7C5F-5E54ED276D45}"/>
            </ac:spMkLst>
          </pc:spChg>
          <pc:spChg chg="mod ord">
            <ac:chgData name="Lukas Kozel" userId="5faef357-946f-4c0e-bd5d-396a2e3cc0bf" providerId="ADAL" clId="{26B7CC55-7383-4DEF-BC92-4B5300145D0D}" dt="2024-04-27T20:30:05.010" v="13862"/>
            <ac:spMkLst>
              <pc:docMk/>
              <pc:sldMasterMk cId="125628189" sldId="2147483798"/>
              <pc:sldLayoutMk cId="224478327" sldId="2147483805"/>
              <ac:spMk id="40" creationId="{1B84D85B-F031-783F-DBD4-761CC173BD65}"/>
            </ac:spMkLst>
          </pc:spChg>
          <pc:spChg chg="mod ord">
            <ac:chgData name="Lukas Kozel" userId="5faef357-946f-4c0e-bd5d-396a2e3cc0bf" providerId="ADAL" clId="{26B7CC55-7383-4DEF-BC92-4B5300145D0D}" dt="2024-04-27T20:31:09.539" v="13924" actId="207"/>
            <ac:spMkLst>
              <pc:docMk/>
              <pc:sldMasterMk cId="125628189" sldId="2147483798"/>
              <pc:sldLayoutMk cId="224478327" sldId="2147483805"/>
              <ac:spMk id="70" creationId="{23F00AD3-AA20-3B0A-8716-F253159C108C}"/>
            </ac:spMkLst>
          </pc:spChg>
          <pc:spChg chg="mod ord">
            <ac:chgData name="Lukas Kozel" userId="5faef357-946f-4c0e-bd5d-396a2e3cc0bf" providerId="ADAL" clId="{26B7CC55-7383-4DEF-BC92-4B5300145D0D}" dt="2024-04-27T20:31:09.539" v="13924" actId="207"/>
            <ac:spMkLst>
              <pc:docMk/>
              <pc:sldMasterMk cId="125628189" sldId="2147483798"/>
              <pc:sldLayoutMk cId="224478327" sldId="2147483805"/>
              <ac:spMk id="71" creationId="{AD7C3AB5-DBDF-5216-699E-9D809CAF00FD}"/>
            </ac:spMkLst>
          </pc:spChg>
          <pc:spChg chg="mod ord">
            <ac:chgData name="Lukas Kozel" userId="5faef357-946f-4c0e-bd5d-396a2e3cc0bf" providerId="ADAL" clId="{26B7CC55-7383-4DEF-BC92-4B5300145D0D}" dt="2024-04-27T20:31:09.539" v="13924" actId="207"/>
            <ac:spMkLst>
              <pc:docMk/>
              <pc:sldMasterMk cId="125628189" sldId="2147483798"/>
              <pc:sldLayoutMk cId="224478327" sldId="2147483805"/>
              <ac:spMk id="72" creationId="{94D51BD8-83CC-44A5-3146-465D1F9F1B92}"/>
            </ac:spMkLst>
          </pc:spChg>
          <pc:spChg chg="mod ord">
            <ac:chgData name="Lukas Kozel" userId="5faef357-946f-4c0e-bd5d-396a2e3cc0bf" providerId="ADAL" clId="{26B7CC55-7383-4DEF-BC92-4B5300145D0D}" dt="2024-04-27T20:31:09.539" v="13924" actId="207"/>
            <ac:spMkLst>
              <pc:docMk/>
              <pc:sldMasterMk cId="125628189" sldId="2147483798"/>
              <pc:sldLayoutMk cId="224478327" sldId="2147483805"/>
              <ac:spMk id="73" creationId="{0C741103-2C92-C6C4-E993-7438F22ECC38}"/>
            </ac:spMkLst>
          </pc:spChg>
          <pc:spChg chg="mod ord">
            <ac:chgData name="Lukas Kozel" userId="5faef357-946f-4c0e-bd5d-396a2e3cc0bf" providerId="ADAL" clId="{26B7CC55-7383-4DEF-BC92-4B5300145D0D}" dt="2024-04-27T20:31:09.539" v="13924" actId="207"/>
            <ac:spMkLst>
              <pc:docMk/>
              <pc:sldMasterMk cId="125628189" sldId="2147483798"/>
              <pc:sldLayoutMk cId="224478327" sldId="2147483805"/>
              <ac:spMk id="74" creationId="{1B81C964-8C9E-CDD6-BA36-949C46DF7942}"/>
            </ac:spMkLst>
          </pc:spChg>
          <pc:spChg chg="mod ord">
            <ac:chgData name="Lukas Kozel" userId="5faef357-946f-4c0e-bd5d-396a2e3cc0bf" providerId="ADAL" clId="{26B7CC55-7383-4DEF-BC92-4B5300145D0D}" dt="2024-04-27T20:31:09.539" v="13924" actId="207"/>
            <ac:spMkLst>
              <pc:docMk/>
              <pc:sldMasterMk cId="125628189" sldId="2147483798"/>
              <pc:sldLayoutMk cId="224478327" sldId="2147483805"/>
              <ac:spMk id="75" creationId="{7769D4C4-D80D-CC66-7342-AFBBFE815E7F}"/>
            </ac:spMkLst>
          </pc:spChg>
          <pc:spChg chg="mod ord">
            <ac:chgData name="Lukas Kozel" userId="5faef357-946f-4c0e-bd5d-396a2e3cc0bf" providerId="ADAL" clId="{26B7CC55-7383-4DEF-BC92-4B5300145D0D}" dt="2024-04-27T20:31:09.539" v="13924" actId="207"/>
            <ac:spMkLst>
              <pc:docMk/>
              <pc:sldMasterMk cId="125628189" sldId="2147483798"/>
              <pc:sldLayoutMk cId="224478327" sldId="2147483805"/>
              <ac:spMk id="76" creationId="{C4E7B869-0D87-E3E5-85DB-DDEE6662F589}"/>
            </ac:spMkLst>
          </pc:spChg>
          <pc:spChg chg="mod ord">
            <ac:chgData name="Lukas Kozel" userId="5faef357-946f-4c0e-bd5d-396a2e3cc0bf" providerId="ADAL" clId="{26B7CC55-7383-4DEF-BC92-4B5300145D0D}" dt="2024-04-27T20:31:09.539" v="13924" actId="207"/>
            <ac:spMkLst>
              <pc:docMk/>
              <pc:sldMasterMk cId="125628189" sldId="2147483798"/>
              <pc:sldLayoutMk cId="224478327" sldId="2147483805"/>
              <ac:spMk id="77" creationId="{4661D869-119E-C95E-6C7B-E01FA245222E}"/>
            </ac:spMkLst>
          </pc:spChg>
          <pc:spChg chg="mod ord">
            <ac:chgData name="Lukas Kozel" userId="5faef357-946f-4c0e-bd5d-396a2e3cc0bf" providerId="ADAL" clId="{26B7CC55-7383-4DEF-BC92-4B5300145D0D}" dt="2024-04-27T20:31:09.539" v="13924" actId="207"/>
            <ac:spMkLst>
              <pc:docMk/>
              <pc:sldMasterMk cId="125628189" sldId="2147483798"/>
              <pc:sldLayoutMk cId="224478327" sldId="2147483805"/>
              <ac:spMk id="78" creationId="{B48D9BD1-EBE6-11FF-CEDC-3386D1D53B71}"/>
            </ac:spMkLst>
          </pc:spChg>
          <pc:spChg chg="mod ord">
            <ac:chgData name="Lukas Kozel" userId="5faef357-946f-4c0e-bd5d-396a2e3cc0bf" providerId="ADAL" clId="{26B7CC55-7383-4DEF-BC92-4B5300145D0D}" dt="2024-04-27T20:31:09.539" v="13924" actId="207"/>
            <ac:spMkLst>
              <pc:docMk/>
              <pc:sldMasterMk cId="125628189" sldId="2147483798"/>
              <pc:sldLayoutMk cId="224478327" sldId="2147483805"/>
              <ac:spMk id="79" creationId="{DF5A2B47-F38D-F47B-1BB6-D141EFFCED40}"/>
            </ac:spMkLst>
          </pc:spChg>
          <pc:spChg chg="mod ord">
            <ac:chgData name="Lukas Kozel" userId="5faef357-946f-4c0e-bd5d-396a2e3cc0bf" providerId="ADAL" clId="{26B7CC55-7383-4DEF-BC92-4B5300145D0D}" dt="2024-04-27T20:31:09.539" v="13924" actId="207"/>
            <ac:spMkLst>
              <pc:docMk/>
              <pc:sldMasterMk cId="125628189" sldId="2147483798"/>
              <pc:sldLayoutMk cId="224478327" sldId="2147483805"/>
              <ac:spMk id="80" creationId="{785EC166-1AAB-6A86-B237-E004748DA1E5}"/>
            </ac:spMkLst>
          </pc:spChg>
          <pc:spChg chg="mod ord">
            <ac:chgData name="Lukas Kozel" userId="5faef357-946f-4c0e-bd5d-396a2e3cc0bf" providerId="ADAL" clId="{26B7CC55-7383-4DEF-BC92-4B5300145D0D}" dt="2024-04-27T20:31:09.539" v="13924" actId="207"/>
            <ac:spMkLst>
              <pc:docMk/>
              <pc:sldMasterMk cId="125628189" sldId="2147483798"/>
              <pc:sldLayoutMk cId="224478327" sldId="2147483805"/>
              <ac:spMk id="81" creationId="{1A12AB5F-0592-632A-D229-E111FE8FF136}"/>
            </ac:spMkLst>
          </pc:spChg>
          <pc:spChg chg="mod ord">
            <ac:chgData name="Lukas Kozel" userId="5faef357-946f-4c0e-bd5d-396a2e3cc0bf" providerId="ADAL" clId="{26B7CC55-7383-4DEF-BC92-4B5300145D0D}" dt="2024-04-27T20:30:29.785" v="13919" actId="207"/>
            <ac:spMkLst>
              <pc:docMk/>
              <pc:sldMasterMk cId="125628189" sldId="2147483798"/>
              <pc:sldLayoutMk cId="224478327" sldId="2147483805"/>
              <ac:spMk id="82" creationId="{76812654-5C7E-F48D-EABC-F9402056C075}"/>
            </ac:spMkLst>
          </pc:spChg>
          <pc:spChg chg="mod ord">
            <ac:chgData name="Lukas Kozel" userId="5faef357-946f-4c0e-bd5d-396a2e3cc0bf" providerId="ADAL" clId="{26B7CC55-7383-4DEF-BC92-4B5300145D0D}" dt="2024-04-27T20:30:05.035" v="13890"/>
            <ac:spMkLst>
              <pc:docMk/>
              <pc:sldMasterMk cId="125628189" sldId="2147483798"/>
              <pc:sldLayoutMk cId="224478327" sldId="2147483805"/>
              <ac:spMk id="83" creationId="{4B01C715-6895-5FA9-ABB2-7CB4D99F8A70}"/>
            </ac:spMkLst>
          </pc:spChg>
          <pc:spChg chg="mod ord">
            <ac:chgData name="Lukas Kozel" userId="5faef357-946f-4c0e-bd5d-396a2e3cc0bf" providerId="ADAL" clId="{26B7CC55-7383-4DEF-BC92-4B5300145D0D}" dt="2024-04-27T20:30:05.037" v="13892"/>
            <ac:spMkLst>
              <pc:docMk/>
              <pc:sldMasterMk cId="125628189" sldId="2147483798"/>
              <pc:sldLayoutMk cId="224478327" sldId="2147483805"/>
              <ac:spMk id="84" creationId="{45A04857-6FA0-D29E-9F39-CDCACA72353A}"/>
            </ac:spMkLst>
          </pc:spChg>
          <pc:spChg chg="mod ord">
            <ac:chgData name="Lukas Kozel" userId="5faef357-946f-4c0e-bd5d-396a2e3cc0bf" providerId="ADAL" clId="{26B7CC55-7383-4DEF-BC92-4B5300145D0D}" dt="2024-04-27T20:30:05.040" v="13894"/>
            <ac:spMkLst>
              <pc:docMk/>
              <pc:sldMasterMk cId="125628189" sldId="2147483798"/>
              <pc:sldLayoutMk cId="224478327" sldId="2147483805"/>
              <ac:spMk id="85" creationId="{A6BA3E77-AD3F-AFC2-C036-5055829CD6E7}"/>
            </ac:spMkLst>
          </pc:spChg>
          <pc:spChg chg="mod ord">
            <ac:chgData name="Lukas Kozel" userId="5faef357-946f-4c0e-bd5d-396a2e3cc0bf" providerId="ADAL" clId="{26B7CC55-7383-4DEF-BC92-4B5300145D0D}" dt="2024-04-27T20:30:05.042" v="13896"/>
            <ac:spMkLst>
              <pc:docMk/>
              <pc:sldMasterMk cId="125628189" sldId="2147483798"/>
              <pc:sldLayoutMk cId="224478327" sldId="2147483805"/>
              <ac:spMk id="86" creationId="{0276F819-57FF-905B-F0E2-FAEECE4BE4AB}"/>
            </ac:spMkLst>
          </pc:spChg>
          <pc:spChg chg="mod ord">
            <ac:chgData name="Lukas Kozel" userId="5faef357-946f-4c0e-bd5d-396a2e3cc0bf" providerId="ADAL" clId="{26B7CC55-7383-4DEF-BC92-4B5300145D0D}" dt="2024-04-27T20:30:05.044" v="13898"/>
            <ac:spMkLst>
              <pc:docMk/>
              <pc:sldMasterMk cId="125628189" sldId="2147483798"/>
              <pc:sldLayoutMk cId="224478327" sldId="2147483805"/>
              <ac:spMk id="87" creationId="{028FE426-C034-48C0-1376-760C53483E34}"/>
            </ac:spMkLst>
          </pc:spChg>
          <pc:spChg chg="mod ord">
            <ac:chgData name="Lukas Kozel" userId="5faef357-946f-4c0e-bd5d-396a2e3cc0bf" providerId="ADAL" clId="{26B7CC55-7383-4DEF-BC92-4B5300145D0D}" dt="2024-04-27T20:30:05.046" v="13900"/>
            <ac:spMkLst>
              <pc:docMk/>
              <pc:sldMasterMk cId="125628189" sldId="2147483798"/>
              <pc:sldLayoutMk cId="224478327" sldId="2147483805"/>
              <ac:spMk id="88" creationId="{9BE68C4A-D5FC-F029-D0AE-C75937455918}"/>
            </ac:spMkLst>
          </pc:spChg>
          <pc:spChg chg="mod ord">
            <ac:chgData name="Lukas Kozel" userId="5faef357-946f-4c0e-bd5d-396a2e3cc0bf" providerId="ADAL" clId="{26B7CC55-7383-4DEF-BC92-4B5300145D0D}" dt="2024-04-27T20:30:05.047" v="13902"/>
            <ac:spMkLst>
              <pc:docMk/>
              <pc:sldMasterMk cId="125628189" sldId="2147483798"/>
              <pc:sldLayoutMk cId="224478327" sldId="2147483805"/>
              <ac:spMk id="89" creationId="{3C8D719F-B696-A21B-DF2E-BCD34AA187F0}"/>
            </ac:spMkLst>
          </pc:spChg>
          <pc:spChg chg="mod ord">
            <ac:chgData name="Lukas Kozel" userId="5faef357-946f-4c0e-bd5d-396a2e3cc0bf" providerId="ADAL" clId="{26B7CC55-7383-4DEF-BC92-4B5300145D0D}" dt="2024-04-27T20:30:05.050" v="13904"/>
            <ac:spMkLst>
              <pc:docMk/>
              <pc:sldMasterMk cId="125628189" sldId="2147483798"/>
              <pc:sldLayoutMk cId="224478327" sldId="2147483805"/>
              <ac:spMk id="90" creationId="{F0B826FE-0491-19B9-7B2D-493DD5A635CF}"/>
            </ac:spMkLst>
          </pc:spChg>
          <pc:spChg chg="mod ord">
            <ac:chgData name="Lukas Kozel" userId="5faef357-946f-4c0e-bd5d-396a2e3cc0bf" providerId="ADAL" clId="{26B7CC55-7383-4DEF-BC92-4B5300145D0D}" dt="2024-04-27T20:30:05.051" v="13906"/>
            <ac:spMkLst>
              <pc:docMk/>
              <pc:sldMasterMk cId="125628189" sldId="2147483798"/>
              <pc:sldLayoutMk cId="224478327" sldId="2147483805"/>
              <ac:spMk id="91" creationId="{8D829B7A-9781-2175-D830-66A98F0389C0}"/>
            </ac:spMkLst>
          </pc:spChg>
          <pc:spChg chg="mod ord">
            <ac:chgData name="Lukas Kozel" userId="5faef357-946f-4c0e-bd5d-396a2e3cc0bf" providerId="ADAL" clId="{26B7CC55-7383-4DEF-BC92-4B5300145D0D}" dt="2024-04-27T20:30:05.053" v="13908"/>
            <ac:spMkLst>
              <pc:docMk/>
              <pc:sldMasterMk cId="125628189" sldId="2147483798"/>
              <pc:sldLayoutMk cId="224478327" sldId="2147483805"/>
              <ac:spMk id="92" creationId="{CF42B1F2-2A17-B912-A759-FCEE87884DCF}"/>
            </ac:spMkLst>
          </pc:spChg>
          <pc:spChg chg="mod ord">
            <ac:chgData name="Lukas Kozel" userId="5faef357-946f-4c0e-bd5d-396a2e3cc0bf" providerId="ADAL" clId="{26B7CC55-7383-4DEF-BC92-4B5300145D0D}" dt="2024-04-27T20:30:05.055" v="13910"/>
            <ac:spMkLst>
              <pc:docMk/>
              <pc:sldMasterMk cId="125628189" sldId="2147483798"/>
              <pc:sldLayoutMk cId="224478327" sldId="2147483805"/>
              <ac:spMk id="93" creationId="{9754FC0A-DAEC-191A-7B5B-B19F69B3BD4B}"/>
            </ac:spMkLst>
          </pc:spChg>
          <pc:spChg chg="mod ord">
            <ac:chgData name="Lukas Kozel" userId="5faef357-946f-4c0e-bd5d-396a2e3cc0bf" providerId="ADAL" clId="{26B7CC55-7383-4DEF-BC92-4B5300145D0D}" dt="2024-04-27T20:30:05.056" v="13912"/>
            <ac:spMkLst>
              <pc:docMk/>
              <pc:sldMasterMk cId="125628189" sldId="2147483798"/>
              <pc:sldLayoutMk cId="224478327" sldId="2147483805"/>
              <ac:spMk id="94" creationId="{4D8BE7F3-D47B-1CBE-A208-36586F24901F}"/>
            </ac:spMkLst>
          </pc:spChg>
          <pc:spChg chg="mod ord">
            <ac:chgData name="Lukas Kozel" userId="5faef357-946f-4c0e-bd5d-396a2e3cc0bf" providerId="ADAL" clId="{26B7CC55-7383-4DEF-BC92-4B5300145D0D}" dt="2024-04-27T20:30:05.058" v="13914"/>
            <ac:spMkLst>
              <pc:docMk/>
              <pc:sldMasterMk cId="125628189" sldId="2147483798"/>
              <pc:sldLayoutMk cId="224478327" sldId="2147483805"/>
              <ac:spMk id="95" creationId="{6A71ADBE-E0A0-CA1C-85E4-2C7211FEF36A}"/>
            </ac:spMkLst>
          </pc:spChg>
          <pc:graphicFrameChg chg="mod">
            <ac:chgData name="Lukas Kozel" userId="5faef357-946f-4c0e-bd5d-396a2e3cc0bf" providerId="ADAL" clId="{26B7CC55-7383-4DEF-BC92-4B5300145D0D}" dt="2024-04-27T20:30:05.065" v="13918"/>
            <ac:graphicFrameMkLst>
              <pc:docMk/>
              <pc:sldMasterMk cId="125628189" sldId="2147483798"/>
              <pc:sldLayoutMk cId="224478327" sldId="2147483805"/>
              <ac:graphicFrameMk id="6" creationId="{5A4AE298-F8DF-BD1A-545D-8F113622CDD4}"/>
            </ac:graphicFrameMkLst>
          </pc:graphicFrameChg>
          <pc:cxnChg chg="add mod ord">
            <ac:chgData name="Lukas Kozel" userId="5faef357-946f-4c0e-bd5d-396a2e3cc0bf" providerId="ADAL" clId="{26B7CC55-7383-4DEF-BC92-4B5300145D0D}" dt="2024-04-27T20:30:04.991" v="13844"/>
            <ac:cxnSpMkLst>
              <pc:docMk/>
              <pc:sldMasterMk cId="125628189" sldId="2147483798"/>
              <pc:sldLayoutMk cId="224478327" sldId="2147483805"/>
              <ac:cxnSpMk id="9" creationId="{95979482-93BD-03BE-0ACD-B3E275E672BA}"/>
            </ac:cxnSpMkLst>
          </pc:cxnChg>
          <pc:cxnChg chg="add mod ord">
            <ac:chgData name="Lukas Kozel" userId="5faef357-946f-4c0e-bd5d-396a2e3cc0bf" providerId="ADAL" clId="{26B7CC55-7383-4DEF-BC92-4B5300145D0D}" dt="2024-04-27T20:30:04.994" v="13846"/>
            <ac:cxnSpMkLst>
              <pc:docMk/>
              <pc:sldMasterMk cId="125628189" sldId="2147483798"/>
              <pc:sldLayoutMk cId="224478327" sldId="2147483805"/>
              <ac:cxnSpMk id="10" creationId="{FA399063-334D-2078-4375-6935ADE92EEB}"/>
            </ac:cxnSpMkLst>
          </pc:cxnChg>
          <pc:cxnChg chg="add mod ord">
            <ac:chgData name="Lukas Kozel" userId="5faef357-946f-4c0e-bd5d-396a2e3cc0bf" providerId="ADAL" clId="{26B7CC55-7383-4DEF-BC92-4B5300145D0D}" dt="2024-04-27T20:30:04.996" v="13848"/>
            <ac:cxnSpMkLst>
              <pc:docMk/>
              <pc:sldMasterMk cId="125628189" sldId="2147483798"/>
              <pc:sldLayoutMk cId="224478327" sldId="2147483805"/>
              <ac:cxnSpMk id="11" creationId="{BF69E17B-6B4C-7E45-3BCA-A010CE2A6876}"/>
            </ac:cxnSpMkLst>
          </pc:cxnChg>
          <pc:cxnChg chg="add mod ord">
            <ac:chgData name="Lukas Kozel" userId="5faef357-946f-4c0e-bd5d-396a2e3cc0bf" providerId="ADAL" clId="{26B7CC55-7383-4DEF-BC92-4B5300145D0D}" dt="2024-04-27T20:30:04.997" v="13850"/>
            <ac:cxnSpMkLst>
              <pc:docMk/>
              <pc:sldMasterMk cId="125628189" sldId="2147483798"/>
              <pc:sldLayoutMk cId="224478327" sldId="2147483805"/>
              <ac:cxnSpMk id="12" creationId="{6D92A516-5525-BFB0-ADA3-8D604078295D}"/>
            </ac:cxnSpMkLst>
          </pc:cxnChg>
          <pc:cxnChg chg="add mod ord">
            <ac:chgData name="Lukas Kozel" userId="5faef357-946f-4c0e-bd5d-396a2e3cc0bf" providerId="ADAL" clId="{26B7CC55-7383-4DEF-BC92-4B5300145D0D}" dt="2024-04-27T20:30:04.999" v="13852"/>
            <ac:cxnSpMkLst>
              <pc:docMk/>
              <pc:sldMasterMk cId="125628189" sldId="2147483798"/>
              <pc:sldLayoutMk cId="224478327" sldId="2147483805"/>
              <ac:cxnSpMk id="13" creationId="{072FC425-6CF4-8100-98A8-E9CA37F14620}"/>
            </ac:cxnSpMkLst>
          </pc:cxnChg>
        </pc:sldLayoutChg>
        <pc:sldLayoutChg chg="del">
          <pc:chgData name="Lukas Kozel" userId="5faef357-946f-4c0e-bd5d-396a2e3cc0bf" providerId="ADAL" clId="{26B7CC55-7383-4DEF-BC92-4B5300145D0D}" dt="2024-04-26T13:15:40.723" v="9154" actId="2696"/>
          <pc:sldLayoutMkLst>
            <pc:docMk/>
            <pc:sldMasterMk cId="125628189" sldId="2147483798"/>
            <pc:sldLayoutMk cId="2948195227" sldId="2147483805"/>
          </pc:sldLayoutMkLst>
        </pc:sldLayoutChg>
        <pc:sldLayoutChg chg="del">
          <pc:chgData name="Lukas Kozel" userId="5faef357-946f-4c0e-bd5d-396a2e3cc0bf" providerId="ADAL" clId="{26B7CC55-7383-4DEF-BC92-4B5300145D0D}" dt="2024-04-26T13:15:40.751" v="9155" actId="2696"/>
          <pc:sldLayoutMkLst>
            <pc:docMk/>
            <pc:sldMasterMk cId="125628189" sldId="2147483798"/>
            <pc:sldLayoutMk cId="3157459665" sldId="2147483806"/>
          </pc:sldLayoutMkLst>
        </pc:sldLayoutChg>
        <pc:sldLayoutChg chg="del">
          <pc:chgData name="Lukas Kozel" userId="5faef357-946f-4c0e-bd5d-396a2e3cc0bf" providerId="ADAL" clId="{26B7CC55-7383-4DEF-BC92-4B5300145D0D}" dt="2024-04-26T13:15:40.778" v="9156" actId="2696"/>
          <pc:sldLayoutMkLst>
            <pc:docMk/>
            <pc:sldMasterMk cId="125628189" sldId="2147483798"/>
            <pc:sldLayoutMk cId="2919075003" sldId="2147483807"/>
          </pc:sldLayoutMkLst>
        </pc:sldLayoutChg>
      </pc:sldMasterChg>
    </pc:docChg>
  </pc:docChgLst>
  <pc:docChgLst>
    <pc:chgData name="Kozel, Lukas" userId="5faef357-946f-4c0e-bd5d-396a2e3cc0bf" providerId="ADAL" clId="{59B12C84-E4A9-4109-BDB8-928321EF6075}"/>
    <pc:docChg chg="undo redo custSel addSld delSld modSld sldOrd modMainMaster replTag">
      <pc:chgData name="Kozel, Lukas" userId="5faef357-946f-4c0e-bd5d-396a2e3cc0bf" providerId="ADAL" clId="{59B12C84-E4A9-4109-BDB8-928321EF6075}" dt="2024-05-23T17:03:55.413" v="2645" actId="20577"/>
      <pc:docMkLst>
        <pc:docMk/>
      </pc:docMkLst>
      <pc:sldChg chg="addSp delSp modSp new mod ord">
        <pc:chgData name="Kozel, Lukas" userId="5faef357-946f-4c0e-bd5d-396a2e3cc0bf" providerId="ADAL" clId="{59B12C84-E4A9-4109-BDB8-928321EF6075}" dt="2024-05-23T13:45:02.677" v="271" actId="2711"/>
        <pc:sldMkLst>
          <pc:docMk/>
          <pc:sldMk cId="1841669133" sldId="579"/>
        </pc:sldMkLst>
        <pc:spChg chg="add del mod">
          <ac:chgData name="Kozel, Lukas" userId="5faef357-946f-4c0e-bd5d-396a2e3cc0bf" providerId="ADAL" clId="{59B12C84-E4A9-4109-BDB8-928321EF6075}" dt="2024-05-23T13:33:41.646" v="6"/>
          <ac:spMkLst>
            <pc:docMk/>
            <pc:sldMk cId="1841669133" sldId="579"/>
            <ac:spMk id="3" creationId="{F15D155E-6F76-A567-5314-2B19DC2E7087}"/>
          </ac:spMkLst>
        </pc:spChg>
        <pc:spChg chg="add del mod">
          <ac:chgData name="Kozel, Lukas" userId="5faef357-946f-4c0e-bd5d-396a2e3cc0bf" providerId="ADAL" clId="{59B12C84-E4A9-4109-BDB8-928321EF6075}" dt="2024-05-23T13:33:41.646" v="6"/>
          <ac:spMkLst>
            <pc:docMk/>
            <pc:sldMk cId="1841669133" sldId="579"/>
            <ac:spMk id="4" creationId="{7B2513B8-BE6A-F574-3D2F-8DC91DD62EE2}"/>
          </ac:spMkLst>
        </pc:spChg>
        <pc:spChg chg="add del mod">
          <ac:chgData name="Kozel, Lukas" userId="5faef357-946f-4c0e-bd5d-396a2e3cc0bf" providerId="ADAL" clId="{59B12C84-E4A9-4109-BDB8-928321EF6075}" dt="2024-05-23T13:33:41.646" v="6"/>
          <ac:spMkLst>
            <pc:docMk/>
            <pc:sldMk cId="1841669133" sldId="579"/>
            <ac:spMk id="5" creationId="{FDFA76DD-C358-DDC4-414D-475CC9328F33}"/>
          </ac:spMkLst>
        </pc:spChg>
        <pc:spChg chg="add mod ord">
          <ac:chgData name="Kozel, Lukas" userId="5faef357-946f-4c0e-bd5d-396a2e3cc0bf" providerId="ADAL" clId="{59B12C84-E4A9-4109-BDB8-928321EF6075}" dt="2024-05-23T13:40:36.397" v="264" actId="207"/>
          <ac:spMkLst>
            <pc:docMk/>
            <pc:sldMk cId="1841669133" sldId="579"/>
            <ac:spMk id="9" creationId="{B2F4F17D-CFE7-ECC5-DAD7-126D13127EE4}"/>
          </ac:spMkLst>
        </pc:spChg>
        <pc:spChg chg="add mod ord">
          <ac:chgData name="Kozel, Lukas" userId="5faef357-946f-4c0e-bd5d-396a2e3cc0bf" providerId="ADAL" clId="{59B12C84-E4A9-4109-BDB8-928321EF6075}" dt="2024-05-23T13:40:28.686" v="229"/>
          <ac:spMkLst>
            <pc:docMk/>
            <pc:sldMk cId="1841669133" sldId="579"/>
            <ac:spMk id="11" creationId="{316C227F-EF4B-9D51-BD1C-7594E5125FD9}"/>
          </ac:spMkLst>
        </pc:spChg>
        <pc:spChg chg="add mod ord">
          <ac:chgData name="Kozel, Lukas" userId="5faef357-946f-4c0e-bd5d-396a2e3cc0bf" providerId="ADAL" clId="{59B12C84-E4A9-4109-BDB8-928321EF6075}" dt="2024-05-23T13:40:28.687" v="231"/>
          <ac:spMkLst>
            <pc:docMk/>
            <pc:sldMk cId="1841669133" sldId="579"/>
            <ac:spMk id="12" creationId="{98975EEF-905B-FFF0-E0FA-485073B05CB9}"/>
          </ac:spMkLst>
        </pc:spChg>
        <pc:spChg chg="add mod ord">
          <ac:chgData name="Kozel, Lukas" userId="5faef357-946f-4c0e-bd5d-396a2e3cc0bf" providerId="ADAL" clId="{59B12C84-E4A9-4109-BDB8-928321EF6075}" dt="2024-05-23T13:45:02.677" v="271" actId="2711"/>
          <ac:spMkLst>
            <pc:docMk/>
            <pc:sldMk cId="1841669133" sldId="579"/>
            <ac:spMk id="13" creationId="{CF926412-C98C-0ACD-650E-EA18E4A6A955}"/>
          </ac:spMkLst>
        </pc:spChg>
        <pc:graphicFrameChg chg="add mod ord modVis replST">
          <ac:chgData name="Kozel, Lukas" userId="5faef357-946f-4c0e-bd5d-396a2e3cc0bf" providerId="ADAL" clId="{59B12C84-E4A9-4109-BDB8-928321EF6075}" dt="2024-05-23T13:40:28.739" v="250"/>
          <ac:graphicFrameMkLst>
            <pc:docMk/>
            <pc:sldMk cId="1841669133" sldId="579"/>
            <ac:graphicFrameMk id="15" creationId="{7006D0CC-F3DC-5001-01D5-BF9A3BBBB5E3}"/>
          </ac:graphicFrameMkLst>
        </pc:graphicFrameChg>
        <pc:picChg chg="add del mod">
          <ac:chgData name="Kozel, Lukas" userId="5faef357-946f-4c0e-bd5d-396a2e3cc0bf" providerId="ADAL" clId="{59B12C84-E4A9-4109-BDB8-928321EF6075}" dt="2024-05-23T13:33:41.646" v="6"/>
          <ac:picMkLst>
            <pc:docMk/>
            <pc:sldMk cId="1841669133" sldId="579"/>
            <ac:picMk id="2" creationId="{4534E933-8DCA-1BAD-805B-F7FA1C36FD83}"/>
          </ac:picMkLst>
        </pc:picChg>
        <pc:picChg chg="add del mod">
          <ac:chgData name="Kozel, Lukas" userId="5faef357-946f-4c0e-bd5d-396a2e3cc0bf" providerId="ADAL" clId="{59B12C84-E4A9-4109-BDB8-928321EF6075}" dt="2024-05-23T13:33:41.646" v="6"/>
          <ac:picMkLst>
            <pc:docMk/>
            <pc:sldMk cId="1841669133" sldId="579"/>
            <ac:picMk id="6" creationId="{D97E6D15-3F76-A6FF-7D7F-38CCD53B9D69}"/>
          </ac:picMkLst>
        </pc:picChg>
        <pc:picChg chg="add del mod ord modCrop">
          <ac:chgData name="Kozel, Lukas" userId="5faef357-946f-4c0e-bd5d-396a2e3cc0bf" providerId="ADAL" clId="{59B12C84-E4A9-4109-BDB8-928321EF6075}" dt="2024-05-23T13:40:30.258" v="251" actId="478"/>
          <ac:picMkLst>
            <pc:docMk/>
            <pc:sldMk cId="1841669133" sldId="579"/>
            <ac:picMk id="8" creationId="{AAD2A75E-9336-52DD-4F04-0033163FF94E}"/>
          </ac:picMkLst>
        </pc:picChg>
        <pc:picChg chg="add mod ord">
          <ac:chgData name="Kozel, Lukas" userId="5faef357-946f-4c0e-bd5d-396a2e3cc0bf" providerId="ADAL" clId="{59B12C84-E4A9-4109-BDB8-928321EF6075}" dt="2024-05-23T13:40:28.685" v="227"/>
          <ac:picMkLst>
            <pc:docMk/>
            <pc:sldMk cId="1841669133" sldId="579"/>
            <ac:picMk id="10" creationId="{7D8CA6EA-1C8F-8B63-322F-7ADA840EC47B}"/>
          </ac:picMkLst>
        </pc:picChg>
        <pc:picChg chg="add mod ord">
          <ac:chgData name="Kozel, Lukas" userId="5faef357-946f-4c0e-bd5d-396a2e3cc0bf" providerId="ADAL" clId="{59B12C84-E4A9-4109-BDB8-928321EF6075}" dt="2024-05-23T13:41:22.610" v="268" actId="1076"/>
          <ac:picMkLst>
            <pc:docMk/>
            <pc:sldMk cId="1841669133" sldId="579"/>
            <ac:picMk id="14" creationId="{DDD27D2A-14EC-26A9-D534-6E7132DB4143}"/>
          </ac:picMkLst>
        </pc:picChg>
      </pc:sldChg>
      <pc:sldChg chg="add del">
        <pc:chgData name="Kozel, Lukas" userId="5faef357-946f-4c0e-bd5d-396a2e3cc0bf" providerId="ADAL" clId="{59B12C84-E4A9-4109-BDB8-928321EF6075}" dt="2024-05-23T13:33:00.779" v="1"/>
        <pc:sldMkLst>
          <pc:docMk/>
          <pc:sldMk cId="3696332155" sldId="579"/>
        </pc:sldMkLst>
      </pc:sldChg>
      <pc:sldChg chg="new">
        <pc:chgData name="Kozel, Lukas" userId="5faef357-946f-4c0e-bd5d-396a2e3cc0bf" providerId="ADAL" clId="{59B12C84-E4A9-4109-BDB8-928321EF6075}" dt="2024-05-23T13:49:43.422" v="421" actId="680"/>
        <pc:sldMkLst>
          <pc:docMk/>
          <pc:sldMk cId="1107000362" sldId="580"/>
        </pc:sldMkLst>
      </pc:sldChg>
      <pc:sldChg chg="addSp delSp modSp new mod">
        <pc:chgData name="Kozel, Lukas" userId="5faef357-946f-4c0e-bd5d-396a2e3cc0bf" providerId="ADAL" clId="{59B12C84-E4A9-4109-BDB8-928321EF6075}" dt="2024-05-23T17:02:10.220" v="2433" actId="21"/>
        <pc:sldMkLst>
          <pc:docMk/>
          <pc:sldMk cId="3652404250" sldId="581"/>
        </pc:sldMkLst>
        <pc:spChg chg="add mod ord">
          <ac:chgData name="Kozel, Lukas" userId="5faef357-946f-4c0e-bd5d-396a2e3cc0bf" providerId="ADAL" clId="{59B12C84-E4A9-4109-BDB8-928321EF6075}" dt="2024-05-23T14:59:57.506" v="1346"/>
          <ac:spMkLst>
            <pc:docMk/>
            <pc:sldMk cId="3652404250" sldId="581"/>
            <ac:spMk id="4" creationId="{57D7824F-CB71-34DB-57E7-688B49C23957}"/>
          </ac:spMkLst>
        </pc:spChg>
        <pc:spChg chg="add mod ord">
          <ac:chgData name="Kozel, Lukas" userId="5faef357-946f-4c0e-bd5d-396a2e3cc0bf" providerId="ADAL" clId="{59B12C84-E4A9-4109-BDB8-928321EF6075}" dt="2024-05-23T15:00:31.574" v="1386" actId="20577"/>
          <ac:spMkLst>
            <pc:docMk/>
            <pc:sldMk cId="3652404250" sldId="581"/>
            <ac:spMk id="6" creationId="{A79D7378-1E00-1667-27CF-169986E9CB7F}"/>
          </ac:spMkLst>
        </pc:spChg>
        <pc:spChg chg="add mod ord">
          <ac:chgData name="Kozel, Lukas" userId="5faef357-946f-4c0e-bd5d-396a2e3cc0bf" providerId="ADAL" clId="{59B12C84-E4A9-4109-BDB8-928321EF6075}" dt="2024-05-23T14:59:57.508" v="1350"/>
          <ac:spMkLst>
            <pc:docMk/>
            <pc:sldMk cId="3652404250" sldId="581"/>
            <ac:spMk id="7" creationId="{9822B4EC-464A-D78C-8A30-485C3B9D274F}"/>
          </ac:spMkLst>
        </pc:spChg>
        <pc:spChg chg="add mod ord">
          <ac:chgData name="Kozel, Lukas" userId="5faef357-946f-4c0e-bd5d-396a2e3cc0bf" providerId="ADAL" clId="{59B12C84-E4A9-4109-BDB8-928321EF6075}" dt="2024-05-23T14:59:57.509" v="1352"/>
          <ac:spMkLst>
            <pc:docMk/>
            <pc:sldMk cId="3652404250" sldId="581"/>
            <ac:spMk id="9" creationId="{1C96C9D2-CAC1-767E-2D8A-0A96FEB5A7A5}"/>
          </ac:spMkLst>
        </pc:spChg>
        <pc:spChg chg="add mod ord">
          <ac:chgData name="Kozel, Lukas" userId="5faef357-946f-4c0e-bd5d-396a2e3cc0bf" providerId="ADAL" clId="{59B12C84-E4A9-4109-BDB8-928321EF6075}" dt="2024-05-23T14:59:57.510" v="1358"/>
          <ac:spMkLst>
            <pc:docMk/>
            <pc:sldMk cId="3652404250" sldId="581"/>
            <ac:spMk id="12" creationId="{0B42C5E1-DF6C-14BD-F2B3-F715286AE2D8}"/>
          </ac:spMkLst>
        </pc:spChg>
        <pc:spChg chg="add mod ord">
          <ac:chgData name="Kozel, Lukas" userId="5faef357-946f-4c0e-bd5d-396a2e3cc0bf" providerId="ADAL" clId="{59B12C84-E4A9-4109-BDB8-928321EF6075}" dt="2024-05-23T14:59:57.511" v="1360"/>
          <ac:spMkLst>
            <pc:docMk/>
            <pc:sldMk cId="3652404250" sldId="581"/>
            <ac:spMk id="13" creationId="{AD628F8D-3D1D-ED33-967C-D6DFE34E5ECD}"/>
          </ac:spMkLst>
        </pc:spChg>
        <pc:spChg chg="add mod ord">
          <ac:chgData name="Kozel, Lukas" userId="5faef357-946f-4c0e-bd5d-396a2e3cc0bf" providerId="ADAL" clId="{59B12C84-E4A9-4109-BDB8-928321EF6075}" dt="2024-05-23T14:59:57.511" v="1362"/>
          <ac:spMkLst>
            <pc:docMk/>
            <pc:sldMk cId="3652404250" sldId="581"/>
            <ac:spMk id="14" creationId="{F464EC0D-E386-1E46-B280-CEEFB6F18A5F}"/>
          </ac:spMkLst>
        </pc:spChg>
        <pc:spChg chg="mod">
          <ac:chgData name="Kozel, Lukas" userId="5faef357-946f-4c0e-bd5d-396a2e3cc0bf" providerId="ADAL" clId="{59B12C84-E4A9-4109-BDB8-928321EF6075}" dt="2024-05-23T14:56:08.307" v="1255" actId="1076"/>
          <ac:spMkLst>
            <pc:docMk/>
            <pc:sldMk cId="3652404250" sldId="581"/>
            <ac:spMk id="16" creationId="{AD455C2E-FE79-D459-4566-89E7AC77CE06}"/>
          </ac:spMkLst>
        </pc:spChg>
        <pc:spChg chg="mod">
          <ac:chgData name="Kozel, Lukas" userId="5faef357-946f-4c0e-bd5d-396a2e3cc0bf" providerId="ADAL" clId="{59B12C84-E4A9-4109-BDB8-928321EF6075}" dt="2024-05-23T14:55:36.235" v="1244" actId="1076"/>
          <ac:spMkLst>
            <pc:docMk/>
            <pc:sldMk cId="3652404250" sldId="581"/>
            <ac:spMk id="17" creationId="{0EBEC1A9-0CB2-A34C-772C-C5B4911C8611}"/>
          </ac:spMkLst>
        </pc:spChg>
        <pc:spChg chg="mod">
          <ac:chgData name="Kozel, Lukas" userId="5faef357-946f-4c0e-bd5d-396a2e3cc0bf" providerId="ADAL" clId="{59B12C84-E4A9-4109-BDB8-928321EF6075}" dt="2024-05-23T14:54:40.374" v="1210" actId="571"/>
          <ac:spMkLst>
            <pc:docMk/>
            <pc:sldMk cId="3652404250" sldId="581"/>
            <ac:spMk id="18" creationId="{96EB2C8D-3E15-624D-EB2B-F1C8E83D97E7}"/>
          </ac:spMkLst>
        </pc:spChg>
        <pc:spChg chg="mod">
          <ac:chgData name="Kozel, Lukas" userId="5faef357-946f-4c0e-bd5d-396a2e3cc0bf" providerId="ADAL" clId="{59B12C84-E4A9-4109-BDB8-928321EF6075}" dt="2024-05-23T14:56:04.162" v="1253" actId="1076"/>
          <ac:spMkLst>
            <pc:docMk/>
            <pc:sldMk cId="3652404250" sldId="581"/>
            <ac:spMk id="19" creationId="{F98CC129-E2F8-0CBD-1158-CCF61FDA5E78}"/>
          </ac:spMkLst>
        </pc:spChg>
        <pc:spChg chg="add mod">
          <ac:chgData name="Kozel, Lukas" userId="5faef357-946f-4c0e-bd5d-396a2e3cc0bf" providerId="ADAL" clId="{59B12C84-E4A9-4109-BDB8-928321EF6075}" dt="2024-05-23T14:56:12.227" v="1256" actId="1076"/>
          <ac:spMkLst>
            <pc:docMk/>
            <pc:sldMk cId="3652404250" sldId="581"/>
            <ac:spMk id="20" creationId="{003193EE-B6B5-BAD8-A445-A1132196271A}"/>
          </ac:spMkLst>
        </pc:spChg>
        <pc:spChg chg="add del mod">
          <ac:chgData name="Kozel, Lukas" userId="5faef357-946f-4c0e-bd5d-396a2e3cc0bf" providerId="ADAL" clId="{59B12C84-E4A9-4109-BDB8-928321EF6075}" dt="2024-05-23T17:02:10.220" v="2433" actId="21"/>
          <ac:spMkLst>
            <pc:docMk/>
            <pc:sldMk cId="3652404250" sldId="581"/>
            <ac:spMk id="21" creationId="{A63D09F6-4236-CCAD-1768-569094CEF85C}"/>
          </ac:spMkLst>
        </pc:spChg>
        <pc:grpChg chg="add mod ord">
          <ac:chgData name="Kozel, Lukas" userId="5faef357-946f-4c0e-bd5d-396a2e3cc0bf" providerId="ADAL" clId="{59B12C84-E4A9-4109-BDB8-928321EF6075}" dt="2024-05-23T14:59:57.512" v="1364"/>
          <ac:grpSpMkLst>
            <pc:docMk/>
            <pc:sldMk cId="3652404250" sldId="581"/>
            <ac:grpSpMk id="15" creationId="{A4D99329-664C-08F1-EACB-8E7983750D27}"/>
          </ac:grpSpMkLst>
        </pc:grpChg>
        <pc:graphicFrameChg chg="add mod ord modVis replST">
          <ac:chgData name="Kozel, Lukas" userId="5faef357-946f-4c0e-bd5d-396a2e3cc0bf" providerId="ADAL" clId="{59B12C84-E4A9-4109-BDB8-928321EF6075}" dt="2024-05-23T14:59:57.517" v="1370"/>
          <ac:graphicFrameMkLst>
            <pc:docMk/>
            <pc:sldMk cId="3652404250" sldId="581"/>
            <ac:graphicFrameMk id="8" creationId="{264E09B7-5713-A9CE-BF1D-3DD43B012E36}"/>
          </ac:graphicFrameMkLst>
        </pc:graphicFrameChg>
        <pc:picChg chg="add del mod ord">
          <ac:chgData name="Kozel, Lukas" userId="5faef357-946f-4c0e-bd5d-396a2e3cc0bf" providerId="ADAL" clId="{59B12C84-E4A9-4109-BDB8-928321EF6075}" dt="2024-05-23T13:58:35.958" v="800" actId="478"/>
          <ac:picMkLst>
            <pc:docMk/>
            <pc:sldMk cId="3652404250" sldId="581"/>
            <ac:picMk id="3" creationId="{04B437EC-9596-BF5E-EDDF-12F4C68F2F9A}"/>
          </ac:picMkLst>
        </pc:picChg>
        <pc:picChg chg="add mod ord">
          <ac:chgData name="Kozel, Lukas" userId="5faef357-946f-4c0e-bd5d-396a2e3cc0bf" providerId="ADAL" clId="{59B12C84-E4A9-4109-BDB8-928321EF6075}" dt="2024-05-23T14:59:57.507" v="1348"/>
          <ac:picMkLst>
            <pc:docMk/>
            <pc:sldMk cId="3652404250" sldId="581"/>
            <ac:picMk id="5" creationId="{62380BD5-0ADB-20F4-EE5A-B5D4B3B0BB8C}"/>
          </ac:picMkLst>
        </pc:picChg>
        <pc:picChg chg="add mod ord">
          <ac:chgData name="Kozel, Lukas" userId="5faef357-946f-4c0e-bd5d-396a2e3cc0bf" providerId="ADAL" clId="{59B12C84-E4A9-4109-BDB8-928321EF6075}" dt="2024-05-23T14:59:57.509" v="1354"/>
          <ac:picMkLst>
            <pc:docMk/>
            <pc:sldMk cId="3652404250" sldId="581"/>
            <ac:picMk id="10" creationId="{9CD4339B-02DB-19BB-A95D-6F42C6A470C0}"/>
          </ac:picMkLst>
        </pc:picChg>
        <pc:picChg chg="add mod ord">
          <ac:chgData name="Kozel, Lukas" userId="5faef357-946f-4c0e-bd5d-396a2e3cc0bf" providerId="ADAL" clId="{59B12C84-E4A9-4109-BDB8-928321EF6075}" dt="2024-05-23T14:59:57.510" v="1356"/>
          <ac:picMkLst>
            <pc:docMk/>
            <pc:sldMk cId="3652404250" sldId="581"/>
            <ac:picMk id="11" creationId="{3F376696-645E-7EA3-0197-5D58D0F030BE}"/>
          </ac:picMkLst>
        </pc:picChg>
      </pc:sldChg>
      <pc:sldChg chg="addSp modSp new del">
        <pc:chgData name="Kozel, Lukas" userId="5faef357-946f-4c0e-bd5d-396a2e3cc0bf" providerId="ADAL" clId="{59B12C84-E4A9-4109-BDB8-928321EF6075}" dt="2024-05-23T14:59:06.678" v="1335" actId="47"/>
        <pc:sldMkLst>
          <pc:docMk/>
          <pc:sldMk cId="3361085954" sldId="582"/>
        </pc:sldMkLst>
        <pc:spChg chg="mod">
          <ac:chgData name="Kozel, Lukas" userId="5faef357-946f-4c0e-bd5d-396a2e3cc0bf" providerId="ADAL" clId="{59B12C84-E4A9-4109-BDB8-928321EF6075}" dt="2024-05-23T14:56:25.681" v="1257"/>
          <ac:spMkLst>
            <pc:docMk/>
            <pc:sldMk cId="3361085954" sldId="582"/>
            <ac:spMk id="12" creationId="{9CD907E9-74A4-D4B3-4563-2F7599CE63C0}"/>
          </ac:spMkLst>
        </pc:spChg>
        <pc:spChg chg="mod">
          <ac:chgData name="Kozel, Lukas" userId="5faef357-946f-4c0e-bd5d-396a2e3cc0bf" providerId="ADAL" clId="{59B12C84-E4A9-4109-BDB8-928321EF6075}" dt="2024-05-23T14:56:25.681" v="1257"/>
          <ac:spMkLst>
            <pc:docMk/>
            <pc:sldMk cId="3361085954" sldId="582"/>
            <ac:spMk id="13" creationId="{41E681C3-7657-3B58-A2AD-D483B7CED99F}"/>
          </ac:spMkLst>
        </pc:spChg>
        <pc:spChg chg="mod">
          <ac:chgData name="Kozel, Lukas" userId="5faef357-946f-4c0e-bd5d-396a2e3cc0bf" providerId="ADAL" clId="{59B12C84-E4A9-4109-BDB8-928321EF6075}" dt="2024-05-23T14:56:25.681" v="1257"/>
          <ac:spMkLst>
            <pc:docMk/>
            <pc:sldMk cId="3361085954" sldId="582"/>
            <ac:spMk id="14" creationId="{27DD64A0-AA40-F4B9-E0E5-FD065BAE04CC}"/>
          </ac:spMkLst>
        </pc:spChg>
        <pc:spChg chg="mod">
          <ac:chgData name="Kozel, Lukas" userId="5faef357-946f-4c0e-bd5d-396a2e3cc0bf" providerId="ADAL" clId="{59B12C84-E4A9-4109-BDB8-928321EF6075}" dt="2024-05-23T14:56:25.681" v="1257"/>
          <ac:spMkLst>
            <pc:docMk/>
            <pc:sldMk cId="3361085954" sldId="582"/>
            <ac:spMk id="15" creationId="{AF087242-A652-CD25-0ADB-1CBAC0EE04BA}"/>
          </ac:spMkLst>
        </pc:spChg>
        <pc:spChg chg="mod">
          <ac:chgData name="Kozel, Lukas" userId="5faef357-946f-4c0e-bd5d-396a2e3cc0bf" providerId="ADAL" clId="{59B12C84-E4A9-4109-BDB8-928321EF6075}" dt="2024-05-23T14:56:25.681" v="1257"/>
          <ac:spMkLst>
            <pc:docMk/>
            <pc:sldMk cId="3361085954" sldId="582"/>
            <ac:spMk id="16" creationId="{988EAC67-B2AE-C0E7-262B-358E844A7728}"/>
          </ac:spMkLst>
        </pc:spChg>
        <pc:grpChg chg="add mod">
          <ac:chgData name="Kozel, Lukas" userId="5faef357-946f-4c0e-bd5d-396a2e3cc0bf" providerId="ADAL" clId="{59B12C84-E4A9-4109-BDB8-928321EF6075}" dt="2024-05-23T14:56:25.681" v="1257"/>
          <ac:grpSpMkLst>
            <pc:docMk/>
            <pc:sldMk cId="3361085954" sldId="582"/>
            <ac:grpSpMk id="11" creationId="{0FD748A8-C2E5-9EB8-1F91-7F6767F4E9E0}"/>
          </ac:grpSpMkLst>
        </pc:grpChg>
      </pc:sldChg>
      <pc:sldChg chg="addSp delSp modSp new">
        <pc:chgData name="Kozel, Lukas" userId="5faef357-946f-4c0e-bd5d-396a2e3cc0bf" providerId="ADAL" clId="{59B12C84-E4A9-4109-BDB8-928321EF6075}" dt="2024-05-23T14:59:19.929" v="1338"/>
        <pc:sldMkLst>
          <pc:docMk/>
          <pc:sldMk cId="3344063288" sldId="583"/>
        </pc:sldMkLst>
        <pc:spChg chg="mod">
          <ac:chgData name="Kozel, Lukas" userId="5faef357-946f-4c0e-bd5d-396a2e3cc0bf" providerId="ADAL" clId="{59B12C84-E4A9-4109-BDB8-928321EF6075}" dt="2024-05-23T14:59:08.355" v="1336"/>
          <ac:spMkLst>
            <pc:docMk/>
            <pc:sldMk cId="3344063288" sldId="583"/>
            <ac:spMk id="12" creationId="{C365201F-6E09-A40F-5146-16ACEDFC1FE0}"/>
          </ac:spMkLst>
        </pc:spChg>
        <pc:spChg chg="mod">
          <ac:chgData name="Kozel, Lukas" userId="5faef357-946f-4c0e-bd5d-396a2e3cc0bf" providerId="ADAL" clId="{59B12C84-E4A9-4109-BDB8-928321EF6075}" dt="2024-05-23T14:59:08.355" v="1336"/>
          <ac:spMkLst>
            <pc:docMk/>
            <pc:sldMk cId="3344063288" sldId="583"/>
            <ac:spMk id="13" creationId="{CDD2281D-0730-D4BC-7EE0-4DD7DDA40F70}"/>
          </ac:spMkLst>
        </pc:spChg>
        <pc:spChg chg="mod">
          <ac:chgData name="Kozel, Lukas" userId="5faef357-946f-4c0e-bd5d-396a2e3cc0bf" providerId="ADAL" clId="{59B12C84-E4A9-4109-BDB8-928321EF6075}" dt="2024-05-23T14:59:08.355" v="1336"/>
          <ac:spMkLst>
            <pc:docMk/>
            <pc:sldMk cId="3344063288" sldId="583"/>
            <ac:spMk id="14" creationId="{31930E1E-9ECC-2416-670C-F7124998632C}"/>
          </ac:spMkLst>
        </pc:spChg>
        <pc:spChg chg="mod">
          <ac:chgData name="Kozel, Lukas" userId="5faef357-946f-4c0e-bd5d-396a2e3cc0bf" providerId="ADAL" clId="{59B12C84-E4A9-4109-BDB8-928321EF6075}" dt="2024-05-23T14:59:08.355" v="1336"/>
          <ac:spMkLst>
            <pc:docMk/>
            <pc:sldMk cId="3344063288" sldId="583"/>
            <ac:spMk id="15" creationId="{2E39ED87-21F0-A70A-13BB-29F8D28CE9EC}"/>
          </ac:spMkLst>
        </pc:spChg>
        <pc:spChg chg="mod">
          <ac:chgData name="Kozel, Lukas" userId="5faef357-946f-4c0e-bd5d-396a2e3cc0bf" providerId="ADAL" clId="{59B12C84-E4A9-4109-BDB8-928321EF6075}" dt="2024-05-23T14:59:08.355" v="1336"/>
          <ac:spMkLst>
            <pc:docMk/>
            <pc:sldMk cId="3344063288" sldId="583"/>
            <ac:spMk id="16" creationId="{BD8AD2C1-AF15-8240-6C80-6C788A24E36E}"/>
          </ac:spMkLst>
        </pc:spChg>
        <pc:grpChg chg="add mod">
          <ac:chgData name="Kozel, Lukas" userId="5faef357-946f-4c0e-bd5d-396a2e3cc0bf" providerId="ADAL" clId="{59B12C84-E4A9-4109-BDB8-928321EF6075}" dt="2024-05-23T14:59:08.355" v="1336"/>
          <ac:grpSpMkLst>
            <pc:docMk/>
            <pc:sldMk cId="3344063288" sldId="583"/>
            <ac:grpSpMk id="11" creationId="{9F7A5D5E-066B-4FBB-6F22-E1D395124522}"/>
          </ac:grpSpMkLst>
        </pc:grpChg>
        <pc:picChg chg="add del mod">
          <ac:chgData name="Kozel, Lukas" userId="5faef357-946f-4c0e-bd5d-396a2e3cc0bf" providerId="ADAL" clId="{59B12C84-E4A9-4109-BDB8-928321EF6075}" dt="2024-05-23T14:59:19.929" v="1338"/>
          <ac:picMkLst>
            <pc:docMk/>
            <pc:sldMk cId="3344063288" sldId="583"/>
            <ac:picMk id="17" creationId="{7C9C70F3-C732-59E1-4A2E-4DFACD40ACAF}"/>
          </ac:picMkLst>
        </pc:picChg>
      </pc:sldChg>
      <pc:sldChg chg="new del">
        <pc:chgData name="Kozel, Lukas" userId="5faef357-946f-4c0e-bd5d-396a2e3cc0bf" providerId="ADAL" clId="{59B12C84-E4A9-4109-BDB8-928321EF6075}" dt="2024-05-23T14:56:49.037" v="1259" actId="47"/>
        <pc:sldMkLst>
          <pc:docMk/>
          <pc:sldMk cId="3937499344" sldId="583"/>
        </pc:sldMkLst>
      </pc:sldChg>
      <pc:sldChg chg="addSp modSp add mod">
        <pc:chgData name="Kozel, Lukas" userId="5faef357-946f-4c0e-bd5d-396a2e3cc0bf" providerId="ADAL" clId="{59B12C84-E4A9-4109-BDB8-928321EF6075}" dt="2024-05-23T17:02:19.090" v="2461"/>
        <pc:sldMkLst>
          <pc:docMk/>
          <pc:sldMk cId="2254028815" sldId="584"/>
        </pc:sldMkLst>
        <pc:spChg chg="mod ord">
          <ac:chgData name="Kozel, Lukas" userId="5faef357-946f-4c0e-bd5d-396a2e3cc0bf" providerId="ADAL" clId="{59B12C84-E4A9-4109-BDB8-928321EF6075}" dt="2024-05-23T17:02:19.048" v="2438"/>
          <ac:spMkLst>
            <pc:docMk/>
            <pc:sldMk cId="2254028815" sldId="584"/>
            <ac:spMk id="2" creationId="{07B8730E-A079-2565-A6EC-66319F0A0432}"/>
          </ac:spMkLst>
        </pc:spChg>
        <pc:spChg chg="mod ord">
          <ac:chgData name="Kozel, Lukas" userId="5faef357-946f-4c0e-bd5d-396a2e3cc0bf" providerId="ADAL" clId="{59B12C84-E4A9-4109-BDB8-928321EF6075}" dt="2024-05-23T17:02:19.049" v="2442"/>
          <ac:spMkLst>
            <pc:docMk/>
            <pc:sldMk cId="2254028815" sldId="584"/>
            <ac:spMk id="4" creationId="{42984881-6A42-E0AD-49D8-6648E6AC2CFF}"/>
          </ac:spMkLst>
        </pc:spChg>
        <pc:spChg chg="add mod ord">
          <ac:chgData name="Kozel, Lukas" userId="5faef357-946f-4c0e-bd5d-396a2e3cc0bf" providerId="ADAL" clId="{59B12C84-E4A9-4109-BDB8-928321EF6075}" dt="2024-05-23T17:02:19.046" v="2436"/>
          <ac:spMkLst>
            <pc:docMk/>
            <pc:sldMk cId="2254028815" sldId="584"/>
            <ac:spMk id="5" creationId="{FB3C4A78-C10A-6A42-FF14-9AA5F25B828E}"/>
          </ac:spMkLst>
        </pc:spChg>
        <pc:grpChg chg="mod ord">
          <ac:chgData name="Kozel, Lukas" userId="5faef357-946f-4c0e-bd5d-396a2e3cc0bf" providerId="ADAL" clId="{59B12C84-E4A9-4109-BDB8-928321EF6075}" dt="2024-05-23T17:02:19.050" v="2444"/>
          <ac:grpSpMkLst>
            <pc:docMk/>
            <pc:sldMk cId="2254028815" sldId="584"/>
            <ac:grpSpMk id="10" creationId="{A07B89A4-D428-6E90-F34C-FA2FD1079434}"/>
          </ac:grpSpMkLst>
        </pc:grpChg>
        <pc:graphicFrameChg chg="add mod ord modVis replST">
          <ac:chgData name="Kozel, Lukas" userId="5faef357-946f-4c0e-bd5d-396a2e3cc0bf" providerId="ADAL" clId="{59B12C84-E4A9-4109-BDB8-928321EF6075}" dt="2024-05-23T17:02:19.090" v="2461"/>
          <ac:graphicFrameMkLst>
            <pc:docMk/>
            <pc:sldMk cId="2254028815" sldId="584"/>
            <ac:graphicFrameMk id="6" creationId="{DBD8E0BA-F9A1-74A0-ED3D-A575243999CE}"/>
          </ac:graphicFrameMkLst>
        </pc:graphicFrameChg>
        <pc:picChg chg="mod ord">
          <ac:chgData name="Kozel, Lukas" userId="5faef357-946f-4c0e-bd5d-396a2e3cc0bf" providerId="ADAL" clId="{59B12C84-E4A9-4109-BDB8-928321EF6075}" dt="2024-05-23T17:02:19.049" v="2440"/>
          <ac:picMkLst>
            <pc:docMk/>
            <pc:sldMk cId="2254028815" sldId="584"/>
            <ac:picMk id="3" creationId="{80DD11F8-E4C6-2A39-6E1C-F952433A8D31}"/>
          </ac:picMkLst>
        </pc:picChg>
      </pc:sldChg>
      <pc:sldChg chg="addSp modSp new">
        <pc:chgData name="Kozel, Lukas" userId="5faef357-946f-4c0e-bd5d-396a2e3cc0bf" providerId="ADAL" clId="{59B12C84-E4A9-4109-BDB8-928321EF6075}" dt="2024-05-23T15:05:11.400" v="1593"/>
        <pc:sldMkLst>
          <pc:docMk/>
          <pc:sldMk cId="2963724270" sldId="585"/>
        </pc:sldMkLst>
        <pc:spChg chg="mod">
          <ac:chgData name="Kozel, Lukas" userId="5faef357-946f-4c0e-bd5d-396a2e3cc0bf" providerId="ADAL" clId="{59B12C84-E4A9-4109-BDB8-928321EF6075}" dt="2024-05-23T15:05:11.400" v="1593"/>
          <ac:spMkLst>
            <pc:docMk/>
            <pc:sldMk cId="2963724270" sldId="585"/>
            <ac:spMk id="6" creationId="{07606F81-41CB-0C9C-FB2F-D0A0BC81AFB7}"/>
          </ac:spMkLst>
        </pc:spChg>
        <pc:spChg chg="mod">
          <ac:chgData name="Kozel, Lukas" userId="5faef357-946f-4c0e-bd5d-396a2e3cc0bf" providerId="ADAL" clId="{59B12C84-E4A9-4109-BDB8-928321EF6075}" dt="2024-05-23T15:05:11.400" v="1593"/>
          <ac:spMkLst>
            <pc:docMk/>
            <pc:sldMk cId="2963724270" sldId="585"/>
            <ac:spMk id="7" creationId="{43765B80-F3DE-BC9A-E594-4C5302248A2A}"/>
          </ac:spMkLst>
        </pc:spChg>
        <pc:spChg chg="mod">
          <ac:chgData name="Kozel, Lukas" userId="5faef357-946f-4c0e-bd5d-396a2e3cc0bf" providerId="ADAL" clId="{59B12C84-E4A9-4109-BDB8-928321EF6075}" dt="2024-05-23T15:05:11.400" v="1593"/>
          <ac:spMkLst>
            <pc:docMk/>
            <pc:sldMk cId="2963724270" sldId="585"/>
            <ac:spMk id="8" creationId="{9F83EA75-7274-4524-E1B1-B1C16CE8B941}"/>
          </ac:spMkLst>
        </pc:spChg>
        <pc:spChg chg="mod">
          <ac:chgData name="Kozel, Lukas" userId="5faef357-946f-4c0e-bd5d-396a2e3cc0bf" providerId="ADAL" clId="{59B12C84-E4A9-4109-BDB8-928321EF6075}" dt="2024-05-23T15:05:11.400" v="1593"/>
          <ac:spMkLst>
            <pc:docMk/>
            <pc:sldMk cId="2963724270" sldId="585"/>
            <ac:spMk id="9" creationId="{65DDE592-519D-0834-EAAA-DB79F1871CEE}"/>
          </ac:spMkLst>
        </pc:spChg>
        <pc:grpChg chg="add mod">
          <ac:chgData name="Kozel, Lukas" userId="5faef357-946f-4c0e-bd5d-396a2e3cc0bf" providerId="ADAL" clId="{59B12C84-E4A9-4109-BDB8-928321EF6075}" dt="2024-05-23T15:05:11.400" v="1593"/>
          <ac:grpSpMkLst>
            <pc:docMk/>
            <pc:sldMk cId="2963724270" sldId="585"/>
            <ac:grpSpMk id="5" creationId="{C0EEF089-DE42-175F-99C3-79AC9A9EE891}"/>
          </ac:grpSpMkLst>
        </pc:grpChg>
      </pc:sldChg>
      <pc:sldChg chg="addSp delSp modSp new mod">
        <pc:chgData name="Kozel, Lukas" userId="5faef357-946f-4c0e-bd5d-396a2e3cc0bf" providerId="ADAL" clId="{59B12C84-E4A9-4109-BDB8-928321EF6075}" dt="2024-05-23T15:51:05.173" v="1887" actId="1076"/>
        <pc:sldMkLst>
          <pc:docMk/>
          <pc:sldMk cId="1327733530" sldId="586"/>
        </pc:sldMkLst>
        <pc:spChg chg="mod">
          <ac:chgData name="Kozel, Lukas" userId="5faef357-946f-4c0e-bd5d-396a2e3cc0bf" providerId="ADAL" clId="{59B12C84-E4A9-4109-BDB8-928321EF6075}" dt="2024-05-23T15:47:41.674" v="1597"/>
          <ac:spMkLst>
            <pc:docMk/>
            <pc:sldMk cId="1327733530" sldId="586"/>
            <ac:spMk id="3" creationId="{24691D7B-8BBD-6EA2-06BD-E7DCBA3F33F3}"/>
          </ac:spMkLst>
        </pc:spChg>
        <pc:spChg chg="mod">
          <ac:chgData name="Kozel, Lukas" userId="5faef357-946f-4c0e-bd5d-396a2e3cc0bf" providerId="ADAL" clId="{59B12C84-E4A9-4109-BDB8-928321EF6075}" dt="2024-05-23T15:47:41.674" v="1597"/>
          <ac:spMkLst>
            <pc:docMk/>
            <pc:sldMk cId="1327733530" sldId="586"/>
            <ac:spMk id="4" creationId="{43834841-118D-7920-3569-7EE414754D90}"/>
          </ac:spMkLst>
        </pc:spChg>
        <pc:spChg chg="mod">
          <ac:chgData name="Kozel, Lukas" userId="5faef357-946f-4c0e-bd5d-396a2e3cc0bf" providerId="ADAL" clId="{59B12C84-E4A9-4109-BDB8-928321EF6075}" dt="2024-05-23T15:47:41.674" v="1597"/>
          <ac:spMkLst>
            <pc:docMk/>
            <pc:sldMk cId="1327733530" sldId="586"/>
            <ac:spMk id="5" creationId="{70F81C45-B8D6-8C5F-3C69-565C0A5A4DF4}"/>
          </ac:spMkLst>
        </pc:spChg>
        <pc:spChg chg="mod">
          <ac:chgData name="Kozel, Lukas" userId="5faef357-946f-4c0e-bd5d-396a2e3cc0bf" providerId="ADAL" clId="{59B12C84-E4A9-4109-BDB8-928321EF6075}" dt="2024-05-23T15:47:41.674" v="1597"/>
          <ac:spMkLst>
            <pc:docMk/>
            <pc:sldMk cId="1327733530" sldId="586"/>
            <ac:spMk id="6" creationId="{5C48F4A0-3EFF-87D5-B219-821B4515197D}"/>
          </ac:spMkLst>
        </pc:spChg>
        <pc:spChg chg="add del mod">
          <ac:chgData name="Kozel, Lukas" userId="5faef357-946f-4c0e-bd5d-396a2e3cc0bf" providerId="ADAL" clId="{59B12C84-E4A9-4109-BDB8-928321EF6075}" dt="2024-05-23T15:47:51.329" v="1600"/>
          <ac:spMkLst>
            <pc:docMk/>
            <pc:sldMk cId="1327733530" sldId="586"/>
            <ac:spMk id="9" creationId="{9982EDA9-BFBB-ED9C-5360-7185F8F3CA46}"/>
          </ac:spMkLst>
        </pc:spChg>
        <pc:spChg chg="add del mod">
          <ac:chgData name="Kozel, Lukas" userId="5faef357-946f-4c0e-bd5d-396a2e3cc0bf" providerId="ADAL" clId="{59B12C84-E4A9-4109-BDB8-928321EF6075}" dt="2024-05-23T15:47:51.329" v="1600"/>
          <ac:spMkLst>
            <pc:docMk/>
            <pc:sldMk cId="1327733530" sldId="586"/>
            <ac:spMk id="10" creationId="{ABCFB13D-522E-28E7-6D1C-9747B6C2E2F0}"/>
          </ac:spMkLst>
        </pc:spChg>
        <pc:spChg chg="add del mod">
          <ac:chgData name="Kozel, Lukas" userId="5faef357-946f-4c0e-bd5d-396a2e3cc0bf" providerId="ADAL" clId="{59B12C84-E4A9-4109-BDB8-928321EF6075}" dt="2024-05-23T15:47:51.329" v="1600"/>
          <ac:spMkLst>
            <pc:docMk/>
            <pc:sldMk cId="1327733530" sldId="586"/>
            <ac:spMk id="11" creationId="{C68CA57D-1864-D83F-061E-C056A4AA1F02}"/>
          </ac:spMkLst>
        </pc:spChg>
        <pc:spChg chg="add mod ord">
          <ac:chgData name="Kozel, Lukas" userId="5faef357-946f-4c0e-bd5d-396a2e3cc0bf" providerId="ADAL" clId="{59B12C84-E4A9-4109-BDB8-928321EF6075}" dt="2024-05-23T15:48:57.496" v="1615"/>
          <ac:spMkLst>
            <pc:docMk/>
            <pc:sldMk cId="1327733530" sldId="586"/>
            <ac:spMk id="14" creationId="{D41E4B52-2A3B-F7E0-CE48-C548C710E8BE}"/>
          </ac:spMkLst>
        </pc:spChg>
        <pc:spChg chg="add mod ord">
          <ac:chgData name="Kozel, Lukas" userId="5faef357-946f-4c0e-bd5d-396a2e3cc0bf" providerId="ADAL" clId="{59B12C84-E4A9-4109-BDB8-928321EF6075}" dt="2024-05-23T15:49:31.121" v="1705" actId="1036"/>
          <ac:spMkLst>
            <pc:docMk/>
            <pc:sldMk cId="1327733530" sldId="586"/>
            <ac:spMk id="16" creationId="{B5ED022C-5E64-3ECD-7671-0C00F8CF01E5}"/>
          </ac:spMkLst>
        </pc:spChg>
        <pc:spChg chg="add mod ord">
          <ac:chgData name="Kozel, Lukas" userId="5faef357-946f-4c0e-bd5d-396a2e3cc0bf" providerId="ADAL" clId="{59B12C84-E4A9-4109-BDB8-928321EF6075}" dt="2024-05-23T15:50:35.461" v="1879" actId="1076"/>
          <ac:spMkLst>
            <pc:docMk/>
            <pc:sldMk cId="1327733530" sldId="586"/>
            <ac:spMk id="17" creationId="{67B5781E-719F-F39C-C842-2E7FF34D1621}"/>
          </ac:spMkLst>
        </pc:spChg>
        <pc:grpChg chg="add del mod">
          <ac:chgData name="Kozel, Lukas" userId="5faef357-946f-4c0e-bd5d-396a2e3cc0bf" providerId="ADAL" clId="{59B12C84-E4A9-4109-BDB8-928321EF6075}" dt="2024-05-23T15:47:44.215" v="1598"/>
          <ac:grpSpMkLst>
            <pc:docMk/>
            <pc:sldMk cId="1327733530" sldId="586"/>
            <ac:grpSpMk id="2" creationId="{4AF3121E-AC09-A65D-D1A7-02BBAE7F2BF8}"/>
          </ac:grpSpMkLst>
        </pc:grpChg>
        <pc:graphicFrameChg chg="add mod ord modVis replST">
          <ac:chgData name="Kozel, Lukas" userId="5faef357-946f-4c0e-bd5d-396a2e3cc0bf" providerId="ADAL" clId="{59B12C84-E4A9-4109-BDB8-928321EF6075}" dt="2024-05-23T15:48:57.546" v="1640"/>
          <ac:graphicFrameMkLst>
            <pc:docMk/>
            <pc:sldMk cId="1327733530" sldId="586"/>
            <ac:graphicFrameMk id="18" creationId="{3D5D86AB-E373-4BC9-B87F-7F663814BAAD}"/>
          </ac:graphicFrameMkLst>
        </pc:graphicFrameChg>
        <pc:picChg chg="add del mod">
          <ac:chgData name="Kozel, Lukas" userId="5faef357-946f-4c0e-bd5d-396a2e3cc0bf" providerId="ADAL" clId="{59B12C84-E4A9-4109-BDB8-928321EF6075}" dt="2024-05-23T15:47:51.329" v="1600"/>
          <ac:picMkLst>
            <pc:docMk/>
            <pc:sldMk cId="1327733530" sldId="586"/>
            <ac:picMk id="7" creationId="{69772583-3256-0945-915B-2D2119767878}"/>
          </ac:picMkLst>
        </pc:picChg>
        <pc:picChg chg="add del mod">
          <ac:chgData name="Kozel, Lukas" userId="5faef357-946f-4c0e-bd5d-396a2e3cc0bf" providerId="ADAL" clId="{59B12C84-E4A9-4109-BDB8-928321EF6075}" dt="2024-05-23T15:47:51.329" v="1600"/>
          <ac:picMkLst>
            <pc:docMk/>
            <pc:sldMk cId="1327733530" sldId="586"/>
            <ac:picMk id="8" creationId="{2326B849-1270-5A1B-D399-A2B1C1E51795}"/>
          </ac:picMkLst>
        </pc:picChg>
        <pc:picChg chg="add del mod ord">
          <ac:chgData name="Kozel, Lukas" userId="5faef357-946f-4c0e-bd5d-396a2e3cc0bf" providerId="ADAL" clId="{59B12C84-E4A9-4109-BDB8-928321EF6075}" dt="2024-05-23T15:51:02.168" v="1885" actId="478"/>
          <ac:picMkLst>
            <pc:docMk/>
            <pc:sldMk cId="1327733530" sldId="586"/>
            <ac:picMk id="13" creationId="{25FEA1F3-7045-FBDC-64F6-3856CE378416}"/>
          </ac:picMkLst>
        </pc:picChg>
        <pc:picChg chg="add mod ord">
          <ac:chgData name="Kozel, Lukas" userId="5faef357-946f-4c0e-bd5d-396a2e3cc0bf" providerId="ADAL" clId="{59B12C84-E4A9-4109-BDB8-928321EF6075}" dt="2024-05-23T15:48:57.500" v="1619"/>
          <ac:picMkLst>
            <pc:docMk/>
            <pc:sldMk cId="1327733530" sldId="586"/>
            <ac:picMk id="15" creationId="{17C0169E-BF8B-522E-36AA-5388FD4A45CB}"/>
          </ac:picMkLst>
        </pc:picChg>
        <pc:picChg chg="add mod">
          <ac:chgData name="Kozel, Lukas" userId="5faef357-946f-4c0e-bd5d-396a2e3cc0bf" providerId="ADAL" clId="{59B12C84-E4A9-4109-BDB8-928321EF6075}" dt="2024-05-23T15:51:05.173" v="1887" actId="1076"/>
          <ac:picMkLst>
            <pc:docMk/>
            <pc:sldMk cId="1327733530" sldId="586"/>
            <ac:picMk id="19" creationId="{392CBE3B-B255-9F44-9EAB-9B77E0E0F413}"/>
          </ac:picMkLst>
        </pc:picChg>
      </pc:sldChg>
      <pc:sldChg chg="new">
        <pc:chgData name="Kozel, Lukas" userId="5faef357-946f-4c0e-bd5d-396a2e3cc0bf" providerId="ADAL" clId="{59B12C84-E4A9-4109-BDB8-928321EF6075}" dt="2024-05-23T15:54:19.581" v="2066" actId="680"/>
        <pc:sldMkLst>
          <pc:docMk/>
          <pc:sldMk cId="3675967510" sldId="587"/>
        </pc:sldMkLst>
      </pc:sldChg>
      <pc:sldChg chg="add del">
        <pc:chgData name="Kozel, Lukas" userId="5faef357-946f-4c0e-bd5d-396a2e3cc0bf" providerId="ADAL" clId="{59B12C84-E4A9-4109-BDB8-928321EF6075}" dt="2024-05-23T15:55:28.901" v="2071" actId="47"/>
        <pc:sldMkLst>
          <pc:docMk/>
          <pc:sldMk cId="3845435740" sldId="588"/>
        </pc:sldMkLst>
      </pc:sldChg>
      <pc:sldChg chg="addSp delSp modSp new mod modNotesTx">
        <pc:chgData name="Kozel, Lukas" userId="5faef357-946f-4c0e-bd5d-396a2e3cc0bf" providerId="ADAL" clId="{59B12C84-E4A9-4109-BDB8-928321EF6075}" dt="2024-05-23T17:00:49.920" v="2422" actId="478"/>
        <pc:sldMkLst>
          <pc:docMk/>
          <pc:sldMk cId="2990421020" sldId="589"/>
        </pc:sldMkLst>
        <pc:spChg chg="add mod ord">
          <ac:chgData name="Kozel, Lukas" userId="5faef357-946f-4c0e-bd5d-396a2e3cc0bf" providerId="ADAL" clId="{59B12C84-E4A9-4109-BDB8-928321EF6075}" dt="2024-05-23T17:00:48.690" v="2380"/>
          <ac:spMkLst>
            <pc:docMk/>
            <pc:sldMk cId="2990421020" sldId="589"/>
            <ac:spMk id="3" creationId="{89ED4AD7-D84B-9E3D-7D77-C09DC619BEAE}"/>
          </ac:spMkLst>
        </pc:spChg>
        <pc:spChg chg="add mod ord">
          <ac:chgData name="Kozel, Lukas" userId="5faef357-946f-4c0e-bd5d-396a2e3cc0bf" providerId="ADAL" clId="{59B12C84-E4A9-4109-BDB8-928321EF6075}" dt="2024-05-23T17:00:48.690" v="2382"/>
          <ac:spMkLst>
            <pc:docMk/>
            <pc:sldMk cId="2990421020" sldId="589"/>
            <ac:spMk id="4" creationId="{72C6DE93-84A4-E133-379A-7C03223799DD}"/>
          </ac:spMkLst>
        </pc:spChg>
        <pc:spChg chg="add del mod">
          <ac:chgData name="Kozel, Lukas" userId="5faef357-946f-4c0e-bd5d-396a2e3cc0bf" providerId="ADAL" clId="{59B12C84-E4A9-4109-BDB8-928321EF6075}" dt="2024-05-23T15:56:35.230" v="2151" actId="478"/>
          <ac:spMkLst>
            <pc:docMk/>
            <pc:sldMk cId="2990421020" sldId="589"/>
            <ac:spMk id="5" creationId="{6B4A8821-0392-8B5E-4DF0-2CD918F35A05}"/>
          </ac:spMkLst>
        </pc:spChg>
        <pc:spChg chg="add del mod">
          <ac:chgData name="Kozel, Lukas" userId="5faef357-946f-4c0e-bd5d-396a2e3cc0bf" providerId="ADAL" clId="{59B12C84-E4A9-4109-BDB8-928321EF6075}" dt="2024-05-23T15:56:35.230" v="2151" actId="478"/>
          <ac:spMkLst>
            <pc:docMk/>
            <pc:sldMk cId="2990421020" sldId="589"/>
            <ac:spMk id="6" creationId="{2B9D712C-BAC3-08C1-AC8F-4AAB1A7E51F3}"/>
          </ac:spMkLst>
        </pc:spChg>
        <pc:spChg chg="add mod ord">
          <ac:chgData name="Kozel, Lukas" userId="5faef357-946f-4c0e-bd5d-396a2e3cc0bf" providerId="ADAL" clId="{59B12C84-E4A9-4109-BDB8-928321EF6075}" dt="2024-05-23T17:00:48.691" v="2386"/>
          <ac:spMkLst>
            <pc:docMk/>
            <pc:sldMk cId="2990421020" sldId="589"/>
            <ac:spMk id="8" creationId="{20FBFE30-EBFD-D5A0-2061-4629C7C2804B}"/>
          </ac:spMkLst>
        </pc:spChg>
        <pc:spChg chg="add mod ord">
          <ac:chgData name="Kozel, Lukas" userId="5faef357-946f-4c0e-bd5d-396a2e3cc0bf" providerId="ADAL" clId="{59B12C84-E4A9-4109-BDB8-928321EF6075}" dt="2024-05-23T17:00:48.692" v="2388"/>
          <ac:spMkLst>
            <pc:docMk/>
            <pc:sldMk cId="2990421020" sldId="589"/>
            <ac:spMk id="9" creationId="{742467FE-384C-D6D7-01D3-8BF554E38065}"/>
          </ac:spMkLst>
        </pc:spChg>
        <pc:spChg chg="add mod ord">
          <ac:chgData name="Kozel, Lukas" userId="5faef357-946f-4c0e-bd5d-396a2e3cc0bf" providerId="ADAL" clId="{59B12C84-E4A9-4109-BDB8-928321EF6075}" dt="2024-05-23T17:00:48.693" v="2390"/>
          <ac:spMkLst>
            <pc:docMk/>
            <pc:sldMk cId="2990421020" sldId="589"/>
            <ac:spMk id="10" creationId="{C2A04D18-5F86-628D-B4F0-7FB6923A1B76}"/>
          </ac:spMkLst>
        </pc:spChg>
        <pc:spChg chg="add mod ord">
          <ac:chgData name="Kozel, Lukas" userId="5faef357-946f-4c0e-bd5d-396a2e3cc0bf" providerId="ADAL" clId="{59B12C84-E4A9-4109-BDB8-928321EF6075}" dt="2024-05-23T17:00:48.693" v="2392"/>
          <ac:spMkLst>
            <pc:docMk/>
            <pc:sldMk cId="2990421020" sldId="589"/>
            <ac:spMk id="11" creationId="{A59BB890-2B14-BF54-912D-82C1B1B4E569}"/>
          </ac:spMkLst>
        </pc:spChg>
        <pc:spChg chg="add mod ord">
          <ac:chgData name="Kozel, Lukas" userId="5faef357-946f-4c0e-bd5d-396a2e3cc0bf" providerId="ADAL" clId="{59B12C84-E4A9-4109-BDB8-928321EF6075}" dt="2024-05-23T17:00:48.694" v="2394"/>
          <ac:spMkLst>
            <pc:docMk/>
            <pc:sldMk cId="2990421020" sldId="589"/>
            <ac:spMk id="12" creationId="{EC7E4EA5-CA66-0531-CF44-220BC5009680}"/>
          </ac:spMkLst>
        </pc:spChg>
        <pc:spChg chg="add mod ord">
          <ac:chgData name="Kozel, Lukas" userId="5faef357-946f-4c0e-bd5d-396a2e3cc0bf" providerId="ADAL" clId="{59B12C84-E4A9-4109-BDB8-928321EF6075}" dt="2024-05-23T17:00:48.694" v="2396"/>
          <ac:spMkLst>
            <pc:docMk/>
            <pc:sldMk cId="2990421020" sldId="589"/>
            <ac:spMk id="13" creationId="{71020C64-349A-0184-9946-A35B049A9EB9}"/>
          </ac:spMkLst>
        </pc:spChg>
        <pc:spChg chg="add mod ord">
          <ac:chgData name="Kozel, Lukas" userId="5faef357-946f-4c0e-bd5d-396a2e3cc0bf" providerId="ADAL" clId="{59B12C84-E4A9-4109-BDB8-928321EF6075}" dt="2024-05-23T17:00:48.695" v="2398"/>
          <ac:spMkLst>
            <pc:docMk/>
            <pc:sldMk cId="2990421020" sldId="589"/>
            <ac:spMk id="14" creationId="{2445BBFD-2574-A135-4EDF-38EFF8EF2302}"/>
          </ac:spMkLst>
        </pc:spChg>
        <pc:spChg chg="add mod ord">
          <ac:chgData name="Kozel, Lukas" userId="5faef357-946f-4c0e-bd5d-396a2e3cc0bf" providerId="ADAL" clId="{59B12C84-E4A9-4109-BDB8-928321EF6075}" dt="2024-05-23T17:00:48.695" v="2400"/>
          <ac:spMkLst>
            <pc:docMk/>
            <pc:sldMk cId="2990421020" sldId="589"/>
            <ac:spMk id="15" creationId="{6D2CF28D-ACD3-2958-F1D0-54206D3C9226}"/>
          </ac:spMkLst>
        </pc:spChg>
        <pc:spChg chg="mod">
          <ac:chgData name="Kozel, Lukas" userId="5faef357-946f-4c0e-bd5d-396a2e3cc0bf" providerId="ADAL" clId="{59B12C84-E4A9-4109-BDB8-928321EF6075}" dt="2024-05-23T15:55:03.101" v="2069"/>
          <ac:spMkLst>
            <pc:docMk/>
            <pc:sldMk cId="2990421020" sldId="589"/>
            <ac:spMk id="17" creationId="{3BC21648-8EE1-6D88-FD40-454A4B78E550}"/>
          </ac:spMkLst>
        </pc:spChg>
        <pc:spChg chg="mod">
          <ac:chgData name="Kozel, Lukas" userId="5faef357-946f-4c0e-bd5d-396a2e3cc0bf" providerId="ADAL" clId="{59B12C84-E4A9-4109-BDB8-928321EF6075}" dt="2024-05-23T15:55:03.101" v="2069"/>
          <ac:spMkLst>
            <pc:docMk/>
            <pc:sldMk cId="2990421020" sldId="589"/>
            <ac:spMk id="18" creationId="{8205BD04-D25F-B2AB-8923-2D2F8F888290}"/>
          </ac:spMkLst>
        </pc:spChg>
        <pc:spChg chg="mod">
          <ac:chgData name="Kozel, Lukas" userId="5faef357-946f-4c0e-bd5d-396a2e3cc0bf" providerId="ADAL" clId="{59B12C84-E4A9-4109-BDB8-928321EF6075}" dt="2024-05-23T15:55:03.101" v="2069"/>
          <ac:spMkLst>
            <pc:docMk/>
            <pc:sldMk cId="2990421020" sldId="589"/>
            <ac:spMk id="19" creationId="{A2DDFA35-E1AF-D444-08C1-8710783059FD}"/>
          </ac:spMkLst>
        </pc:spChg>
        <pc:spChg chg="mod">
          <ac:chgData name="Kozel, Lukas" userId="5faef357-946f-4c0e-bd5d-396a2e3cc0bf" providerId="ADAL" clId="{59B12C84-E4A9-4109-BDB8-928321EF6075}" dt="2024-05-23T15:55:03.101" v="2069"/>
          <ac:spMkLst>
            <pc:docMk/>
            <pc:sldMk cId="2990421020" sldId="589"/>
            <ac:spMk id="20" creationId="{79DBD58C-9E52-1E6B-690B-E22F006E0575}"/>
          </ac:spMkLst>
        </pc:spChg>
        <pc:spChg chg="add mod ord">
          <ac:chgData name="Kozel, Lukas" userId="5faef357-946f-4c0e-bd5d-396a2e3cc0bf" providerId="ADAL" clId="{59B12C84-E4A9-4109-BDB8-928321EF6075}" dt="2024-05-23T17:00:48.697" v="2404"/>
          <ac:spMkLst>
            <pc:docMk/>
            <pc:sldMk cId="2990421020" sldId="589"/>
            <ac:spMk id="21" creationId="{9E79AEF0-1E54-CCD7-8172-F13AAA1B3E9A}"/>
          </ac:spMkLst>
        </pc:spChg>
        <pc:spChg chg="add del mod">
          <ac:chgData name="Kozel, Lukas" userId="5faef357-946f-4c0e-bd5d-396a2e3cc0bf" providerId="ADAL" clId="{59B12C84-E4A9-4109-BDB8-928321EF6075}" dt="2024-05-23T15:56:09.238" v="2101" actId="478"/>
          <ac:spMkLst>
            <pc:docMk/>
            <pc:sldMk cId="2990421020" sldId="589"/>
            <ac:spMk id="22" creationId="{8AE14E7A-6D32-4F67-ED1D-5E4FE24D5979}"/>
          </ac:spMkLst>
        </pc:spChg>
        <pc:spChg chg="add del mod">
          <ac:chgData name="Kozel, Lukas" userId="5faef357-946f-4c0e-bd5d-396a2e3cc0bf" providerId="ADAL" clId="{59B12C84-E4A9-4109-BDB8-928321EF6075}" dt="2024-05-23T15:56:29.233" v="2149" actId="478"/>
          <ac:spMkLst>
            <pc:docMk/>
            <pc:sldMk cId="2990421020" sldId="589"/>
            <ac:spMk id="23" creationId="{1BF67018-9583-B62D-42A2-5347D8E68656}"/>
          </ac:spMkLst>
        </pc:spChg>
        <pc:spChg chg="add del mod">
          <ac:chgData name="Kozel, Lukas" userId="5faef357-946f-4c0e-bd5d-396a2e3cc0bf" providerId="ADAL" clId="{59B12C84-E4A9-4109-BDB8-928321EF6075}" dt="2024-05-23T15:57:35.125" v="2169" actId="478"/>
          <ac:spMkLst>
            <pc:docMk/>
            <pc:sldMk cId="2990421020" sldId="589"/>
            <ac:spMk id="24" creationId="{10A920AA-A424-A6FD-6F39-25C09E1F022B}"/>
          </ac:spMkLst>
        </pc:spChg>
        <pc:spChg chg="add del mod">
          <ac:chgData name="Kozel, Lukas" userId="5faef357-946f-4c0e-bd5d-396a2e3cc0bf" providerId="ADAL" clId="{59B12C84-E4A9-4109-BDB8-928321EF6075}" dt="2024-05-23T15:57:35.125" v="2169" actId="478"/>
          <ac:spMkLst>
            <pc:docMk/>
            <pc:sldMk cId="2990421020" sldId="589"/>
            <ac:spMk id="25" creationId="{55115DE8-A36B-E40C-8A68-5A89F50BE777}"/>
          </ac:spMkLst>
        </pc:spChg>
        <pc:spChg chg="add del mod">
          <ac:chgData name="Kozel, Lukas" userId="5faef357-946f-4c0e-bd5d-396a2e3cc0bf" providerId="ADAL" clId="{59B12C84-E4A9-4109-BDB8-928321EF6075}" dt="2024-05-23T15:57:35.125" v="2169" actId="478"/>
          <ac:spMkLst>
            <pc:docMk/>
            <pc:sldMk cId="2990421020" sldId="589"/>
            <ac:spMk id="26" creationId="{5CAFACCC-FD30-7D50-74C9-B9E4FF0A8207}"/>
          </ac:spMkLst>
        </pc:spChg>
        <pc:spChg chg="add del mod">
          <ac:chgData name="Kozel, Lukas" userId="5faef357-946f-4c0e-bd5d-396a2e3cc0bf" providerId="ADAL" clId="{59B12C84-E4A9-4109-BDB8-928321EF6075}" dt="2024-05-23T15:57:35.125" v="2169" actId="478"/>
          <ac:spMkLst>
            <pc:docMk/>
            <pc:sldMk cId="2990421020" sldId="589"/>
            <ac:spMk id="27" creationId="{8824C0B6-1A27-6EBB-6E56-6B2471A7373F}"/>
          </ac:spMkLst>
        </pc:spChg>
        <pc:spChg chg="add del mod">
          <ac:chgData name="Kozel, Lukas" userId="5faef357-946f-4c0e-bd5d-396a2e3cc0bf" providerId="ADAL" clId="{59B12C84-E4A9-4109-BDB8-928321EF6075}" dt="2024-05-23T15:57:35.125" v="2169" actId="478"/>
          <ac:spMkLst>
            <pc:docMk/>
            <pc:sldMk cId="2990421020" sldId="589"/>
            <ac:spMk id="28" creationId="{CC3EB7A4-6477-C627-BBB3-E9D66B667291}"/>
          </ac:spMkLst>
        </pc:spChg>
        <pc:spChg chg="add del mod">
          <ac:chgData name="Kozel, Lukas" userId="5faef357-946f-4c0e-bd5d-396a2e3cc0bf" providerId="ADAL" clId="{59B12C84-E4A9-4109-BDB8-928321EF6075}" dt="2024-05-23T15:57:35.125" v="2169" actId="478"/>
          <ac:spMkLst>
            <pc:docMk/>
            <pc:sldMk cId="2990421020" sldId="589"/>
            <ac:spMk id="29" creationId="{7DE062CB-1B20-D252-5548-EC6E4AE1EE34}"/>
          </ac:spMkLst>
        </pc:spChg>
        <pc:grpChg chg="add mod ord">
          <ac:chgData name="Kozel, Lukas" userId="5faef357-946f-4c0e-bd5d-396a2e3cc0bf" providerId="ADAL" clId="{59B12C84-E4A9-4109-BDB8-928321EF6075}" dt="2024-05-23T17:00:48.696" v="2402"/>
          <ac:grpSpMkLst>
            <pc:docMk/>
            <pc:sldMk cId="2990421020" sldId="589"/>
            <ac:grpSpMk id="16" creationId="{D8B0249D-FB05-F4FE-0E90-506B9DBB220D}"/>
          </ac:grpSpMkLst>
        </pc:grpChg>
        <pc:graphicFrameChg chg="add mod ord modVis replST">
          <ac:chgData name="Kozel, Lukas" userId="5faef357-946f-4c0e-bd5d-396a2e3cc0bf" providerId="ADAL" clId="{59B12C84-E4A9-4109-BDB8-928321EF6075}" dt="2024-05-23T17:00:48.727" v="2421"/>
          <ac:graphicFrameMkLst>
            <pc:docMk/>
            <pc:sldMk cId="2990421020" sldId="589"/>
            <ac:graphicFrameMk id="31" creationId="{458F8F71-D7A8-D5A5-1CC5-402B45CB4F94}"/>
          </ac:graphicFrameMkLst>
        </pc:graphicFrameChg>
        <pc:picChg chg="add mod ord">
          <ac:chgData name="Kozel, Lukas" userId="5faef357-946f-4c0e-bd5d-396a2e3cc0bf" providerId="ADAL" clId="{59B12C84-E4A9-4109-BDB8-928321EF6075}" dt="2024-05-23T17:00:48.689" v="2378"/>
          <ac:picMkLst>
            <pc:docMk/>
            <pc:sldMk cId="2990421020" sldId="589"/>
            <ac:picMk id="2" creationId="{5B744A85-2D09-63E9-CBEC-5DC66E0318CD}"/>
          </ac:picMkLst>
        </pc:picChg>
        <pc:picChg chg="add del mod ord">
          <ac:chgData name="Kozel, Lukas" userId="5faef357-946f-4c0e-bd5d-396a2e3cc0bf" providerId="ADAL" clId="{59B12C84-E4A9-4109-BDB8-928321EF6075}" dt="2024-05-23T17:00:49.920" v="2422" actId="478"/>
          <ac:picMkLst>
            <pc:docMk/>
            <pc:sldMk cId="2990421020" sldId="589"/>
            <ac:picMk id="7" creationId="{7327FED8-71DD-B308-EAC3-E6287E461C5A}"/>
          </ac:picMkLst>
        </pc:picChg>
        <pc:picChg chg="add mod ord">
          <ac:chgData name="Kozel, Lukas" userId="5faef357-946f-4c0e-bd5d-396a2e3cc0bf" providerId="ADAL" clId="{59B12C84-E4A9-4109-BDB8-928321EF6075}" dt="2024-05-23T17:00:48.688" v="2376"/>
          <ac:picMkLst>
            <pc:docMk/>
            <pc:sldMk cId="2990421020" sldId="589"/>
            <ac:picMk id="30" creationId="{57F93604-B845-33F9-D8DA-62227EB40835}"/>
          </ac:picMkLst>
        </pc:picChg>
      </pc:sldChg>
      <pc:sldChg chg="addSp modSp new">
        <pc:chgData name="Kozel, Lukas" userId="5faef357-946f-4c0e-bd5d-396a2e3cc0bf" providerId="ADAL" clId="{59B12C84-E4A9-4109-BDB8-928321EF6075}" dt="2024-05-23T16:03:14.930" v="2367"/>
        <pc:sldMkLst>
          <pc:docMk/>
          <pc:sldMk cId="1657771966" sldId="590"/>
        </pc:sldMkLst>
        <pc:spChg chg="mod">
          <ac:chgData name="Kozel, Lukas" userId="5faef357-946f-4c0e-bd5d-396a2e3cc0bf" providerId="ADAL" clId="{59B12C84-E4A9-4109-BDB8-928321EF6075}" dt="2024-05-23T16:03:14.930" v="2367"/>
          <ac:spMkLst>
            <pc:docMk/>
            <pc:sldMk cId="1657771966" sldId="590"/>
            <ac:spMk id="15" creationId="{9C8A911A-62C9-EC43-0C49-9305D9B488D2}"/>
          </ac:spMkLst>
        </pc:spChg>
        <pc:spChg chg="mod">
          <ac:chgData name="Kozel, Lukas" userId="5faef357-946f-4c0e-bd5d-396a2e3cc0bf" providerId="ADAL" clId="{59B12C84-E4A9-4109-BDB8-928321EF6075}" dt="2024-05-23T16:03:14.930" v="2367"/>
          <ac:spMkLst>
            <pc:docMk/>
            <pc:sldMk cId="1657771966" sldId="590"/>
            <ac:spMk id="16" creationId="{E4503C7C-94B1-71E5-9078-9238398C9E10}"/>
          </ac:spMkLst>
        </pc:spChg>
        <pc:spChg chg="mod">
          <ac:chgData name="Kozel, Lukas" userId="5faef357-946f-4c0e-bd5d-396a2e3cc0bf" providerId="ADAL" clId="{59B12C84-E4A9-4109-BDB8-928321EF6075}" dt="2024-05-23T16:03:14.930" v="2367"/>
          <ac:spMkLst>
            <pc:docMk/>
            <pc:sldMk cId="1657771966" sldId="590"/>
            <ac:spMk id="17" creationId="{46CC58A9-6FAB-6E1D-3B48-46AF7D60849D}"/>
          </ac:spMkLst>
        </pc:spChg>
        <pc:spChg chg="mod">
          <ac:chgData name="Kozel, Lukas" userId="5faef357-946f-4c0e-bd5d-396a2e3cc0bf" providerId="ADAL" clId="{59B12C84-E4A9-4109-BDB8-928321EF6075}" dt="2024-05-23T16:03:14.930" v="2367"/>
          <ac:spMkLst>
            <pc:docMk/>
            <pc:sldMk cId="1657771966" sldId="590"/>
            <ac:spMk id="18" creationId="{BDF94058-A318-8020-E800-9A1F61CAEBA7}"/>
          </ac:spMkLst>
        </pc:spChg>
        <pc:grpChg chg="add mod">
          <ac:chgData name="Kozel, Lukas" userId="5faef357-946f-4c0e-bd5d-396a2e3cc0bf" providerId="ADAL" clId="{59B12C84-E4A9-4109-BDB8-928321EF6075}" dt="2024-05-23T16:03:14.930" v="2367"/>
          <ac:grpSpMkLst>
            <pc:docMk/>
            <pc:sldMk cId="1657771966" sldId="590"/>
            <ac:grpSpMk id="14" creationId="{C246FB74-E9C5-00F8-33FD-6213098ED832}"/>
          </ac:grpSpMkLst>
        </pc:grpChg>
      </pc:sldChg>
      <pc:sldChg chg="addSp modSp new mod">
        <pc:chgData name="Kozel, Lukas" userId="5faef357-946f-4c0e-bd5d-396a2e3cc0bf" providerId="ADAL" clId="{59B12C84-E4A9-4109-BDB8-928321EF6075}" dt="2024-05-23T17:03:55.413" v="2645" actId="20577"/>
        <pc:sldMkLst>
          <pc:docMk/>
          <pc:sldMk cId="1258709770" sldId="591"/>
        </pc:sldMkLst>
        <pc:spChg chg="add mod ord">
          <ac:chgData name="Kozel, Lukas" userId="5faef357-946f-4c0e-bd5d-396a2e3cc0bf" providerId="ADAL" clId="{59B12C84-E4A9-4109-BDB8-928321EF6075}" dt="2024-05-23T17:02:47.776" v="2482"/>
          <ac:spMkLst>
            <pc:docMk/>
            <pc:sldMk cId="1258709770" sldId="591"/>
            <ac:spMk id="4" creationId="{E96845B2-D721-94BD-4A88-63E7C6F3C54A}"/>
          </ac:spMkLst>
        </pc:spChg>
        <pc:spChg chg="add mod">
          <ac:chgData name="Kozel, Lukas" userId="5faef357-946f-4c0e-bd5d-396a2e3cc0bf" providerId="ADAL" clId="{59B12C84-E4A9-4109-BDB8-928321EF6075}" dt="2024-05-23T17:03:24.713" v="2552" actId="20577"/>
          <ac:spMkLst>
            <pc:docMk/>
            <pc:sldMk cId="1258709770" sldId="591"/>
            <ac:spMk id="7" creationId="{13EB81D5-5751-40A3-996D-DAA42BD0C3D9}"/>
          </ac:spMkLst>
        </pc:spChg>
        <pc:spChg chg="add mod">
          <ac:chgData name="Kozel, Lukas" userId="5faef357-946f-4c0e-bd5d-396a2e3cc0bf" providerId="ADAL" clId="{59B12C84-E4A9-4109-BDB8-928321EF6075}" dt="2024-05-23T17:03:55.413" v="2645" actId="20577"/>
          <ac:spMkLst>
            <pc:docMk/>
            <pc:sldMk cId="1258709770" sldId="591"/>
            <ac:spMk id="8" creationId="{2A9365C5-68AF-CA13-A83B-9B3736184B54}"/>
          </ac:spMkLst>
        </pc:spChg>
        <pc:spChg chg="add mod">
          <ac:chgData name="Kozel, Lukas" userId="5faef357-946f-4c0e-bd5d-396a2e3cc0bf" providerId="ADAL" clId="{59B12C84-E4A9-4109-BDB8-928321EF6075}" dt="2024-05-23T17:03:03.220" v="2502"/>
          <ac:spMkLst>
            <pc:docMk/>
            <pc:sldMk cId="1258709770" sldId="591"/>
            <ac:spMk id="9" creationId="{2BC6F6D3-2DA1-3D76-2E26-ED39BC79C64F}"/>
          </ac:spMkLst>
        </pc:spChg>
        <pc:graphicFrameChg chg="add mod ord modVis replST">
          <ac:chgData name="Kozel, Lukas" userId="5faef357-946f-4c0e-bd5d-396a2e3cc0bf" providerId="ADAL" clId="{59B12C84-E4A9-4109-BDB8-928321EF6075}" dt="2024-05-23T17:02:47.807" v="2501"/>
          <ac:graphicFrameMkLst>
            <pc:docMk/>
            <pc:sldMk cId="1258709770" sldId="591"/>
            <ac:graphicFrameMk id="5" creationId="{95374C07-5DD2-B9BC-269A-B618615404F1}"/>
          </ac:graphicFrameMkLst>
        </pc:graphicFrameChg>
        <pc:picChg chg="add mod ord modCrop">
          <ac:chgData name="Kozel, Lukas" userId="5faef357-946f-4c0e-bd5d-396a2e3cc0bf" providerId="ADAL" clId="{59B12C84-E4A9-4109-BDB8-928321EF6075}" dt="2024-05-23T17:03:14.553" v="2510" actId="1036"/>
          <ac:picMkLst>
            <pc:docMk/>
            <pc:sldMk cId="1258709770" sldId="591"/>
            <ac:picMk id="3" creationId="{E7BB697B-4D79-B00C-2C19-3D7CCE51A69C}"/>
          </ac:picMkLst>
        </pc:picChg>
        <pc:picChg chg="add mod">
          <ac:chgData name="Kozel, Lukas" userId="5faef357-946f-4c0e-bd5d-396a2e3cc0bf" providerId="ADAL" clId="{59B12C84-E4A9-4109-BDB8-928321EF6075}" dt="2024-05-23T17:03:03.220" v="2502"/>
          <ac:picMkLst>
            <pc:docMk/>
            <pc:sldMk cId="1258709770" sldId="591"/>
            <ac:picMk id="6" creationId="{8AE4CFF1-A6C7-9FF7-62AD-135C2B3F88C2}"/>
          </ac:picMkLst>
        </pc:picChg>
      </pc:sldChg>
      <pc:sldMasterChg chg="mod addSldLayout delSldLayout modSldLayout sldLayoutOrd">
        <pc:chgData name="Kozel, Lukas" userId="5faef357-946f-4c0e-bd5d-396a2e3cc0bf" providerId="ADAL" clId="{59B12C84-E4A9-4109-BDB8-928321EF6075}" dt="2024-05-23T17:02:28.406" v="2476"/>
        <pc:sldMasterMkLst>
          <pc:docMk/>
          <pc:sldMasterMk cId="1054878822" sldId="2147483648"/>
        </pc:sldMasterMkLst>
        <pc:sldLayoutChg chg="addSp delSp modSp add mod replId modTransition">
          <pc:chgData name="Kozel, Lukas" userId="5faef357-946f-4c0e-bd5d-396a2e3cc0bf" providerId="ADAL" clId="{59B12C84-E4A9-4109-BDB8-928321EF6075}" dt="2024-05-23T13:50:52.907" v="423" actId="6014"/>
          <pc:sldLayoutMkLst>
            <pc:docMk/>
            <pc:sldMasterMk cId="1054878822" sldId="2147483648"/>
            <pc:sldLayoutMk cId="2416973823" sldId="2147483845"/>
          </pc:sldLayoutMkLst>
          <pc:spChg chg="add mod">
            <ac:chgData name="Kozel, Lukas" userId="5faef357-946f-4c0e-bd5d-396a2e3cc0bf" providerId="ADAL" clId="{59B12C84-E4A9-4109-BDB8-928321EF6075}" dt="2024-05-23T13:49:12.772" v="419" actId="1076"/>
            <ac:spMkLst>
              <pc:docMk/>
              <pc:sldMasterMk cId="1054878822" sldId="2147483648"/>
              <pc:sldLayoutMk cId="2416973823" sldId="2147483845"/>
              <ac:spMk id="3" creationId="{42C46628-7876-38BF-F91D-A336B74F1CC0}"/>
            </ac:spMkLst>
          </pc:spChg>
          <pc:spChg chg="add del mod">
            <ac:chgData name="Kozel, Lukas" userId="5faef357-946f-4c0e-bd5d-396a2e3cc0bf" providerId="ADAL" clId="{59B12C84-E4A9-4109-BDB8-928321EF6075}" dt="2024-05-23T13:47:20.554" v="345" actId="478"/>
            <ac:spMkLst>
              <pc:docMk/>
              <pc:sldMasterMk cId="1054878822" sldId="2147483648"/>
              <pc:sldLayoutMk cId="2416973823" sldId="2147483845"/>
              <ac:spMk id="5" creationId="{309FAEEB-84F0-1123-B18D-00A2379A2D3C}"/>
            </ac:spMkLst>
          </pc:spChg>
          <pc:spChg chg="add del mod">
            <ac:chgData name="Kozel, Lukas" userId="5faef357-946f-4c0e-bd5d-396a2e3cc0bf" providerId="ADAL" clId="{59B12C84-E4A9-4109-BDB8-928321EF6075}" dt="2024-05-23T13:47:53.718" v="366" actId="478"/>
            <ac:spMkLst>
              <pc:docMk/>
              <pc:sldMasterMk cId="1054878822" sldId="2147483648"/>
              <pc:sldLayoutMk cId="2416973823" sldId="2147483845"/>
              <ac:spMk id="6" creationId="{335AC990-0177-D7A6-6613-D8A6060A719D}"/>
            </ac:spMkLst>
          </pc:spChg>
          <pc:spChg chg="add del mod">
            <ac:chgData name="Kozel, Lukas" userId="5faef357-946f-4c0e-bd5d-396a2e3cc0bf" providerId="ADAL" clId="{59B12C84-E4A9-4109-BDB8-928321EF6075}" dt="2024-05-23T13:49:03.759" v="415" actId="478"/>
            <ac:spMkLst>
              <pc:docMk/>
              <pc:sldMasterMk cId="1054878822" sldId="2147483648"/>
              <pc:sldLayoutMk cId="2416973823" sldId="2147483845"/>
              <ac:spMk id="7" creationId="{D838AEF6-8C97-DFE6-71DD-EC98FCA82E2D}"/>
            </ac:spMkLst>
          </pc:spChg>
          <pc:spChg chg="add del mod">
            <ac:chgData name="Kozel, Lukas" userId="5faef357-946f-4c0e-bd5d-396a2e3cc0bf" providerId="ADAL" clId="{59B12C84-E4A9-4109-BDB8-928321EF6075}" dt="2024-05-23T13:46:14.746" v="281" actId="21"/>
            <ac:spMkLst>
              <pc:docMk/>
              <pc:sldMasterMk cId="1054878822" sldId="2147483648"/>
              <pc:sldLayoutMk cId="2416973823" sldId="2147483845"/>
              <ac:spMk id="8" creationId="{9156425B-CFD5-F2B9-F5FF-93B642F4B9F4}"/>
            </ac:spMkLst>
          </pc:spChg>
          <pc:spChg chg="add mod">
            <ac:chgData name="Kozel, Lukas" userId="5faef357-946f-4c0e-bd5d-396a2e3cc0bf" providerId="ADAL" clId="{59B12C84-E4A9-4109-BDB8-928321EF6075}" dt="2024-05-23T13:46:20.297" v="284" actId="207"/>
            <ac:spMkLst>
              <pc:docMk/>
              <pc:sldMasterMk cId="1054878822" sldId="2147483648"/>
              <pc:sldLayoutMk cId="2416973823" sldId="2147483845"/>
              <ac:spMk id="9" creationId="{D8D7E0CF-A60F-67C1-A93B-F45350AA4D49}"/>
            </ac:spMkLst>
          </pc:spChg>
          <pc:spChg chg="add mod">
            <ac:chgData name="Kozel, Lukas" userId="5faef357-946f-4c0e-bd5d-396a2e3cc0bf" providerId="ADAL" clId="{59B12C84-E4A9-4109-BDB8-928321EF6075}" dt="2024-05-23T13:47:23.691" v="346" actId="1076"/>
            <ac:spMkLst>
              <pc:docMk/>
              <pc:sldMasterMk cId="1054878822" sldId="2147483648"/>
              <pc:sldLayoutMk cId="2416973823" sldId="2147483845"/>
              <ac:spMk id="10" creationId="{11D02CF3-97C1-5C20-4329-CAE7AB97355F}"/>
            </ac:spMkLst>
          </pc:spChg>
          <pc:spChg chg="add mod">
            <ac:chgData name="Kozel, Lukas" userId="5faef357-946f-4c0e-bd5d-396a2e3cc0bf" providerId="ADAL" clId="{59B12C84-E4A9-4109-BDB8-928321EF6075}" dt="2024-05-23T13:48:01.091" v="369" actId="14100"/>
            <ac:spMkLst>
              <pc:docMk/>
              <pc:sldMasterMk cId="1054878822" sldId="2147483648"/>
              <pc:sldLayoutMk cId="2416973823" sldId="2147483845"/>
              <ac:spMk id="11" creationId="{00A20865-E2D3-6BC5-7B12-0DC9348004B6}"/>
            </ac:spMkLst>
          </pc:spChg>
          <pc:spChg chg="add mod">
            <ac:chgData name="Kozel, Lukas" userId="5faef357-946f-4c0e-bd5d-396a2e3cc0bf" providerId="ADAL" clId="{59B12C84-E4A9-4109-BDB8-928321EF6075}" dt="2024-05-23T13:49:15.258" v="420" actId="1076"/>
            <ac:spMkLst>
              <pc:docMk/>
              <pc:sldMasterMk cId="1054878822" sldId="2147483648"/>
              <pc:sldLayoutMk cId="2416973823" sldId="2147483845"/>
              <ac:spMk id="13" creationId="{42E778E8-CB41-90FE-ACBA-87D38DAAD8DB}"/>
            </ac:spMkLst>
          </pc:spChg>
          <pc:picChg chg="add mod">
            <ac:chgData name="Kozel, Lukas" userId="5faef357-946f-4c0e-bd5d-396a2e3cc0bf" providerId="ADAL" clId="{59B12C84-E4A9-4109-BDB8-928321EF6075}" dt="2024-05-23T13:45:40.780" v="273"/>
            <ac:picMkLst>
              <pc:docMk/>
              <pc:sldMasterMk cId="1054878822" sldId="2147483648"/>
              <pc:sldLayoutMk cId="2416973823" sldId="2147483845"/>
              <ac:picMk id="2" creationId="{0CED95EC-BCB5-E403-6C62-DF9876015E81}"/>
            </ac:picMkLst>
          </pc:picChg>
          <pc:picChg chg="add del mod">
            <ac:chgData name="Kozel, Lukas" userId="5faef357-946f-4c0e-bd5d-396a2e3cc0bf" providerId="ADAL" clId="{59B12C84-E4A9-4109-BDB8-928321EF6075}" dt="2024-05-23T13:46:16.180" v="282" actId="478"/>
            <ac:picMkLst>
              <pc:docMk/>
              <pc:sldMasterMk cId="1054878822" sldId="2147483648"/>
              <pc:sldLayoutMk cId="2416973823" sldId="2147483845"/>
              <ac:picMk id="4" creationId="{59459773-87E0-0E39-2E7F-0C095D52CB0E}"/>
            </ac:picMkLst>
          </pc:picChg>
        </pc:sldLayoutChg>
        <pc:sldLayoutChg chg="add del mod modTransition">
          <pc:chgData name="Kozel, Lukas" userId="5faef357-946f-4c0e-bd5d-396a2e3cc0bf" providerId="ADAL" clId="{59B12C84-E4A9-4109-BDB8-928321EF6075}" dt="2024-05-23T14:01:11.917" v="804" actId="2890"/>
          <pc:sldLayoutMkLst>
            <pc:docMk/>
            <pc:sldMasterMk cId="1054878822" sldId="2147483648"/>
            <pc:sldLayoutMk cId="829652446" sldId="2147483846"/>
          </pc:sldLayoutMkLst>
        </pc:sldLayoutChg>
        <pc:sldLayoutChg chg="addSp delSp modSp mod ord">
          <pc:chgData name="Kozel, Lukas" userId="5faef357-946f-4c0e-bd5d-396a2e3cc0bf" providerId="ADAL" clId="{59B12C84-E4A9-4109-BDB8-928321EF6075}" dt="2024-05-23T15:05:47.048" v="1595" actId="6014"/>
          <pc:sldLayoutMkLst>
            <pc:docMk/>
            <pc:sldMasterMk cId="1054878822" sldId="2147483648"/>
            <pc:sldLayoutMk cId="3317456502" sldId="2147483846"/>
          </pc:sldLayoutMkLst>
          <pc:spChg chg="add mod">
            <ac:chgData name="Kozel, Lukas" userId="5faef357-946f-4c0e-bd5d-396a2e3cc0bf" providerId="ADAL" clId="{59B12C84-E4A9-4109-BDB8-928321EF6075}" dt="2024-05-23T14:58:41.985" v="1332" actId="1076"/>
            <ac:spMkLst>
              <pc:docMk/>
              <pc:sldMasterMk cId="1054878822" sldId="2147483648"/>
              <pc:sldLayoutMk cId="3317456502" sldId="2147483846"/>
              <ac:spMk id="2" creationId="{0B0B7E1C-1E01-AA25-D705-A7AE7A907494}"/>
            </ac:spMkLst>
          </pc:spChg>
          <pc:spChg chg="del mod">
            <ac:chgData name="Kozel, Lukas" userId="5faef357-946f-4c0e-bd5d-396a2e3cc0bf" providerId="ADAL" clId="{59B12C84-E4A9-4109-BDB8-928321EF6075}" dt="2024-05-23T14:02:43.453" v="847" actId="478"/>
            <ac:spMkLst>
              <pc:docMk/>
              <pc:sldMasterMk cId="1054878822" sldId="2147483648"/>
              <pc:sldLayoutMk cId="3317456502" sldId="2147483846"/>
              <ac:spMk id="2" creationId="{BC4B2ECC-6A14-7DB4-F08B-98A6DD9E6504}"/>
            </ac:spMkLst>
          </pc:spChg>
          <pc:spChg chg="add del mod ord">
            <ac:chgData name="Kozel, Lukas" userId="5faef357-946f-4c0e-bd5d-396a2e3cc0bf" providerId="ADAL" clId="{59B12C84-E4A9-4109-BDB8-928321EF6075}" dt="2024-05-23T14:06:41.218" v="898" actId="478"/>
            <ac:spMkLst>
              <pc:docMk/>
              <pc:sldMasterMk cId="1054878822" sldId="2147483648"/>
              <pc:sldLayoutMk cId="3317456502" sldId="2147483846"/>
              <ac:spMk id="3" creationId="{DED59D2D-A615-DEFE-E664-C7D976B55981}"/>
            </ac:spMkLst>
          </pc:spChg>
          <pc:spChg chg="add del mod ord">
            <ac:chgData name="Kozel, Lukas" userId="5faef357-946f-4c0e-bd5d-396a2e3cc0bf" providerId="ADAL" clId="{59B12C84-E4A9-4109-BDB8-928321EF6075}" dt="2024-05-23T14:07:28.279" v="1012" actId="478"/>
            <ac:spMkLst>
              <pc:docMk/>
              <pc:sldMasterMk cId="1054878822" sldId="2147483648"/>
              <pc:sldLayoutMk cId="3317456502" sldId="2147483846"/>
              <ac:spMk id="4" creationId="{765DE6B4-62B9-BFEB-C388-369F87847B6F}"/>
            </ac:spMkLst>
          </pc:spChg>
          <pc:spChg chg="mod ord">
            <ac:chgData name="Kozel, Lukas" userId="5faef357-946f-4c0e-bd5d-396a2e3cc0bf" providerId="ADAL" clId="{59B12C84-E4A9-4109-BDB8-928321EF6075}" dt="2024-05-23T14:02:51.175" v="883" actId="14100"/>
            <ac:spMkLst>
              <pc:docMk/>
              <pc:sldMasterMk cId="1054878822" sldId="2147483648"/>
              <pc:sldLayoutMk cId="3317456502" sldId="2147483846"/>
              <ac:spMk id="5" creationId="{30B92332-92FB-36EE-0F61-AABFC6697DF1}"/>
            </ac:spMkLst>
          </pc:spChg>
          <pc:spChg chg="mod ord">
            <ac:chgData name="Kozel, Lukas" userId="5faef357-946f-4c0e-bd5d-396a2e3cc0bf" providerId="ADAL" clId="{59B12C84-E4A9-4109-BDB8-928321EF6075}" dt="2024-05-23T14:02:45.976" v="858"/>
            <ac:spMkLst>
              <pc:docMk/>
              <pc:sldMasterMk cId="1054878822" sldId="2147483648"/>
              <pc:sldLayoutMk cId="3317456502" sldId="2147483846"/>
              <ac:spMk id="9" creationId="{759E32CD-5918-05BA-CE76-BEABE2EFEE81}"/>
            </ac:spMkLst>
          </pc:spChg>
          <pc:spChg chg="add del mod ord">
            <ac:chgData name="Kozel, Lukas" userId="5faef357-946f-4c0e-bd5d-396a2e3cc0bf" providerId="ADAL" clId="{59B12C84-E4A9-4109-BDB8-928321EF6075}" dt="2024-05-23T14:58:45.319" v="1333" actId="478"/>
            <ac:spMkLst>
              <pc:docMk/>
              <pc:sldMasterMk cId="1054878822" sldId="2147483648"/>
              <pc:sldLayoutMk cId="3317456502" sldId="2147483846"/>
              <ac:spMk id="10" creationId="{7E0CFA88-FE26-5E11-451D-A60F125C2F8A}"/>
            </ac:spMkLst>
          </pc:spChg>
          <pc:spChg chg="mod ord">
            <ac:chgData name="Kozel, Lukas" userId="5faef357-946f-4c0e-bd5d-396a2e3cc0bf" providerId="ADAL" clId="{59B12C84-E4A9-4109-BDB8-928321EF6075}" dt="2024-05-23T14:58:41.985" v="1332" actId="1076"/>
            <ac:spMkLst>
              <pc:docMk/>
              <pc:sldMasterMk cId="1054878822" sldId="2147483648"/>
              <pc:sldLayoutMk cId="3317456502" sldId="2147483846"/>
              <ac:spMk id="11" creationId="{2F61C150-E2F1-ECA8-EB07-222555FC331D}"/>
            </ac:spMkLst>
          </pc:spChg>
          <pc:spChg chg="add del mod ord">
            <ac:chgData name="Kozel, Lukas" userId="5faef357-946f-4c0e-bd5d-396a2e3cc0bf" providerId="ADAL" clId="{59B12C84-E4A9-4109-BDB8-928321EF6075}" dt="2024-05-23T14:58:45.319" v="1333" actId="478"/>
            <ac:spMkLst>
              <pc:docMk/>
              <pc:sldMasterMk cId="1054878822" sldId="2147483648"/>
              <pc:sldLayoutMk cId="3317456502" sldId="2147483846"/>
              <ac:spMk id="12" creationId="{6E5CC2EF-ADD3-F6CA-380D-60FE3C8566C7}"/>
            </ac:spMkLst>
          </pc:spChg>
          <pc:spChg chg="add del mod ord">
            <ac:chgData name="Kozel, Lukas" userId="5faef357-946f-4c0e-bd5d-396a2e3cc0bf" providerId="ADAL" clId="{59B12C84-E4A9-4109-BDB8-928321EF6075}" dt="2024-05-23T14:58:45.319" v="1333" actId="478"/>
            <ac:spMkLst>
              <pc:docMk/>
              <pc:sldMasterMk cId="1054878822" sldId="2147483648"/>
              <pc:sldLayoutMk cId="3317456502" sldId="2147483846"/>
              <ac:spMk id="13" creationId="{9DFA2FFC-4B1F-6B90-43C4-DC323362859E}"/>
            </ac:spMkLst>
          </pc:spChg>
          <pc:spChg chg="mod ord">
            <ac:chgData name="Kozel, Lukas" userId="5faef357-946f-4c0e-bd5d-396a2e3cc0bf" providerId="ADAL" clId="{59B12C84-E4A9-4109-BDB8-928321EF6075}" dt="2024-05-23T14:02:45.971" v="854"/>
            <ac:spMkLst>
              <pc:docMk/>
              <pc:sldMasterMk cId="1054878822" sldId="2147483648"/>
              <pc:sldLayoutMk cId="3317456502" sldId="2147483846"/>
              <ac:spMk id="14" creationId="{2D901781-8073-8C1C-7C5F-5E54ED276D45}"/>
            </ac:spMkLst>
          </pc:spChg>
          <pc:spChg chg="add mod ord">
            <ac:chgData name="Kozel, Lukas" userId="5faef357-946f-4c0e-bd5d-396a2e3cc0bf" providerId="ADAL" clId="{59B12C84-E4A9-4109-BDB8-928321EF6075}" dt="2024-05-23T14:14:51.897" v="1159" actId="1076"/>
            <ac:spMkLst>
              <pc:docMk/>
              <pc:sldMasterMk cId="1054878822" sldId="2147483648"/>
              <pc:sldLayoutMk cId="3317456502" sldId="2147483846"/>
              <ac:spMk id="15" creationId="{78626181-DEAD-A26A-9CB8-6D8FF5ED4A1F}"/>
            </ac:spMkLst>
          </pc:spChg>
          <pc:spChg chg="add mod">
            <ac:chgData name="Kozel, Lukas" userId="5faef357-946f-4c0e-bd5d-396a2e3cc0bf" providerId="ADAL" clId="{59B12C84-E4A9-4109-BDB8-928321EF6075}" dt="2024-05-23T14:59:36.741" v="1343" actId="1076"/>
            <ac:spMkLst>
              <pc:docMk/>
              <pc:sldMasterMk cId="1054878822" sldId="2147483648"/>
              <pc:sldLayoutMk cId="3317456502" sldId="2147483846"/>
              <ac:spMk id="16" creationId="{3B30F6E6-6A7F-7137-F9D1-58E6DD182652}"/>
            </ac:spMkLst>
          </pc:spChg>
          <pc:spChg chg="add del mod">
            <ac:chgData name="Kozel, Lukas" userId="5faef357-946f-4c0e-bd5d-396a2e3cc0bf" providerId="ADAL" clId="{59B12C84-E4A9-4109-BDB8-928321EF6075}" dt="2024-05-23T14:06:42.563" v="899" actId="478"/>
            <ac:spMkLst>
              <pc:docMk/>
              <pc:sldMasterMk cId="1054878822" sldId="2147483648"/>
              <pc:sldLayoutMk cId="3317456502" sldId="2147483846"/>
              <ac:spMk id="17" creationId="{EE8234F7-2051-93D4-FD5C-7A0065D1948B}"/>
            </ac:spMkLst>
          </pc:spChg>
          <pc:spChg chg="mod ord">
            <ac:chgData name="Kozel, Lukas" userId="5faef357-946f-4c0e-bd5d-396a2e3cc0bf" providerId="ADAL" clId="{59B12C84-E4A9-4109-BDB8-928321EF6075}" dt="2024-05-23T14:07:20.523" v="1011" actId="14100"/>
            <ac:spMkLst>
              <pc:docMk/>
              <pc:sldMasterMk cId="1054878822" sldId="2147483648"/>
              <pc:sldLayoutMk cId="3317456502" sldId="2147483846"/>
              <ac:spMk id="18" creationId="{A9B39E65-E056-2C87-E914-21819BE957D8}"/>
            </ac:spMkLst>
          </pc:spChg>
          <pc:spChg chg="mod ord">
            <ac:chgData name="Kozel, Lukas" userId="5faef357-946f-4c0e-bd5d-396a2e3cc0bf" providerId="ADAL" clId="{59B12C84-E4A9-4109-BDB8-928321EF6075}" dt="2024-05-23T15:02:03.195" v="1408" actId="20577"/>
            <ac:spMkLst>
              <pc:docMk/>
              <pc:sldMasterMk cId="1054878822" sldId="2147483648"/>
              <pc:sldLayoutMk cId="3317456502" sldId="2147483846"/>
              <ac:spMk id="19" creationId="{330B2317-B2BE-5A57-FE5B-239E1C33351D}"/>
            </ac:spMkLst>
          </pc:spChg>
          <pc:spChg chg="add mod">
            <ac:chgData name="Kozel, Lukas" userId="5faef357-946f-4c0e-bd5d-396a2e3cc0bf" providerId="ADAL" clId="{59B12C84-E4A9-4109-BDB8-928321EF6075}" dt="2024-05-23T14:07:17.196" v="1010" actId="14100"/>
            <ac:spMkLst>
              <pc:docMk/>
              <pc:sldMasterMk cId="1054878822" sldId="2147483648"/>
              <pc:sldLayoutMk cId="3317456502" sldId="2147483846"/>
              <ac:spMk id="20" creationId="{BB79A168-0E15-F9EA-D429-247D4973E188}"/>
            </ac:spMkLst>
          </pc:spChg>
          <pc:spChg chg="add mod">
            <ac:chgData name="Kozel, Lukas" userId="5faef357-946f-4c0e-bd5d-396a2e3cc0bf" providerId="ADAL" clId="{59B12C84-E4A9-4109-BDB8-928321EF6075}" dt="2024-05-23T14:58:41.985" v="1332" actId="1076"/>
            <ac:spMkLst>
              <pc:docMk/>
              <pc:sldMasterMk cId="1054878822" sldId="2147483648"/>
              <pc:sldLayoutMk cId="3317456502" sldId="2147483846"/>
              <ac:spMk id="21" creationId="{14C8C91D-FE7A-58B7-DE37-6E480C5313C1}"/>
            </ac:spMkLst>
          </pc:spChg>
          <pc:spChg chg="add mod">
            <ac:chgData name="Kozel, Lukas" userId="5faef357-946f-4c0e-bd5d-396a2e3cc0bf" providerId="ADAL" clId="{59B12C84-E4A9-4109-BDB8-928321EF6075}" dt="2024-05-23T14:15:15.691" v="1167" actId="1076"/>
            <ac:spMkLst>
              <pc:docMk/>
              <pc:sldMasterMk cId="1054878822" sldId="2147483648"/>
              <pc:sldLayoutMk cId="3317456502" sldId="2147483846"/>
              <ac:spMk id="22" creationId="{9339CBBB-498F-9CD7-AE3D-D52FBC839D4E}"/>
            </ac:spMkLst>
          </pc:spChg>
          <pc:spChg chg="del mod ord">
            <ac:chgData name="Kozel, Lukas" userId="5faef357-946f-4c0e-bd5d-396a2e3cc0bf" providerId="ADAL" clId="{59B12C84-E4A9-4109-BDB8-928321EF6075}" dt="2024-05-23T14:03:48.960" v="894" actId="478"/>
            <ac:spMkLst>
              <pc:docMk/>
              <pc:sldMasterMk cId="1054878822" sldId="2147483648"/>
              <pc:sldLayoutMk cId="3317456502" sldId="2147483846"/>
              <ac:spMk id="24" creationId="{E3D7AB75-881B-1B15-7E5E-0F56FD28F4B5}"/>
            </ac:spMkLst>
          </pc:spChg>
          <pc:graphicFrameChg chg="mod">
            <ac:chgData name="Kozel, Lukas" userId="5faef357-946f-4c0e-bd5d-396a2e3cc0bf" providerId="ADAL" clId="{59B12C84-E4A9-4109-BDB8-928321EF6075}" dt="2024-05-23T14:02:46.005" v="882"/>
            <ac:graphicFrameMkLst>
              <pc:docMk/>
              <pc:sldMasterMk cId="1054878822" sldId="2147483648"/>
              <pc:sldLayoutMk cId="3317456502" sldId="2147483846"/>
              <ac:graphicFrameMk id="6" creationId="{5A4AE298-F8DF-BD1A-545D-8F113622CDD4}"/>
            </ac:graphicFrameMkLst>
          </pc:graphicFrameChg>
          <pc:picChg chg="add del mod">
            <ac:chgData name="Kozel, Lukas" userId="5faef357-946f-4c0e-bd5d-396a2e3cc0bf" providerId="ADAL" clId="{59B12C84-E4A9-4109-BDB8-928321EF6075}" dt="2024-05-23T14:59:38.110" v="1344" actId="478"/>
            <ac:picMkLst>
              <pc:docMk/>
              <pc:sldMasterMk cId="1054878822" sldId="2147483648"/>
              <pc:sldLayoutMk cId="3317456502" sldId="2147483846"/>
              <ac:picMk id="3" creationId="{51CA929C-A71B-70CB-B80C-7A817461E4A2}"/>
            </ac:picMkLst>
          </pc:picChg>
          <pc:picChg chg="add del mod ord">
            <ac:chgData name="Kozel, Lukas" userId="5faef357-946f-4c0e-bd5d-396a2e3cc0bf" providerId="ADAL" clId="{59B12C84-E4A9-4109-BDB8-928321EF6075}" dt="2024-05-23T14:02:52.836" v="884" actId="478"/>
            <ac:picMkLst>
              <pc:docMk/>
              <pc:sldMasterMk cId="1054878822" sldId="2147483648"/>
              <pc:sldLayoutMk cId="3317456502" sldId="2147483846"/>
              <ac:picMk id="7" creationId="{DF2C6274-935A-28D2-E23D-7E853EDA6040}"/>
            </ac:picMkLst>
          </pc:picChg>
          <pc:picChg chg="add del mod ord">
            <ac:chgData name="Kozel, Lukas" userId="5faef357-946f-4c0e-bd5d-396a2e3cc0bf" providerId="ADAL" clId="{59B12C84-E4A9-4109-BDB8-928321EF6075}" dt="2024-05-23T14:03:46.118" v="893" actId="478"/>
            <ac:picMkLst>
              <pc:docMk/>
              <pc:sldMasterMk cId="1054878822" sldId="2147483648"/>
              <pc:sldLayoutMk cId="3317456502" sldId="2147483846"/>
              <ac:picMk id="8" creationId="{6AB2AE15-8668-0383-FE78-0BECF2EA6EF4}"/>
            </ac:picMkLst>
          </pc:picChg>
        </pc:sldLayoutChg>
        <pc:sldLayoutChg chg="add del mod modTransition">
          <pc:chgData name="Kozel, Lukas" userId="5faef357-946f-4c0e-bd5d-396a2e3cc0bf" providerId="ADAL" clId="{59B12C84-E4A9-4109-BDB8-928321EF6075}" dt="2024-05-23T14:01:05.915" v="802" actId="2890"/>
          <pc:sldLayoutMkLst>
            <pc:docMk/>
            <pc:sldMasterMk cId="1054878822" sldId="2147483648"/>
            <pc:sldLayoutMk cId="3790465962" sldId="2147483846"/>
          </pc:sldLayoutMkLst>
        </pc:sldLayoutChg>
        <pc:sldLayoutChg chg="addSp delSp modSp mod ord">
          <pc:chgData name="Kozel, Lukas" userId="5faef357-946f-4c0e-bd5d-396a2e3cc0bf" providerId="ADAL" clId="{59B12C84-E4A9-4109-BDB8-928321EF6075}" dt="2024-05-23T17:02:28.406" v="2476"/>
          <pc:sldLayoutMkLst>
            <pc:docMk/>
            <pc:sldMasterMk cId="1054878822" sldId="2147483648"/>
            <pc:sldLayoutMk cId="4128749624" sldId="2147483847"/>
          </pc:sldLayoutMkLst>
          <pc:spChg chg="add del mod">
            <ac:chgData name="Kozel, Lukas" userId="5faef357-946f-4c0e-bd5d-396a2e3cc0bf" providerId="ADAL" clId="{59B12C84-E4A9-4109-BDB8-928321EF6075}" dt="2024-05-23T15:04:49.775" v="1591" actId="478"/>
            <ac:spMkLst>
              <pc:docMk/>
              <pc:sldMasterMk cId="1054878822" sldId="2147483648"/>
              <pc:sldLayoutMk cId="4128749624" sldId="2147483847"/>
              <ac:spMk id="2" creationId="{53E960FD-53C5-C2C8-379A-F030A602C736}"/>
            </ac:spMkLst>
          </pc:spChg>
          <pc:spChg chg="add mod ord">
            <ac:chgData name="Kozel, Lukas" userId="5faef357-946f-4c0e-bd5d-396a2e3cc0bf" providerId="ADAL" clId="{59B12C84-E4A9-4109-BDB8-928321EF6075}" dt="2024-05-23T17:02:28.398" v="2464"/>
            <ac:spMkLst>
              <pc:docMk/>
              <pc:sldMasterMk cId="1054878822" sldId="2147483648"/>
              <pc:sldLayoutMk cId="4128749624" sldId="2147483847"/>
              <ac:spMk id="3" creationId="{E4EE9A03-615F-1FBE-AE41-8A4143BF32F2}"/>
            </ac:spMkLst>
          </pc:spChg>
          <pc:spChg chg="mod ord">
            <ac:chgData name="Kozel, Lukas" userId="5faef357-946f-4c0e-bd5d-396a2e3cc0bf" providerId="ADAL" clId="{59B12C84-E4A9-4109-BDB8-928321EF6075}" dt="2024-05-23T17:02:28.402" v="2472"/>
            <ac:spMkLst>
              <pc:docMk/>
              <pc:sldMasterMk cId="1054878822" sldId="2147483648"/>
              <pc:sldLayoutMk cId="4128749624" sldId="2147483847"/>
              <ac:spMk id="9" creationId="{759E32CD-5918-05BA-CE76-BEABE2EFEE81}"/>
            </ac:spMkLst>
          </pc:spChg>
          <pc:spChg chg="mod ord">
            <ac:chgData name="Kozel, Lukas" userId="5faef357-946f-4c0e-bd5d-396a2e3cc0bf" providerId="ADAL" clId="{59B12C84-E4A9-4109-BDB8-928321EF6075}" dt="2024-05-23T17:02:28.400" v="2466"/>
            <ac:spMkLst>
              <pc:docMk/>
              <pc:sldMasterMk cId="1054878822" sldId="2147483648"/>
              <pc:sldLayoutMk cId="4128749624" sldId="2147483847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59B12C84-E4A9-4109-BDB8-928321EF6075}" dt="2024-05-23T17:02:28.401" v="2468"/>
            <ac:spMkLst>
              <pc:docMk/>
              <pc:sldMasterMk cId="1054878822" sldId="2147483648"/>
              <pc:sldLayoutMk cId="4128749624" sldId="2147483847"/>
              <ac:spMk id="19" creationId="{330B2317-B2BE-5A57-FE5B-239E1C33351D}"/>
            </ac:spMkLst>
          </pc:spChg>
          <pc:spChg chg="mod ord">
            <ac:chgData name="Kozel, Lukas" userId="5faef357-946f-4c0e-bd5d-396a2e3cc0bf" providerId="ADAL" clId="{59B12C84-E4A9-4109-BDB8-928321EF6075}" dt="2024-05-23T17:02:28.402" v="2470"/>
            <ac:spMkLst>
              <pc:docMk/>
              <pc:sldMasterMk cId="1054878822" sldId="2147483648"/>
              <pc:sldLayoutMk cId="4128749624" sldId="2147483847"/>
              <ac:spMk id="29" creationId="{56A25B83-C622-0D13-4CA4-D8D68352A61F}"/>
            </ac:spMkLst>
          </pc:spChg>
          <pc:graphicFrameChg chg="mod">
            <ac:chgData name="Kozel, Lukas" userId="5faef357-946f-4c0e-bd5d-396a2e3cc0bf" providerId="ADAL" clId="{59B12C84-E4A9-4109-BDB8-928321EF6075}" dt="2024-05-23T17:02:28.406" v="2476"/>
            <ac:graphicFrameMkLst>
              <pc:docMk/>
              <pc:sldMasterMk cId="1054878822" sldId="2147483648"/>
              <pc:sldLayoutMk cId="4128749624" sldId="2147483847"/>
              <ac:graphicFrameMk id="6" creationId="{5A4AE298-F8DF-BD1A-545D-8F113622CDD4}"/>
            </ac:graphicFrameMkLst>
          </pc:graphicFrameChg>
        </pc:sldLayoutChg>
        <pc:sldLayoutChg chg="addSp delSp modSp add mod ord modTransition">
          <pc:chgData name="Kozel, Lukas" userId="5faef357-946f-4c0e-bd5d-396a2e3cc0bf" providerId="ADAL" clId="{59B12C84-E4A9-4109-BDB8-928321EF6075}" dt="2024-05-23T15:54:04.978" v="2065" actId="478"/>
          <pc:sldLayoutMkLst>
            <pc:docMk/>
            <pc:sldMasterMk cId="1054878822" sldId="2147483648"/>
            <pc:sldLayoutMk cId="2634612098" sldId="2147483848"/>
          </pc:sldLayoutMkLst>
          <pc:spChg chg="del">
            <ac:chgData name="Kozel, Lukas" userId="5faef357-946f-4c0e-bd5d-396a2e3cc0bf" providerId="ADAL" clId="{59B12C84-E4A9-4109-BDB8-928321EF6075}" dt="2024-05-23T15:52:15.753" v="1893" actId="478"/>
            <ac:spMkLst>
              <pc:docMk/>
              <pc:sldMasterMk cId="1054878822" sldId="2147483648"/>
              <pc:sldLayoutMk cId="2634612098" sldId="2147483848"/>
              <ac:spMk id="2" creationId="{0B0B7E1C-1E01-AA25-D705-A7AE7A907494}"/>
            </ac:spMkLst>
          </pc:spChg>
          <pc:spChg chg="add del mod">
            <ac:chgData name="Kozel, Lukas" userId="5faef357-946f-4c0e-bd5d-396a2e3cc0bf" providerId="ADAL" clId="{59B12C84-E4A9-4109-BDB8-928321EF6075}" dt="2024-05-23T15:53:18.886" v="1914" actId="478"/>
            <ac:spMkLst>
              <pc:docMk/>
              <pc:sldMasterMk cId="1054878822" sldId="2147483648"/>
              <pc:sldLayoutMk cId="2634612098" sldId="2147483848"/>
              <ac:spMk id="3" creationId="{EE49A53F-B60A-FF3C-2D78-30B2CE49D474}"/>
            </ac:spMkLst>
          </pc:spChg>
          <pc:spChg chg="add del mod">
            <ac:chgData name="Kozel, Lukas" userId="5faef357-946f-4c0e-bd5d-396a2e3cc0bf" providerId="ADAL" clId="{59B12C84-E4A9-4109-BDB8-928321EF6075}" dt="2024-05-23T15:54:04.978" v="2065" actId="478"/>
            <ac:spMkLst>
              <pc:docMk/>
              <pc:sldMasterMk cId="1054878822" sldId="2147483648"/>
              <pc:sldLayoutMk cId="2634612098" sldId="2147483848"/>
              <ac:spMk id="4" creationId="{07BE3AD3-0063-7DF9-6FD8-A1B4167B9C4B}"/>
            </ac:spMkLst>
          </pc:spChg>
          <pc:spChg chg="mod">
            <ac:chgData name="Kozel, Lukas" userId="5faef357-946f-4c0e-bd5d-396a2e3cc0bf" providerId="ADAL" clId="{59B12C84-E4A9-4109-BDB8-928321EF6075}" dt="2024-05-23T15:52:38.966" v="1900" actId="14100"/>
            <ac:spMkLst>
              <pc:docMk/>
              <pc:sldMasterMk cId="1054878822" sldId="2147483648"/>
              <pc:sldLayoutMk cId="2634612098" sldId="2147483848"/>
              <ac:spMk id="5" creationId="{30B92332-92FB-36EE-0F61-AABFC6697DF1}"/>
            </ac:spMkLst>
          </pc:spChg>
          <pc:spChg chg="del">
            <ac:chgData name="Kozel, Lukas" userId="5faef357-946f-4c0e-bd5d-396a2e3cc0bf" providerId="ADAL" clId="{59B12C84-E4A9-4109-BDB8-928321EF6075}" dt="2024-05-23T15:52:15.753" v="1893" actId="478"/>
            <ac:spMkLst>
              <pc:docMk/>
              <pc:sldMasterMk cId="1054878822" sldId="2147483648"/>
              <pc:sldLayoutMk cId="2634612098" sldId="2147483848"/>
              <ac:spMk id="11" creationId="{2F61C150-E2F1-ECA8-EB07-222555FC331D}"/>
            </ac:spMkLst>
          </pc:spChg>
          <pc:spChg chg="del">
            <ac:chgData name="Kozel, Lukas" userId="5faef357-946f-4c0e-bd5d-396a2e3cc0bf" providerId="ADAL" clId="{59B12C84-E4A9-4109-BDB8-928321EF6075}" dt="2024-05-23T15:52:15.753" v="1893" actId="478"/>
            <ac:spMkLst>
              <pc:docMk/>
              <pc:sldMasterMk cId="1054878822" sldId="2147483648"/>
              <pc:sldLayoutMk cId="2634612098" sldId="2147483848"/>
              <ac:spMk id="16" creationId="{3B30F6E6-6A7F-7137-F9D1-58E6DD182652}"/>
            </ac:spMkLst>
          </pc:spChg>
          <pc:spChg chg="mod">
            <ac:chgData name="Kozel, Lukas" userId="5faef357-946f-4c0e-bd5d-396a2e3cc0bf" providerId="ADAL" clId="{59B12C84-E4A9-4109-BDB8-928321EF6075}" dt="2024-05-23T15:52:22.278" v="1894" actId="1076"/>
            <ac:spMkLst>
              <pc:docMk/>
              <pc:sldMasterMk cId="1054878822" sldId="2147483648"/>
              <pc:sldLayoutMk cId="2634612098" sldId="2147483848"/>
              <ac:spMk id="18" creationId="{A9B39E65-E056-2C87-E914-21819BE957D8}"/>
            </ac:spMkLst>
          </pc:spChg>
          <pc:spChg chg="mod">
            <ac:chgData name="Kozel, Lukas" userId="5faef357-946f-4c0e-bd5d-396a2e3cc0bf" providerId="ADAL" clId="{59B12C84-E4A9-4109-BDB8-928321EF6075}" dt="2024-05-23T15:54:00.694" v="2064" actId="20577"/>
            <ac:spMkLst>
              <pc:docMk/>
              <pc:sldMasterMk cId="1054878822" sldId="2147483648"/>
              <pc:sldLayoutMk cId="2634612098" sldId="2147483848"/>
              <ac:spMk id="20" creationId="{BB79A168-0E15-F9EA-D429-247D4973E188}"/>
            </ac:spMkLst>
          </pc:spChg>
          <pc:spChg chg="del">
            <ac:chgData name="Kozel, Lukas" userId="5faef357-946f-4c0e-bd5d-396a2e3cc0bf" providerId="ADAL" clId="{59B12C84-E4A9-4109-BDB8-928321EF6075}" dt="2024-05-23T15:52:15.753" v="1893" actId="478"/>
            <ac:spMkLst>
              <pc:docMk/>
              <pc:sldMasterMk cId="1054878822" sldId="2147483648"/>
              <pc:sldLayoutMk cId="2634612098" sldId="2147483848"/>
              <ac:spMk id="21" creationId="{14C8C91D-FE7A-58B7-DE37-6E480C5313C1}"/>
            </ac:spMkLst>
          </pc:spChg>
          <pc:picChg chg="add del mod">
            <ac:chgData name="Kozel, Lukas" userId="5faef357-946f-4c0e-bd5d-396a2e3cc0bf" providerId="ADAL" clId="{59B12C84-E4A9-4109-BDB8-928321EF6075}" dt="2024-05-23T15:53:17.281" v="1913" actId="478"/>
            <ac:picMkLst>
              <pc:docMk/>
              <pc:sldMasterMk cId="1054878822" sldId="2147483648"/>
              <pc:sldLayoutMk cId="2634612098" sldId="2147483848"/>
              <ac:picMk id="7" creationId="{A169FD39-D789-1FBC-0C91-DD430EBF8EB9}"/>
            </ac:picMkLst>
          </pc:picChg>
        </pc:sldLayoutChg>
        <pc:sldLayoutChg chg="addSp delSp modSp mod ord">
          <pc:chgData name="Kozel, Lukas" userId="5faef357-946f-4c0e-bd5d-396a2e3cc0bf" providerId="ADAL" clId="{59B12C84-E4A9-4109-BDB8-928321EF6075}" dt="2024-05-23T17:00:18.056" v="2368" actId="6014"/>
          <pc:sldLayoutMkLst>
            <pc:docMk/>
            <pc:sldMasterMk cId="1054878822" sldId="2147483648"/>
            <pc:sldLayoutMk cId="1865979737" sldId="2147483849"/>
          </pc:sldLayoutMkLst>
          <pc:spChg chg="mod">
            <ac:chgData name="Kozel, Lukas" userId="5faef357-946f-4c0e-bd5d-396a2e3cc0bf" providerId="ADAL" clId="{59B12C84-E4A9-4109-BDB8-928321EF6075}" dt="2024-05-23T15:59:20.144" v="2212" actId="20577"/>
            <ac:spMkLst>
              <pc:docMk/>
              <pc:sldMasterMk cId="1054878822" sldId="2147483648"/>
              <pc:sldLayoutMk cId="1865979737" sldId="2147483849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59B12C84-E4A9-4109-BDB8-928321EF6075}" dt="2024-05-23T15:58:45.463" v="2180" actId="20578"/>
            <ac:spMkLst>
              <pc:docMk/>
              <pc:sldMasterMk cId="1054878822" sldId="2147483648"/>
              <pc:sldLayoutMk cId="1865979737" sldId="2147483849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59B12C84-E4A9-4109-BDB8-928321EF6075}" dt="2024-05-23T15:58:58.908" v="2204" actId="14100"/>
            <ac:spMkLst>
              <pc:docMk/>
              <pc:sldMasterMk cId="1054878822" sldId="2147483648"/>
              <pc:sldLayoutMk cId="1865979737" sldId="2147483849"/>
              <ac:spMk id="4" creationId="{179F17A9-19D3-2552-4F38-A7799F1B381F}"/>
            </ac:spMkLst>
          </pc:spChg>
          <pc:spChg chg="add del mod">
            <ac:chgData name="Kozel, Lukas" userId="5faef357-946f-4c0e-bd5d-396a2e3cc0bf" providerId="ADAL" clId="{59B12C84-E4A9-4109-BDB8-928321EF6075}" dt="2024-05-23T15:59:25.863" v="2216"/>
            <ac:spMkLst>
              <pc:docMk/>
              <pc:sldMasterMk cId="1054878822" sldId="2147483648"/>
              <pc:sldLayoutMk cId="1865979737" sldId="2147483849"/>
              <ac:spMk id="5" creationId="{EA3E3257-8AE5-83A7-5261-B072784BA4D3}"/>
            </ac:spMkLst>
          </pc:spChg>
          <pc:spChg chg="add del mod">
            <ac:chgData name="Kozel, Lukas" userId="5faef357-946f-4c0e-bd5d-396a2e3cc0bf" providerId="ADAL" clId="{59B12C84-E4A9-4109-BDB8-928321EF6075}" dt="2024-05-23T15:59:25.863" v="2216"/>
            <ac:spMkLst>
              <pc:docMk/>
              <pc:sldMasterMk cId="1054878822" sldId="2147483648"/>
              <pc:sldLayoutMk cId="1865979737" sldId="2147483849"/>
              <ac:spMk id="7" creationId="{F141024B-B62B-6E3A-BB44-2E5A56F7DC2E}"/>
            </ac:spMkLst>
          </pc:spChg>
          <pc:spChg chg="add del mod">
            <ac:chgData name="Kozel, Lukas" userId="5faef357-946f-4c0e-bd5d-396a2e3cc0bf" providerId="ADAL" clId="{59B12C84-E4A9-4109-BDB8-928321EF6075}" dt="2024-05-23T15:59:25.863" v="2216"/>
            <ac:spMkLst>
              <pc:docMk/>
              <pc:sldMasterMk cId="1054878822" sldId="2147483648"/>
              <pc:sldLayoutMk cId="1865979737" sldId="2147483849"/>
              <ac:spMk id="8" creationId="{3E091F33-0702-168D-59D8-1537E362CBF1}"/>
            </ac:spMkLst>
          </pc:spChg>
          <pc:spChg chg="add del mod">
            <ac:chgData name="Kozel, Lukas" userId="5faef357-946f-4c0e-bd5d-396a2e3cc0bf" providerId="ADAL" clId="{59B12C84-E4A9-4109-BDB8-928321EF6075}" dt="2024-05-23T15:59:25.863" v="2216"/>
            <ac:spMkLst>
              <pc:docMk/>
              <pc:sldMasterMk cId="1054878822" sldId="2147483648"/>
              <pc:sldLayoutMk cId="1865979737" sldId="2147483849"/>
              <ac:spMk id="9" creationId="{FF3C765F-763B-28D3-DDE1-678CBD0AF3F7}"/>
            </ac:spMkLst>
          </pc:spChg>
          <pc:spChg chg="add del mod">
            <ac:chgData name="Kozel, Lukas" userId="5faef357-946f-4c0e-bd5d-396a2e3cc0bf" providerId="ADAL" clId="{59B12C84-E4A9-4109-BDB8-928321EF6075}" dt="2024-05-23T15:59:25.863" v="2216"/>
            <ac:spMkLst>
              <pc:docMk/>
              <pc:sldMasterMk cId="1054878822" sldId="2147483648"/>
              <pc:sldLayoutMk cId="1865979737" sldId="2147483849"/>
              <ac:spMk id="10" creationId="{80F3C7E1-55DD-1D4A-8561-2BBDC9C50D8F}"/>
            </ac:spMkLst>
          </pc:spChg>
          <pc:spChg chg="add del mod">
            <ac:chgData name="Kozel, Lukas" userId="5faef357-946f-4c0e-bd5d-396a2e3cc0bf" providerId="ADAL" clId="{59B12C84-E4A9-4109-BDB8-928321EF6075}" dt="2024-05-23T15:59:25.863" v="2216"/>
            <ac:spMkLst>
              <pc:docMk/>
              <pc:sldMasterMk cId="1054878822" sldId="2147483648"/>
              <pc:sldLayoutMk cId="1865979737" sldId="2147483849"/>
              <ac:spMk id="11" creationId="{E73517C8-9038-E518-4884-B4D508DA69C7}"/>
            </ac:spMkLst>
          </pc:spChg>
          <pc:spChg chg="add del mod">
            <ac:chgData name="Kozel, Lukas" userId="5faef357-946f-4c0e-bd5d-396a2e3cc0bf" providerId="ADAL" clId="{59B12C84-E4A9-4109-BDB8-928321EF6075}" dt="2024-05-23T15:59:25.863" v="2216"/>
            <ac:spMkLst>
              <pc:docMk/>
              <pc:sldMasterMk cId="1054878822" sldId="2147483648"/>
              <pc:sldLayoutMk cId="1865979737" sldId="2147483849"/>
              <ac:spMk id="12" creationId="{EB8F1E71-4196-C779-62BB-E6EF6E97B937}"/>
            </ac:spMkLst>
          </pc:spChg>
          <pc:spChg chg="del mod">
            <ac:chgData name="Kozel, Lukas" userId="5faef357-946f-4c0e-bd5d-396a2e3cc0bf" providerId="ADAL" clId="{59B12C84-E4A9-4109-BDB8-928321EF6075}" dt="2024-05-23T16:00:54.267" v="2295" actId="478"/>
            <ac:spMkLst>
              <pc:docMk/>
              <pc:sldMasterMk cId="1054878822" sldId="2147483648"/>
              <pc:sldLayoutMk cId="1865979737" sldId="2147483849"/>
              <ac:spMk id="13" creationId="{81408E48-D8EF-034D-BDC2-E5FF9B0C8D97}"/>
            </ac:spMkLst>
          </pc:spChg>
          <pc:spChg chg="mod">
            <ac:chgData name="Kozel, Lukas" userId="5faef357-946f-4c0e-bd5d-396a2e3cc0bf" providerId="ADAL" clId="{59B12C84-E4A9-4109-BDB8-928321EF6075}" dt="2024-05-23T15:58:45.463" v="2180" actId="20578"/>
            <ac:spMkLst>
              <pc:docMk/>
              <pc:sldMasterMk cId="1054878822" sldId="2147483648"/>
              <pc:sldLayoutMk cId="1865979737" sldId="2147483849"/>
              <ac:spMk id="14" creationId="{2D901781-8073-8C1C-7C5F-5E54ED276D45}"/>
            </ac:spMkLst>
          </pc:spChg>
          <pc:spChg chg="mod">
            <ac:chgData name="Kozel, Lukas" userId="5faef357-946f-4c0e-bd5d-396a2e3cc0bf" providerId="ADAL" clId="{59B12C84-E4A9-4109-BDB8-928321EF6075}" dt="2024-05-23T15:58:45.463" v="2180" actId="20578"/>
            <ac:spMkLst>
              <pc:docMk/>
              <pc:sldMasterMk cId="1054878822" sldId="2147483648"/>
              <pc:sldLayoutMk cId="1865979737" sldId="2147483849"/>
              <ac:spMk id="15" creationId="{A07B80B9-0633-FA68-1052-44884ECDC515}"/>
            </ac:spMkLst>
          </pc:spChg>
          <pc:spChg chg="mod">
            <ac:chgData name="Kozel, Lukas" userId="5faef357-946f-4c0e-bd5d-396a2e3cc0bf" providerId="ADAL" clId="{59B12C84-E4A9-4109-BDB8-928321EF6075}" dt="2024-05-23T16:01:19.779" v="2319" actId="14100"/>
            <ac:spMkLst>
              <pc:docMk/>
              <pc:sldMasterMk cId="1054878822" sldId="2147483648"/>
              <pc:sldLayoutMk cId="1865979737" sldId="2147483849"/>
              <ac:spMk id="16" creationId="{88201247-CC98-8788-8CD7-7468123B4DE0}"/>
            </ac:spMkLst>
          </pc:spChg>
          <pc:spChg chg="mod">
            <ac:chgData name="Kozel, Lukas" userId="5faef357-946f-4c0e-bd5d-396a2e3cc0bf" providerId="ADAL" clId="{59B12C84-E4A9-4109-BDB8-928321EF6075}" dt="2024-05-23T16:01:45.610" v="2361"/>
            <ac:spMkLst>
              <pc:docMk/>
              <pc:sldMasterMk cId="1054878822" sldId="2147483648"/>
              <pc:sldLayoutMk cId="1865979737" sldId="2147483849"/>
              <ac:spMk id="17" creationId="{BECAD34F-D652-3481-FA6C-5B8811202E8C}"/>
            </ac:spMkLst>
          </pc:spChg>
          <pc:spChg chg="mod">
            <ac:chgData name="Kozel, Lukas" userId="5faef357-946f-4c0e-bd5d-396a2e3cc0bf" providerId="ADAL" clId="{59B12C84-E4A9-4109-BDB8-928321EF6075}" dt="2024-05-23T16:01:29.579" v="2341" actId="20577"/>
            <ac:spMkLst>
              <pc:docMk/>
              <pc:sldMasterMk cId="1054878822" sldId="2147483648"/>
              <pc:sldLayoutMk cId="1865979737" sldId="2147483849"/>
              <ac:spMk id="18" creationId="{2D4C7DB7-822B-F1F0-CF0E-AEF00D6FD3B3}"/>
            </ac:spMkLst>
          </pc:spChg>
          <pc:spChg chg="mod">
            <ac:chgData name="Kozel, Lukas" userId="5faef357-946f-4c0e-bd5d-396a2e3cc0bf" providerId="ADAL" clId="{59B12C84-E4A9-4109-BDB8-928321EF6075}" dt="2024-05-23T16:01:49.474" v="2362"/>
            <ac:spMkLst>
              <pc:docMk/>
              <pc:sldMasterMk cId="1054878822" sldId="2147483648"/>
              <pc:sldLayoutMk cId="1865979737" sldId="2147483849"/>
              <ac:spMk id="19" creationId="{EB34F4AF-89DA-7008-AD57-2BD861027F05}"/>
            </ac:spMkLst>
          </pc:spChg>
          <pc:spChg chg="add del mod">
            <ac:chgData name="Kozel, Lukas" userId="5faef357-946f-4c0e-bd5d-396a2e3cc0bf" providerId="ADAL" clId="{59B12C84-E4A9-4109-BDB8-928321EF6075}" dt="2024-05-23T16:01:01.999" v="2296" actId="478"/>
            <ac:spMkLst>
              <pc:docMk/>
              <pc:sldMasterMk cId="1054878822" sldId="2147483648"/>
              <pc:sldLayoutMk cId="1865979737" sldId="2147483849"/>
              <ac:spMk id="20" creationId="{1AD37A36-A340-A0B4-54B5-383F0153D7F7}"/>
            </ac:spMkLst>
          </pc:spChg>
          <pc:spChg chg="add del mod">
            <ac:chgData name="Kozel, Lukas" userId="5faef357-946f-4c0e-bd5d-396a2e3cc0bf" providerId="ADAL" clId="{59B12C84-E4A9-4109-BDB8-928321EF6075}" dt="2024-05-23T16:01:56.092" v="2364" actId="478"/>
            <ac:spMkLst>
              <pc:docMk/>
              <pc:sldMasterMk cId="1054878822" sldId="2147483648"/>
              <pc:sldLayoutMk cId="1865979737" sldId="2147483849"/>
              <ac:spMk id="21" creationId="{98512643-C196-68E8-F099-D369AF371051}"/>
            </ac:spMkLst>
          </pc:spChg>
          <pc:spChg chg="mod">
            <ac:chgData name="Kozel, Lukas" userId="5faef357-946f-4c0e-bd5d-396a2e3cc0bf" providerId="ADAL" clId="{59B12C84-E4A9-4109-BDB8-928321EF6075}" dt="2024-05-23T15:59:51.106" v="2279" actId="14100"/>
            <ac:spMkLst>
              <pc:docMk/>
              <pc:sldMasterMk cId="1054878822" sldId="2147483648"/>
              <pc:sldLayoutMk cId="1865979737" sldId="2147483849"/>
              <ac:spMk id="22" creationId="{D9585310-503C-F3BE-644D-62E9FAA53F32}"/>
            </ac:spMkLst>
          </pc:spChg>
          <pc:spChg chg="add del mod">
            <ac:chgData name="Kozel, Lukas" userId="5faef357-946f-4c0e-bd5d-396a2e3cc0bf" providerId="ADAL" clId="{59B12C84-E4A9-4109-BDB8-928321EF6075}" dt="2024-05-23T16:01:56.092" v="2364" actId="478"/>
            <ac:spMkLst>
              <pc:docMk/>
              <pc:sldMasterMk cId="1054878822" sldId="2147483648"/>
              <pc:sldLayoutMk cId="1865979737" sldId="2147483849"/>
              <ac:spMk id="23" creationId="{2A871C0D-54F7-7A8C-7FA1-3AD80F5B5264}"/>
            </ac:spMkLst>
          </pc:spChg>
          <pc:spChg chg="add del mod">
            <ac:chgData name="Kozel, Lukas" userId="5faef357-946f-4c0e-bd5d-396a2e3cc0bf" providerId="ADAL" clId="{59B12C84-E4A9-4109-BDB8-928321EF6075}" dt="2024-05-23T16:01:56.092" v="2364" actId="478"/>
            <ac:spMkLst>
              <pc:docMk/>
              <pc:sldMasterMk cId="1054878822" sldId="2147483648"/>
              <pc:sldLayoutMk cId="1865979737" sldId="2147483849"/>
              <ac:spMk id="24" creationId="{22CA9C44-8137-3486-124A-FA79236E88D2}"/>
            </ac:spMkLst>
          </pc:spChg>
          <pc:spChg chg="mod">
            <ac:chgData name="Kozel, Lukas" userId="5faef357-946f-4c0e-bd5d-396a2e3cc0bf" providerId="ADAL" clId="{59B12C84-E4A9-4109-BDB8-928321EF6075}" dt="2024-05-23T16:01:38.101" v="2360" actId="20577"/>
            <ac:spMkLst>
              <pc:docMk/>
              <pc:sldMasterMk cId="1054878822" sldId="2147483648"/>
              <pc:sldLayoutMk cId="1865979737" sldId="2147483849"/>
              <ac:spMk id="25" creationId="{944AC0C4-1819-7329-0403-FB52161682DD}"/>
            </ac:spMkLst>
          </pc:spChg>
          <pc:spChg chg="mod">
            <ac:chgData name="Kozel, Lukas" userId="5faef357-946f-4c0e-bd5d-396a2e3cc0bf" providerId="ADAL" clId="{59B12C84-E4A9-4109-BDB8-928321EF6075}" dt="2024-05-23T16:01:53.044" v="2363"/>
            <ac:spMkLst>
              <pc:docMk/>
              <pc:sldMasterMk cId="1054878822" sldId="2147483648"/>
              <pc:sldLayoutMk cId="1865979737" sldId="2147483849"/>
              <ac:spMk id="26" creationId="{67E39181-F547-2E84-FB9F-FAB7B33DE6BD}"/>
            </ac:spMkLst>
          </pc:spChg>
          <pc:spChg chg="add del mod">
            <ac:chgData name="Kozel, Lukas" userId="5faef357-946f-4c0e-bd5d-396a2e3cc0bf" providerId="ADAL" clId="{59B12C84-E4A9-4109-BDB8-928321EF6075}" dt="2024-05-23T16:01:56.092" v="2364" actId="478"/>
            <ac:spMkLst>
              <pc:docMk/>
              <pc:sldMasterMk cId="1054878822" sldId="2147483648"/>
              <pc:sldLayoutMk cId="1865979737" sldId="2147483849"/>
              <ac:spMk id="27" creationId="{E0C4EDFE-7A11-2A7C-61C6-9AFCE77EC7D5}"/>
            </ac:spMkLst>
          </pc:spChg>
          <pc:spChg chg="add del mod">
            <ac:chgData name="Kozel, Lukas" userId="5faef357-946f-4c0e-bd5d-396a2e3cc0bf" providerId="ADAL" clId="{59B12C84-E4A9-4109-BDB8-928321EF6075}" dt="2024-05-23T16:01:56.092" v="2364" actId="478"/>
            <ac:spMkLst>
              <pc:docMk/>
              <pc:sldMasterMk cId="1054878822" sldId="2147483648"/>
              <pc:sldLayoutMk cId="1865979737" sldId="2147483849"/>
              <ac:spMk id="28" creationId="{667E31EF-EA64-EECD-1F8C-691244C157B9}"/>
            </ac:spMkLst>
          </pc:spChg>
          <pc:spChg chg="add del mod">
            <ac:chgData name="Kozel, Lukas" userId="5faef357-946f-4c0e-bd5d-396a2e3cc0bf" providerId="ADAL" clId="{59B12C84-E4A9-4109-BDB8-928321EF6075}" dt="2024-05-23T16:01:56.092" v="2364" actId="478"/>
            <ac:spMkLst>
              <pc:docMk/>
              <pc:sldMasterMk cId="1054878822" sldId="2147483648"/>
              <pc:sldLayoutMk cId="1865979737" sldId="2147483849"/>
              <ac:spMk id="29" creationId="{67A28180-43D2-9536-2B3E-0ECAAE80D75B}"/>
            </ac:spMkLst>
          </pc:spChg>
          <pc:spChg chg="add del mod">
            <ac:chgData name="Kozel, Lukas" userId="5faef357-946f-4c0e-bd5d-396a2e3cc0bf" providerId="ADAL" clId="{59B12C84-E4A9-4109-BDB8-928321EF6075}" dt="2024-05-23T16:00:47.118" v="2293"/>
            <ac:spMkLst>
              <pc:docMk/>
              <pc:sldMasterMk cId="1054878822" sldId="2147483648"/>
              <pc:sldLayoutMk cId="1865979737" sldId="2147483849"/>
              <ac:spMk id="30" creationId="{AC4FFF0B-210B-95EB-4F3A-156FF1A2796E}"/>
            </ac:spMkLst>
          </pc:spChg>
          <pc:spChg chg="add del mod">
            <ac:chgData name="Kozel, Lukas" userId="5faef357-946f-4c0e-bd5d-396a2e3cc0bf" providerId="ADAL" clId="{59B12C84-E4A9-4109-BDB8-928321EF6075}" dt="2024-05-23T16:00:47.118" v="2293"/>
            <ac:spMkLst>
              <pc:docMk/>
              <pc:sldMasterMk cId="1054878822" sldId="2147483648"/>
              <pc:sldLayoutMk cId="1865979737" sldId="2147483849"/>
              <ac:spMk id="31" creationId="{B790D40E-79CD-05EE-0BE0-DEB69E03D6A8}"/>
            </ac:spMkLst>
          </pc:spChg>
          <pc:spChg chg="mod">
            <ac:chgData name="Kozel, Lukas" userId="5faef357-946f-4c0e-bd5d-396a2e3cc0bf" providerId="ADAL" clId="{59B12C84-E4A9-4109-BDB8-928321EF6075}" dt="2024-05-23T16:00:10.527" v="2283"/>
            <ac:spMkLst>
              <pc:docMk/>
              <pc:sldMasterMk cId="1054878822" sldId="2147483648"/>
              <pc:sldLayoutMk cId="1865979737" sldId="2147483849"/>
              <ac:spMk id="32" creationId="{5D7BF21C-9903-6E85-89D2-BED3F39F2031}"/>
            </ac:spMkLst>
          </pc:spChg>
          <pc:spChg chg="mod">
            <ac:chgData name="Kozel, Lukas" userId="5faef357-946f-4c0e-bd5d-396a2e3cc0bf" providerId="ADAL" clId="{59B12C84-E4A9-4109-BDB8-928321EF6075}" dt="2024-05-23T16:00:35.798" v="2291"/>
            <ac:spMkLst>
              <pc:docMk/>
              <pc:sldMasterMk cId="1054878822" sldId="2147483648"/>
              <pc:sldLayoutMk cId="1865979737" sldId="2147483849"/>
              <ac:spMk id="33" creationId="{60C8F14C-E464-D600-3E60-44B4578FDEB1}"/>
            </ac:spMkLst>
          </pc:spChg>
          <pc:spChg chg="mod">
            <ac:chgData name="Kozel, Lukas" userId="5faef357-946f-4c0e-bd5d-396a2e3cc0bf" providerId="ADAL" clId="{59B12C84-E4A9-4109-BDB8-928321EF6075}" dt="2024-05-23T16:00:52.652" v="2294" actId="1076"/>
            <ac:spMkLst>
              <pc:docMk/>
              <pc:sldMasterMk cId="1054878822" sldId="2147483648"/>
              <pc:sldLayoutMk cId="1865979737" sldId="2147483849"/>
              <ac:spMk id="34" creationId="{7361C971-4D7E-A136-500D-70B808FC54BA}"/>
            </ac:spMkLst>
          </pc:spChg>
          <pc:spChg chg="del mod">
            <ac:chgData name="Kozel, Lukas" userId="5faef357-946f-4c0e-bd5d-396a2e3cc0bf" providerId="ADAL" clId="{59B12C84-E4A9-4109-BDB8-928321EF6075}" dt="2024-05-23T15:59:32.734" v="2219" actId="478"/>
            <ac:spMkLst>
              <pc:docMk/>
              <pc:sldMasterMk cId="1054878822" sldId="2147483648"/>
              <pc:sldLayoutMk cId="1865979737" sldId="2147483849"/>
              <ac:spMk id="35" creationId="{70F04963-17FC-4D53-1A48-2F81FC83CA19}"/>
            </ac:spMkLst>
          </pc:spChg>
          <pc:spChg chg="del mod">
            <ac:chgData name="Kozel, Lukas" userId="5faef357-946f-4c0e-bd5d-396a2e3cc0bf" providerId="ADAL" clId="{59B12C84-E4A9-4109-BDB8-928321EF6075}" dt="2024-05-23T15:59:32.734" v="2219" actId="478"/>
            <ac:spMkLst>
              <pc:docMk/>
              <pc:sldMasterMk cId="1054878822" sldId="2147483648"/>
              <pc:sldLayoutMk cId="1865979737" sldId="2147483849"/>
              <ac:spMk id="37" creationId="{44D61B58-D368-C267-3868-8D380ED1ECBF}"/>
            </ac:spMkLst>
          </pc:spChg>
        </pc:sldLayoutChg>
      </pc:sldMasterChg>
      <pc:sldMasterChg chg="modSldLayout sldLayoutOrd">
        <pc:chgData name="Kozel, Lukas" userId="5faef357-946f-4c0e-bd5d-396a2e3cc0bf" providerId="ADAL" clId="{59B12C84-E4A9-4109-BDB8-928321EF6075}" dt="2024-05-23T15:04:02.029" v="1475" actId="20578"/>
        <pc:sldMasterMkLst>
          <pc:docMk/>
          <pc:sldMasterMk cId="4279757171" sldId="2147483655"/>
        </pc:sldMasterMkLst>
        <pc:sldLayoutChg chg="modSp mod ord">
          <pc:chgData name="Kozel, Lukas" userId="5faef357-946f-4c0e-bd5d-396a2e3cc0bf" providerId="ADAL" clId="{59B12C84-E4A9-4109-BDB8-928321EF6075}" dt="2024-05-23T15:03:58.205" v="1474" actId="20578"/>
          <pc:sldLayoutMkLst>
            <pc:docMk/>
            <pc:sldMasterMk cId="1054878822" sldId="2147483648"/>
            <pc:sldLayoutMk cId="4128749624" sldId="2147483847"/>
          </pc:sldLayoutMkLst>
          <pc:spChg chg="mod">
            <ac:chgData name="Kozel, Lukas" userId="5faef357-946f-4c0e-bd5d-396a2e3cc0bf" providerId="ADAL" clId="{59B12C84-E4A9-4109-BDB8-928321EF6075}" dt="2024-05-23T15:03:58.205" v="1474" actId="20578"/>
            <ac:spMkLst>
              <pc:docMk/>
              <pc:sldMasterMk cId="1054878822" sldId="2147483648"/>
              <pc:sldLayoutMk cId="4128749624" sldId="2147483847"/>
              <ac:spMk id="9" creationId="{759E32CD-5918-05BA-CE76-BEABE2EFEE81}"/>
            </ac:spMkLst>
          </pc:spChg>
          <pc:spChg chg="mod">
            <ac:chgData name="Kozel, Lukas" userId="5faef357-946f-4c0e-bd5d-396a2e3cc0bf" providerId="ADAL" clId="{59B12C84-E4A9-4109-BDB8-928321EF6075}" dt="2024-05-23T15:03:58.205" v="1474" actId="20578"/>
            <ac:spMkLst>
              <pc:docMk/>
              <pc:sldMasterMk cId="1054878822" sldId="2147483648"/>
              <pc:sldLayoutMk cId="4128749624" sldId="2147483847"/>
              <ac:spMk id="14" creationId="{2D901781-8073-8C1C-7C5F-5E54ED276D45}"/>
            </ac:spMkLst>
          </pc:spChg>
          <pc:spChg chg="mod">
            <ac:chgData name="Kozel, Lukas" userId="5faef357-946f-4c0e-bd5d-396a2e3cc0bf" providerId="ADAL" clId="{59B12C84-E4A9-4109-BDB8-928321EF6075}" dt="2024-05-23T15:03:58.205" v="1474" actId="20578"/>
            <ac:spMkLst>
              <pc:docMk/>
              <pc:sldMasterMk cId="1054878822" sldId="2147483648"/>
              <pc:sldLayoutMk cId="4128749624" sldId="2147483847"/>
              <ac:spMk id="19" creationId="{330B2317-B2BE-5A57-FE5B-239E1C33351D}"/>
            </ac:spMkLst>
          </pc:spChg>
          <pc:spChg chg="mod">
            <ac:chgData name="Kozel, Lukas" userId="5faef357-946f-4c0e-bd5d-396a2e3cc0bf" providerId="ADAL" clId="{59B12C84-E4A9-4109-BDB8-928321EF6075}" dt="2024-05-23T15:03:58.205" v="1474" actId="20578"/>
            <ac:spMkLst>
              <pc:docMk/>
              <pc:sldMasterMk cId="1054878822" sldId="2147483648"/>
              <pc:sldLayoutMk cId="4128749624" sldId="2147483847"/>
              <ac:spMk id="29" creationId="{56A25B83-C622-0D13-4CA4-D8D68352A61F}"/>
            </ac:spMkLst>
          </pc:spChg>
        </pc:sldLayoutChg>
      </pc:sldMasterChg>
      <pc:sldMasterChg chg="modSldLayout sldLayoutOrd">
        <pc:chgData name="Kozel, Lukas" userId="5faef357-946f-4c0e-bd5d-396a2e3cc0bf" providerId="ADAL" clId="{59B12C84-E4A9-4109-BDB8-928321EF6075}" dt="2024-05-23T15:58:45.463" v="2180" actId="20578"/>
        <pc:sldMasterMkLst>
          <pc:docMk/>
          <pc:sldMasterMk cId="250421513" sldId="2147483662"/>
        </pc:sldMasterMkLst>
        <pc:sldLayoutChg chg="modSp mod ord">
          <pc:chgData name="Kozel, Lukas" userId="5faef357-946f-4c0e-bd5d-396a2e3cc0bf" providerId="ADAL" clId="{59B12C84-E4A9-4109-BDB8-928321EF6075}" dt="2024-05-23T15:58:41.543" v="2179" actId="20578"/>
          <pc:sldLayoutMkLst>
            <pc:docMk/>
            <pc:sldMasterMk cId="1054878822" sldId="2147483648"/>
            <pc:sldLayoutMk cId="1865979737" sldId="2147483849"/>
          </pc:sldLayoutMkLst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4" creationId="{179F17A9-19D3-2552-4F38-A7799F1B381F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13" creationId="{81408E48-D8EF-034D-BDC2-E5FF9B0C8D97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14" creationId="{2D901781-8073-8C1C-7C5F-5E54ED276D45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15" creationId="{A07B80B9-0633-FA68-1052-44884ECDC515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16" creationId="{88201247-CC98-8788-8CD7-7468123B4DE0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17" creationId="{BECAD34F-D652-3481-FA6C-5B8811202E8C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18" creationId="{2D4C7DB7-822B-F1F0-CF0E-AEF00D6FD3B3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19" creationId="{EB34F4AF-89DA-7008-AD57-2BD861027F05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22" creationId="{D9585310-503C-F3BE-644D-62E9FAA53F32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25" creationId="{944AC0C4-1819-7329-0403-FB52161682DD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26" creationId="{67E39181-F547-2E84-FB9F-FAB7B33DE6BD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35" creationId="{70F04963-17FC-4D53-1A48-2F81FC83CA19}"/>
            </ac:spMkLst>
          </pc:spChg>
          <pc:spChg chg="mod">
            <ac:chgData name="Kozel, Lukas" userId="5faef357-946f-4c0e-bd5d-396a2e3cc0bf" providerId="ADAL" clId="{59B12C84-E4A9-4109-BDB8-928321EF6075}" dt="2024-05-23T15:58:41.543" v="2179" actId="20578"/>
            <ac:spMkLst>
              <pc:docMk/>
              <pc:sldMasterMk cId="1054878822" sldId="2147483648"/>
              <pc:sldLayoutMk cId="1865979737" sldId="2147483849"/>
              <ac:spMk id="37" creationId="{44D61B58-D368-C267-3868-8D380ED1ECBF}"/>
            </ac:spMkLst>
          </pc:spChg>
        </pc:sldLayoutChg>
      </pc:sldMasterChg>
      <pc:sldMasterChg chg="addSldLayout modSldLayout sldLayoutOrd">
        <pc:chgData name="Kozel, Lukas" userId="5faef357-946f-4c0e-bd5d-396a2e3cc0bf" providerId="ADAL" clId="{59B12C84-E4A9-4109-BDB8-928321EF6075}" dt="2024-05-23T15:03:58.205" v="1474" actId="20578"/>
        <pc:sldMasterMkLst>
          <pc:docMk/>
          <pc:sldMasterMk cId="2967375082" sldId="2147483673"/>
        </pc:sldMasterMkLst>
        <pc:sldLayoutChg chg="modSp mod ord">
          <pc:chgData name="Kozel, Lukas" userId="5faef357-946f-4c0e-bd5d-396a2e3cc0bf" providerId="ADAL" clId="{59B12C84-E4A9-4109-BDB8-928321EF6075}" dt="2024-05-23T14:01:35.524" v="806" actId="20578"/>
          <pc:sldLayoutMkLst>
            <pc:docMk/>
            <pc:sldMasterMk cId="1054878822" sldId="2147483648"/>
            <pc:sldLayoutMk cId="3317456502" sldId="2147483846"/>
          </pc:sldLayoutMkLst>
          <pc:spChg chg="mod">
            <ac:chgData name="Kozel, Lukas" userId="5faef357-946f-4c0e-bd5d-396a2e3cc0bf" providerId="ADAL" clId="{59B12C84-E4A9-4109-BDB8-928321EF6075}" dt="2024-05-23T14:01:35.524" v="806" actId="20578"/>
            <ac:spMkLst>
              <pc:docMk/>
              <pc:sldMasterMk cId="1054878822" sldId="2147483648"/>
              <pc:sldLayoutMk cId="3317456502" sldId="2147483846"/>
              <ac:spMk id="5" creationId="{30B92332-92FB-36EE-0F61-AABFC6697DF1}"/>
            </ac:spMkLst>
          </pc:spChg>
          <pc:spChg chg="mod">
            <ac:chgData name="Kozel, Lukas" userId="5faef357-946f-4c0e-bd5d-396a2e3cc0bf" providerId="ADAL" clId="{59B12C84-E4A9-4109-BDB8-928321EF6075}" dt="2024-05-23T14:01:35.524" v="806" actId="20578"/>
            <ac:spMkLst>
              <pc:docMk/>
              <pc:sldMasterMk cId="1054878822" sldId="2147483648"/>
              <pc:sldLayoutMk cId="3317456502" sldId="2147483846"/>
              <ac:spMk id="9" creationId="{759E32CD-5918-05BA-CE76-BEABE2EFEE81}"/>
            </ac:spMkLst>
          </pc:spChg>
          <pc:spChg chg="mod">
            <ac:chgData name="Kozel, Lukas" userId="5faef357-946f-4c0e-bd5d-396a2e3cc0bf" providerId="ADAL" clId="{59B12C84-E4A9-4109-BDB8-928321EF6075}" dt="2024-05-23T14:01:35.524" v="806" actId="20578"/>
            <ac:spMkLst>
              <pc:docMk/>
              <pc:sldMasterMk cId="1054878822" sldId="2147483648"/>
              <pc:sldLayoutMk cId="3317456502" sldId="2147483846"/>
              <ac:spMk id="11" creationId="{2F61C150-E2F1-ECA8-EB07-222555FC331D}"/>
            </ac:spMkLst>
          </pc:spChg>
          <pc:spChg chg="mod">
            <ac:chgData name="Kozel, Lukas" userId="5faef357-946f-4c0e-bd5d-396a2e3cc0bf" providerId="ADAL" clId="{59B12C84-E4A9-4109-BDB8-928321EF6075}" dt="2024-05-23T14:01:35.524" v="806" actId="20578"/>
            <ac:spMkLst>
              <pc:docMk/>
              <pc:sldMasterMk cId="1054878822" sldId="2147483648"/>
              <pc:sldLayoutMk cId="3317456502" sldId="2147483846"/>
              <ac:spMk id="14" creationId="{2D901781-8073-8C1C-7C5F-5E54ED276D45}"/>
            </ac:spMkLst>
          </pc:spChg>
          <pc:spChg chg="mod">
            <ac:chgData name="Kozel, Lukas" userId="5faef357-946f-4c0e-bd5d-396a2e3cc0bf" providerId="ADAL" clId="{59B12C84-E4A9-4109-BDB8-928321EF6075}" dt="2024-05-23T14:01:35.524" v="806" actId="20578"/>
            <ac:spMkLst>
              <pc:docMk/>
              <pc:sldMasterMk cId="1054878822" sldId="2147483648"/>
              <pc:sldLayoutMk cId="3317456502" sldId="2147483846"/>
              <ac:spMk id="18" creationId="{A9B39E65-E056-2C87-E914-21819BE957D8}"/>
            </ac:spMkLst>
          </pc:spChg>
          <pc:spChg chg="mod">
            <ac:chgData name="Kozel, Lukas" userId="5faef357-946f-4c0e-bd5d-396a2e3cc0bf" providerId="ADAL" clId="{59B12C84-E4A9-4109-BDB8-928321EF6075}" dt="2024-05-23T14:01:35.524" v="806" actId="20578"/>
            <ac:spMkLst>
              <pc:docMk/>
              <pc:sldMasterMk cId="1054878822" sldId="2147483648"/>
              <pc:sldLayoutMk cId="3317456502" sldId="2147483846"/>
              <ac:spMk id="19" creationId="{330B2317-B2BE-5A57-FE5B-239E1C33351D}"/>
            </ac:spMkLst>
          </pc:spChg>
          <pc:spChg chg="mod">
            <ac:chgData name="Kozel, Lukas" userId="5faef357-946f-4c0e-bd5d-396a2e3cc0bf" providerId="ADAL" clId="{59B12C84-E4A9-4109-BDB8-928321EF6075}" dt="2024-05-23T14:01:35.524" v="806" actId="20578"/>
            <ac:spMkLst>
              <pc:docMk/>
              <pc:sldMasterMk cId="1054878822" sldId="2147483648"/>
              <pc:sldLayoutMk cId="3317456502" sldId="2147483846"/>
              <ac:spMk id="24" creationId="{E3D7AB75-881B-1B15-7E5E-0F56FD28F4B5}"/>
            </ac:spMkLst>
          </pc:spChg>
        </pc:sldLayoutChg>
        <pc:sldLayoutChg chg="add mod replId modTransition">
          <pc:chgData name="Kozel, Lukas" userId="5faef357-946f-4c0e-bd5d-396a2e3cc0bf" providerId="ADAL" clId="{59B12C84-E4A9-4109-BDB8-928321EF6075}" dt="2024-05-23T15:03:55.638" v="1473" actId="2890"/>
          <pc:sldLayoutMkLst>
            <pc:docMk/>
            <pc:sldMasterMk cId="1054878822" sldId="2147483648"/>
            <pc:sldLayoutMk cId="4128749624" sldId="2147483847"/>
          </pc:sldLayoutMkLst>
        </pc:sldLayoutChg>
      </pc:sldMasterChg>
      <pc:sldMasterChg chg="addSldLayout modSldLayout sldLayoutOrd">
        <pc:chgData name="Kozel, Lukas" userId="5faef357-946f-4c0e-bd5d-396a2e3cc0bf" providerId="ADAL" clId="{59B12C84-E4A9-4109-BDB8-928321EF6075}" dt="2024-05-23T14:01:35.524" v="806" actId="20578"/>
        <pc:sldMasterMkLst>
          <pc:docMk/>
          <pc:sldMasterMk cId="117711583" sldId="2147483681"/>
        </pc:sldMasterMkLst>
        <pc:sldLayoutChg chg="add mod replId modTransition">
          <pc:chgData name="Kozel, Lukas" userId="5faef357-946f-4c0e-bd5d-396a2e3cc0bf" providerId="ADAL" clId="{59B12C84-E4A9-4109-BDB8-928321EF6075}" dt="2024-05-23T14:01:32.304" v="805" actId="2890"/>
          <pc:sldLayoutMkLst>
            <pc:docMk/>
            <pc:sldMasterMk cId="1054878822" sldId="2147483648"/>
            <pc:sldLayoutMk cId="3317456502" sldId="2147483846"/>
          </pc:sldLayoutMkLst>
        </pc:sldLayoutChg>
      </pc:sldMasterChg>
      <pc:sldMasterChg chg="addSldLayout modSldLayout sldLayoutOrd">
        <pc:chgData name="Kozel, Lukas" userId="5faef357-946f-4c0e-bd5d-396a2e3cc0bf" providerId="ADAL" clId="{59B12C84-E4A9-4109-BDB8-928321EF6075}" dt="2024-05-23T15:58:41.543" v="2179" actId="20578"/>
        <pc:sldMasterMkLst>
          <pc:docMk/>
          <pc:sldMasterMk cId="4038078066" sldId="2147483688"/>
        </pc:sldMasterMkLst>
        <pc:sldLayoutChg chg="add mod replId modTransition">
          <pc:chgData name="Kozel, Lukas" userId="5faef357-946f-4c0e-bd5d-396a2e3cc0bf" providerId="ADAL" clId="{59B12C84-E4A9-4109-BDB8-928321EF6075}" dt="2024-05-23T15:58:36.772" v="2178" actId="2890"/>
          <pc:sldLayoutMkLst>
            <pc:docMk/>
            <pc:sldMasterMk cId="1054878822" sldId="2147483648"/>
            <pc:sldLayoutMk cId="1865979737" sldId="2147483849"/>
          </pc:sldLayoutMkLst>
        </pc:sldLayoutChg>
      </pc:sldMasterChg>
    </pc:docChg>
  </pc:docChgLst>
  <pc:docChgLst>
    <pc:chgData name="Kozel, Lukas" userId="5faef357-946f-4c0e-bd5d-396a2e3cc0bf" providerId="ADAL" clId="{F164BCFC-AAD5-42FC-89A7-19D3037A56EB}"/>
    <pc:docChg chg="undo redo custSel addSld delSld modSld sldOrd addMainMaster delMainMaster modMainMaster replTag">
      <pc:chgData name="Kozel, Lukas" userId="5faef357-946f-4c0e-bd5d-396a2e3cc0bf" providerId="ADAL" clId="{F164BCFC-AAD5-42FC-89A7-19D3037A56EB}" dt="2024-05-01T17:25:54.544" v="8456"/>
      <pc:docMkLst>
        <pc:docMk/>
      </pc:docMkLst>
      <pc:sldChg chg="modSp add del mod">
        <pc:chgData name="Kozel, Lukas" userId="5faef357-946f-4c0e-bd5d-396a2e3cc0bf" providerId="ADAL" clId="{F164BCFC-AAD5-42FC-89A7-19D3037A56EB}" dt="2024-04-30T08:31:18.987" v="695" actId="47"/>
        <pc:sldMkLst>
          <pc:docMk/>
          <pc:sldMk cId="0" sldId="291"/>
        </pc:sldMkLst>
        <pc:spChg chg="mod">
          <ac:chgData name="Kozel, Lukas" userId="5faef357-946f-4c0e-bd5d-396a2e3cc0bf" providerId="ADAL" clId="{F164BCFC-AAD5-42FC-89A7-19D3037A56EB}" dt="2024-04-30T08:30:20.324" v="679" actId="27636"/>
          <ac:spMkLst>
            <pc:docMk/>
            <pc:sldMk cId="0" sldId="291"/>
            <ac:spMk id="385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0:20.323" v="678" actId="27636"/>
          <ac:spMkLst>
            <pc:docMk/>
            <pc:sldMk cId="0" sldId="291"/>
            <ac:spMk id="385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0:20.320" v="677" actId="27636"/>
          <ac:spMkLst>
            <pc:docMk/>
            <pc:sldMk cId="0" sldId="291"/>
            <ac:spMk id="386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0:20.317" v="676" actId="27636"/>
          <ac:spMkLst>
            <pc:docMk/>
            <pc:sldMk cId="0" sldId="291"/>
            <ac:spMk id="3862" creationId="{00000000-0000-0000-0000-000000000000}"/>
          </ac:spMkLst>
        </pc:spChg>
      </pc:sldChg>
      <pc:sldChg chg="addSp delSp modSp mod">
        <pc:chgData name="Kozel, Lukas" userId="5faef357-946f-4c0e-bd5d-396a2e3cc0bf" providerId="ADAL" clId="{F164BCFC-AAD5-42FC-89A7-19D3037A56EB}" dt="2024-04-29T16:34:52.577" v="112"/>
        <pc:sldMkLst>
          <pc:docMk/>
          <pc:sldMk cId="3334727524" sldId="512"/>
        </pc:sldMkLst>
        <pc:spChg chg="add mod ord">
          <ac:chgData name="Kozel, Lukas" userId="5faef357-946f-4c0e-bd5d-396a2e3cc0bf" providerId="ADAL" clId="{F164BCFC-AAD5-42FC-89A7-19D3037A56EB}" dt="2024-04-29T16:34:52.558" v="66"/>
          <ac:spMkLst>
            <pc:docMk/>
            <pc:sldMk cId="3334727524" sldId="512"/>
            <ac:spMk id="2" creationId="{BD83D5CE-4076-C3CE-C209-DF8C54C165CF}"/>
          </ac:spMkLst>
        </pc:spChg>
        <pc:spChg chg="mod ord">
          <ac:chgData name="Kozel, Lukas" userId="5faef357-946f-4c0e-bd5d-396a2e3cc0bf" providerId="ADAL" clId="{F164BCFC-AAD5-42FC-89A7-19D3037A56EB}" dt="2024-04-29T16:34:52.559" v="68"/>
          <ac:spMkLst>
            <pc:docMk/>
            <pc:sldMk cId="3334727524" sldId="512"/>
            <ac:spMk id="3" creationId="{168E77D1-B180-4DFA-9FAF-2024D6531521}"/>
          </ac:spMkLst>
        </pc:spChg>
        <pc:spChg chg="mod ord">
          <ac:chgData name="Kozel, Lukas" userId="5faef357-946f-4c0e-bd5d-396a2e3cc0bf" providerId="ADAL" clId="{F164BCFC-AAD5-42FC-89A7-19D3037A56EB}" dt="2024-04-29T16:34:52.560" v="72"/>
          <ac:spMkLst>
            <pc:docMk/>
            <pc:sldMk cId="3334727524" sldId="512"/>
            <ac:spMk id="5" creationId="{A313043B-FB1D-D681-2011-6CA8B1F5B0E9}"/>
          </ac:spMkLst>
        </pc:spChg>
        <pc:spChg chg="mod ord">
          <ac:chgData name="Kozel, Lukas" userId="5faef357-946f-4c0e-bd5d-396a2e3cc0bf" providerId="ADAL" clId="{F164BCFC-AAD5-42FC-89A7-19D3037A56EB}" dt="2024-04-29T16:34:52.561" v="74"/>
          <ac:spMkLst>
            <pc:docMk/>
            <pc:sldMk cId="3334727524" sldId="512"/>
            <ac:spMk id="19" creationId="{467B7313-8C0F-59B6-3D72-1124DB655FFD}"/>
          </ac:spMkLst>
        </pc:spChg>
        <pc:spChg chg="mod ord">
          <ac:chgData name="Kozel, Lukas" userId="5faef357-946f-4c0e-bd5d-396a2e3cc0bf" providerId="ADAL" clId="{F164BCFC-AAD5-42FC-89A7-19D3037A56EB}" dt="2024-04-29T16:34:52.561" v="76"/>
          <ac:spMkLst>
            <pc:docMk/>
            <pc:sldMk cId="3334727524" sldId="512"/>
            <ac:spMk id="20" creationId="{D1795655-C05D-6D7E-9D6B-95F27ED2133C}"/>
          </ac:spMkLst>
        </pc:spChg>
        <pc:spChg chg="mod ord">
          <ac:chgData name="Kozel, Lukas" userId="5faef357-946f-4c0e-bd5d-396a2e3cc0bf" providerId="ADAL" clId="{F164BCFC-AAD5-42FC-89A7-19D3037A56EB}" dt="2024-04-29T16:34:52.562" v="78"/>
          <ac:spMkLst>
            <pc:docMk/>
            <pc:sldMk cId="3334727524" sldId="512"/>
            <ac:spMk id="21" creationId="{33CEC035-5847-6DC6-E833-8E757027B018}"/>
          </ac:spMkLst>
        </pc:spChg>
        <pc:spChg chg="mod ord">
          <ac:chgData name="Kozel, Lukas" userId="5faef357-946f-4c0e-bd5d-396a2e3cc0bf" providerId="ADAL" clId="{F164BCFC-AAD5-42FC-89A7-19D3037A56EB}" dt="2024-04-29T16:34:52.563" v="80"/>
          <ac:spMkLst>
            <pc:docMk/>
            <pc:sldMk cId="3334727524" sldId="512"/>
            <ac:spMk id="22" creationId="{F814DF75-0C3C-F3FB-897A-474EA12BE815}"/>
          </ac:spMkLst>
        </pc:spChg>
        <pc:spChg chg="mod ord">
          <ac:chgData name="Kozel, Lukas" userId="5faef357-946f-4c0e-bd5d-396a2e3cc0bf" providerId="ADAL" clId="{F164BCFC-AAD5-42FC-89A7-19D3037A56EB}" dt="2024-04-29T16:34:52.563" v="82"/>
          <ac:spMkLst>
            <pc:docMk/>
            <pc:sldMk cId="3334727524" sldId="512"/>
            <ac:spMk id="23" creationId="{5ADC2833-6516-D1C3-E603-9745C012AE92}"/>
          </ac:spMkLst>
        </pc:spChg>
        <pc:spChg chg="mod ord">
          <ac:chgData name="Kozel, Lukas" userId="5faef357-946f-4c0e-bd5d-396a2e3cc0bf" providerId="ADAL" clId="{F164BCFC-AAD5-42FC-89A7-19D3037A56EB}" dt="2024-04-29T16:34:52.564" v="84"/>
          <ac:spMkLst>
            <pc:docMk/>
            <pc:sldMk cId="3334727524" sldId="512"/>
            <ac:spMk id="24" creationId="{9D34F3E3-2398-C36D-F098-8D9F9D22432E}"/>
          </ac:spMkLst>
        </pc:spChg>
        <pc:spChg chg="mod ord">
          <ac:chgData name="Kozel, Lukas" userId="5faef357-946f-4c0e-bd5d-396a2e3cc0bf" providerId="ADAL" clId="{F164BCFC-AAD5-42FC-89A7-19D3037A56EB}" dt="2024-04-29T16:34:52.567" v="96"/>
          <ac:spMkLst>
            <pc:docMk/>
            <pc:sldMk cId="3334727524" sldId="512"/>
            <ac:spMk id="33" creationId="{50E7E890-21D0-DA2C-19CA-B4C670CA7C55}"/>
          </ac:spMkLst>
        </pc:spChg>
        <pc:spChg chg="mod ord">
          <ac:chgData name="Kozel, Lukas" userId="5faef357-946f-4c0e-bd5d-396a2e3cc0bf" providerId="ADAL" clId="{F164BCFC-AAD5-42FC-89A7-19D3037A56EB}" dt="2024-04-29T16:34:52.568" v="98"/>
          <ac:spMkLst>
            <pc:docMk/>
            <pc:sldMk cId="3334727524" sldId="512"/>
            <ac:spMk id="40" creationId="{23D5CCDB-446D-36E4-3DD5-EE615AF74F8E}"/>
          </ac:spMkLst>
        </pc:spChg>
        <pc:spChg chg="mod ord">
          <ac:chgData name="Kozel, Lukas" userId="5faef357-946f-4c0e-bd5d-396a2e3cc0bf" providerId="ADAL" clId="{F164BCFC-AAD5-42FC-89A7-19D3037A56EB}" dt="2024-04-29T16:34:52.568" v="100"/>
          <ac:spMkLst>
            <pc:docMk/>
            <pc:sldMk cId="3334727524" sldId="512"/>
            <ac:spMk id="41" creationId="{2D5ECBE3-9B87-0F48-96BB-2E93975F07EE}"/>
          </ac:spMkLst>
        </pc:spChg>
        <pc:spChg chg="mod ord">
          <ac:chgData name="Kozel, Lukas" userId="5faef357-946f-4c0e-bd5d-396a2e3cc0bf" providerId="ADAL" clId="{F164BCFC-AAD5-42FC-89A7-19D3037A56EB}" dt="2024-04-29T16:34:52.569" v="102"/>
          <ac:spMkLst>
            <pc:docMk/>
            <pc:sldMk cId="3334727524" sldId="512"/>
            <ac:spMk id="43" creationId="{03FCFC5E-5F2E-2B89-6482-960EFE492279}"/>
          </ac:spMkLst>
        </pc:spChg>
        <pc:spChg chg="mod ord">
          <ac:chgData name="Kozel, Lukas" userId="5faef357-946f-4c0e-bd5d-396a2e3cc0bf" providerId="ADAL" clId="{F164BCFC-AAD5-42FC-89A7-19D3037A56EB}" dt="2024-04-29T16:34:52.569" v="104"/>
          <ac:spMkLst>
            <pc:docMk/>
            <pc:sldMk cId="3334727524" sldId="512"/>
            <ac:spMk id="44" creationId="{4ED547CB-697F-9864-6C3E-6518081B8154}"/>
          </ac:spMkLst>
        </pc:spChg>
        <pc:spChg chg="mod ord">
          <ac:chgData name="Kozel, Lukas" userId="5faef357-946f-4c0e-bd5d-396a2e3cc0bf" providerId="ADAL" clId="{F164BCFC-AAD5-42FC-89A7-19D3037A56EB}" dt="2024-04-29T16:34:52.570" v="106"/>
          <ac:spMkLst>
            <pc:docMk/>
            <pc:sldMk cId="3334727524" sldId="512"/>
            <ac:spMk id="47" creationId="{10A51C75-BBA9-88C7-8183-83B72CA2DCAA}"/>
          </ac:spMkLst>
        </pc:spChg>
        <pc:spChg chg="mod ord">
          <ac:chgData name="Kozel, Lukas" userId="5faef357-946f-4c0e-bd5d-396a2e3cc0bf" providerId="ADAL" clId="{F164BCFC-AAD5-42FC-89A7-19D3037A56EB}" dt="2024-04-29T16:34:52.571" v="108"/>
          <ac:spMkLst>
            <pc:docMk/>
            <pc:sldMk cId="3334727524" sldId="512"/>
            <ac:spMk id="48" creationId="{8C75E397-2CFA-3E17-E9F7-119D42592562}"/>
          </ac:spMkLst>
        </pc:spChg>
        <pc:spChg chg="del">
          <ac:chgData name="Kozel, Lukas" userId="5faef357-946f-4c0e-bd5d-396a2e3cc0bf" providerId="ADAL" clId="{F164BCFC-AAD5-42FC-89A7-19D3037A56EB}" dt="2024-04-29T16:34:49.783" v="63" actId="478"/>
          <ac:spMkLst>
            <pc:docMk/>
            <pc:sldMk cId="3334727524" sldId="512"/>
            <ac:spMk id="49" creationId="{566FC1CC-2FFE-3B2D-6EA8-8C240CFF7944}"/>
          </ac:spMkLst>
        </pc:spChg>
        <pc:graphicFrameChg chg="mod">
          <ac:chgData name="Kozel, Lukas" userId="5faef357-946f-4c0e-bd5d-396a2e3cc0bf" providerId="ADAL" clId="{F164BCFC-AAD5-42FC-89A7-19D3037A56EB}" dt="2024-04-29T16:34:52.577" v="112"/>
          <ac:graphicFrameMkLst>
            <pc:docMk/>
            <pc:sldMk cId="3334727524" sldId="512"/>
            <ac:graphicFrameMk id="50" creationId="{9DA6D8E3-0504-0CE2-1D84-B688AAA4E6D2}"/>
          </ac:graphicFrameMkLst>
        </pc:graphicFrameChg>
        <pc:picChg chg="mod ord">
          <ac:chgData name="Kozel, Lukas" userId="5faef357-946f-4c0e-bd5d-396a2e3cc0bf" providerId="ADAL" clId="{F164BCFC-AAD5-42FC-89A7-19D3037A56EB}" dt="2024-04-29T16:34:52.560" v="70"/>
          <ac:picMkLst>
            <pc:docMk/>
            <pc:sldMk cId="3334727524" sldId="512"/>
            <ac:picMk id="4" creationId="{A6DBB48C-3E05-FF1A-56D0-5A0669195D82}"/>
          </ac:picMkLst>
        </pc:picChg>
        <pc:cxnChg chg="mod ord">
          <ac:chgData name="Kozel, Lukas" userId="5faef357-946f-4c0e-bd5d-396a2e3cc0bf" providerId="ADAL" clId="{F164BCFC-AAD5-42FC-89A7-19D3037A56EB}" dt="2024-04-29T16:34:52.564" v="86"/>
          <ac:cxnSpMkLst>
            <pc:docMk/>
            <pc:sldMk cId="3334727524" sldId="512"/>
            <ac:cxnSpMk id="28" creationId="{606630A2-F4A7-8279-96BC-663F7E3F999B}"/>
          </ac:cxnSpMkLst>
        </pc:cxnChg>
        <pc:cxnChg chg="mod ord">
          <ac:chgData name="Kozel, Lukas" userId="5faef357-946f-4c0e-bd5d-396a2e3cc0bf" providerId="ADAL" clId="{F164BCFC-AAD5-42FC-89A7-19D3037A56EB}" dt="2024-04-29T16:34:52.565" v="88"/>
          <ac:cxnSpMkLst>
            <pc:docMk/>
            <pc:sldMk cId="3334727524" sldId="512"/>
            <ac:cxnSpMk id="29" creationId="{02EA7524-09EA-A385-7A21-CBFFB5BCC16A}"/>
          </ac:cxnSpMkLst>
        </pc:cxnChg>
        <pc:cxnChg chg="mod ord">
          <ac:chgData name="Kozel, Lukas" userId="5faef357-946f-4c0e-bd5d-396a2e3cc0bf" providerId="ADAL" clId="{F164BCFC-AAD5-42FC-89A7-19D3037A56EB}" dt="2024-04-29T16:34:52.565" v="90"/>
          <ac:cxnSpMkLst>
            <pc:docMk/>
            <pc:sldMk cId="3334727524" sldId="512"/>
            <ac:cxnSpMk id="30" creationId="{BC090578-E7F6-258B-8859-2E2B65F100B0}"/>
          </ac:cxnSpMkLst>
        </pc:cxnChg>
        <pc:cxnChg chg="mod ord">
          <ac:chgData name="Kozel, Lukas" userId="5faef357-946f-4c0e-bd5d-396a2e3cc0bf" providerId="ADAL" clId="{F164BCFC-AAD5-42FC-89A7-19D3037A56EB}" dt="2024-04-29T16:34:52.566" v="92"/>
          <ac:cxnSpMkLst>
            <pc:docMk/>
            <pc:sldMk cId="3334727524" sldId="512"/>
            <ac:cxnSpMk id="31" creationId="{800A8017-51EF-9B1E-308C-CFFE622CA681}"/>
          </ac:cxnSpMkLst>
        </pc:cxnChg>
        <pc:cxnChg chg="mod ord">
          <ac:chgData name="Kozel, Lukas" userId="5faef357-946f-4c0e-bd5d-396a2e3cc0bf" providerId="ADAL" clId="{F164BCFC-AAD5-42FC-89A7-19D3037A56EB}" dt="2024-04-29T16:34:52.566" v="94"/>
          <ac:cxnSpMkLst>
            <pc:docMk/>
            <pc:sldMk cId="3334727524" sldId="512"/>
            <ac:cxnSpMk id="32" creationId="{49D98B4C-EBCC-A341-5AA8-CA6C19009373}"/>
          </ac:cxnSpMkLst>
        </pc:cxnChg>
      </pc:sldChg>
      <pc:sldChg chg="modSp add del mod">
        <pc:chgData name="Kozel, Lukas" userId="5faef357-946f-4c0e-bd5d-396a2e3cc0bf" providerId="ADAL" clId="{F164BCFC-AAD5-42FC-89A7-19D3037A56EB}" dt="2024-04-29T16:32:00.105" v="18"/>
        <pc:sldMkLst>
          <pc:docMk/>
          <pc:sldMk cId="4132708271" sldId="521"/>
        </pc:sldMkLst>
        <pc:spChg chg="add mod ord">
          <ac:chgData name="Kozel, Lukas" userId="5faef357-946f-4c0e-bd5d-396a2e3cc0bf" providerId="ADAL" clId="{F164BCFC-AAD5-42FC-89A7-19D3037A56EB}" dt="2024-04-30T11:08:31.716" v="2134"/>
          <ac:spMkLst>
            <pc:docMk/>
            <pc:sldMk cId="4132708271" sldId="521"/>
            <ac:spMk id="2" creationId="{98F02EB2-83C4-7636-C58A-198DDA452F59}"/>
          </ac:spMkLst>
        </pc:spChg>
        <pc:spChg chg="add mod ord">
          <ac:chgData name="Kozel, Lukas" userId="5faef357-946f-4c0e-bd5d-396a2e3cc0bf" providerId="ADAL" clId="{F164BCFC-AAD5-42FC-89A7-19D3037A56EB}" dt="2024-04-30T11:08:31.716" v="2138"/>
          <ac:spMkLst>
            <pc:docMk/>
            <pc:sldMk cId="4132708271" sldId="521"/>
            <ac:spMk id="4" creationId="{4C84C272-CFAD-0BCB-5393-A7CF16994833}"/>
          </ac:spMkLst>
        </pc:spChg>
        <pc:spChg chg="add mod ord">
          <ac:chgData name="Kozel, Lukas" userId="5faef357-946f-4c0e-bd5d-396a2e3cc0bf" providerId="ADAL" clId="{F164BCFC-AAD5-42FC-89A7-19D3037A56EB}" dt="2024-04-30T11:08:31.716" v="2140"/>
          <ac:spMkLst>
            <pc:docMk/>
            <pc:sldMk cId="4132708271" sldId="521"/>
            <ac:spMk id="5" creationId="{E78554D4-8D7F-EA0C-5BF1-F1DBD31E56C1}"/>
          </ac:spMkLst>
        </pc:spChg>
        <pc:spChg chg="add del mod ord">
          <ac:chgData name="Kozel, Lukas" userId="5faef357-946f-4c0e-bd5d-396a2e3cc0bf" providerId="ADAL" clId="{F164BCFC-AAD5-42FC-89A7-19D3037A56EB}" dt="2024-04-29T16:38:43.357" v="363" actId="478"/>
          <ac:spMkLst>
            <pc:docMk/>
            <pc:sldMk cId="4132708271" sldId="521"/>
            <ac:spMk id="6" creationId="{4FD66B38-FACB-460D-FDCF-1FD5D5852683}"/>
          </ac:spMkLst>
        </pc:spChg>
        <pc:spChg chg="add del mod ord">
          <ac:chgData name="Kozel, Lukas" userId="5faef357-946f-4c0e-bd5d-396a2e3cc0bf" providerId="ADAL" clId="{F164BCFC-AAD5-42FC-89A7-19D3037A56EB}" dt="2024-04-29T16:38:39.995" v="360" actId="478"/>
          <ac:spMkLst>
            <pc:docMk/>
            <pc:sldMk cId="4132708271" sldId="521"/>
            <ac:spMk id="7" creationId="{4EE7B9AA-7E7E-0A8E-0C3B-B20789C02DF6}"/>
          </ac:spMkLst>
        </pc:spChg>
        <pc:spChg chg="add del mod ord">
          <ac:chgData name="Kozel, Lukas" userId="5faef357-946f-4c0e-bd5d-396a2e3cc0bf" providerId="ADAL" clId="{F164BCFC-AAD5-42FC-89A7-19D3037A56EB}" dt="2024-04-29T16:38:40.447" v="361" actId="478"/>
          <ac:spMkLst>
            <pc:docMk/>
            <pc:sldMk cId="4132708271" sldId="521"/>
            <ac:spMk id="8" creationId="{D0D76FB5-87C5-F93B-371A-FBF15307954C}"/>
          </ac:spMkLst>
        </pc:spChg>
        <pc:spChg chg="add del mod ord">
          <ac:chgData name="Kozel, Lukas" userId="5faef357-946f-4c0e-bd5d-396a2e3cc0bf" providerId="ADAL" clId="{F164BCFC-AAD5-42FC-89A7-19D3037A56EB}" dt="2024-04-29T16:38:40.904" v="362" actId="478"/>
          <ac:spMkLst>
            <pc:docMk/>
            <pc:sldMk cId="4132708271" sldId="521"/>
            <ac:spMk id="9" creationId="{21E51567-3787-ACBB-F235-911698FFEB96}"/>
          </ac:spMkLst>
        </pc:spChg>
        <pc:spChg chg="add del mod ord">
          <ac:chgData name="Kozel, Lukas" userId="5faef357-946f-4c0e-bd5d-396a2e3cc0bf" providerId="ADAL" clId="{F164BCFC-AAD5-42FC-89A7-19D3037A56EB}" dt="2024-04-30T11:06:38.865" v="1963" actId="478"/>
          <ac:spMkLst>
            <pc:docMk/>
            <pc:sldMk cId="4132708271" sldId="521"/>
            <ac:spMk id="11" creationId="{94B469BA-BF75-5B6D-895F-70FAA99863C0}"/>
          </ac:spMkLst>
        </pc:spChg>
        <pc:spChg chg="add mod ord">
          <ac:chgData name="Kozel, Lukas" userId="5faef357-946f-4c0e-bd5d-396a2e3cc0bf" providerId="ADAL" clId="{F164BCFC-AAD5-42FC-89A7-19D3037A56EB}" dt="2024-04-30T11:11:16.566" v="2259" actId="6549"/>
          <ac:spMkLst>
            <pc:docMk/>
            <pc:sldMk cId="4132708271" sldId="521"/>
            <ac:spMk id="12" creationId="{A07FB5BB-8FEF-21F1-E9C5-5248CB1152F8}"/>
          </ac:spMkLst>
        </pc:spChg>
        <pc:spChg chg="add del mod">
          <ac:chgData name="Kozel, Lukas" userId="5faef357-946f-4c0e-bd5d-396a2e3cc0bf" providerId="ADAL" clId="{F164BCFC-AAD5-42FC-89A7-19D3037A56EB}" dt="2024-04-29T16:36:21.419" v="151" actId="478"/>
          <ac:spMkLst>
            <pc:docMk/>
            <pc:sldMk cId="4132708271" sldId="521"/>
            <ac:spMk id="13" creationId="{9DFD363A-76ED-E668-C564-91A3D5A75735}"/>
          </ac:spMkLst>
        </pc:spChg>
        <pc:spChg chg="add del mod ord">
          <ac:chgData name="Kozel, Lukas" userId="5faef357-946f-4c0e-bd5d-396a2e3cc0bf" providerId="ADAL" clId="{F164BCFC-AAD5-42FC-89A7-19D3037A56EB}" dt="2024-04-30T11:07:38.980" v="2065" actId="478"/>
          <ac:spMkLst>
            <pc:docMk/>
            <pc:sldMk cId="4132708271" sldId="521"/>
            <ac:spMk id="14" creationId="{3967CA87-DD4F-E00D-6DCA-70EA56957842}"/>
          </ac:spMkLst>
        </pc:spChg>
        <pc:spChg chg="add del mod ord">
          <ac:chgData name="Kozel, Lukas" userId="5faef357-946f-4c0e-bd5d-396a2e3cc0bf" providerId="ADAL" clId="{F164BCFC-AAD5-42FC-89A7-19D3037A56EB}" dt="2024-04-30T11:08:35.895" v="2159" actId="478"/>
          <ac:spMkLst>
            <pc:docMk/>
            <pc:sldMk cId="4132708271" sldId="521"/>
            <ac:spMk id="15" creationId="{96BDB8CD-DB42-578B-0CE3-0DF4F3F55987}"/>
          </ac:spMkLst>
        </pc:spChg>
        <pc:spChg chg="add del mod ord">
          <ac:chgData name="Kozel, Lukas" userId="5faef357-946f-4c0e-bd5d-396a2e3cc0bf" providerId="ADAL" clId="{F164BCFC-AAD5-42FC-89A7-19D3037A56EB}" dt="2024-04-30T11:08:35.895" v="2159" actId="478"/>
          <ac:spMkLst>
            <pc:docMk/>
            <pc:sldMk cId="4132708271" sldId="521"/>
            <ac:spMk id="16" creationId="{A4958CEE-4B70-6485-2F5D-99E9DA3E521E}"/>
          </ac:spMkLst>
        </pc:spChg>
        <pc:spChg chg="add del mod ord">
          <ac:chgData name="Kozel, Lukas" userId="5faef357-946f-4c0e-bd5d-396a2e3cc0bf" providerId="ADAL" clId="{F164BCFC-AAD5-42FC-89A7-19D3037A56EB}" dt="2024-04-30T11:08:35.895" v="2159" actId="478"/>
          <ac:spMkLst>
            <pc:docMk/>
            <pc:sldMk cId="4132708271" sldId="521"/>
            <ac:spMk id="17" creationId="{729D418D-1704-82D0-055D-F8B96EC153D4}"/>
          </ac:spMkLst>
        </pc:spChg>
        <pc:spChg chg="add del mod ord">
          <ac:chgData name="Kozel, Lukas" userId="5faef357-946f-4c0e-bd5d-396a2e3cc0bf" providerId="ADAL" clId="{F164BCFC-AAD5-42FC-89A7-19D3037A56EB}" dt="2024-04-30T11:08:35.895" v="2159" actId="478"/>
          <ac:spMkLst>
            <pc:docMk/>
            <pc:sldMk cId="4132708271" sldId="521"/>
            <ac:spMk id="18" creationId="{36235DFE-7FF4-8A24-B958-4FC26FBB045C}"/>
          </ac:spMkLst>
        </pc:spChg>
        <pc:spChg chg="add del mod">
          <ac:chgData name="Kozel, Lukas" userId="5faef357-946f-4c0e-bd5d-396a2e3cc0bf" providerId="ADAL" clId="{F164BCFC-AAD5-42FC-89A7-19D3037A56EB}" dt="2024-04-29T16:36:19.583" v="149" actId="478"/>
          <ac:spMkLst>
            <pc:docMk/>
            <pc:sldMk cId="4132708271" sldId="521"/>
            <ac:spMk id="19" creationId="{98E6572E-6F7F-3169-6862-48888085192E}"/>
          </ac:spMkLst>
        </pc:spChg>
        <pc:spChg chg="add del mod">
          <ac:chgData name="Kozel, Lukas" userId="5faef357-946f-4c0e-bd5d-396a2e3cc0bf" providerId="ADAL" clId="{F164BCFC-AAD5-42FC-89A7-19D3037A56EB}" dt="2024-04-29T16:36:32.591" v="156" actId="478"/>
          <ac:spMkLst>
            <pc:docMk/>
            <pc:sldMk cId="4132708271" sldId="521"/>
            <ac:spMk id="20" creationId="{2E0F0510-F1D8-D40C-845B-973716817D37}"/>
          </ac:spMkLst>
        </pc:spChg>
        <pc:spChg chg="add del mod ord">
          <ac:chgData name="Kozel, Lukas" userId="5faef357-946f-4c0e-bd5d-396a2e3cc0bf" providerId="ADAL" clId="{F164BCFC-AAD5-42FC-89A7-19D3037A56EB}" dt="2024-04-30T11:07:38.980" v="2065" actId="478"/>
          <ac:spMkLst>
            <pc:docMk/>
            <pc:sldMk cId="4132708271" sldId="521"/>
            <ac:spMk id="21" creationId="{2C5CF467-04C5-6B3E-59F0-39190662CCBB}"/>
          </ac:spMkLst>
        </pc:spChg>
        <pc:spChg chg="add mod ord">
          <ac:chgData name="Kozel, Lukas" userId="5faef357-946f-4c0e-bd5d-396a2e3cc0bf" providerId="ADAL" clId="{F164BCFC-AAD5-42FC-89A7-19D3037A56EB}" dt="2024-04-30T11:08:31.716" v="2120"/>
          <ac:spMkLst>
            <pc:docMk/>
            <pc:sldMk cId="4132708271" sldId="521"/>
            <ac:spMk id="32" creationId="{8F64BC38-BB2E-D699-DF29-9E2F577B480E}"/>
          </ac:spMkLst>
        </pc:spChg>
        <pc:spChg chg="add del mod">
          <ac:chgData name="Kozel, Lukas" userId="5faef357-946f-4c0e-bd5d-396a2e3cc0bf" providerId="ADAL" clId="{F164BCFC-AAD5-42FC-89A7-19D3037A56EB}" dt="2024-04-30T11:06:38.865" v="1963" actId="478"/>
          <ac:spMkLst>
            <pc:docMk/>
            <pc:sldMk cId="4132708271" sldId="521"/>
            <ac:spMk id="33" creationId="{D0DC5007-2E56-345A-52FE-3873BDBA8828}"/>
          </ac:spMkLst>
        </pc:spChg>
        <pc:spChg chg="add del mod">
          <ac:chgData name="Kozel, Lukas" userId="5faef357-946f-4c0e-bd5d-396a2e3cc0bf" providerId="ADAL" clId="{F164BCFC-AAD5-42FC-89A7-19D3037A56EB}" dt="2024-04-30T11:06:38.865" v="1963" actId="478"/>
          <ac:spMkLst>
            <pc:docMk/>
            <pc:sldMk cId="4132708271" sldId="521"/>
            <ac:spMk id="34" creationId="{6BFE4FA7-15CA-62AF-3EFB-16E66314464A}"/>
          </ac:spMkLst>
        </pc:spChg>
        <pc:spChg chg="add del mod">
          <ac:chgData name="Kozel, Lukas" userId="5faef357-946f-4c0e-bd5d-396a2e3cc0bf" providerId="ADAL" clId="{F164BCFC-AAD5-42FC-89A7-19D3037A56EB}" dt="2024-04-30T11:06:56.788" v="1965" actId="478"/>
          <ac:spMkLst>
            <pc:docMk/>
            <pc:sldMk cId="4132708271" sldId="521"/>
            <ac:spMk id="35" creationId="{FE255A3C-EAF0-B950-0FA5-56BD6085B2A7}"/>
          </ac:spMkLst>
        </pc:spChg>
        <pc:spChg chg="add mod ord">
          <ac:chgData name="Kozel, Lukas" userId="5faef357-946f-4c0e-bd5d-396a2e3cc0bf" providerId="ADAL" clId="{F164BCFC-AAD5-42FC-89A7-19D3037A56EB}" dt="2024-04-30T11:08:31.716" v="2152"/>
          <ac:spMkLst>
            <pc:docMk/>
            <pc:sldMk cId="4132708271" sldId="521"/>
            <ac:spMk id="36" creationId="{F31A5E40-E131-7803-C119-7D4F4F3326AA}"/>
          </ac:spMkLst>
        </pc:spChg>
        <pc:spChg chg="add mod ord">
          <ac:chgData name="Kozel, Lukas" userId="5faef357-946f-4c0e-bd5d-396a2e3cc0bf" providerId="ADAL" clId="{F164BCFC-AAD5-42FC-89A7-19D3037A56EB}" dt="2024-04-30T11:10:24.327" v="2219" actId="1035"/>
          <ac:spMkLst>
            <pc:docMk/>
            <pc:sldMk cId="4132708271" sldId="521"/>
            <ac:spMk id="37" creationId="{BF12A2B6-4DE8-6DCA-E495-9D1934CDCDA9}"/>
          </ac:spMkLst>
        </pc:spChg>
        <pc:spChg chg="add mod ord">
          <ac:chgData name="Kozel, Lukas" userId="5faef357-946f-4c0e-bd5d-396a2e3cc0bf" providerId="ADAL" clId="{F164BCFC-AAD5-42FC-89A7-19D3037A56EB}" dt="2024-04-30T11:08:31.716" v="2122"/>
          <ac:spMkLst>
            <pc:docMk/>
            <pc:sldMk cId="4132708271" sldId="521"/>
            <ac:spMk id="38" creationId="{5F813B3E-0239-A349-4A35-BE14509AA6E6}"/>
          </ac:spMkLst>
        </pc:spChg>
        <pc:spChg chg="add mod ord">
          <ac:chgData name="Kozel, Lukas" userId="5faef357-946f-4c0e-bd5d-396a2e3cc0bf" providerId="ADAL" clId="{F164BCFC-AAD5-42FC-89A7-19D3037A56EB}" dt="2024-04-30T11:11:12.818" v="2256" actId="6549"/>
          <ac:spMkLst>
            <pc:docMk/>
            <pc:sldMk cId="4132708271" sldId="521"/>
            <ac:spMk id="39" creationId="{36A63B0A-08CD-5068-7FD6-209EF8641E64}"/>
          </ac:spMkLst>
        </pc:spChg>
        <pc:spChg chg="add mod ord">
          <ac:chgData name="Kozel, Lukas" userId="5faef357-946f-4c0e-bd5d-396a2e3cc0bf" providerId="ADAL" clId="{F164BCFC-AAD5-42FC-89A7-19D3037A56EB}" dt="2024-04-30T11:08:31.716" v="2126"/>
          <ac:spMkLst>
            <pc:docMk/>
            <pc:sldMk cId="4132708271" sldId="521"/>
            <ac:spMk id="40" creationId="{290C5CC4-4DA0-7AD6-7622-788F5BFDFA0E}"/>
          </ac:spMkLst>
        </pc:spChg>
        <pc:spChg chg="add mod ord">
          <ac:chgData name="Kozel, Lukas" userId="5faef357-946f-4c0e-bd5d-396a2e3cc0bf" providerId="ADAL" clId="{F164BCFC-AAD5-42FC-89A7-19D3037A56EB}" dt="2024-04-30T11:17:36.660" v="2645" actId="20577"/>
          <ac:spMkLst>
            <pc:docMk/>
            <pc:sldMk cId="4132708271" sldId="521"/>
            <ac:spMk id="41" creationId="{53EC210D-0CAE-4119-4349-B0D7A4E5DB58}"/>
          </ac:spMkLst>
        </pc:spChg>
        <pc:spChg chg="add mod ord">
          <ac:chgData name="Kozel, Lukas" userId="5faef357-946f-4c0e-bd5d-396a2e3cc0bf" providerId="ADAL" clId="{F164BCFC-AAD5-42FC-89A7-19D3037A56EB}" dt="2024-04-30T11:08:31.701" v="2104"/>
          <ac:spMkLst>
            <pc:docMk/>
            <pc:sldMk cId="4132708271" sldId="521"/>
            <ac:spMk id="42" creationId="{31AC4171-7B30-2AF8-8D73-C76218CDE55C}"/>
          </ac:spMkLst>
        </pc:spChg>
        <pc:spChg chg="add mod ord">
          <ac:chgData name="Kozel, Lukas" userId="5faef357-946f-4c0e-bd5d-396a2e3cc0bf" providerId="ADAL" clId="{F164BCFC-AAD5-42FC-89A7-19D3037A56EB}" dt="2024-04-30T11:08:31.716" v="2106"/>
          <ac:spMkLst>
            <pc:docMk/>
            <pc:sldMk cId="4132708271" sldId="521"/>
            <ac:spMk id="43" creationId="{DE0421D4-8BA2-36C7-CAE2-81E326D598A4}"/>
          </ac:spMkLst>
        </pc:spChg>
        <pc:spChg chg="add mod ord">
          <ac:chgData name="Kozel, Lukas" userId="5faef357-946f-4c0e-bd5d-396a2e3cc0bf" providerId="ADAL" clId="{F164BCFC-AAD5-42FC-89A7-19D3037A56EB}" dt="2024-04-30T11:11:05.164" v="2250" actId="20577"/>
          <ac:spMkLst>
            <pc:docMk/>
            <pc:sldMk cId="4132708271" sldId="521"/>
            <ac:spMk id="44" creationId="{6547C687-3260-131E-AD6B-4FD806424192}"/>
          </ac:spMkLst>
        </pc:spChg>
        <pc:spChg chg="add mod ord">
          <ac:chgData name="Kozel, Lukas" userId="5faef357-946f-4c0e-bd5d-396a2e3cc0bf" providerId="ADAL" clId="{F164BCFC-AAD5-42FC-89A7-19D3037A56EB}" dt="2024-04-30T11:08:53.285" v="2194" actId="20577"/>
          <ac:spMkLst>
            <pc:docMk/>
            <pc:sldMk cId="4132708271" sldId="521"/>
            <ac:spMk id="45" creationId="{A1C05D02-47E3-800A-7A9B-860AF16FD6FF}"/>
          </ac:spMkLst>
        </pc:spChg>
        <pc:spChg chg="add mod ord">
          <ac:chgData name="Kozel, Lukas" userId="5faef357-946f-4c0e-bd5d-396a2e3cc0bf" providerId="ADAL" clId="{F164BCFC-AAD5-42FC-89A7-19D3037A56EB}" dt="2024-04-30T11:10:24.327" v="2219" actId="1035"/>
          <ac:spMkLst>
            <pc:docMk/>
            <pc:sldMk cId="4132708271" sldId="521"/>
            <ac:spMk id="46" creationId="{0D2C1C72-E1B6-CA69-CE1E-9D2326E0DEE0}"/>
          </ac:spMkLst>
        </pc:spChg>
        <pc:spChg chg="add mod ord">
          <ac:chgData name="Kozel, Lukas" userId="5faef357-946f-4c0e-bd5d-396a2e3cc0bf" providerId="ADAL" clId="{F164BCFC-AAD5-42FC-89A7-19D3037A56EB}" dt="2024-04-30T11:11:09.367" v="2253"/>
          <ac:spMkLst>
            <pc:docMk/>
            <pc:sldMk cId="4132708271" sldId="521"/>
            <ac:spMk id="47" creationId="{F701637A-2C39-6968-C7BC-55E37DE82396}"/>
          </ac:spMkLst>
        </pc:spChg>
        <pc:spChg chg="add mod ord">
          <ac:chgData name="Kozel, Lukas" userId="5faef357-946f-4c0e-bd5d-396a2e3cc0bf" providerId="ADAL" clId="{F164BCFC-AAD5-42FC-89A7-19D3037A56EB}" dt="2024-04-30T11:08:46.212" v="2179" actId="20577"/>
          <ac:spMkLst>
            <pc:docMk/>
            <pc:sldMk cId="4132708271" sldId="521"/>
            <ac:spMk id="48" creationId="{B0E042FE-B1D1-2A56-5370-CA7FD5F767B7}"/>
          </ac:spMkLst>
        </pc:spChg>
        <pc:spChg chg="add mod ord">
          <ac:chgData name="Kozel, Lukas" userId="5faef357-946f-4c0e-bd5d-396a2e3cc0bf" providerId="ADAL" clId="{F164BCFC-AAD5-42FC-89A7-19D3037A56EB}" dt="2024-04-30T11:10:24.327" v="2219" actId="1035"/>
          <ac:spMkLst>
            <pc:docMk/>
            <pc:sldMk cId="4132708271" sldId="521"/>
            <ac:spMk id="49" creationId="{142605A7-7147-1992-674D-F7443D7F6FED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6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6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63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6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6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67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6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6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7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7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73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7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76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77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7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2:00.105" v="18"/>
          <ac:spMkLst>
            <pc:docMk/>
            <pc:sldMk cId="4132708271" sldId="521"/>
            <ac:spMk id="3780" creationId="{00000000-0000-0000-0000-000000000000}"/>
          </ac:spMkLst>
        </pc:spChg>
        <pc:graphicFrameChg chg="add del mod ord modVis replST delST">
          <ac:chgData name="Kozel, Lukas" userId="5faef357-946f-4c0e-bd5d-396a2e3cc0bf" providerId="ADAL" clId="{F164BCFC-AAD5-42FC-89A7-19D3037A56EB}" dt="2024-04-29T16:38:26.472" v="295"/>
          <ac:graphicFrameMkLst>
            <pc:docMk/>
            <pc:sldMk cId="4132708271" sldId="521"/>
            <ac:graphicFrameMk id="26" creationId="{C6257C4F-2F5B-5096-BF60-59991B8001ED}"/>
          </ac:graphicFrameMkLst>
        </pc:graphicFrameChg>
        <pc:graphicFrameChg chg="add mod ord modVis replST">
          <ac:chgData name="Kozel, Lukas" userId="5faef357-946f-4c0e-bd5d-396a2e3cc0bf" providerId="ADAL" clId="{F164BCFC-AAD5-42FC-89A7-19D3037A56EB}" dt="2024-04-30T11:08:31.732" v="2158"/>
          <ac:graphicFrameMkLst>
            <pc:docMk/>
            <pc:sldMk cId="4132708271" sldId="521"/>
            <ac:graphicFrameMk id="31" creationId="{6652DE34-9C78-D86A-D509-5C717EF7AE1B}"/>
          </ac:graphicFrameMkLst>
        </pc:graphicFrameChg>
        <pc:picChg chg="add mod ord">
          <ac:chgData name="Kozel, Lukas" userId="5faef357-946f-4c0e-bd5d-396a2e3cc0bf" providerId="ADAL" clId="{F164BCFC-AAD5-42FC-89A7-19D3037A56EB}" dt="2024-04-30T11:08:31.716" v="2136"/>
          <ac:picMkLst>
            <pc:docMk/>
            <pc:sldMk cId="4132708271" sldId="521"/>
            <ac:picMk id="3" creationId="{0F099A33-7B69-6B05-4BAE-61D4FE00D0F8}"/>
          </ac:picMkLst>
        </pc:picChg>
        <pc:picChg chg="add del mod ord">
          <ac:chgData name="Kozel, Lukas" userId="5faef357-946f-4c0e-bd5d-396a2e3cc0bf" providerId="ADAL" clId="{F164BCFC-AAD5-42FC-89A7-19D3037A56EB}" dt="2024-04-29T16:38:39.434" v="359" actId="478"/>
          <ac:picMkLst>
            <pc:docMk/>
            <pc:sldMk cId="4132708271" sldId="521"/>
            <ac:picMk id="10" creationId="{5FA80A24-246C-86D4-8E25-02630ECBDAB6}"/>
          </ac:picMkLst>
        </pc:picChg>
        <pc:picChg chg="add del mod ord">
          <ac:chgData name="Kozel, Lukas" userId="5faef357-946f-4c0e-bd5d-396a2e3cc0bf" providerId="ADAL" clId="{F164BCFC-AAD5-42FC-89A7-19D3037A56EB}" dt="2024-04-29T16:38:27.787" v="296"/>
          <ac:picMkLst>
            <pc:docMk/>
            <pc:sldMk cId="4132708271" sldId="521"/>
            <ac:picMk id="22" creationId="{72A73EBE-9789-DABA-F274-F3BB1D07DFAC}"/>
          </ac:picMkLst>
        </pc:picChg>
        <pc:picChg chg="add del mod ord">
          <ac:chgData name="Kozel, Lukas" userId="5faef357-946f-4c0e-bd5d-396a2e3cc0bf" providerId="ADAL" clId="{F164BCFC-AAD5-42FC-89A7-19D3037A56EB}" dt="2024-04-29T16:38:27.787" v="296"/>
          <ac:picMkLst>
            <pc:docMk/>
            <pc:sldMk cId="4132708271" sldId="521"/>
            <ac:picMk id="23" creationId="{F0AA3715-5376-96CA-F897-5D54F85F7623}"/>
          </ac:picMkLst>
        </pc:picChg>
        <pc:picChg chg="add del mod ord">
          <ac:chgData name="Kozel, Lukas" userId="5faef357-946f-4c0e-bd5d-396a2e3cc0bf" providerId="ADAL" clId="{F164BCFC-AAD5-42FC-89A7-19D3037A56EB}" dt="2024-04-29T16:38:27.787" v="296"/>
          <ac:picMkLst>
            <pc:docMk/>
            <pc:sldMk cId="4132708271" sldId="521"/>
            <ac:picMk id="24" creationId="{0242AA5F-9A15-F756-B3E4-4D8221625EBF}"/>
          </ac:picMkLst>
        </pc:picChg>
        <pc:picChg chg="add del mod ord">
          <ac:chgData name="Kozel, Lukas" userId="5faef357-946f-4c0e-bd5d-396a2e3cc0bf" providerId="ADAL" clId="{F164BCFC-AAD5-42FC-89A7-19D3037A56EB}" dt="2024-04-29T16:38:27.787" v="296"/>
          <ac:picMkLst>
            <pc:docMk/>
            <pc:sldMk cId="4132708271" sldId="521"/>
            <ac:picMk id="25" creationId="{2C05BC6D-3986-8CB1-AD80-9DC675A15724}"/>
          </ac:picMkLst>
        </pc:picChg>
        <pc:picChg chg="add del mod ord">
          <ac:chgData name="Kozel, Lukas" userId="5faef357-946f-4c0e-bd5d-396a2e3cc0bf" providerId="ADAL" clId="{F164BCFC-AAD5-42FC-89A7-19D3037A56EB}" dt="2024-04-30T11:04:43.963" v="1888" actId="478"/>
          <ac:picMkLst>
            <pc:docMk/>
            <pc:sldMk cId="4132708271" sldId="521"/>
            <ac:picMk id="27" creationId="{42B4E391-4761-8B48-8115-A00535EE9BBA}"/>
          </ac:picMkLst>
        </pc:picChg>
        <pc:picChg chg="add del mod ord">
          <ac:chgData name="Kozel, Lukas" userId="5faef357-946f-4c0e-bd5d-396a2e3cc0bf" providerId="ADAL" clId="{F164BCFC-AAD5-42FC-89A7-19D3037A56EB}" dt="2024-04-30T11:08:35.895" v="2159" actId="478"/>
          <ac:picMkLst>
            <pc:docMk/>
            <pc:sldMk cId="4132708271" sldId="521"/>
            <ac:picMk id="28" creationId="{38266AA2-B807-11A8-4D78-32A35420A098}"/>
          </ac:picMkLst>
        </pc:picChg>
        <pc:picChg chg="add del mod ord">
          <ac:chgData name="Kozel, Lukas" userId="5faef357-946f-4c0e-bd5d-396a2e3cc0bf" providerId="ADAL" clId="{F164BCFC-AAD5-42FC-89A7-19D3037A56EB}" dt="2024-04-30T11:07:38.980" v="2065" actId="478"/>
          <ac:picMkLst>
            <pc:docMk/>
            <pc:sldMk cId="4132708271" sldId="521"/>
            <ac:picMk id="29" creationId="{97DF76ED-0A70-5861-D389-E156CA214B9E}"/>
          </ac:picMkLst>
        </pc:picChg>
        <pc:picChg chg="add del mod ord">
          <ac:chgData name="Kozel, Lukas" userId="5faef357-946f-4c0e-bd5d-396a2e3cc0bf" providerId="ADAL" clId="{F164BCFC-AAD5-42FC-89A7-19D3037A56EB}" dt="2024-04-30T11:08:35.895" v="2159" actId="478"/>
          <ac:picMkLst>
            <pc:docMk/>
            <pc:sldMk cId="4132708271" sldId="521"/>
            <ac:picMk id="30" creationId="{3DEF5B2A-2A3B-48BA-A69E-43FF7DCC330F}"/>
          </ac:picMkLst>
        </pc:picChg>
      </pc:sldChg>
      <pc:sldChg chg="addSp delSp modSp add del mod">
        <pc:chgData name="Kozel, Lukas" userId="5faef357-946f-4c0e-bd5d-396a2e3cc0bf" providerId="ADAL" clId="{F164BCFC-AAD5-42FC-89A7-19D3037A56EB}" dt="2024-04-29T16:38:53.413" v="364" actId="47"/>
        <pc:sldMkLst>
          <pc:docMk/>
          <pc:sldMk cId="0" sldId="522"/>
        </pc:sldMkLst>
        <pc:spChg chg="add del mod">
          <ac:chgData name="Kozel, Lukas" userId="5faef357-946f-4c0e-bd5d-396a2e3cc0bf" providerId="ADAL" clId="{F164BCFC-AAD5-42FC-89A7-19D3037A56EB}" dt="2024-04-29T16:35:57.123" v="145" actId="21"/>
          <ac:spMkLst>
            <pc:docMk/>
            <pc:sldMk cId="0" sldId="522"/>
            <ac:spMk id="2" creationId="{9B924BE4-E46A-1601-8CD2-C88829C31FC1}"/>
          </ac:spMkLst>
        </pc:spChg>
        <pc:spChg chg="add del mod">
          <ac:chgData name="Kozel, Lukas" userId="5faef357-946f-4c0e-bd5d-396a2e3cc0bf" providerId="ADAL" clId="{F164BCFC-AAD5-42FC-89A7-19D3037A56EB}" dt="2024-04-29T16:35:57.123" v="145" actId="21"/>
          <ac:spMkLst>
            <pc:docMk/>
            <pc:sldMk cId="0" sldId="522"/>
            <ac:spMk id="3" creationId="{E33F95F2-7447-17FF-D103-12016CE10732}"/>
          </ac:spMkLst>
        </pc:spChg>
        <pc:spChg chg="add del mod">
          <ac:chgData name="Kozel, Lukas" userId="5faef357-946f-4c0e-bd5d-396a2e3cc0bf" providerId="ADAL" clId="{F164BCFC-AAD5-42FC-89A7-19D3037A56EB}" dt="2024-04-29T16:35:57.123" v="145" actId="21"/>
          <ac:spMkLst>
            <pc:docMk/>
            <pc:sldMk cId="0" sldId="522"/>
            <ac:spMk id="4" creationId="{76418DB4-CC7B-CDAA-49D6-58437CC4CDA6}"/>
          </ac:spMkLst>
        </pc:spChg>
        <pc:spChg chg="add del mod">
          <ac:chgData name="Kozel, Lukas" userId="5faef357-946f-4c0e-bd5d-396a2e3cc0bf" providerId="ADAL" clId="{F164BCFC-AAD5-42FC-89A7-19D3037A56EB}" dt="2024-04-29T16:35:57.123" v="145" actId="21"/>
          <ac:spMkLst>
            <pc:docMk/>
            <pc:sldMk cId="0" sldId="522"/>
            <ac:spMk id="5" creationId="{FE8C3FE2-926D-730D-3EAD-EF481FFAD9BE}"/>
          </ac:spMkLst>
        </pc:spChg>
        <pc:spChg chg="mod">
          <ac:chgData name="Kozel, Lukas" userId="5faef357-946f-4c0e-bd5d-396a2e3cc0bf" providerId="ADAL" clId="{F164BCFC-AAD5-42FC-89A7-19D3037A56EB}" dt="2024-04-29T16:33:46.622" v="35" actId="27636"/>
          <ac:spMkLst>
            <pc:docMk/>
            <pc:sldMk cId="0" sldId="522"/>
            <ac:spMk id="3823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3:46.636" v="41" actId="27636"/>
          <ac:spMkLst>
            <pc:docMk/>
            <pc:sldMk cId="0" sldId="522"/>
            <ac:spMk id="382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3:46.620" v="34" actId="27636"/>
          <ac:spMkLst>
            <pc:docMk/>
            <pc:sldMk cId="0" sldId="522"/>
            <ac:spMk id="382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3:46.637" v="42" actId="27636"/>
          <ac:spMkLst>
            <pc:docMk/>
            <pc:sldMk cId="0" sldId="522"/>
            <ac:spMk id="3826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3:46.625" v="36" actId="27636"/>
          <ac:spMkLst>
            <pc:docMk/>
            <pc:sldMk cId="0" sldId="522"/>
            <ac:spMk id="382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3:46.634" v="40" actId="27636"/>
          <ac:spMkLst>
            <pc:docMk/>
            <pc:sldMk cId="0" sldId="522"/>
            <ac:spMk id="382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3:46.631" v="38" actId="27636"/>
          <ac:spMkLst>
            <pc:docMk/>
            <pc:sldMk cId="0" sldId="522"/>
            <ac:spMk id="383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3:46.633" v="39" actId="27636"/>
          <ac:spMkLst>
            <pc:docMk/>
            <pc:sldMk cId="0" sldId="522"/>
            <ac:spMk id="383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3:46.628" v="37" actId="27636"/>
          <ac:spMkLst>
            <pc:docMk/>
            <pc:sldMk cId="0" sldId="522"/>
            <ac:spMk id="383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29T16:33:46.639" v="43" actId="27636"/>
          <ac:spMkLst>
            <pc:docMk/>
            <pc:sldMk cId="0" sldId="522"/>
            <ac:spMk id="3834" creationId="{00000000-0000-0000-0000-000000000000}"/>
          </ac:spMkLst>
        </pc:spChg>
        <pc:picChg chg="add mod">
          <ac:chgData name="Kozel, Lukas" userId="5faef357-946f-4c0e-bd5d-396a2e3cc0bf" providerId="ADAL" clId="{F164BCFC-AAD5-42FC-89A7-19D3037A56EB}" dt="2024-04-29T16:38:17.974" v="204" actId="571"/>
          <ac:picMkLst>
            <pc:docMk/>
            <pc:sldMk cId="0" sldId="522"/>
            <ac:picMk id="6" creationId="{6636DACA-C030-EBA6-87EE-7E2E0DC4A303}"/>
          </ac:picMkLst>
        </pc:picChg>
        <pc:picChg chg="add mod">
          <ac:chgData name="Kozel, Lukas" userId="5faef357-946f-4c0e-bd5d-396a2e3cc0bf" providerId="ADAL" clId="{F164BCFC-AAD5-42FC-89A7-19D3037A56EB}" dt="2024-04-29T16:38:17.974" v="204" actId="571"/>
          <ac:picMkLst>
            <pc:docMk/>
            <pc:sldMk cId="0" sldId="522"/>
            <ac:picMk id="7" creationId="{4FD87508-59FA-2F81-0DA7-CF4645D9C551}"/>
          </ac:picMkLst>
        </pc:picChg>
        <pc:picChg chg="add mod">
          <ac:chgData name="Kozel, Lukas" userId="5faef357-946f-4c0e-bd5d-396a2e3cc0bf" providerId="ADAL" clId="{F164BCFC-AAD5-42FC-89A7-19D3037A56EB}" dt="2024-04-29T16:38:17.974" v="204" actId="571"/>
          <ac:picMkLst>
            <pc:docMk/>
            <pc:sldMk cId="0" sldId="522"/>
            <ac:picMk id="8" creationId="{E4CF7F51-A369-A95E-18A1-D17DBE54F436}"/>
          </ac:picMkLst>
        </pc:picChg>
        <pc:picChg chg="add mod">
          <ac:chgData name="Kozel, Lukas" userId="5faef357-946f-4c0e-bd5d-396a2e3cc0bf" providerId="ADAL" clId="{F164BCFC-AAD5-42FC-89A7-19D3037A56EB}" dt="2024-04-29T16:38:17.974" v="204" actId="571"/>
          <ac:picMkLst>
            <pc:docMk/>
            <pc:sldMk cId="0" sldId="522"/>
            <ac:picMk id="9" creationId="{0F569D22-5476-29D2-A02F-0390ADEB36F4}"/>
          </ac:picMkLst>
        </pc:picChg>
      </pc:sldChg>
      <pc:sldChg chg="new del">
        <pc:chgData name="Kozel, Lukas" userId="5faef357-946f-4c0e-bd5d-396a2e3cc0bf" providerId="ADAL" clId="{F164BCFC-AAD5-42FC-89A7-19D3037A56EB}" dt="2024-04-30T11:19:22.514" v="2815" actId="47"/>
        <pc:sldMkLst>
          <pc:docMk/>
          <pc:sldMk cId="1649999276" sldId="522"/>
        </pc:sldMkLst>
      </pc:sldChg>
      <pc:sldChg chg="addSp delSp modSp add mod">
        <pc:chgData name="Kozel, Lukas" userId="5faef357-946f-4c0e-bd5d-396a2e3cc0bf" providerId="ADAL" clId="{F164BCFC-AAD5-42FC-89A7-19D3037A56EB}" dt="2024-04-30T11:32:53.190" v="3060" actId="20577"/>
        <pc:sldMkLst>
          <pc:docMk/>
          <pc:sldMk cId="969120777" sldId="523"/>
        </pc:sldMkLst>
        <pc:spChg chg="mod ord">
          <ac:chgData name="Kozel, Lukas" userId="5faef357-946f-4c0e-bd5d-396a2e3cc0bf" providerId="ADAL" clId="{F164BCFC-AAD5-42FC-89A7-19D3037A56EB}" dt="2024-04-30T08:30:47.431" v="690" actId="20577"/>
          <ac:spMkLst>
            <pc:docMk/>
            <pc:sldMk cId="969120777" sldId="523"/>
            <ac:spMk id="2" creationId="{98F02EB2-83C4-7636-C58A-198DDA452F59}"/>
          </ac:spMkLst>
        </pc:spChg>
        <pc:spChg chg="mod ord">
          <ac:chgData name="Kozel, Lukas" userId="5faef357-946f-4c0e-bd5d-396a2e3cc0bf" providerId="ADAL" clId="{F164BCFC-AAD5-42FC-89A7-19D3037A56EB}" dt="2024-04-30T08:28:57.574" v="620" actId="207"/>
          <ac:spMkLst>
            <pc:docMk/>
            <pc:sldMk cId="969120777" sldId="523"/>
            <ac:spMk id="4" creationId="{4C84C272-CFAD-0BCB-5393-A7CF16994833}"/>
          </ac:spMkLst>
        </pc:spChg>
        <pc:spChg chg="mod ord">
          <ac:chgData name="Kozel, Lukas" userId="5faef357-946f-4c0e-bd5d-396a2e3cc0bf" providerId="ADAL" clId="{F164BCFC-AAD5-42FC-89A7-19D3037A56EB}" dt="2024-04-30T08:28:57.574" v="620" actId="207"/>
          <ac:spMkLst>
            <pc:docMk/>
            <pc:sldMk cId="969120777" sldId="523"/>
            <ac:spMk id="5" creationId="{E78554D4-8D7F-EA0C-5BF1-F1DBD31E56C1}"/>
          </ac:spMkLst>
        </pc:spChg>
        <pc:spChg chg="add mod ord">
          <ac:chgData name="Kozel, Lukas" userId="5faef357-946f-4c0e-bd5d-396a2e3cc0bf" providerId="ADAL" clId="{F164BCFC-AAD5-42FC-89A7-19D3037A56EB}" dt="2024-04-30T08:28:31.286" v="581"/>
          <ac:spMkLst>
            <pc:docMk/>
            <pc:sldMk cId="969120777" sldId="523"/>
            <ac:spMk id="6" creationId="{F11FC1FE-5F24-2065-F060-B8E1041D7590}"/>
          </ac:spMkLst>
        </pc:spChg>
        <pc:spChg chg="mod ord">
          <ac:chgData name="Kozel, Lukas" userId="5faef357-946f-4c0e-bd5d-396a2e3cc0bf" providerId="ADAL" clId="{F164BCFC-AAD5-42FC-89A7-19D3037A56EB}" dt="2024-04-30T08:28:31.291" v="599"/>
          <ac:spMkLst>
            <pc:docMk/>
            <pc:sldMk cId="969120777" sldId="523"/>
            <ac:spMk id="11" creationId="{94B469BA-BF75-5B6D-895F-70FAA99863C0}"/>
          </ac:spMkLst>
        </pc:spChg>
        <pc:spChg chg="mod ord">
          <ac:chgData name="Kozel, Lukas" userId="5faef357-946f-4c0e-bd5d-396a2e3cc0bf" providerId="ADAL" clId="{F164BCFC-AAD5-42FC-89A7-19D3037A56EB}" dt="2024-04-30T11:32:44.115" v="3045" actId="20577"/>
          <ac:spMkLst>
            <pc:docMk/>
            <pc:sldMk cId="969120777" sldId="523"/>
            <ac:spMk id="12" creationId="{A07FB5BB-8FEF-21F1-E9C5-5248CB1152F8}"/>
          </ac:spMkLst>
        </pc:spChg>
        <pc:spChg chg="mod ord">
          <ac:chgData name="Kozel, Lukas" userId="5faef357-946f-4c0e-bd5d-396a2e3cc0bf" providerId="ADAL" clId="{F164BCFC-AAD5-42FC-89A7-19D3037A56EB}" dt="2024-04-30T11:32:47.130" v="3050" actId="20577"/>
          <ac:spMkLst>
            <pc:docMk/>
            <pc:sldMk cId="969120777" sldId="523"/>
            <ac:spMk id="14" creationId="{3967CA87-DD4F-E00D-6DCA-70EA56957842}"/>
          </ac:spMkLst>
        </pc:spChg>
        <pc:spChg chg="mod ord">
          <ac:chgData name="Kozel, Lukas" userId="5faef357-946f-4c0e-bd5d-396a2e3cc0bf" providerId="ADAL" clId="{F164BCFC-AAD5-42FC-89A7-19D3037A56EB}" dt="2024-04-30T08:28:31.293" v="605"/>
          <ac:spMkLst>
            <pc:docMk/>
            <pc:sldMk cId="969120777" sldId="523"/>
            <ac:spMk id="15" creationId="{96BDB8CD-DB42-578B-0CE3-0DF4F3F55987}"/>
          </ac:spMkLst>
        </pc:spChg>
        <pc:spChg chg="mod ord">
          <ac:chgData name="Kozel, Lukas" userId="5faef357-946f-4c0e-bd5d-396a2e3cc0bf" providerId="ADAL" clId="{F164BCFC-AAD5-42FC-89A7-19D3037A56EB}" dt="2024-04-30T11:32:50.260" v="3055" actId="20577"/>
          <ac:spMkLst>
            <pc:docMk/>
            <pc:sldMk cId="969120777" sldId="523"/>
            <ac:spMk id="16" creationId="{A4958CEE-4B70-6485-2F5D-99E9DA3E521E}"/>
          </ac:spMkLst>
        </pc:spChg>
        <pc:spChg chg="mod ord">
          <ac:chgData name="Kozel, Lukas" userId="5faef357-946f-4c0e-bd5d-396a2e3cc0bf" providerId="ADAL" clId="{F164BCFC-AAD5-42FC-89A7-19D3037A56EB}" dt="2024-04-30T08:28:31.294" v="609"/>
          <ac:spMkLst>
            <pc:docMk/>
            <pc:sldMk cId="969120777" sldId="523"/>
            <ac:spMk id="17" creationId="{729D418D-1704-82D0-055D-F8B96EC153D4}"/>
          </ac:spMkLst>
        </pc:spChg>
        <pc:spChg chg="mod ord">
          <ac:chgData name="Kozel, Lukas" userId="5faef357-946f-4c0e-bd5d-396a2e3cc0bf" providerId="ADAL" clId="{F164BCFC-AAD5-42FC-89A7-19D3037A56EB}" dt="2024-04-30T11:32:53.190" v="3060" actId="20577"/>
          <ac:spMkLst>
            <pc:docMk/>
            <pc:sldMk cId="969120777" sldId="523"/>
            <ac:spMk id="18" creationId="{36235DFE-7FF4-8A24-B958-4FC26FBB045C}"/>
          </ac:spMkLst>
        </pc:spChg>
        <pc:spChg chg="mod ord">
          <ac:chgData name="Kozel, Lukas" userId="5faef357-946f-4c0e-bd5d-396a2e3cc0bf" providerId="ADAL" clId="{F164BCFC-AAD5-42FC-89A7-19D3037A56EB}" dt="2024-04-30T08:28:31.295" v="613"/>
          <ac:spMkLst>
            <pc:docMk/>
            <pc:sldMk cId="969120777" sldId="523"/>
            <ac:spMk id="21" creationId="{2C5CF467-04C5-6B3E-59F0-39190662CCBB}"/>
          </ac:spMkLst>
        </pc:spChg>
        <pc:graphicFrameChg chg="mod">
          <ac:chgData name="Kozel, Lukas" userId="5faef357-946f-4c0e-bd5d-396a2e3cc0bf" providerId="ADAL" clId="{F164BCFC-AAD5-42FC-89A7-19D3037A56EB}" dt="2024-04-30T08:28:31.299" v="617"/>
          <ac:graphicFrameMkLst>
            <pc:docMk/>
            <pc:sldMk cId="969120777" sldId="523"/>
            <ac:graphicFrameMk id="31" creationId="{6652DE34-9C78-D86A-D509-5C717EF7AE1B}"/>
          </ac:graphicFrameMkLst>
        </pc:graphicFrameChg>
        <pc:picChg chg="del">
          <ac:chgData name="Kozel, Lukas" userId="5faef357-946f-4c0e-bd5d-396a2e3cc0bf" providerId="ADAL" clId="{F164BCFC-AAD5-42FC-89A7-19D3037A56EB}" dt="2024-04-30T08:28:26.577" v="578" actId="478"/>
          <ac:picMkLst>
            <pc:docMk/>
            <pc:sldMk cId="969120777" sldId="523"/>
            <ac:picMk id="3" creationId="{0F099A33-7B69-6B05-4BAE-61D4FE00D0F8}"/>
          </ac:picMkLst>
        </pc:picChg>
        <pc:picChg chg="add mod ord">
          <ac:chgData name="Kozel, Lukas" userId="5faef357-946f-4c0e-bd5d-396a2e3cc0bf" providerId="ADAL" clId="{F164BCFC-AAD5-42FC-89A7-19D3037A56EB}" dt="2024-04-30T08:28:31.287" v="583"/>
          <ac:picMkLst>
            <pc:docMk/>
            <pc:sldMk cId="969120777" sldId="523"/>
            <ac:picMk id="7" creationId="{F2407760-7A4E-AA69-7465-7B0F741D9105}"/>
          </ac:picMkLst>
        </pc:picChg>
        <pc:picChg chg="mod ord">
          <ac:chgData name="Kozel, Lukas" userId="5faef357-946f-4c0e-bd5d-396a2e3cc0bf" providerId="ADAL" clId="{F164BCFC-AAD5-42FC-89A7-19D3037A56EB}" dt="2024-04-30T08:28:31.288" v="585"/>
          <ac:picMkLst>
            <pc:docMk/>
            <pc:sldMk cId="969120777" sldId="523"/>
            <ac:picMk id="27" creationId="{42B4E391-4761-8B48-8115-A00535EE9BBA}"/>
          </ac:picMkLst>
        </pc:picChg>
        <pc:picChg chg="mod ord">
          <ac:chgData name="Kozel, Lukas" userId="5faef357-946f-4c0e-bd5d-396a2e3cc0bf" providerId="ADAL" clId="{F164BCFC-AAD5-42FC-89A7-19D3037A56EB}" dt="2024-04-30T08:28:31.288" v="587"/>
          <ac:picMkLst>
            <pc:docMk/>
            <pc:sldMk cId="969120777" sldId="523"/>
            <ac:picMk id="28" creationId="{38266AA2-B807-11A8-4D78-32A35420A098}"/>
          </ac:picMkLst>
        </pc:picChg>
        <pc:picChg chg="mod ord">
          <ac:chgData name="Kozel, Lukas" userId="5faef357-946f-4c0e-bd5d-396a2e3cc0bf" providerId="ADAL" clId="{F164BCFC-AAD5-42FC-89A7-19D3037A56EB}" dt="2024-04-30T08:28:31.289" v="589"/>
          <ac:picMkLst>
            <pc:docMk/>
            <pc:sldMk cId="969120777" sldId="523"/>
            <ac:picMk id="29" creationId="{97DF76ED-0A70-5861-D389-E156CA214B9E}"/>
          </ac:picMkLst>
        </pc:picChg>
        <pc:picChg chg="mod ord">
          <ac:chgData name="Kozel, Lukas" userId="5faef357-946f-4c0e-bd5d-396a2e3cc0bf" providerId="ADAL" clId="{F164BCFC-AAD5-42FC-89A7-19D3037A56EB}" dt="2024-04-30T08:28:31.289" v="591"/>
          <ac:picMkLst>
            <pc:docMk/>
            <pc:sldMk cId="969120777" sldId="523"/>
            <ac:picMk id="30" creationId="{3DEF5B2A-2A3B-48BA-A69E-43FF7DCC330F}"/>
          </ac:picMkLst>
        </pc:picChg>
      </pc:sldChg>
      <pc:sldChg chg="new">
        <pc:chgData name="Kozel, Lukas" userId="5faef357-946f-4c0e-bd5d-396a2e3cc0bf" providerId="ADAL" clId="{F164BCFC-AAD5-42FC-89A7-19D3037A56EB}" dt="2024-04-30T08:29:50.021" v="671" actId="680"/>
        <pc:sldMkLst>
          <pc:docMk/>
          <pc:sldMk cId="1612999784" sldId="524"/>
        </pc:sldMkLst>
      </pc:sldChg>
      <pc:sldChg chg="addSp delSp modSp add mod ord">
        <pc:chgData name="Kozel, Lukas" userId="5faef357-946f-4c0e-bd5d-396a2e3cc0bf" providerId="ADAL" clId="{F164BCFC-AAD5-42FC-89A7-19D3037A56EB}" dt="2024-04-30T11:32:37.775" v="3038" actId="207"/>
        <pc:sldMkLst>
          <pc:docMk/>
          <pc:sldMk cId="764895735" sldId="525"/>
        </pc:sldMkLst>
        <pc:spChg chg="mod">
          <ac:chgData name="Kozel, Lukas" userId="5faef357-946f-4c0e-bd5d-396a2e3cc0bf" providerId="ADAL" clId="{F164BCFC-AAD5-42FC-89A7-19D3037A56EB}" dt="2024-04-30T08:30:41.474" v="688" actId="20577"/>
          <ac:spMkLst>
            <pc:docMk/>
            <pc:sldMk cId="764895735" sldId="525"/>
            <ac:spMk id="2" creationId="{98F02EB2-83C4-7636-C58A-198DDA452F59}"/>
          </ac:spMkLst>
        </pc:spChg>
        <pc:spChg chg="del">
          <ac:chgData name="Kozel, Lukas" userId="5faef357-946f-4c0e-bd5d-396a2e3cc0bf" providerId="ADAL" clId="{F164BCFC-AAD5-42FC-89A7-19D3037A56EB}" dt="2024-04-30T08:30:30.027" v="680" actId="478"/>
          <ac:spMkLst>
            <pc:docMk/>
            <pc:sldMk cId="764895735" sldId="525"/>
            <ac:spMk id="11" creationId="{94B469BA-BF75-5B6D-895F-70FAA99863C0}"/>
          </ac:spMkLst>
        </pc:spChg>
        <pc:spChg chg="del">
          <ac:chgData name="Kozel, Lukas" userId="5faef357-946f-4c0e-bd5d-396a2e3cc0bf" providerId="ADAL" clId="{F164BCFC-AAD5-42FC-89A7-19D3037A56EB}" dt="2024-04-30T08:30:30.027" v="680" actId="478"/>
          <ac:spMkLst>
            <pc:docMk/>
            <pc:sldMk cId="764895735" sldId="525"/>
            <ac:spMk id="12" creationId="{A07FB5BB-8FEF-21F1-E9C5-5248CB1152F8}"/>
          </ac:spMkLst>
        </pc:spChg>
        <pc:spChg chg="add del mod">
          <ac:chgData name="Kozel, Lukas" userId="5faef357-946f-4c0e-bd5d-396a2e3cc0bf" providerId="ADAL" clId="{F164BCFC-AAD5-42FC-89A7-19D3037A56EB}" dt="2024-04-30T11:30:48.881" v="2994" actId="21"/>
          <ac:spMkLst>
            <pc:docMk/>
            <pc:sldMk cId="764895735" sldId="525"/>
            <ac:spMk id="13" creationId="{02170E52-2072-04B4-CBC7-08446EB06E05}"/>
          </ac:spMkLst>
        </pc:spChg>
        <pc:spChg chg="del">
          <ac:chgData name="Kozel, Lukas" userId="5faef357-946f-4c0e-bd5d-396a2e3cc0bf" providerId="ADAL" clId="{F164BCFC-AAD5-42FC-89A7-19D3037A56EB}" dt="2024-04-30T08:30:30.027" v="680" actId="478"/>
          <ac:spMkLst>
            <pc:docMk/>
            <pc:sldMk cId="764895735" sldId="525"/>
            <ac:spMk id="14" creationId="{3967CA87-DD4F-E00D-6DCA-70EA56957842}"/>
          </ac:spMkLst>
        </pc:spChg>
        <pc:spChg chg="del">
          <ac:chgData name="Kozel, Lukas" userId="5faef357-946f-4c0e-bd5d-396a2e3cc0bf" providerId="ADAL" clId="{F164BCFC-AAD5-42FC-89A7-19D3037A56EB}" dt="2024-04-30T08:30:30.027" v="680" actId="478"/>
          <ac:spMkLst>
            <pc:docMk/>
            <pc:sldMk cId="764895735" sldId="525"/>
            <ac:spMk id="15" creationId="{96BDB8CD-DB42-578B-0CE3-0DF4F3F55987}"/>
          </ac:spMkLst>
        </pc:spChg>
        <pc:spChg chg="del">
          <ac:chgData name="Kozel, Lukas" userId="5faef357-946f-4c0e-bd5d-396a2e3cc0bf" providerId="ADAL" clId="{F164BCFC-AAD5-42FC-89A7-19D3037A56EB}" dt="2024-04-30T08:30:30.027" v="680" actId="478"/>
          <ac:spMkLst>
            <pc:docMk/>
            <pc:sldMk cId="764895735" sldId="525"/>
            <ac:spMk id="16" creationId="{A4958CEE-4B70-6485-2F5D-99E9DA3E521E}"/>
          </ac:spMkLst>
        </pc:spChg>
        <pc:spChg chg="del">
          <ac:chgData name="Kozel, Lukas" userId="5faef357-946f-4c0e-bd5d-396a2e3cc0bf" providerId="ADAL" clId="{F164BCFC-AAD5-42FC-89A7-19D3037A56EB}" dt="2024-04-30T08:30:30.027" v="680" actId="478"/>
          <ac:spMkLst>
            <pc:docMk/>
            <pc:sldMk cId="764895735" sldId="525"/>
            <ac:spMk id="17" creationId="{729D418D-1704-82D0-055D-F8B96EC153D4}"/>
          </ac:spMkLst>
        </pc:spChg>
        <pc:spChg chg="del">
          <ac:chgData name="Kozel, Lukas" userId="5faef357-946f-4c0e-bd5d-396a2e3cc0bf" providerId="ADAL" clId="{F164BCFC-AAD5-42FC-89A7-19D3037A56EB}" dt="2024-04-30T08:30:30.027" v="680" actId="478"/>
          <ac:spMkLst>
            <pc:docMk/>
            <pc:sldMk cId="764895735" sldId="525"/>
            <ac:spMk id="18" creationId="{36235DFE-7FF4-8A24-B958-4FC26FBB045C}"/>
          </ac:spMkLst>
        </pc:spChg>
        <pc:spChg chg="add del mod">
          <ac:chgData name="Kozel, Lukas" userId="5faef357-946f-4c0e-bd5d-396a2e3cc0bf" providerId="ADAL" clId="{F164BCFC-AAD5-42FC-89A7-19D3037A56EB}" dt="2024-04-30T11:30:48.881" v="2994" actId="21"/>
          <ac:spMkLst>
            <pc:docMk/>
            <pc:sldMk cId="764895735" sldId="525"/>
            <ac:spMk id="19" creationId="{F12E3BB8-9D87-BB15-9120-59535C5D1BFA}"/>
          </ac:spMkLst>
        </pc:spChg>
        <pc:spChg chg="add mod">
          <ac:chgData name="Kozel, Lukas" userId="5faef357-946f-4c0e-bd5d-396a2e3cc0bf" providerId="ADAL" clId="{F164BCFC-AAD5-42FC-89A7-19D3037A56EB}" dt="2024-04-30T11:32:37.775" v="3038" actId="207"/>
          <ac:spMkLst>
            <pc:docMk/>
            <pc:sldMk cId="764895735" sldId="525"/>
            <ac:spMk id="20" creationId="{B0A13659-77B8-10CE-F4F9-78C640897077}"/>
          </ac:spMkLst>
        </pc:spChg>
        <pc:spChg chg="del">
          <ac:chgData name="Kozel, Lukas" userId="5faef357-946f-4c0e-bd5d-396a2e3cc0bf" providerId="ADAL" clId="{F164BCFC-AAD5-42FC-89A7-19D3037A56EB}" dt="2024-04-30T08:30:30.027" v="680" actId="478"/>
          <ac:spMkLst>
            <pc:docMk/>
            <pc:sldMk cId="764895735" sldId="525"/>
            <ac:spMk id="21" creationId="{2C5CF467-04C5-6B3E-59F0-39190662CCBB}"/>
          </ac:spMkLst>
        </pc:spChg>
        <pc:spChg chg="add mod">
          <ac:chgData name="Kozel, Lukas" userId="5faef357-946f-4c0e-bd5d-396a2e3cc0bf" providerId="ADAL" clId="{F164BCFC-AAD5-42FC-89A7-19D3037A56EB}" dt="2024-04-30T11:32:37.775" v="3038" actId="207"/>
          <ac:spMkLst>
            <pc:docMk/>
            <pc:sldMk cId="764895735" sldId="525"/>
            <ac:spMk id="22" creationId="{FE19BC71-6116-01A7-8C7F-AD7E97EC971D}"/>
          </ac:spMkLst>
        </pc:spChg>
        <pc:picChg chg="add mod">
          <ac:chgData name="Kozel, Lukas" userId="5faef357-946f-4c0e-bd5d-396a2e3cc0bf" providerId="ADAL" clId="{F164BCFC-AAD5-42FC-89A7-19D3037A56EB}" dt="2024-04-30T08:30:30.496" v="681"/>
          <ac:picMkLst>
            <pc:docMk/>
            <pc:sldMk cId="764895735" sldId="525"/>
            <ac:picMk id="6" creationId="{98115E9A-97DF-C777-2C0C-27338B8DC6AE}"/>
          </ac:picMkLst>
        </pc:picChg>
        <pc:picChg chg="add mod">
          <ac:chgData name="Kozel, Lukas" userId="5faef357-946f-4c0e-bd5d-396a2e3cc0bf" providerId="ADAL" clId="{F164BCFC-AAD5-42FC-89A7-19D3037A56EB}" dt="2024-04-30T08:30:30.496" v="681"/>
          <ac:picMkLst>
            <pc:docMk/>
            <pc:sldMk cId="764895735" sldId="525"/>
            <ac:picMk id="7" creationId="{04A907BB-C1EC-E990-AD38-C46EAC40A4B7}"/>
          </ac:picMkLst>
        </pc:picChg>
        <pc:picChg chg="add mod">
          <ac:chgData name="Kozel, Lukas" userId="5faef357-946f-4c0e-bd5d-396a2e3cc0bf" providerId="ADAL" clId="{F164BCFC-AAD5-42FC-89A7-19D3037A56EB}" dt="2024-04-30T08:30:30.496" v="681"/>
          <ac:picMkLst>
            <pc:docMk/>
            <pc:sldMk cId="764895735" sldId="525"/>
            <ac:picMk id="8" creationId="{E2A77B20-83BE-5305-6560-C87D8E9C4D97}"/>
          </ac:picMkLst>
        </pc:picChg>
        <pc:picChg chg="add mod">
          <ac:chgData name="Kozel, Lukas" userId="5faef357-946f-4c0e-bd5d-396a2e3cc0bf" providerId="ADAL" clId="{F164BCFC-AAD5-42FC-89A7-19D3037A56EB}" dt="2024-04-30T08:30:30.496" v="681"/>
          <ac:picMkLst>
            <pc:docMk/>
            <pc:sldMk cId="764895735" sldId="525"/>
            <ac:picMk id="9" creationId="{0A9E9DEC-9DDF-DA97-414C-FCDA151256CB}"/>
          </ac:picMkLst>
        </pc:picChg>
        <pc:picChg chg="add mod">
          <ac:chgData name="Kozel, Lukas" userId="5faef357-946f-4c0e-bd5d-396a2e3cc0bf" providerId="ADAL" clId="{F164BCFC-AAD5-42FC-89A7-19D3037A56EB}" dt="2024-04-30T08:30:30.496" v="681"/>
          <ac:picMkLst>
            <pc:docMk/>
            <pc:sldMk cId="764895735" sldId="525"/>
            <ac:picMk id="10" creationId="{B5A08FB7-800F-3D12-DAF1-994650687E87}"/>
          </ac:picMkLst>
        </pc:picChg>
        <pc:picChg chg="del">
          <ac:chgData name="Kozel, Lukas" userId="5faef357-946f-4c0e-bd5d-396a2e3cc0bf" providerId="ADAL" clId="{F164BCFC-AAD5-42FC-89A7-19D3037A56EB}" dt="2024-04-30T08:30:30.027" v="680" actId="478"/>
          <ac:picMkLst>
            <pc:docMk/>
            <pc:sldMk cId="764895735" sldId="525"/>
            <ac:picMk id="27" creationId="{42B4E391-4761-8B48-8115-A00535EE9BBA}"/>
          </ac:picMkLst>
        </pc:picChg>
        <pc:picChg chg="del">
          <ac:chgData name="Kozel, Lukas" userId="5faef357-946f-4c0e-bd5d-396a2e3cc0bf" providerId="ADAL" clId="{F164BCFC-AAD5-42FC-89A7-19D3037A56EB}" dt="2024-04-30T08:30:30.027" v="680" actId="478"/>
          <ac:picMkLst>
            <pc:docMk/>
            <pc:sldMk cId="764895735" sldId="525"/>
            <ac:picMk id="28" creationId="{38266AA2-B807-11A8-4D78-32A35420A098}"/>
          </ac:picMkLst>
        </pc:picChg>
        <pc:picChg chg="del">
          <ac:chgData name="Kozel, Lukas" userId="5faef357-946f-4c0e-bd5d-396a2e3cc0bf" providerId="ADAL" clId="{F164BCFC-AAD5-42FC-89A7-19D3037A56EB}" dt="2024-04-30T08:30:30.027" v="680" actId="478"/>
          <ac:picMkLst>
            <pc:docMk/>
            <pc:sldMk cId="764895735" sldId="525"/>
            <ac:picMk id="29" creationId="{97DF76ED-0A70-5861-D389-E156CA214B9E}"/>
          </ac:picMkLst>
        </pc:picChg>
        <pc:picChg chg="del">
          <ac:chgData name="Kozel, Lukas" userId="5faef357-946f-4c0e-bd5d-396a2e3cc0bf" providerId="ADAL" clId="{F164BCFC-AAD5-42FC-89A7-19D3037A56EB}" dt="2024-04-30T08:30:30.027" v="680" actId="478"/>
          <ac:picMkLst>
            <pc:docMk/>
            <pc:sldMk cId="764895735" sldId="525"/>
            <ac:picMk id="30" creationId="{3DEF5B2A-2A3B-48BA-A69E-43FF7DCC330F}"/>
          </ac:picMkLst>
        </pc:picChg>
      </pc:sldChg>
      <pc:sldChg chg="new">
        <pc:chgData name="Kozel, Lukas" userId="5faef357-946f-4c0e-bd5d-396a2e3cc0bf" providerId="ADAL" clId="{F164BCFC-AAD5-42FC-89A7-19D3037A56EB}" dt="2024-04-30T08:35:43.967" v="797" actId="680"/>
        <pc:sldMkLst>
          <pc:docMk/>
          <pc:sldMk cId="882444555" sldId="526"/>
        </pc:sldMkLst>
      </pc:sldChg>
      <pc:sldChg chg="new del">
        <pc:chgData name="Kozel, Lukas" userId="5faef357-946f-4c0e-bd5d-396a2e3cc0bf" providerId="ADAL" clId="{F164BCFC-AAD5-42FC-89A7-19D3037A56EB}" dt="2024-04-30T08:35:40.905" v="796" actId="680"/>
        <pc:sldMkLst>
          <pc:docMk/>
          <pc:sldMk cId="3822140176" sldId="526"/>
        </pc:sldMkLst>
      </pc:sldChg>
      <pc:sldChg chg="addSp delSp modSp add mod ord">
        <pc:chgData name="Kozel, Lukas" userId="5faef357-946f-4c0e-bd5d-396a2e3cc0bf" providerId="ADAL" clId="{F164BCFC-AAD5-42FC-89A7-19D3037A56EB}" dt="2024-04-30T11:32:26.511" v="3036" actId="20577"/>
        <pc:sldMkLst>
          <pc:docMk/>
          <pc:sldMk cId="3539787363" sldId="527"/>
        </pc:sldMkLst>
        <pc:spChg chg="mod ord">
          <ac:chgData name="Kozel, Lukas" userId="5faef357-946f-4c0e-bd5d-396a2e3cc0bf" providerId="ADAL" clId="{F164BCFC-AAD5-42FC-89A7-19D3037A56EB}" dt="2024-04-30T08:36:06.542" v="863" actId="207"/>
          <ac:spMkLst>
            <pc:docMk/>
            <pc:sldMk cId="3539787363" sldId="527"/>
            <ac:spMk id="2" creationId="{98F02EB2-83C4-7636-C58A-198DDA452F59}"/>
          </ac:spMkLst>
        </pc:spChg>
        <pc:spChg chg="mod ord">
          <ac:chgData name="Kozel, Lukas" userId="5faef357-946f-4c0e-bd5d-396a2e3cc0bf" providerId="ADAL" clId="{F164BCFC-AAD5-42FC-89A7-19D3037A56EB}" dt="2024-04-30T08:36:06.542" v="863" actId="207"/>
          <ac:spMkLst>
            <pc:docMk/>
            <pc:sldMk cId="3539787363" sldId="527"/>
            <ac:spMk id="4" creationId="{4C84C272-CFAD-0BCB-5393-A7CF16994833}"/>
          </ac:spMkLst>
        </pc:spChg>
        <pc:spChg chg="mod ord">
          <ac:chgData name="Kozel, Lukas" userId="5faef357-946f-4c0e-bd5d-396a2e3cc0bf" providerId="ADAL" clId="{F164BCFC-AAD5-42FC-89A7-19D3037A56EB}" dt="2024-04-30T08:36:06.542" v="863" actId="207"/>
          <ac:spMkLst>
            <pc:docMk/>
            <pc:sldMk cId="3539787363" sldId="527"/>
            <ac:spMk id="5" creationId="{E78554D4-8D7F-EA0C-5BF1-F1DBD31E56C1}"/>
          </ac:spMkLst>
        </pc:spChg>
        <pc:spChg chg="add mod ord">
          <ac:chgData name="Kozel, Lukas" userId="5faef357-946f-4c0e-bd5d-396a2e3cc0bf" providerId="ADAL" clId="{F164BCFC-AAD5-42FC-89A7-19D3037A56EB}" dt="2024-04-30T08:36:00.909" v="833"/>
          <ac:spMkLst>
            <pc:docMk/>
            <pc:sldMk cId="3539787363" sldId="527"/>
            <ac:spMk id="11" creationId="{49F2BA8C-F212-27A3-E877-8B525CEDF122}"/>
          </ac:spMkLst>
        </pc:spChg>
        <pc:spChg chg="del mod ord">
          <ac:chgData name="Kozel, Lukas" userId="5faef357-946f-4c0e-bd5d-396a2e3cc0bf" providerId="ADAL" clId="{F164BCFC-AAD5-42FC-89A7-19D3037A56EB}" dt="2024-04-30T11:30:52.696" v="2995" actId="478"/>
          <ac:spMkLst>
            <pc:docMk/>
            <pc:sldMk cId="3539787363" sldId="527"/>
            <ac:spMk id="13" creationId="{02170E52-2072-04B4-CBC7-08446EB06E05}"/>
          </ac:spMkLst>
        </pc:spChg>
        <pc:spChg chg="add del mod">
          <ac:chgData name="Kozel, Lukas" userId="5faef357-946f-4c0e-bd5d-396a2e3cc0bf" providerId="ADAL" clId="{F164BCFC-AAD5-42FC-89A7-19D3037A56EB}" dt="2024-04-30T11:32:26.511" v="3036" actId="20577"/>
          <ac:spMkLst>
            <pc:docMk/>
            <pc:sldMk cId="3539787363" sldId="527"/>
            <ac:spMk id="14" creationId="{DFE81DAF-C67F-2DAF-0612-8E0FDAE65C70}"/>
          </ac:spMkLst>
        </pc:spChg>
        <pc:spChg chg="add del mod">
          <ac:chgData name="Kozel, Lukas" userId="5faef357-946f-4c0e-bd5d-396a2e3cc0bf" providerId="ADAL" clId="{F164BCFC-AAD5-42FC-89A7-19D3037A56EB}" dt="2024-04-30T11:32:23.019" v="3031" actId="20577"/>
          <ac:spMkLst>
            <pc:docMk/>
            <pc:sldMk cId="3539787363" sldId="527"/>
            <ac:spMk id="15" creationId="{400BCF5A-0321-70E0-8C23-19027D07E107}"/>
          </ac:spMkLst>
        </pc:spChg>
        <pc:spChg chg="del mod ord">
          <ac:chgData name="Kozel, Lukas" userId="5faef357-946f-4c0e-bd5d-396a2e3cc0bf" providerId="ADAL" clId="{F164BCFC-AAD5-42FC-89A7-19D3037A56EB}" dt="2024-04-30T11:30:52.696" v="2995" actId="478"/>
          <ac:spMkLst>
            <pc:docMk/>
            <pc:sldMk cId="3539787363" sldId="527"/>
            <ac:spMk id="19" creationId="{F12E3BB8-9D87-BB15-9120-59535C5D1BFA}"/>
          </ac:spMkLst>
        </pc:spChg>
        <pc:graphicFrameChg chg="mod">
          <ac:chgData name="Kozel, Lukas" userId="5faef357-946f-4c0e-bd5d-396a2e3cc0bf" providerId="ADAL" clId="{F164BCFC-AAD5-42FC-89A7-19D3037A56EB}" dt="2024-04-30T08:36:00.922" v="861"/>
          <ac:graphicFrameMkLst>
            <pc:docMk/>
            <pc:sldMk cId="3539787363" sldId="527"/>
            <ac:graphicFrameMk id="31" creationId="{6652DE34-9C78-D86A-D509-5C717EF7AE1B}"/>
          </ac:graphicFrameMkLst>
        </pc:graphicFrameChg>
        <pc:picChg chg="del mod ord">
          <ac:chgData name="Kozel, Lukas" userId="5faef357-946f-4c0e-bd5d-396a2e3cc0bf" providerId="ADAL" clId="{F164BCFC-AAD5-42FC-89A7-19D3037A56EB}" dt="2024-04-30T08:36:02.939" v="862" actId="478"/>
          <ac:picMkLst>
            <pc:docMk/>
            <pc:sldMk cId="3539787363" sldId="527"/>
            <ac:picMk id="3" creationId="{0F099A33-7B69-6B05-4BAE-61D4FE00D0F8}"/>
          </ac:picMkLst>
        </pc:picChg>
        <pc:picChg chg="mod ord">
          <ac:chgData name="Kozel, Lukas" userId="5faef357-946f-4c0e-bd5d-396a2e3cc0bf" providerId="ADAL" clId="{F164BCFC-AAD5-42FC-89A7-19D3037A56EB}" dt="2024-04-30T08:36:00.914" v="845"/>
          <ac:picMkLst>
            <pc:docMk/>
            <pc:sldMk cId="3539787363" sldId="527"/>
            <ac:picMk id="6" creationId="{98115E9A-97DF-C777-2C0C-27338B8DC6AE}"/>
          </ac:picMkLst>
        </pc:picChg>
        <pc:picChg chg="mod ord">
          <ac:chgData name="Kozel, Lukas" userId="5faef357-946f-4c0e-bd5d-396a2e3cc0bf" providerId="ADAL" clId="{F164BCFC-AAD5-42FC-89A7-19D3037A56EB}" dt="2024-04-30T08:36:00.915" v="847"/>
          <ac:picMkLst>
            <pc:docMk/>
            <pc:sldMk cId="3539787363" sldId="527"/>
            <ac:picMk id="7" creationId="{04A907BB-C1EC-E990-AD38-C46EAC40A4B7}"/>
          </ac:picMkLst>
        </pc:picChg>
        <pc:picChg chg="mod ord">
          <ac:chgData name="Kozel, Lukas" userId="5faef357-946f-4c0e-bd5d-396a2e3cc0bf" providerId="ADAL" clId="{F164BCFC-AAD5-42FC-89A7-19D3037A56EB}" dt="2024-04-30T08:36:00.916" v="849"/>
          <ac:picMkLst>
            <pc:docMk/>
            <pc:sldMk cId="3539787363" sldId="527"/>
            <ac:picMk id="8" creationId="{E2A77B20-83BE-5305-6560-C87D8E9C4D97}"/>
          </ac:picMkLst>
        </pc:picChg>
        <pc:picChg chg="mod ord">
          <ac:chgData name="Kozel, Lukas" userId="5faef357-946f-4c0e-bd5d-396a2e3cc0bf" providerId="ADAL" clId="{F164BCFC-AAD5-42FC-89A7-19D3037A56EB}" dt="2024-04-30T08:36:00.917" v="851"/>
          <ac:picMkLst>
            <pc:docMk/>
            <pc:sldMk cId="3539787363" sldId="527"/>
            <ac:picMk id="9" creationId="{0A9E9DEC-9DDF-DA97-414C-FCDA151256CB}"/>
          </ac:picMkLst>
        </pc:picChg>
        <pc:picChg chg="mod ord">
          <ac:chgData name="Kozel, Lukas" userId="5faef357-946f-4c0e-bd5d-396a2e3cc0bf" providerId="ADAL" clId="{F164BCFC-AAD5-42FC-89A7-19D3037A56EB}" dt="2024-04-30T08:36:00.917" v="853"/>
          <ac:picMkLst>
            <pc:docMk/>
            <pc:sldMk cId="3539787363" sldId="527"/>
            <ac:picMk id="10" creationId="{B5A08FB7-800F-3D12-DAF1-994650687E87}"/>
          </ac:picMkLst>
        </pc:picChg>
        <pc:picChg chg="add mod ord">
          <ac:chgData name="Kozel, Lukas" userId="5faef357-946f-4c0e-bd5d-396a2e3cc0bf" providerId="ADAL" clId="{F164BCFC-AAD5-42FC-89A7-19D3037A56EB}" dt="2024-04-30T08:36:00.910" v="835"/>
          <ac:picMkLst>
            <pc:docMk/>
            <pc:sldMk cId="3539787363" sldId="527"/>
            <ac:picMk id="12" creationId="{535F6234-F024-1F84-E011-53E6A0148520}"/>
          </ac:picMkLst>
        </pc:picChg>
      </pc:sldChg>
      <pc:sldChg chg="new">
        <pc:chgData name="Kozel, Lukas" userId="5faef357-946f-4c0e-bd5d-396a2e3cc0bf" providerId="ADAL" clId="{F164BCFC-AAD5-42FC-89A7-19D3037A56EB}" dt="2024-04-30T08:36:54.180" v="900" actId="680"/>
        <pc:sldMkLst>
          <pc:docMk/>
          <pc:sldMk cId="2776910139" sldId="528"/>
        </pc:sldMkLst>
      </pc:sldChg>
      <pc:sldChg chg="addSp modSp new mod">
        <pc:chgData name="Kozel, Lukas" userId="5faef357-946f-4c0e-bd5d-396a2e3cc0bf" providerId="ADAL" clId="{F164BCFC-AAD5-42FC-89A7-19D3037A56EB}" dt="2024-04-30T11:32:16.230" v="3026" actId="20577"/>
        <pc:sldMkLst>
          <pc:docMk/>
          <pc:sldMk cId="3952337935" sldId="529"/>
        </pc:sldMkLst>
        <pc:spChg chg="add mod ord">
          <ac:chgData name="Kozel, Lukas" userId="5faef357-946f-4c0e-bd5d-396a2e3cc0bf" providerId="ADAL" clId="{F164BCFC-AAD5-42FC-89A7-19D3037A56EB}" dt="2024-04-30T08:39:19.628" v="962"/>
          <ac:spMkLst>
            <pc:docMk/>
            <pc:sldMk cId="3952337935" sldId="529"/>
            <ac:spMk id="2" creationId="{8B40F65C-9D9D-E259-874E-069437188FD7}"/>
          </ac:spMkLst>
        </pc:spChg>
        <pc:spChg chg="add mod ord">
          <ac:chgData name="Kozel, Lukas" userId="5faef357-946f-4c0e-bd5d-396a2e3cc0bf" providerId="ADAL" clId="{F164BCFC-AAD5-42FC-89A7-19D3037A56EB}" dt="2024-04-30T08:39:19.629" v="966"/>
          <ac:spMkLst>
            <pc:docMk/>
            <pc:sldMk cId="3952337935" sldId="529"/>
            <ac:spMk id="4" creationId="{99060EC4-74C7-6C34-FD6F-31F7526BA544}"/>
          </ac:spMkLst>
        </pc:spChg>
        <pc:spChg chg="add mod ord">
          <ac:chgData name="Kozel, Lukas" userId="5faef357-946f-4c0e-bd5d-396a2e3cc0bf" providerId="ADAL" clId="{F164BCFC-AAD5-42FC-89A7-19D3037A56EB}" dt="2024-04-30T08:45:42.939" v="1174" actId="20577"/>
          <ac:spMkLst>
            <pc:docMk/>
            <pc:sldMk cId="3952337935" sldId="529"/>
            <ac:spMk id="5" creationId="{88BCE4A5-6279-F554-1D55-4311C78BD525}"/>
          </ac:spMkLst>
        </pc:spChg>
        <pc:spChg chg="add mod ord">
          <ac:chgData name="Kozel, Lukas" userId="5faef357-946f-4c0e-bd5d-396a2e3cc0bf" providerId="ADAL" clId="{F164BCFC-AAD5-42FC-89A7-19D3037A56EB}" dt="2024-04-30T08:44:36.621" v="1085" actId="404"/>
          <ac:spMkLst>
            <pc:docMk/>
            <pc:sldMk cId="3952337935" sldId="529"/>
            <ac:spMk id="8" creationId="{0F855900-057B-79CD-5362-21EE300AF89F}"/>
          </ac:spMkLst>
        </pc:spChg>
        <pc:spChg chg="add mod ord">
          <ac:chgData name="Kozel, Lukas" userId="5faef357-946f-4c0e-bd5d-396a2e3cc0bf" providerId="ADAL" clId="{F164BCFC-AAD5-42FC-89A7-19D3037A56EB}" dt="2024-04-30T08:44:26.626" v="1084" actId="404"/>
          <ac:spMkLst>
            <pc:docMk/>
            <pc:sldMk cId="3952337935" sldId="529"/>
            <ac:spMk id="9" creationId="{018EFAF8-A9C6-1524-1C2A-C7755D71A7AD}"/>
          </ac:spMkLst>
        </pc:spChg>
        <pc:spChg chg="add mod ord">
          <ac:chgData name="Kozel, Lukas" userId="5faef357-946f-4c0e-bd5d-396a2e3cc0bf" providerId="ADAL" clId="{F164BCFC-AAD5-42FC-89A7-19D3037A56EB}" dt="2024-04-30T08:43:15.132" v="1081" actId="207"/>
          <ac:spMkLst>
            <pc:docMk/>
            <pc:sldMk cId="3952337935" sldId="529"/>
            <ac:spMk id="10" creationId="{396937C5-7E1E-26B5-8DEB-A3FF52C6426D}"/>
          </ac:spMkLst>
        </pc:spChg>
        <pc:spChg chg="add mod ord">
          <ac:chgData name="Kozel, Lukas" userId="5faef357-946f-4c0e-bd5d-396a2e3cc0bf" providerId="ADAL" clId="{F164BCFC-AAD5-42FC-89A7-19D3037A56EB}" dt="2024-04-30T08:42:55.542" v="1078" actId="3064"/>
          <ac:spMkLst>
            <pc:docMk/>
            <pc:sldMk cId="3952337935" sldId="529"/>
            <ac:spMk id="11" creationId="{69329DB9-7E77-34EF-C31C-04B19E9431A6}"/>
          </ac:spMkLst>
        </pc:spChg>
        <pc:spChg chg="add mod ord">
          <ac:chgData name="Kozel, Lukas" userId="5faef357-946f-4c0e-bd5d-396a2e3cc0bf" providerId="ADAL" clId="{F164BCFC-AAD5-42FC-89A7-19D3037A56EB}" dt="2024-04-30T08:42:55.542" v="1078" actId="3064"/>
          <ac:spMkLst>
            <pc:docMk/>
            <pc:sldMk cId="3952337935" sldId="529"/>
            <ac:spMk id="12" creationId="{8D7B712A-EA2E-1EC9-CAEE-9EE9582FA5EE}"/>
          </ac:spMkLst>
        </pc:spChg>
        <pc:spChg chg="add mod ord">
          <ac:chgData name="Kozel, Lukas" userId="5faef357-946f-4c0e-bd5d-396a2e3cc0bf" providerId="ADAL" clId="{F164BCFC-AAD5-42FC-89A7-19D3037A56EB}" dt="2024-04-30T08:42:55.542" v="1078" actId="3064"/>
          <ac:spMkLst>
            <pc:docMk/>
            <pc:sldMk cId="3952337935" sldId="529"/>
            <ac:spMk id="13" creationId="{4845BC3F-EEDD-3AE8-658B-F55FC1FD6904}"/>
          </ac:spMkLst>
        </pc:spChg>
        <pc:spChg chg="add mod ord">
          <ac:chgData name="Kozel, Lukas" userId="5faef357-946f-4c0e-bd5d-396a2e3cc0bf" providerId="ADAL" clId="{F164BCFC-AAD5-42FC-89A7-19D3037A56EB}" dt="2024-04-30T08:42:55.542" v="1078" actId="3064"/>
          <ac:spMkLst>
            <pc:docMk/>
            <pc:sldMk cId="3952337935" sldId="529"/>
            <ac:spMk id="14" creationId="{5EE9F4C5-DF6A-FCA8-CC1E-F1FE0AE8C09C}"/>
          </ac:spMkLst>
        </pc:spChg>
        <pc:spChg chg="add mod ord">
          <ac:chgData name="Kozel, Lukas" userId="5faef357-946f-4c0e-bd5d-396a2e3cc0bf" providerId="ADAL" clId="{F164BCFC-AAD5-42FC-89A7-19D3037A56EB}" dt="2024-04-30T08:39:19.636" v="988"/>
          <ac:spMkLst>
            <pc:docMk/>
            <pc:sldMk cId="3952337935" sldId="529"/>
            <ac:spMk id="15" creationId="{4969CB2A-784D-A646-0E0E-50D2C67D4A51}"/>
          </ac:spMkLst>
        </pc:spChg>
        <pc:spChg chg="add mod ord">
          <ac:chgData name="Kozel, Lukas" userId="5faef357-946f-4c0e-bd5d-396a2e3cc0bf" providerId="ADAL" clId="{F164BCFC-AAD5-42FC-89A7-19D3037A56EB}" dt="2024-04-30T08:39:19.636" v="990"/>
          <ac:spMkLst>
            <pc:docMk/>
            <pc:sldMk cId="3952337935" sldId="529"/>
            <ac:spMk id="16" creationId="{C24FA25C-BBF1-8630-868B-86D5A98FF8B4}"/>
          </ac:spMkLst>
        </pc:spChg>
        <pc:spChg chg="add mod ord">
          <ac:chgData name="Kozel, Lukas" userId="5faef357-946f-4c0e-bd5d-396a2e3cc0bf" providerId="ADAL" clId="{F164BCFC-AAD5-42FC-89A7-19D3037A56EB}" dt="2024-04-30T11:32:16.230" v="3026" actId="20577"/>
          <ac:spMkLst>
            <pc:docMk/>
            <pc:sldMk cId="3952337935" sldId="529"/>
            <ac:spMk id="17" creationId="{B2B9F974-511A-0DB0-FBFC-4C580A89133B}"/>
          </ac:spMkLst>
        </pc:spChg>
        <pc:spChg chg="add mod ord">
          <ac:chgData name="Kozel, Lukas" userId="5faef357-946f-4c0e-bd5d-396a2e3cc0bf" providerId="ADAL" clId="{F164BCFC-AAD5-42FC-89A7-19D3037A56EB}" dt="2024-04-30T08:42:28.971" v="1068" actId="1076"/>
          <ac:spMkLst>
            <pc:docMk/>
            <pc:sldMk cId="3952337935" sldId="529"/>
            <ac:spMk id="18" creationId="{1193F87A-6B2B-CC48-307E-9085147B2901}"/>
          </ac:spMkLst>
        </pc:spChg>
        <pc:graphicFrameChg chg="add mod ord modVis replST">
          <ac:chgData name="Kozel, Lukas" userId="5faef357-946f-4c0e-bd5d-396a2e3cc0bf" providerId="ADAL" clId="{F164BCFC-AAD5-42FC-89A7-19D3037A56EB}" dt="2024-04-30T08:39:19.665" v="1009"/>
          <ac:graphicFrameMkLst>
            <pc:docMk/>
            <pc:sldMk cId="3952337935" sldId="529"/>
            <ac:graphicFrameMk id="19" creationId="{AE1071D1-D6C9-5ABA-7ECC-BA1D78E1AAB5}"/>
          </ac:graphicFrameMkLst>
        </pc:graphicFrameChg>
        <pc:picChg chg="add mod ord">
          <ac:chgData name="Kozel, Lukas" userId="5faef357-946f-4c0e-bd5d-396a2e3cc0bf" providerId="ADAL" clId="{F164BCFC-AAD5-42FC-89A7-19D3037A56EB}" dt="2024-04-30T08:39:19.629" v="964"/>
          <ac:picMkLst>
            <pc:docMk/>
            <pc:sldMk cId="3952337935" sldId="529"/>
            <ac:picMk id="3" creationId="{BBCE3937-8434-DC7E-8943-3AEA23372439}"/>
          </ac:picMkLst>
        </pc:picChg>
        <pc:picChg chg="add mod ord">
          <ac:chgData name="Kozel, Lukas" userId="5faef357-946f-4c0e-bd5d-396a2e3cc0bf" providerId="ADAL" clId="{F164BCFC-AAD5-42FC-89A7-19D3037A56EB}" dt="2024-04-30T08:39:19.630" v="970"/>
          <ac:picMkLst>
            <pc:docMk/>
            <pc:sldMk cId="3952337935" sldId="529"/>
            <ac:picMk id="6" creationId="{FEB9D492-4C96-639D-1C7A-C1C899DBE842}"/>
          </ac:picMkLst>
        </pc:picChg>
        <pc:picChg chg="add mod ord">
          <ac:chgData name="Kozel, Lukas" userId="5faef357-946f-4c0e-bd5d-396a2e3cc0bf" providerId="ADAL" clId="{F164BCFC-AAD5-42FC-89A7-19D3037A56EB}" dt="2024-04-30T08:39:19.631" v="972"/>
          <ac:picMkLst>
            <pc:docMk/>
            <pc:sldMk cId="3952337935" sldId="529"/>
            <ac:picMk id="7" creationId="{28A81BAD-B4E2-233F-634B-83AA24675C8B}"/>
          </ac:picMkLst>
        </pc:picChg>
      </pc:sldChg>
      <pc:sldChg chg="addSp delSp modSp add del mod">
        <pc:chgData name="Kozel, Lukas" userId="5faef357-946f-4c0e-bd5d-396a2e3cc0bf" providerId="ADAL" clId="{F164BCFC-AAD5-42FC-89A7-19D3037A56EB}" dt="2024-04-30T08:39:34.032" v="1010" actId="47"/>
        <pc:sldMkLst>
          <pc:docMk/>
          <pc:sldMk cId="1900767374" sldId="530"/>
        </pc:sldMkLst>
        <pc:spChg chg="add del mod">
          <ac:chgData name="Kozel, Lukas" userId="5faef357-946f-4c0e-bd5d-396a2e3cc0bf" providerId="ADAL" clId="{F164BCFC-AAD5-42FC-89A7-19D3037A56EB}" dt="2024-04-30T08:39:16.641" v="957" actId="21"/>
          <ac:spMkLst>
            <pc:docMk/>
            <pc:sldMk cId="1900767374" sldId="530"/>
            <ac:spMk id="2" creationId="{467808F9-7AE3-FC7F-4AA7-DAF77B1D179D}"/>
          </ac:spMkLst>
        </pc:spChg>
        <pc:spChg chg="mod ord">
          <ac:chgData name="Kozel, Lukas" userId="5faef357-946f-4c0e-bd5d-396a2e3cc0bf" providerId="ADAL" clId="{F164BCFC-AAD5-42FC-89A7-19D3037A56EB}" dt="2024-04-30T08:46:48.176" v="1223" actId="207"/>
          <ac:spMkLst>
            <pc:docMk/>
            <pc:sldMk cId="1900767374" sldId="530"/>
            <ac:spMk id="2" creationId="{8B40F65C-9D9D-E259-874E-069437188FD7}"/>
          </ac:spMkLst>
        </pc:spChg>
        <pc:spChg chg="mod ord">
          <ac:chgData name="Kozel, Lukas" userId="5faef357-946f-4c0e-bd5d-396a2e3cc0bf" providerId="ADAL" clId="{F164BCFC-AAD5-42FC-89A7-19D3037A56EB}" dt="2024-04-30T08:46:48.176" v="1223" actId="207"/>
          <ac:spMkLst>
            <pc:docMk/>
            <pc:sldMk cId="1900767374" sldId="530"/>
            <ac:spMk id="4" creationId="{99060EC4-74C7-6C34-FD6F-31F7526BA544}"/>
          </ac:spMkLst>
        </pc:spChg>
        <pc:spChg chg="mod ord">
          <ac:chgData name="Kozel, Lukas" userId="5faef357-946f-4c0e-bd5d-396a2e3cc0bf" providerId="ADAL" clId="{F164BCFC-AAD5-42FC-89A7-19D3037A56EB}" dt="2024-04-30T08:46:48.176" v="1223" actId="207"/>
          <ac:spMkLst>
            <pc:docMk/>
            <pc:sldMk cId="1900767374" sldId="530"/>
            <ac:spMk id="5" creationId="{88BCE4A5-6279-F554-1D55-4311C78BD525}"/>
          </ac:spMkLst>
        </pc:spChg>
        <pc:spChg chg="mod ord">
          <ac:chgData name="Kozel, Lukas" userId="5faef357-946f-4c0e-bd5d-396a2e3cc0bf" providerId="ADAL" clId="{F164BCFC-AAD5-42FC-89A7-19D3037A56EB}" dt="2024-04-30T08:46:40.510" v="1199"/>
          <ac:spMkLst>
            <pc:docMk/>
            <pc:sldMk cId="1900767374" sldId="530"/>
            <ac:spMk id="8" creationId="{0F855900-057B-79CD-5362-21EE300AF89F}"/>
          </ac:spMkLst>
        </pc:spChg>
        <pc:spChg chg="mod ord">
          <ac:chgData name="Kozel, Lukas" userId="5faef357-946f-4c0e-bd5d-396a2e3cc0bf" providerId="ADAL" clId="{F164BCFC-AAD5-42FC-89A7-19D3037A56EB}" dt="2024-04-30T08:46:40.511" v="1201"/>
          <ac:spMkLst>
            <pc:docMk/>
            <pc:sldMk cId="1900767374" sldId="530"/>
            <ac:spMk id="9" creationId="{018EFAF8-A9C6-1524-1C2A-C7755D71A7AD}"/>
          </ac:spMkLst>
        </pc:spChg>
        <pc:spChg chg="mod ord">
          <ac:chgData name="Kozel, Lukas" userId="5faef357-946f-4c0e-bd5d-396a2e3cc0bf" providerId="ADAL" clId="{F164BCFC-AAD5-42FC-89A7-19D3037A56EB}" dt="2024-04-30T08:46:40.511" v="1203"/>
          <ac:spMkLst>
            <pc:docMk/>
            <pc:sldMk cId="1900767374" sldId="530"/>
            <ac:spMk id="10" creationId="{396937C5-7E1E-26B5-8DEB-A3FF52C6426D}"/>
          </ac:spMkLst>
        </pc:spChg>
        <pc:spChg chg="mod ord">
          <ac:chgData name="Kozel, Lukas" userId="5faef357-946f-4c0e-bd5d-396a2e3cc0bf" providerId="ADAL" clId="{F164BCFC-AAD5-42FC-89A7-19D3037A56EB}" dt="2024-04-30T08:46:40.512" v="1205"/>
          <ac:spMkLst>
            <pc:docMk/>
            <pc:sldMk cId="1900767374" sldId="530"/>
            <ac:spMk id="11" creationId="{69329DB9-7E77-34EF-C31C-04B19E9431A6}"/>
          </ac:spMkLst>
        </pc:spChg>
        <pc:spChg chg="mod ord">
          <ac:chgData name="Kozel, Lukas" userId="5faef357-946f-4c0e-bd5d-396a2e3cc0bf" providerId="ADAL" clId="{F164BCFC-AAD5-42FC-89A7-19D3037A56EB}" dt="2024-04-30T08:46:40.512" v="1207"/>
          <ac:spMkLst>
            <pc:docMk/>
            <pc:sldMk cId="1900767374" sldId="530"/>
            <ac:spMk id="12" creationId="{8D7B712A-EA2E-1EC9-CAEE-9EE9582FA5EE}"/>
          </ac:spMkLst>
        </pc:spChg>
        <pc:spChg chg="mod ord">
          <ac:chgData name="Kozel, Lukas" userId="5faef357-946f-4c0e-bd5d-396a2e3cc0bf" providerId="ADAL" clId="{F164BCFC-AAD5-42FC-89A7-19D3037A56EB}" dt="2024-04-30T08:46:40.513" v="1209"/>
          <ac:spMkLst>
            <pc:docMk/>
            <pc:sldMk cId="1900767374" sldId="530"/>
            <ac:spMk id="13" creationId="{4845BC3F-EEDD-3AE8-658B-F55FC1FD6904}"/>
          </ac:spMkLst>
        </pc:spChg>
        <pc:spChg chg="mod ord">
          <ac:chgData name="Kozel, Lukas" userId="5faef357-946f-4c0e-bd5d-396a2e3cc0bf" providerId="ADAL" clId="{F164BCFC-AAD5-42FC-89A7-19D3037A56EB}" dt="2024-04-30T08:46:40.513" v="1211"/>
          <ac:spMkLst>
            <pc:docMk/>
            <pc:sldMk cId="1900767374" sldId="530"/>
            <ac:spMk id="14" creationId="{5EE9F4C5-DF6A-FCA8-CC1E-F1FE0AE8C09C}"/>
          </ac:spMkLst>
        </pc:spChg>
        <pc:spChg chg="mod ord">
          <ac:chgData name="Kozel, Lukas" userId="5faef357-946f-4c0e-bd5d-396a2e3cc0bf" providerId="ADAL" clId="{F164BCFC-AAD5-42FC-89A7-19D3037A56EB}" dt="2024-04-30T08:46:40.514" v="1213"/>
          <ac:spMkLst>
            <pc:docMk/>
            <pc:sldMk cId="1900767374" sldId="530"/>
            <ac:spMk id="15" creationId="{4969CB2A-784D-A646-0E0E-50D2C67D4A51}"/>
          </ac:spMkLst>
        </pc:spChg>
        <pc:spChg chg="mod ord">
          <ac:chgData name="Kozel, Lukas" userId="5faef357-946f-4c0e-bd5d-396a2e3cc0bf" providerId="ADAL" clId="{F164BCFC-AAD5-42FC-89A7-19D3037A56EB}" dt="2024-04-30T08:46:40.515" v="1215"/>
          <ac:spMkLst>
            <pc:docMk/>
            <pc:sldMk cId="1900767374" sldId="530"/>
            <ac:spMk id="16" creationId="{C24FA25C-BBF1-8630-868B-86D5A98FF8B4}"/>
          </ac:spMkLst>
        </pc:spChg>
        <pc:spChg chg="mod ord">
          <ac:chgData name="Kozel, Lukas" userId="5faef357-946f-4c0e-bd5d-396a2e3cc0bf" providerId="ADAL" clId="{F164BCFC-AAD5-42FC-89A7-19D3037A56EB}" dt="2024-04-30T08:46:40.515" v="1217"/>
          <ac:spMkLst>
            <pc:docMk/>
            <pc:sldMk cId="1900767374" sldId="530"/>
            <ac:spMk id="17" creationId="{B2B9F974-511A-0DB0-FBFC-4C580A89133B}"/>
          </ac:spMkLst>
        </pc:spChg>
        <pc:spChg chg="mod ord">
          <ac:chgData name="Kozel, Lukas" userId="5faef357-946f-4c0e-bd5d-396a2e3cc0bf" providerId="ADAL" clId="{F164BCFC-AAD5-42FC-89A7-19D3037A56EB}" dt="2024-04-30T08:46:40.506" v="1185"/>
          <ac:spMkLst>
            <pc:docMk/>
            <pc:sldMk cId="1900767374" sldId="530"/>
            <ac:spMk id="18" creationId="{1193F87A-6B2B-CC48-307E-9085147B2901}"/>
          </ac:spMkLst>
        </pc:spChg>
        <pc:spChg chg="add mod ord">
          <ac:chgData name="Kozel, Lukas" userId="5faef357-946f-4c0e-bd5d-396a2e3cc0bf" providerId="ADAL" clId="{F164BCFC-AAD5-42FC-89A7-19D3037A56EB}" dt="2024-04-30T08:46:40.504" v="1181"/>
          <ac:spMkLst>
            <pc:docMk/>
            <pc:sldMk cId="1900767374" sldId="530"/>
            <ac:spMk id="20" creationId="{FA587A62-4753-0DEE-2491-FB2364BA0EDC}"/>
          </ac:spMkLst>
        </pc:spChg>
        <pc:spChg chg="mod">
          <ac:chgData name="Kozel, Lukas" userId="5faef357-946f-4c0e-bd5d-396a2e3cc0bf" providerId="ADAL" clId="{F164BCFC-AAD5-42FC-89A7-19D3037A56EB}" dt="2024-04-30T08:37:49.804" v="914" actId="27636"/>
          <ac:spMkLst>
            <pc:docMk/>
            <pc:sldMk cId="1900767374" sldId="530"/>
            <ac:spMk id="387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7:49.782" v="904" actId="27636"/>
          <ac:spMkLst>
            <pc:docMk/>
            <pc:sldMk cId="1900767374" sldId="530"/>
            <ac:spMk id="387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7:49.786" v="906" actId="27636"/>
          <ac:spMkLst>
            <pc:docMk/>
            <pc:sldMk cId="1900767374" sldId="530"/>
            <ac:spMk id="388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7:49.800" v="912" actId="27636"/>
          <ac:spMkLst>
            <pc:docMk/>
            <pc:sldMk cId="1900767374" sldId="530"/>
            <ac:spMk id="388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7:49.798" v="911" actId="27636"/>
          <ac:spMkLst>
            <pc:docMk/>
            <pc:sldMk cId="1900767374" sldId="530"/>
            <ac:spMk id="388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7:49.807" v="915" actId="27636"/>
          <ac:spMkLst>
            <pc:docMk/>
            <pc:sldMk cId="1900767374" sldId="530"/>
            <ac:spMk id="388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7:49.788" v="907" actId="27636"/>
          <ac:spMkLst>
            <pc:docMk/>
            <pc:sldMk cId="1900767374" sldId="530"/>
            <ac:spMk id="388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7:49.791" v="908" actId="27636"/>
          <ac:spMkLst>
            <pc:docMk/>
            <pc:sldMk cId="1900767374" sldId="530"/>
            <ac:spMk id="3886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7:49.796" v="910" actId="27636"/>
          <ac:spMkLst>
            <pc:docMk/>
            <pc:sldMk cId="1900767374" sldId="530"/>
            <ac:spMk id="3887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7:49.802" v="913" actId="27636"/>
          <ac:spMkLst>
            <pc:docMk/>
            <pc:sldMk cId="1900767374" sldId="530"/>
            <ac:spMk id="388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7:49.784" v="905" actId="27636"/>
          <ac:spMkLst>
            <pc:docMk/>
            <pc:sldMk cId="1900767374" sldId="530"/>
            <ac:spMk id="388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7:49.780" v="903" actId="27636"/>
          <ac:spMkLst>
            <pc:docMk/>
            <pc:sldMk cId="1900767374" sldId="530"/>
            <ac:spMk id="389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37:49.794" v="909" actId="27636"/>
          <ac:spMkLst>
            <pc:docMk/>
            <pc:sldMk cId="1900767374" sldId="530"/>
            <ac:spMk id="3891" creationId="{00000000-0000-0000-0000-000000000000}"/>
          </ac:spMkLst>
        </pc:spChg>
        <pc:graphicFrameChg chg="mod">
          <ac:chgData name="Kozel, Lukas" userId="5faef357-946f-4c0e-bd5d-396a2e3cc0bf" providerId="ADAL" clId="{F164BCFC-AAD5-42FC-89A7-19D3037A56EB}" dt="2024-04-30T08:46:40.520" v="1221"/>
          <ac:graphicFrameMkLst>
            <pc:docMk/>
            <pc:sldMk cId="1900767374" sldId="530"/>
            <ac:graphicFrameMk id="19" creationId="{AE1071D1-D6C9-5ABA-7ECC-BA1D78E1AAB5}"/>
          </ac:graphicFrameMkLst>
        </pc:graphicFrameChg>
        <pc:picChg chg="del mod ord">
          <ac:chgData name="Kozel, Lukas" userId="5faef357-946f-4c0e-bd5d-396a2e3cc0bf" providerId="ADAL" clId="{F164BCFC-AAD5-42FC-89A7-19D3037A56EB}" dt="2024-04-30T08:46:50.408" v="1224" actId="478"/>
          <ac:picMkLst>
            <pc:docMk/>
            <pc:sldMk cId="1900767374" sldId="530"/>
            <ac:picMk id="3" creationId="{BBCE3937-8434-DC7E-8943-3AEA23372439}"/>
          </ac:picMkLst>
        </pc:picChg>
        <pc:picChg chg="mod ord">
          <ac:chgData name="Kozel, Lukas" userId="5faef357-946f-4c0e-bd5d-396a2e3cc0bf" providerId="ADAL" clId="{F164BCFC-AAD5-42FC-89A7-19D3037A56EB}" dt="2024-04-30T08:46:40.509" v="1195"/>
          <ac:picMkLst>
            <pc:docMk/>
            <pc:sldMk cId="1900767374" sldId="530"/>
            <ac:picMk id="6" creationId="{FEB9D492-4C96-639D-1C7A-C1C899DBE842}"/>
          </ac:picMkLst>
        </pc:picChg>
        <pc:picChg chg="mod ord">
          <ac:chgData name="Kozel, Lukas" userId="5faef357-946f-4c0e-bd5d-396a2e3cc0bf" providerId="ADAL" clId="{F164BCFC-AAD5-42FC-89A7-19D3037A56EB}" dt="2024-04-30T08:46:40.509" v="1197"/>
          <ac:picMkLst>
            <pc:docMk/>
            <pc:sldMk cId="1900767374" sldId="530"/>
            <ac:picMk id="7" creationId="{28A81BAD-B4E2-233F-634B-83AA24675C8B}"/>
          </ac:picMkLst>
        </pc:picChg>
        <pc:picChg chg="add mod ord">
          <ac:chgData name="Kozel, Lukas" userId="5faef357-946f-4c0e-bd5d-396a2e3cc0bf" providerId="ADAL" clId="{F164BCFC-AAD5-42FC-89A7-19D3037A56EB}" dt="2024-04-30T08:46:40.505" v="1183"/>
          <ac:picMkLst>
            <pc:docMk/>
            <pc:sldMk cId="1900767374" sldId="530"/>
            <ac:picMk id="21" creationId="{80932310-0B84-33CA-F6A7-91E64E299AFF}"/>
          </ac:picMkLst>
        </pc:picChg>
      </pc:sldChg>
      <pc:sldChg chg="new">
        <pc:chgData name="Kozel, Lukas" userId="5faef357-946f-4c0e-bd5d-396a2e3cc0bf" providerId="ADAL" clId="{F164BCFC-AAD5-42FC-89A7-19D3037A56EB}" dt="2024-04-30T08:54:59.071" v="1718" actId="680"/>
        <pc:sldMkLst>
          <pc:docMk/>
          <pc:sldMk cId="1632417690" sldId="531"/>
        </pc:sldMkLst>
      </pc:sldChg>
      <pc:sldChg chg="new">
        <pc:chgData name="Kozel, Lukas" userId="5faef357-946f-4c0e-bd5d-396a2e3cc0bf" providerId="ADAL" clId="{F164BCFC-AAD5-42FC-89A7-19D3037A56EB}" dt="2024-04-30T08:56:25.201" v="1770" actId="680"/>
        <pc:sldMkLst>
          <pc:docMk/>
          <pc:sldMk cId="2419941274" sldId="532"/>
        </pc:sldMkLst>
      </pc:sldChg>
      <pc:sldChg chg="addSp delSp modSp add del mod">
        <pc:chgData name="Kozel, Lukas" userId="5faef357-946f-4c0e-bd5d-396a2e3cc0bf" providerId="ADAL" clId="{F164BCFC-AAD5-42FC-89A7-19D3037A56EB}" dt="2024-04-30T11:11:23.778" v="2260" actId="47"/>
        <pc:sldMkLst>
          <pc:docMk/>
          <pc:sldMk cId="0" sldId="533"/>
        </pc:sldMkLst>
        <pc:spChg chg="add del mod">
          <ac:chgData name="Kozel, Lukas" userId="5faef357-946f-4c0e-bd5d-396a2e3cc0bf" providerId="ADAL" clId="{F164BCFC-AAD5-42FC-89A7-19D3037A56EB}" dt="2024-04-30T11:04:10.853" v="1840" actId="21"/>
          <ac:spMkLst>
            <pc:docMk/>
            <pc:sldMk cId="0" sldId="533"/>
            <ac:spMk id="2" creationId="{D3B2D336-BE79-29E7-AB3E-81039CBFD8DE}"/>
          </ac:spMkLst>
        </pc:spChg>
        <pc:spChg chg="add del mod">
          <ac:chgData name="Kozel, Lukas" userId="5faef357-946f-4c0e-bd5d-396a2e3cc0bf" providerId="ADAL" clId="{F164BCFC-AAD5-42FC-89A7-19D3037A56EB}" dt="2024-04-30T11:06:32.549" v="1960" actId="21"/>
          <ac:spMkLst>
            <pc:docMk/>
            <pc:sldMk cId="0" sldId="533"/>
            <ac:spMk id="3" creationId="{536DA3DA-2E72-2806-1F63-A031A08B550E}"/>
          </ac:spMkLst>
        </pc:spChg>
        <pc:spChg chg="add del mod">
          <ac:chgData name="Kozel, Lukas" userId="5faef357-946f-4c0e-bd5d-396a2e3cc0bf" providerId="ADAL" clId="{F164BCFC-AAD5-42FC-89A7-19D3037A56EB}" dt="2024-04-30T11:06:32.549" v="1960" actId="21"/>
          <ac:spMkLst>
            <pc:docMk/>
            <pc:sldMk cId="0" sldId="533"/>
            <ac:spMk id="4" creationId="{D65A3F87-35EB-73F2-A874-663261DA1D7E}"/>
          </ac:spMkLst>
        </pc:spChg>
        <pc:spChg chg="mod">
          <ac:chgData name="Kozel, Lukas" userId="5faef357-946f-4c0e-bd5d-396a2e3cc0bf" providerId="ADAL" clId="{F164BCFC-AAD5-42FC-89A7-19D3037A56EB}" dt="2024-04-30T08:57:01.211" v="1782" actId="27636"/>
          <ac:spMkLst>
            <pc:docMk/>
            <pc:sldMk cId="0" sldId="533"/>
            <ac:spMk id="376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207" v="1780" actId="27636"/>
          <ac:spMkLst>
            <pc:docMk/>
            <pc:sldMk cId="0" sldId="533"/>
            <ac:spMk id="376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197" v="1776" actId="27636"/>
          <ac:spMkLst>
            <pc:docMk/>
            <pc:sldMk cId="0" sldId="533"/>
            <ac:spMk id="3763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221" v="1787" actId="27636"/>
          <ac:spMkLst>
            <pc:docMk/>
            <pc:sldMk cId="0" sldId="533"/>
            <ac:spMk id="376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202" v="1778" actId="27636"/>
          <ac:spMkLst>
            <pc:docMk/>
            <pc:sldMk cId="0" sldId="533"/>
            <ac:spMk id="376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193" v="1774" actId="27636"/>
          <ac:spMkLst>
            <pc:docMk/>
            <pc:sldMk cId="0" sldId="533"/>
            <ac:spMk id="3767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187" v="1772" actId="27636"/>
          <ac:spMkLst>
            <pc:docMk/>
            <pc:sldMk cId="0" sldId="533"/>
            <ac:spMk id="376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213" v="1783" actId="27636"/>
          <ac:spMkLst>
            <pc:docMk/>
            <pc:sldMk cId="0" sldId="533"/>
            <ac:spMk id="376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214" v="1784" actId="27636"/>
          <ac:spMkLst>
            <pc:docMk/>
            <pc:sldMk cId="0" sldId="533"/>
            <ac:spMk id="377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205" v="1779" actId="27636"/>
          <ac:spMkLst>
            <pc:docMk/>
            <pc:sldMk cId="0" sldId="533"/>
            <ac:spMk id="377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195" v="1775" actId="27636"/>
          <ac:spMkLst>
            <pc:docMk/>
            <pc:sldMk cId="0" sldId="533"/>
            <ac:spMk id="3773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190" v="1773" actId="27636"/>
          <ac:spMkLst>
            <pc:docMk/>
            <pc:sldMk cId="0" sldId="533"/>
            <ac:spMk id="377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200" v="1777" actId="27636"/>
          <ac:spMkLst>
            <pc:docMk/>
            <pc:sldMk cId="0" sldId="533"/>
            <ac:spMk id="3776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209" v="1781" actId="27636"/>
          <ac:spMkLst>
            <pc:docMk/>
            <pc:sldMk cId="0" sldId="533"/>
            <ac:spMk id="3777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217" v="1785" actId="27636"/>
          <ac:spMkLst>
            <pc:docMk/>
            <pc:sldMk cId="0" sldId="533"/>
            <ac:spMk id="377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08:57:01.219" v="1786" actId="27636"/>
          <ac:spMkLst>
            <pc:docMk/>
            <pc:sldMk cId="0" sldId="533"/>
            <ac:spMk id="3780" creationId="{00000000-0000-0000-0000-000000000000}"/>
          </ac:spMkLst>
        </pc:spChg>
      </pc:sldChg>
      <pc:sldChg chg="modSp add mod">
        <pc:chgData name="Kozel, Lukas" userId="5faef357-946f-4c0e-bd5d-396a2e3cc0bf" providerId="ADAL" clId="{F164BCFC-AAD5-42FC-89A7-19D3037A56EB}" dt="2024-04-30T11:33:10.518" v="3080" actId="20577"/>
        <pc:sldMkLst>
          <pc:docMk/>
          <pc:sldMk cId="2572229446" sldId="534"/>
        </pc:sldMkLst>
        <pc:spChg chg="mod">
          <ac:chgData name="Kozel, Lukas" userId="5faef357-946f-4c0e-bd5d-396a2e3cc0bf" providerId="ADAL" clId="{F164BCFC-AAD5-42FC-89A7-19D3037A56EB}" dt="2024-04-30T11:33:00.378" v="3065" actId="20577"/>
          <ac:spMkLst>
            <pc:docMk/>
            <pc:sldMk cId="2572229446" sldId="534"/>
            <ac:spMk id="12" creationId="{A07FB5BB-8FEF-21F1-E9C5-5248CB1152F8}"/>
          </ac:spMkLst>
        </pc:spChg>
        <pc:spChg chg="mod">
          <ac:chgData name="Kozel, Lukas" userId="5faef357-946f-4c0e-bd5d-396a2e3cc0bf" providerId="ADAL" clId="{F164BCFC-AAD5-42FC-89A7-19D3037A56EB}" dt="2024-04-30T11:33:03.815" v="3070" actId="20577"/>
          <ac:spMkLst>
            <pc:docMk/>
            <pc:sldMk cId="2572229446" sldId="534"/>
            <ac:spMk id="14" creationId="{3967CA87-DD4F-E00D-6DCA-70EA56957842}"/>
          </ac:spMkLst>
        </pc:spChg>
        <pc:spChg chg="mod">
          <ac:chgData name="Kozel, Lukas" userId="5faef357-946f-4c0e-bd5d-396a2e3cc0bf" providerId="ADAL" clId="{F164BCFC-AAD5-42FC-89A7-19D3037A56EB}" dt="2024-04-30T11:33:07.456" v="3075" actId="20577"/>
          <ac:spMkLst>
            <pc:docMk/>
            <pc:sldMk cId="2572229446" sldId="534"/>
            <ac:spMk id="16" creationId="{A4958CEE-4B70-6485-2F5D-99E9DA3E521E}"/>
          </ac:spMkLst>
        </pc:spChg>
        <pc:spChg chg="mod">
          <ac:chgData name="Kozel, Lukas" userId="5faef357-946f-4c0e-bd5d-396a2e3cc0bf" providerId="ADAL" clId="{F164BCFC-AAD5-42FC-89A7-19D3037A56EB}" dt="2024-04-30T11:33:10.518" v="3080" actId="20577"/>
          <ac:spMkLst>
            <pc:docMk/>
            <pc:sldMk cId="2572229446" sldId="534"/>
            <ac:spMk id="18" creationId="{36235DFE-7FF4-8A24-B958-4FC26FBB045C}"/>
          </ac:spMkLst>
        </pc:spChg>
      </pc:sldChg>
      <pc:sldChg chg="addSp delSp modSp add mod">
        <pc:chgData name="Kozel, Lukas" userId="5faef357-946f-4c0e-bd5d-396a2e3cc0bf" providerId="ADAL" clId="{F164BCFC-AAD5-42FC-89A7-19D3037A56EB}" dt="2024-04-30T11:17:33.615" v="2643" actId="20577"/>
        <pc:sldMkLst>
          <pc:docMk/>
          <pc:sldMk cId="2373973093" sldId="535"/>
        </pc:sldMkLst>
        <pc:spChg chg="mod ord">
          <ac:chgData name="Kozel, Lukas" userId="5faef357-946f-4c0e-bd5d-396a2e3cc0bf" providerId="ADAL" clId="{F164BCFC-AAD5-42FC-89A7-19D3037A56EB}" dt="2024-04-30T11:11:42.209" v="2312" actId="207"/>
          <ac:spMkLst>
            <pc:docMk/>
            <pc:sldMk cId="2373973093" sldId="535"/>
            <ac:spMk id="2" creationId="{98F02EB2-83C4-7636-C58A-198DDA452F59}"/>
          </ac:spMkLst>
        </pc:spChg>
        <pc:spChg chg="mod ord">
          <ac:chgData name="Kozel, Lukas" userId="5faef357-946f-4c0e-bd5d-396a2e3cc0bf" providerId="ADAL" clId="{F164BCFC-AAD5-42FC-89A7-19D3037A56EB}" dt="2024-04-30T11:11:42.209" v="2312" actId="207"/>
          <ac:spMkLst>
            <pc:docMk/>
            <pc:sldMk cId="2373973093" sldId="535"/>
            <ac:spMk id="4" creationId="{4C84C272-CFAD-0BCB-5393-A7CF16994833}"/>
          </ac:spMkLst>
        </pc:spChg>
        <pc:spChg chg="mod ord">
          <ac:chgData name="Kozel, Lukas" userId="5faef357-946f-4c0e-bd5d-396a2e3cc0bf" providerId="ADAL" clId="{F164BCFC-AAD5-42FC-89A7-19D3037A56EB}" dt="2024-04-30T11:11:42.209" v="2312" actId="207"/>
          <ac:spMkLst>
            <pc:docMk/>
            <pc:sldMk cId="2373973093" sldId="535"/>
            <ac:spMk id="5" creationId="{E78554D4-8D7F-EA0C-5BF1-F1DBD31E56C1}"/>
          </ac:spMkLst>
        </pc:spChg>
        <pc:spChg chg="add mod ord">
          <ac:chgData name="Kozel, Lukas" userId="5faef357-946f-4c0e-bd5d-396a2e3cc0bf" providerId="ADAL" clId="{F164BCFC-AAD5-42FC-89A7-19D3037A56EB}" dt="2024-04-30T11:11:35.016" v="2264"/>
          <ac:spMkLst>
            <pc:docMk/>
            <pc:sldMk cId="2373973093" sldId="535"/>
            <ac:spMk id="6" creationId="{93F20C33-FCD8-0B0B-9F7C-91A06663174E}"/>
          </ac:spMkLst>
        </pc:spChg>
        <pc:spChg chg="mod ord">
          <ac:chgData name="Kozel, Lukas" userId="5faef357-946f-4c0e-bd5d-396a2e3cc0bf" providerId="ADAL" clId="{F164BCFC-AAD5-42FC-89A7-19D3037A56EB}" dt="2024-04-30T11:12:24.544" v="2316" actId="207"/>
          <ac:spMkLst>
            <pc:docMk/>
            <pc:sldMk cId="2373973093" sldId="535"/>
            <ac:spMk id="12" creationId="{A07FB5BB-8FEF-21F1-E9C5-5248CB1152F8}"/>
          </ac:spMkLst>
        </pc:spChg>
        <pc:spChg chg="mod ord">
          <ac:chgData name="Kozel, Lukas" userId="5faef357-946f-4c0e-bd5d-396a2e3cc0bf" providerId="ADAL" clId="{F164BCFC-AAD5-42FC-89A7-19D3037A56EB}" dt="2024-04-30T11:12:06.890" v="2314"/>
          <ac:spMkLst>
            <pc:docMk/>
            <pc:sldMk cId="2373973093" sldId="535"/>
            <ac:spMk id="32" creationId="{8F64BC38-BB2E-D699-DF29-9E2F577B480E}"/>
          </ac:spMkLst>
        </pc:spChg>
        <pc:spChg chg="mod ord">
          <ac:chgData name="Kozel, Lukas" userId="5faef357-946f-4c0e-bd5d-396a2e3cc0bf" providerId="ADAL" clId="{F164BCFC-AAD5-42FC-89A7-19D3037A56EB}" dt="2024-04-30T11:12:24.544" v="2316" actId="207"/>
          <ac:spMkLst>
            <pc:docMk/>
            <pc:sldMk cId="2373973093" sldId="535"/>
            <ac:spMk id="36" creationId="{F31A5E40-E131-7803-C119-7D4F4F3326AA}"/>
          </ac:spMkLst>
        </pc:spChg>
        <pc:spChg chg="mod ord">
          <ac:chgData name="Kozel, Lukas" userId="5faef357-946f-4c0e-bd5d-396a2e3cc0bf" providerId="ADAL" clId="{F164BCFC-AAD5-42FC-89A7-19D3037A56EB}" dt="2024-04-30T11:12:15.532" v="2315" actId="207"/>
          <ac:spMkLst>
            <pc:docMk/>
            <pc:sldMk cId="2373973093" sldId="535"/>
            <ac:spMk id="37" creationId="{BF12A2B6-4DE8-6DCA-E495-9D1934CDCDA9}"/>
          </ac:spMkLst>
        </pc:spChg>
        <pc:spChg chg="mod ord">
          <ac:chgData name="Kozel, Lukas" userId="5faef357-946f-4c0e-bd5d-396a2e3cc0bf" providerId="ADAL" clId="{F164BCFC-AAD5-42FC-89A7-19D3037A56EB}" dt="2024-04-30T11:12:06.890" v="2314"/>
          <ac:spMkLst>
            <pc:docMk/>
            <pc:sldMk cId="2373973093" sldId="535"/>
            <ac:spMk id="38" creationId="{5F813B3E-0239-A349-4A35-BE14509AA6E6}"/>
          </ac:spMkLst>
        </pc:spChg>
        <pc:spChg chg="mod ord">
          <ac:chgData name="Kozel, Lukas" userId="5faef357-946f-4c0e-bd5d-396a2e3cc0bf" providerId="ADAL" clId="{F164BCFC-AAD5-42FC-89A7-19D3037A56EB}" dt="2024-04-30T11:12:24.544" v="2316" actId="207"/>
          <ac:spMkLst>
            <pc:docMk/>
            <pc:sldMk cId="2373973093" sldId="535"/>
            <ac:spMk id="39" creationId="{36A63B0A-08CD-5068-7FD6-209EF8641E64}"/>
          </ac:spMkLst>
        </pc:spChg>
        <pc:spChg chg="mod ord">
          <ac:chgData name="Kozel, Lukas" userId="5faef357-946f-4c0e-bd5d-396a2e3cc0bf" providerId="ADAL" clId="{F164BCFC-AAD5-42FC-89A7-19D3037A56EB}" dt="2024-04-30T11:12:27.888" v="2317" actId="207"/>
          <ac:spMkLst>
            <pc:docMk/>
            <pc:sldMk cId="2373973093" sldId="535"/>
            <ac:spMk id="40" creationId="{290C5CC4-4DA0-7AD6-7622-788F5BFDFA0E}"/>
          </ac:spMkLst>
        </pc:spChg>
        <pc:spChg chg="mod ord">
          <ac:chgData name="Kozel, Lukas" userId="5faef357-946f-4c0e-bd5d-396a2e3cc0bf" providerId="ADAL" clId="{F164BCFC-AAD5-42FC-89A7-19D3037A56EB}" dt="2024-04-30T11:17:33.615" v="2643" actId="20577"/>
          <ac:spMkLst>
            <pc:docMk/>
            <pc:sldMk cId="2373973093" sldId="535"/>
            <ac:spMk id="41" creationId="{53EC210D-0CAE-4119-4349-B0D7A4E5DB58}"/>
          </ac:spMkLst>
        </pc:spChg>
        <pc:spChg chg="mod ord">
          <ac:chgData name="Kozel, Lukas" userId="5faef357-946f-4c0e-bd5d-396a2e3cc0bf" providerId="ADAL" clId="{F164BCFC-AAD5-42FC-89A7-19D3037A56EB}" dt="2024-04-30T11:12:06.890" v="2314"/>
          <ac:spMkLst>
            <pc:docMk/>
            <pc:sldMk cId="2373973093" sldId="535"/>
            <ac:spMk id="42" creationId="{31AC4171-7B30-2AF8-8D73-C76218CDE55C}"/>
          </ac:spMkLst>
        </pc:spChg>
        <pc:spChg chg="mod ord">
          <ac:chgData name="Kozel, Lukas" userId="5faef357-946f-4c0e-bd5d-396a2e3cc0bf" providerId="ADAL" clId="{F164BCFC-AAD5-42FC-89A7-19D3037A56EB}" dt="2024-04-30T11:12:06.890" v="2314"/>
          <ac:spMkLst>
            <pc:docMk/>
            <pc:sldMk cId="2373973093" sldId="535"/>
            <ac:spMk id="43" creationId="{DE0421D4-8BA2-36C7-CAE2-81E326D598A4}"/>
          </ac:spMkLst>
        </pc:spChg>
        <pc:spChg chg="mod ord">
          <ac:chgData name="Kozel, Lukas" userId="5faef357-946f-4c0e-bd5d-396a2e3cc0bf" providerId="ADAL" clId="{F164BCFC-AAD5-42FC-89A7-19D3037A56EB}" dt="2024-04-30T11:12:24.544" v="2316" actId="207"/>
          <ac:spMkLst>
            <pc:docMk/>
            <pc:sldMk cId="2373973093" sldId="535"/>
            <ac:spMk id="44" creationId="{6547C687-3260-131E-AD6B-4FD806424192}"/>
          </ac:spMkLst>
        </pc:spChg>
        <pc:spChg chg="mod ord">
          <ac:chgData name="Kozel, Lukas" userId="5faef357-946f-4c0e-bd5d-396a2e3cc0bf" providerId="ADAL" clId="{F164BCFC-AAD5-42FC-89A7-19D3037A56EB}" dt="2024-04-30T11:12:40.590" v="2318" actId="207"/>
          <ac:spMkLst>
            <pc:docMk/>
            <pc:sldMk cId="2373973093" sldId="535"/>
            <ac:spMk id="45" creationId="{A1C05D02-47E3-800A-7A9B-860AF16FD6FF}"/>
          </ac:spMkLst>
        </pc:spChg>
        <pc:spChg chg="mod ord">
          <ac:chgData name="Kozel, Lukas" userId="5faef357-946f-4c0e-bd5d-396a2e3cc0bf" providerId="ADAL" clId="{F164BCFC-AAD5-42FC-89A7-19D3037A56EB}" dt="2024-04-30T11:12:15.532" v="2315" actId="207"/>
          <ac:spMkLst>
            <pc:docMk/>
            <pc:sldMk cId="2373973093" sldId="535"/>
            <ac:spMk id="46" creationId="{0D2C1C72-E1B6-CA69-CE1E-9D2326E0DEE0}"/>
          </ac:spMkLst>
        </pc:spChg>
        <pc:spChg chg="mod ord">
          <ac:chgData name="Kozel, Lukas" userId="5faef357-946f-4c0e-bd5d-396a2e3cc0bf" providerId="ADAL" clId="{F164BCFC-AAD5-42FC-89A7-19D3037A56EB}" dt="2024-04-30T11:12:24.544" v="2316" actId="207"/>
          <ac:spMkLst>
            <pc:docMk/>
            <pc:sldMk cId="2373973093" sldId="535"/>
            <ac:spMk id="47" creationId="{F701637A-2C39-6968-C7BC-55E37DE82396}"/>
          </ac:spMkLst>
        </pc:spChg>
        <pc:spChg chg="mod ord">
          <ac:chgData name="Kozel, Lukas" userId="5faef357-946f-4c0e-bd5d-396a2e3cc0bf" providerId="ADAL" clId="{F164BCFC-AAD5-42FC-89A7-19D3037A56EB}" dt="2024-04-30T11:12:24.544" v="2316" actId="207"/>
          <ac:spMkLst>
            <pc:docMk/>
            <pc:sldMk cId="2373973093" sldId="535"/>
            <ac:spMk id="48" creationId="{B0E042FE-B1D1-2A56-5370-CA7FD5F767B7}"/>
          </ac:spMkLst>
        </pc:spChg>
        <pc:spChg chg="mod ord">
          <ac:chgData name="Kozel, Lukas" userId="5faef357-946f-4c0e-bd5d-396a2e3cc0bf" providerId="ADAL" clId="{F164BCFC-AAD5-42FC-89A7-19D3037A56EB}" dt="2024-04-30T11:12:15.532" v="2315" actId="207"/>
          <ac:spMkLst>
            <pc:docMk/>
            <pc:sldMk cId="2373973093" sldId="535"/>
            <ac:spMk id="49" creationId="{142605A7-7147-1992-674D-F7443D7F6FED}"/>
          </ac:spMkLst>
        </pc:spChg>
        <pc:graphicFrameChg chg="mod">
          <ac:chgData name="Kozel, Lukas" userId="5faef357-946f-4c0e-bd5d-396a2e3cc0bf" providerId="ADAL" clId="{F164BCFC-AAD5-42FC-89A7-19D3037A56EB}" dt="2024-04-30T11:11:35.052" v="2310"/>
          <ac:graphicFrameMkLst>
            <pc:docMk/>
            <pc:sldMk cId="2373973093" sldId="535"/>
            <ac:graphicFrameMk id="31" creationId="{6652DE34-9C78-D86A-D509-5C717EF7AE1B}"/>
          </ac:graphicFrameMkLst>
        </pc:graphicFrameChg>
        <pc:picChg chg="del mod ord">
          <ac:chgData name="Kozel, Lukas" userId="5faef357-946f-4c0e-bd5d-396a2e3cc0bf" providerId="ADAL" clId="{F164BCFC-AAD5-42FC-89A7-19D3037A56EB}" dt="2024-04-30T11:11:36.822" v="2311" actId="478"/>
          <ac:picMkLst>
            <pc:docMk/>
            <pc:sldMk cId="2373973093" sldId="535"/>
            <ac:picMk id="3" creationId="{0F099A33-7B69-6B05-4BAE-61D4FE00D0F8}"/>
          </ac:picMkLst>
        </pc:picChg>
        <pc:picChg chg="add mod ord">
          <ac:chgData name="Kozel, Lukas" userId="5faef357-946f-4c0e-bd5d-396a2e3cc0bf" providerId="ADAL" clId="{F164BCFC-AAD5-42FC-89A7-19D3037A56EB}" dt="2024-04-30T11:11:35.016" v="2266"/>
          <ac:picMkLst>
            <pc:docMk/>
            <pc:sldMk cId="2373973093" sldId="535"/>
            <ac:picMk id="7" creationId="{F690A613-6070-1D5D-C794-5BA0C7AB805D}"/>
          </ac:picMkLst>
        </pc:picChg>
      </pc:sldChg>
      <pc:sldChg chg="new">
        <pc:chgData name="Kozel, Lukas" userId="5faef357-946f-4c0e-bd5d-396a2e3cc0bf" providerId="ADAL" clId="{F164BCFC-AAD5-42FC-89A7-19D3037A56EB}" dt="2024-04-30T11:19:28.338" v="2816" actId="680"/>
        <pc:sldMkLst>
          <pc:docMk/>
          <pc:sldMk cId="1403522810" sldId="536"/>
        </pc:sldMkLst>
      </pc:sldChg>
      <pc:sldChg chg="new">
        <pc:chgData name="Kozel, Lukas" userId="5faef357-946f-4c0e-bd5d-396a2e3cc0bf" providerId="ADAL" clId="{F164BCFC-AAD5-42FC-89A7-19D3037A56EB}" dt="2024-04-30T11:22:45.934" v="2927" actId="680"/>
        <pc:sldMkLst>
          <pc:docMk/>
          <pc:sldMk cId="4070176583" sldId="537"/>
        </pc:sldMkLst>
      </pc:sldChg>
      <pc:sldChg chg="modSp add del mod">
        <pc:chgData name="Kozel, Lukas" userId="5faef357-946f-4c0e-bd5d-396a2e3cc0bf" providerId="ADAL" clId="{F164BCFC-AAD5-42FC-89A7-19D3037A56EB}" dt="2024-04-30T11:29:31.272" v="2934"/>
        <pc:sldMkLst>
          <pc:docMk/>
          <pc:sldMk cId="3403338960" sldId="538"/>
        </pc:sldMkLst>
        <pc:spChg chg="add mod">
          <ac:chgData name="Kozel, Lukas" userId="5faef357-946f-4c0e-bd5d-396a2e3cc0bf" providerId="ADAL" clId="{F164BCFC-AAD5-42FC-89A7-19D3037A56EB}" dt="2024-04-30T11:30:07.898" v="2943"/>
          <ac:spMkLst>
            <pc:docMk/>
            <pc:sldMk cId="3403338960" sldId="538"/>
            <ac:spMk id="2" creationId="{ECF714D6-0F1E-242B-F851-198197095C92}"/>
          </ac:spMkLst>
        </pc:spChg>
        <pc:spChg chg="add mod">
          <ac:chgData name="Kozel, Lukas" userId="5faef357-946f-4c0e-bd5d-396a2e3cc0bf" providerId="ADAL" clId="{F164BCFC-AAD5-42FC-89A7-19D3037A56EB}" dt="2024-04-30T11:30:15.662" v="2966" actId="20577"/>
          <ac:spMkLst>
            <pc:docMk/>
            <pc:sldMk cId="3403338960" sldId="538"/>
            <ac:spMk id="3" creationId="{EBF9FD0D-A419-36FB-6EBF-2536363D9700}"/>
          </ac:spMkLst>
        </pc:spChg>
        <pc:spChg chg="add mod">
          <ac:chgData name="Kozel, Lukas" userId="5faef357-946f-4c0e-bd5d-396a2e3cc0bf" providerId="ADAL" clId="{F164BCFC-AAD5-42FC-89A7-19D3037A56EB}" dt="2024-04-30T11:41:22.345" v="3422" actId="1076"/>
          <ac:spMkLst>
            <pc:docMk/>
            <pc:sldMk cId="3403338960" sldId="538"/>
            <ac:spMk id="5" creationId="{889796D7-B9E3-4950-A794-041631328486}"/>
          </ac:spMkLst>
        </pc:spChg>
        <pc:spChg chg="add mod">
          <ac:chgData name="Kozel, Lukas" userId="5faef357-946f-4c0e-bd5d-396a2e3cc0bf" providerId="ADAL" clId="{F164BCFC-AAD5-42FC-89A7-19D3037A56EB}" dt="2024-04-30T11:32:01.460" v="3021" actId="20577"/>
          <ac:spMkLst>
            <pc:docMk/>
            <pc:sldMk cId="3403338960" sldId="538"/>
            <ac:spMk id="6" creationId="{0DE79EA9-6026-F723-B861-DDA8B1DAE81E}"/>
          </ac:spMkLst>
        </pc:spChg>
        <pc:spChg chg="add mod">
          <ac:chgData name="Kozel, Lukas" userId="5faef357-946f-4c0e-bd5d-396a2e3cc0bf" providerId="ADAL" clId="{F164BCFC-AAD5-42FC-89A7-19D3037A56EB}" dt="2024-04-30T11:37:46.442" v="3365" actId="121"/>
          <ac:spMkLst>
            <pc:docMk/>
            <pc:sldMk cId="3403338960" sldId="538"/>
            <ac:spMk id="7" creationId="{0CE35846-0C51-A26E-A4F2-424C368F7002}"/>
          </ac:spMkLst>
        </pc:spChg>
        <pc:spChg chg="add del mod">
          <ac:chgData name="Kozel, Lukas" userId="5faef357-946f-4c0e-bd5d-396a2e3cc0bf" providerId="ADAL" clId="{F164BCFC-AAD5-42FC-89A7-19D3037A56EB}" dt="2024-04-30T11:36:04.855" v="3334" actId="478"/>
          <ac:spMkLst>
            <pc:docMk/>
            <pc:sldMk cId="3403338960" sldId="538"/>
            <ac:spMk id="11" creationId="{518EB7D8-C9B3-3B5F-84DB-11EFC8CF2424}"/>
          </ac:spMkLst>
        </pc:spChg>
        <pc:spChg chg="add del mod">
          <ac:chgData name="Kozel, Lukas" userId="5faef357-946f-4c0e-bd5d-396a2e3cc0bf" providerId="ADAL" clId="{F164BCFC-AAD5-42FC-89A7-19D3037A56EB}" dt="2024-04-30T11:36:53.221" v="3353" actId="478"/>
          <ac:spMkLst>
            <pc:docMk/>
            <pc:sldMk cId="3403338960" sldId="538"/>
            <ac:spMk id="12" creationId="{57BADA82-DC96-E72E-F86B-A426511E827F}"/>
          </ac:spMkLst>
        </pc:spChg>
        <pc:spChg chg="add mod">
          <ac:chgData name="Kozel, Lukas" userId="5faef357-946f-4c0e-bd5d-396a2e3cc0bf" providerId="ADAL" clId="{F164BCFC-AAD5-42FC-89A7-19D3037A56EB}" dt="2024-04-30T11:41:22.345" v="3422" actId="1076"/>
          <ac:spMkLst>
            <pc:docMk/>
            <pc:sldMk cId="3403338960" sldId="538"/>
            <ac:spMk id="13" creationId="{35CD9DB4-7574-181E-C8E4-592C047D8995}"/>
          </ac:spMkLst>
        </pc:spChg>
        <pc:spChg chg="add del mod">
          <ac:chgData name="Kozel, Lukas" userId="5faef357-946f-4c0e-bd5d-396a2e3cc0bf" providerId="ADAL" clId="{F164BCFC-AAD5-42FC-89A7-19D3037A56EB}" dt="2024-04-30T11:41:23.745" v="3423" actId="478"/>
          <ac:spMkLst>
            <pc:docMk/>
            <pc:sldMk cId="3403338960" sldId="538"/>
            <ac:spMk id="14" creationId="{CB728679-A3E1-D6E8-02E2-FDC20633373B}"/>
          </ac:spMkLst>
        </pc:spChg>
        <pc:spChg chg="add del mod">
          <ac:chgData name="Kozel, Lukas" userId="5faef357-946f-4c0e-bd5d-396a2e3cc0bf" providerId="ADAL" clId="{F164BCFC-AAD5-42FC-89A7-19D3037A56EB}" dt="2024-04-30T11:41:23.745" v="3423" actId="478"/>
          <ac:spMkLst>
            <pc:docMk/>
            <pc:sldMk cId="3403338960" sldId="538"/>
            <ac:spMk id="15" creationId="{C54FEB94-F1F5-CC0E-A401-CF4B94BE8F67}"/>
          </ac:spMkLst>
        </pc:spChg>
        <pc:spChg chg="mod">
          <ac:chgData name="Kozel, Lukas" userId="5faef357-946f-4c0e-bd5d-396a2e3cc0bf" providerId="ADAL" clId="{F164BCFC-AAD5-42FC-89A7-19D3037A56EB}" dt="2024-04-30T11:29:31.272" v="2934"/>
          <ac:spMkLst>
            <pc:docMk/>
            <pc:sldMk cId="3403338960" sldId="538"/>
            <ac:spMk id="3803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1:29:31.272" v="2934"/>
          <ac:spMkLst>
            <pc:docMk/>
            <pc:sldMk cId="3403338960" sldId="538"/>
            <ac:spMk id="380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1:29:31.272" v="2934"/>
          <ac:spMkLst>
            <pc:docMk/>
            <pc:sldMk cId="3403338960" sldId="538"/>
            <ac:spMk id="3806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1:29:31.272" v="2934"/>
          <ac:spMkLst>
            <pc:docMk/>
            <pc:sldMk cId="3403338960" sldId="538"/>
            <ac:spMk id="3807" creationId="{00000000-0000-0000-0000-000000000000}"/>
          </ac:spMkLst>
        </pc:spChg>
        <pc:picChg chg="add mod">
          <ac:chgData name="Kozel, Lukas" userId="5faef357-946f-4c0e-bd5d-396a2e3cc0bf" providerId="ADAL" clId="{F164BCFC-AAD5-42FC-89A7-19D3037A56EB}" dt="2024-04-30T11:30:07.898" v="2943"/>
          <ac:picMkLst>
            <pc:docMk/>
            <pc:sldMk cId="3403338960" sldId="538"/>
            <ac:picMk id="4" creationId="{9678DF7D-A318-740C-D20A-FC4EC34D4247}"/>
          </ac:picMkLst>
        </pc:picChg>
        <pc:picChg chg="add mod">
          <ac:chgData name="Kozel, Lukas" userId="5faef357-946f-4c0e-bd5d-396a2e3cc0bf" providerId="ADAL" clId="{F164BCFC-AAD5-42FC-89A7-19D3037A56EB}" dt="2024-04-30T11:31:36.160" v="3003"/>
          <ac:picMkLst>
            <pc:docMk/>
            <pc:sldMk cId="3403338960" sldId="538"/>
            <ac:picMk id="8" creationId="{0DDA4CD7-78C5-A27E-F198-ED0E106E0965}"/>
          </ac:picMkLst>
        </pc:picChg>
        <pc:picChg chg="add mod">
          <ac:chgData name="Kozel, Lukas" userId="5faef357-946f-4c0e-bd5d-396a2e3cc0bf" providerId="ADAL" clId="{F164BCFC-AAD5-42FC-89A7-19D3037A56EB}" dt="2024-04-30T11:31:36.160" v="3003"/>
          <ac:picMkLst>
            <pc:docMk/>
            <pc:sldMk cId="3403338960" sldId="538"/>
            <ac:picMk id="9" creationId="{9F95A900-3D11-0DB7-EFC3-DFBA7D7B14BD}"/>
          </ac:picMkLst>
        </pc:picChg>
        <pc:picChg chg="add mod">
          <ac:chgData name="Kozel, Lukas" userId="5faef357-946f-4c0e-bd5d-396a2e3cc0bf" providerId="ADAL" clId="{F164BCFC-AAD5-42FC-89A7-19D3037A56EB}" dt="2024-04-30T11:31:36.160" v="3003"/>
          <ac:picMkLst>
            <pc:docMk/>
            <pc:sldMk cId="3403338960" sldId="538"/>
            <ac:picMk id="10" creationId="{8BB7B963-E2B1-DFAC-58BB-9B4A4FD309AE}"/>
          </ac:picMkLst>
        </pc:picChg>
      </pc:sldChg>
      <pc:sldChg chg="addSp delSp modSp add mod ord">
        <pc:chgData name="Kozel, Lukas" userId="5faef357-946f-4c0e-bd5d-396a2e3cc0bf" providerId="ADAL" clId="{F164BCFC-AAD5-42FC-89A7-19D3037A56EB}" dt="2024-04-30T11:52:24.411" v="3821"/>
        <pc:sldMkLst>
          <pc:docMk/>
          <pc:sldMk cId="2036222078" sldId="539"/>
        </pc:sldMkLst>
        <pc:spChg chg="add del mod">
          <ac:chgData name="Kozel, Lukas" userId="5faef357-946f-4c0e-bd5d-396a2e3cc0bf" providerId="ADAL" clId="{F164BCFC-AAD5-42FC-89A7-19D3037A56EB}" dt="2024-04-30T11:30:07.117" v="2942" actId="21"/>
          <ac:spMkLst>
            <pc:docMk/>
            <pc:sldMk cId="2036222078" sldId="539"/>
            <ac:spMk id="2" creationId="{CAA06BEC-3754-896B-8C6B-7BA87381330B}"/>
          </ac:spMkLst>
        </pc:spChg>
        <pc:spChg chg="del mod ord">
          <ac:chgData name="Kozel, Lukas" userId="5faef357-946f-4c0e-bd5d-396a2e3cc0bf" providerId="ADAL" clId="{F164BCFC-AAD5-42FC-89A7-19D3037A56EB}" dt="2024-04-30T11:40:36.545" v="3410" actId="478"/>
          <ac:spMkLst>
            <pc:docMk/>
            <pc:sldMk cId="2036222078" sldId="539"/>
            <ac:spMk id="2" creationId="{ECF714D6-0F1E-242B-F851-198197095C92}"/>
          </ac:spMkLst>
        </pc:spChg>
        <pc:spChg chg="add del mod">
          <ac:chgData name="Kozel, Lukas" userId="5faef357-946f-4c0e-bd5d-396a2e3cc0bf" providerId="ADAL" clId="{F164BCFC-AAD5-42FC-89A7-19D3037A56EB}" dt="2024-04-30T11:30:07.117" v="2942" actId="21"/>
          <ac:spMkLst>
            <pc:docMk/>
            <pc:sldMk cId="2036222078" sldId="539"/>
            <ac:spMk id="3" creationId="{A07E0308-1144-D23E-1EA0-D59C7208AB29}"/>
          </ac:spMkLst>
        </pc:spChg>
        <pc:spChg chg="mod ord">
          <ac:chgData name="Kozel, Lukas" userId="5faef357-946f-4c0e-bd5d-396a2e3cc0bf" providerId="ADAL" clId="{F164BCFC-AAD5-42FC-89A7-19D3037A56EB}" dt="2024-04-30T11:40:48.666" v="3412" actId="207"/>
          <ac:spMkLst>
            <pc:docMk/>
            <pc:sldMk cId="2036222078" sldId="539"/>
            <ac:spMk id="3" creationId="{EBF9FD0D-A419-36FB-6EBF-2536363D9700}"/>
          </ac:spMkLst>
        </pc:spChg>
        <pc:spChg chg="add del mod">
          <ac:chgData name="Kozel, Lukas" userId="5faef357-946f-4c0e-bd5d-396a2e3cc0bf" providerId="ADAL" clId="{F164BCFC-AAD5-42FC-89A7-19D3037A56EB}" dt="2024-04-30T11:30:07.117" v="2942" actId="21"/>
          <ac:spMkLst>
            <pc:docMk/>
            <pc:sldMk cId="2036222078" sldId="539"/>
            <ac:spMk id="5" creationId="{0AE1767C-C725-0C08-9387-59E127F7672A}"/>
          </ac:spMkLst>
        </pc:spChg>
        <pc:spChg chg="mod ord">
          <ac:chgData name="Kozel, Lukas" userId="5faef357-946f-4c0e-bd5d-396a2e3cc0bf" providerId="ADAL" clId="{F164BCFC-AAD5-42FC-89A7-19D3037A56EB}" dt="2024-04-30T11:41:14.367" v="3418" actId="1076"/>
          <ac:spMkLst>
            <pc:docMk/>
            <pc:sldMk cId="2036222078" sldId="539"/>
            <ac:spMk id="5" creationId="{889796D7-B9E3-4950-A794-041631328486}"/>
          </ac:spMkLst>
        </pc:spChg>
        <pc:spChg chg="mod ord">
          <ac:chgData name="Kozel, Lukas" userId="5faef357-946f-4c0e-bd5d-396a2e3cc0bf" providerId="ADAL" clId="{F164BCFC-AAD5-42FC-89A7-19D3037A56EB}" dt="2024-04-30T11:40:45.400" v="3411" actId="207"/>
          <ac:spMkLst>
            <pc:docMk/>
            <pc:sldMk cId="2036222078" sldId="539"/>
            <ac:spMk id="6" creationId="{0DE79EA9-6026-F723-B861-DDA8B1DAE81E}"/>
          </ac:spMkLst>
        </pc:spChg>
        <pc:spChg chg="mod ord">
          <ac:chgData name="Kozel, Lukas" userId="5faef357-946f-4c0e-bd5d-396a2e3cc0bf" providerId="ADAL" clId="{F164BCFC-AAD5-42FC-89A7-19D3037A56EB}" dt="2024-04-30T11:40:45.400" v="3411" actId="207"/>
          <ac:spMkLst>
            <pc:docMk/>
            <pc:sldMk cId="2036222078" sldId="539"/>
            <ac:spMk id="7" creationId="{0CE35846-0C51-A26E-A4F2-424C368F7002}"/>
          </ac:spMkLst>
        </pc:spChg>
        <pc:spChg chg="add mod ord">
          <ac:chgData name="Kozel, Lukas" userId="5faef357-946f-4c0e-bd5d-396a2e3cc0bf" providerId="ADAL" clId="{F164BCFC-AAD5-42FC-89A7-19D3037A56EB}" dt="2024-04-30T11:40:33.782" v="3370"/>
          <ac:spMkLst>
            <pc:docMk/>
            <pc:sldMk cId="2036222078" sldId="539"/>
            <ac:spMk id="11" creationId="{B8C44C75-8EE6-A4FF-C9DA-B208B1DCD6C7}"/>
          </ac:spMkLst>
        </pc:spChg>
        <pc:spChg chg="mod ord">
          <ac:chgData name="Kozel, Lukas" userId="5faef357-946f-4c0e-bd5d-396a2e3cc0bf" providerId="ADAL" clId="{F164BCFC-AAD5-42FC-89A7-19D3037A56EB}" dt="2024-04-30T11:41:14.367" v="3418" actId="1076"/>
          <ac:spMkLst>
            <pc:docMk/>
            <pc:sldMk cId="2036222078" sldId="539"/>
            <ac:spMk id="13" creationId="{35CD9DB4-7574-181E-C8E4-592C047D8995}"/>
          </ac:spMkLst>
        </pc:spChg>
        <pc:spChg chg="mod">
          <ac:chgData name="Kozel, Lukas" userId="5faef357-946f-4c0e-bd5d-396a2e3cc0bf" providerId="ADAL" clId="{F164BCFC-AAD5-42FC-89A7-19D3037A56EB}" dt="2024-04-30T11:29:34.255" v="2938" actId="27636"/>
          <ac:spMkLst>
            <pc:docMk/>
            <pc:sldMk cId="2036222078" sldId="539"/>
            <ac:spMk id="3803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1:29:34.255" v="2940" actId="27636"/>
          <ac:spMkLst>
            <pc:docMk/>
            <pc:sldMk cId="2036222078" sldId="539"/>
            <ac:spMk id="380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1:29:34.255" v="2939" actId="27636"/>
          <ac:spMkLst>
            <pc:docMk/>
            <pc:sldMk cId="2036222078" sldId="539"/>
            <ac:spMk id="3806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1:29:34.239" v="2937" actId="27636"/>
          <ac:spMkLst>
            <pc:docMk/>
            <pc:sldMk cId="2036222078" sldId="539"/>
            <ac:spMk id="3807" creationId="{00000000-0000-0000-0000-000000000000}"/>
          </ac:spMkLst>
        </pc:spChg>
        <pc:graphicFrameChg chg="add mod ord modVis replST">
          <ac:chgData name="Kozel, Lukas" userId="5faef357-946f-4c0e-bd5d-396a2e3cc0bf" providerId="ADAL" clId="{F164BCFC-AAD5-42FC-89A7-19D3037A56EB}" dt="2024-04-30T11:40:33.814" v="3409"/>
          <ac:graphicFrameMkLst>
            <pc:docMk/>
            <pc:sldMk cId="2036222078" sldId="539"/>
            <ac:graphicFrameMk id="14" creationId="{F4FD71F0-B5A9-57E0-E9CE-82D5802F612A}"/>
          </ac:graphicFrameMkLst>
        </pc:graphicFrameChg>
        <pc:picChg chg="add del mod">
          <ac:chgData name="Kozel, Lukas" userId="5faef357-946f-4c0e-bd5d-396a2e3cc0bf" providerId="ADAL" clId="{F164BCFC-AAD5-42FC-89A7-19D3037A56EB}" dt="2024-04-30T11:30:07.117" v="2942" actId="21"/>
          <ac:picMkLst>
            <pc:docMk/>
            <pc:sldMk cId="2036222078" sldId="539"/>
            <ac:picMk id="4" creationId="{78690B69-2345-BEDF-B88E-36777584243A}"/>
          </ac:picMkLst>
        </pc:picChg>
        <pc:picChg chg="del mod ord">
          <ac:chgData name="Kozel, Lukas" userId="5faef357-946f-4c0e-bd5d-396a2e3cc0bf" providerId="ADAL" clId="{F164BCFC-AAD5-42FC-89A7-19D3037A56EB}" dt="2024-04-30T11:40:36.545" v="3410" actId="478"/>
          <ac:picMkLst>
            <pc:docMk/>
            <pc:sldMk cId="2036222078" sldId="539"/>
            <ac:picMk id="4" creationId="{9678DF7D-A318-740C-D20A-FC4EC34D4247}"/>
          </ac:picMkLst>
        </pc:picChg>
        <pc:picChg chg="mod ord">
          <ac:chgData name="Kozel, Lukas" userId="5faef357-946f-4c0e-bd5d-396a2e3cc0bf" providerId="ADAL" clId="{F164BCFC-AAD5-42FC-89A7-19D3037A56EB}" dt="2024-04-30T11:41:05.781" v="3417" actId="14100"/>
          <ac:picMkLst>
            <pc:docMk/>
            <pc:sldMk cId="2036222078" sldId="539"/>
            <ac:picMk id="8" creationId="{0DDA4CD7-78C5-A27E-F198-ED0E106E0965}"/>
          </ac:picMkLst>
        </pc:picChg>
        <pc:picChg chg="mod ord">
          <ac:chgData name="Kozel, Lukas" userId="5faef357-946f-4c0e-bd5d-396a2e3cc0bf" providerId="ADAL" clId="{F164BCFC-AAD5-42FC-89A7-19D3037A56EB}" dt="2024-04-30T11:40:57.160" v="3415" actId="14100"/>
          <ac:picMkLst>
            <pc:docMk/>
            <pc:sldMk cId="2036222078" sldId="539"/>
            <ac:picMk id="9" creationId="{9F95A900-3D11-0DB7-EFC3-DFBA7D7B14BD}"/>
          </ac:picMkLst>
        </pc:picChg>
        <pc:picChg chg="mod ord">
          <ac:chgData name="Kozel, Lukas" userId="5faef357-946f-4c0e-bd5d-396a2e3cc0bf" providerId="ADAL" clId="{F164BCFC-AAD5-42FC-89A7-19D3037A56EB}" dt="2024-04-30T11:41:01.221" v="3416" actId="14100"/>
          <ac:picMkLst>
            <pc:docMk/>
            <pc:sldMk cId="2036222078" sldId="539"/>
            <ac:picMk id="10" creationId="{8BB7B963-E2B1-DFAC-58BB-9B4A4FD309AE}"/>
          </ac:picMkLst>
        </pc:picChg>
        <pc:picChg chg="add mod ord">
          <ac:chgData name="Kozel, Lukas" userId="5faef357-946f-4c0e-bd5d-396a2e3cc0bf" providerId="ADAL" clId="{F164BCFC-AAD5-42FC-89A7-19D3037A56EB}" dt="2024-04-30T11:40:33.782" v="3372"/>
          <ac:picMkLst>
            <pc:docMk/>
            <pc:sldMk cId="2036222078" sldId="539"/>
            <ac:picMk id="12" creationId="{1A8A88D0-4C3A-EF27-2FC4-99CC2623F05A}"/>
          </ac:picMkLst>
        </pc:picChg>
      </pc:sldChg>
      <pc:sldChg chg="new ord">
        <pc:chgData name="Kozel, Lukas" userId="5faef357-946f-4c0e-bd5d-396a2e3cc0bf" providerId="ADAL" clId="{F164BCFC-AAD5-42FC-89A7-19D3037A56EB}" dt="2024-04-30T11:52:24.411" v="3821"/>
        <pc:sldMkLst>
          <pc:docMk/>
          <pc:sldMk cId="880587117" sldId="540"/>
        </pc:sldMkLst>
      </pc:sldChg>
      <pc:sldChg chg="new del">
        <pc:chgData name="Kozel, Lukas" userId="5faef357-946f-4c0e-bd5d-396a2e3cc0bf" providerId="ADAL" clId="{F164BCFC-AAD5-42FC-89A7-19D3037A56EB}" dt="2024-04-30T11:51:28.218" v="3817" actId="47"/>
        <pc:sldMkLst>
          <pc:docMk/>
          <pc:sldMk cId="4158582106" sldId="540"/>
        </pc:sldMkLst>
      </pc:sldChg>
      <pc:sldChg chg="new ord">
        <pc:chgData name="Kozel, Lukas" userId="5faef357-946f-4c0e-bd5d-396a2e3cc0bf" providerId="ADAL" clId="{F164BCFC-AAD5-42FC-89A7-19D3037A56EB}" dt="2024-04-30T11:52:24.411" v="3821"/>
        <pc:sldMkLst>
          <pc:docMk/>
          <pc:sldMk cId="2529103113" sldId="541"/>
        </pc:sldMkLst>
      </pc:sldChg>
      <pc:sldChg chg="addSp delSp modSp new mod">
        <pc:chgData name="Kozel, Lukas" userId="5faef357-946f-4c0e-bd5d-396a2e3cc0bf" providerId="ADAL" clId="{F164BCFC-AAD5-42FC-89A7-19D3037A56EB}" dt="2024-04-30T13:25:06.581" v="4329" actId="478"/>
        <pc:sldMkLst>
          <pc:docMk/>
          <pc:sldMk cId="1905954502" sldId="542"/>
        </pc:sldMkLst>
        <pc:spChg chg="add del mod">
          <ac:chgData name="Kozel, Lukas" userId="5faef357-946f-4c0e-bd5d-396a2e3cc0bf" providerId="ADAL" clId="{F164BCFC-AAD5-42FC-89A7-19D3037A56EB}" dt="2024-04-30T13:13:54.019" v="3926" actId="478"/>
          <ac:spMkLst>
            <pc:docMk/>
            <pc:sldMk cId="1905954502" sldId="542"/>
            <ac:spMk id="2" creationId="{EE6ADF58-4F1B-152C-CA59-EF2387507FB4}"/>
          </ac:spMkLst>
        </pc:spChg>
        <pc:spChg chg="add mod ord">
          <ac:chgData name="Kozel, Lukas" userId="5faef357-946f-4c0e-bd5d-396a2e3cc0bf" providerId="ADAL" clId="{F164BCFC-AAD5-42FC-89A7-19D3037A56EB}" dt="2024-04-30T13:14:03.982" v="3967" actId="20577"/>
          <ac:spMkLst>
            <pc:docMk/>
            <pc:sldMk cId="1905954502" sldId="542"/>
            <ac:spMk id="3" creationId="{510B547D-1784-8301-7746-3D02D592020B}"/>
          </ac:spMkLst>
        </pc:spChg>
        <pc:spChg chg="add mod ord">
          <ac:chgData name="Kozel, Lukas" userId="5faef357-946f-4c0e-bd5d-396a2e3cc0bf" providerId="ADAL" clId="{F164BCFC-AAD5-42FC-89A7-19D3037A56EB}" dt="2024-04-30T13:13:56.173" v="3934"/>
          <ac:spMkLst>
            <pc:docMk/>
            <pc:sldMk cId="1905954502" sldId="542"/>
            <ac:spMk id="5" creationId="{1EA3AE05-5DFA-26C3-7699-FB0883CC03F4}"/>
          </ac:spMkLst>
        </pc:spChg>
        <pc:spChg chg="add del mod ord">
          <ac:chgData name="Kozel, Lukas" userId="5faef357-946f-4c0e-bd5d-396a2e3cc0bf" providerId="ADAL" clId="{F164BCFC-AAD5-42FC-89A7-19D3037A56EB}" dt="2024-04-30T13:25:06.581" v="4329" actId="478"/>
          <ac:spMkLst>
            <pc:docMk/>
            <pc:sldMk cId="1905954502" sldId="542"/>
            <ac:spMk id="6" creationId="{3828ADBC-5EE9-EC10-DC33-089DD3443EAF}"/>
          </ac:spMkLst>
        </pc:spChg>
        <pc:spChg chg="add del mod">
          <ac:chgData name="Kozel, Lukas" userId="5faef357-946f-4c0e-bd5d-396a2e3cc0bf" providerId="ADAL" clId="{F164BCFC-AAD5-42FC-89A7-19D3037A56EB}" dt="2024-04-30T13:13:38.273" v="3919" actId="478"/>
          <ac:spMkLst>
            <pc:docMk/>
            <pc:sldMk cId="1905954502" sldId="542"/>
            <ac:spMk id="7" creationId="{901B67ED-2FAC-958E-DDDD-3FE618E2BCD1}"/>
          </ac:spMkLst>
        </pc:spChg>
        <pc:spChg chg="add mod ord">
          <ac:chgData name="Kozel, Lukas" userId="5faef357-946f-4c0e-bd5d-396a2e3cc0bf" providerId="ADAL" clId="{F164BCFC-AAD5-42FC-89A7-19D3037A56EB}" dt="2024-04-30T13:13:56.173" v="3938"/>
          <ac:spMkLst>
            <pc:docMk/>
            <pc:sldMk cId="1905954502" sldId="542"/>
            <ac:spMk id="8" creationId="{FD37F6A4-3DA5-46F3-9CA6-1144A5139AA3}"/>
          </ac:spMkLst>
        </pc:spChg>
        <pc:spChg chg="add del mod">
          <ac:chgData name="Kozel, Lukas" userId="5faef357-946f-4c0e-bd5d-396a2e3cc0bf" providerId="ADAL" clId="{F164BCFC-AAD5-42FC-89A7-19D3037A56EB}" dt="2024-04-30T13:13:45.019" v="3921"/>
          <ac:spMkLst>
            <pc:docMk/>
            <pc:sldMk cId="1905954502" sldId="542"/>
            <ac:spMk id="9" creationId="{C3F026FE-01A8-FE05-21A1-9DB41BDF4D81}"/>
          </ac:spMkLst>
        </pc:spChg>
        <pc:spChg chg="add mod ord">
          <ac:chgData name="Kozel, Lukas" userId="5faef357-946f-4c0e-bd5d-396a2e3cc0bf" providerId="ADAL" clId="{F164BCFC-AAD5-42FC-89A7-19D3037A56EB}" dt="2024-04-30T13:13:56.173" v="3928"/>
          <ac:spMkLst>
            <pc:docMk/>
            <pc:sldMk cId="1905954502" sldId="542"/>
            <ac:spMk id="10" creationId="{63BF7DA0-382A-2FF2-A55F-6B4EA482FAD2}"/>
          </ac:spMkLst>
        </pc:spChg>
        <pc:spChg chg="add mod">
          <ac:chgData name="Kozel, Lukas" userId="5faef357-946f-4c0e-bd5d-396a2e3cc0bf" providerId="ADAL" clId="{F164BCFC-AAD5-42FC-89A7-19D3037A56EB}" dt="2024-04-30T13:15:15.721" v="3992" actId="207"/>
          <ac:spMkLst>
            <pc:docMk/>
            <pc:sldMk cId="1905954502" sldId="542"/>
            <ac:spMk id="13" creationId="{6C98D41E-9E2F-1843-BAAE-5080C85BDAC8}"/>
          </ac:spMkLst>
        </pc:spChg>
        <pc:spChg chg="add mod">
          <ac:chgData name="Kozel, Lukas" userId="5faef357-946f-4c0e-bd5d-396a2e3cc0bf" providerId="ADAL" clId="{F164BCFC-AAD5-42FC-89A7-19D3037A56EB}" dt="2024-04-30T13:25:03.484" v="4328" actId="14100"/>
          <ac:spMkLst>
            <pc:docMk/>
            <pc:sldMk cId="1905954502" sldId="542"/>
            <ac:spMk id="14" creationId="{877A522D-9864-EB43-538C-1F6138EB490D}"/>
          </ac:spMkLst>
        </pc:spChg>
        <pc:graphicFrameChg chg="add mod ord modVis replST">
          <ac:chgData name="Kozel, Lukas" userId="5faef357-946f-4c0e-bd5d-396a2e3cc0bf" providerId="ADAL" clId="{F164BCFC-AAD5-42FC-89A7-19D3037A56EB}" dt="2024-04-30T13:13:56.204" v="3955"/>
          <ac:graphicFrameMkLst>
            <pc:docMk/>
            <pc:sldMk cId="1905954502" sldId="542"/>
            <ac:graphicFrameMk id="11" creationId="{04225ABA-4E0A-F197-563B-D38A581692CD}"/>
          </ac:graphicFrameMkLst>
        </pc:graphicFrameChg>
        <pc:graphicFrameChg chg="add mod">
          <ac:chgData name="Kozel, Lukas" userId="5faef357-946f-4c0e-bd5d-396a2e3cc0bf" providerId="ADAL" clId="{F164BCFC-AAD5-42FC-89A7-19D3037A56EB}" dt="2024-04-30T13:16:08.439" v="4002" actId="404"/>
          <ac:graphicFrameMkLst>
            <pc:docMk/>
            <pc:sldMk cId="1905954502" sldId="542"/>
            <ac:graphicFrameMk id="12" creationId="{A186ECF3-A57F-53BB-7FE3-02E349DD2FD4}"/>
          </ac:graphicFrameMkLst>
        </pc:graphicFrameChg>
        <pc:picChg chg="add mod ord">
          <ac:chgData name="Kozel, Lukas" userId="5faef357-946f-4c0e-bd5d-396a2e3cc0bf" providerId="ADAL" clId="{F164BCFC-AAD5-42FC-89A7-19D3037A56EB}" dt="2024-04-30T13:13:56.173" v="3932"/>
          <ac:picMkLst>
            <pc:docMk/>
            <pc:sldMk cId="1905954502" sldId="542"/>
            <ac:picMk id="4" creationId="{6D1342D3-E288-569B-ACFA-E725F8382D9C}"/>
          </ac:picMkLst>
        </pc:picChg>
      </pc:sldChg>
      <pc:sldChg chg="addSp delSp modSp add del mod">
        <pc:chgData name="Kozel, Lukas" userId="5faef357-946f-4c0e-bd5d-396a2e3cc0bf" providerId="ADAL" clId="{F164BCFC-AAD5-42FC-89A7-19D3037A56EB}" dt="2024-04-30T13:16:25.146" v="4005" actId="47"/>
        <pc:sldMkLst>
          <pc:docMk/>
          <pc:sldMk cId="3351510827" sldId="543"/>
        </pc:sldMkLst>
        <pc:spChg chg="add del mod">
          <ac:chgData name="Kozel, Lukas" userId="5faef357-946f-4c0e-bd5d-396a2e3cc0bf" providerId="ADAL" clId="{F164BCFC-AAD5-42FC-89A7-19D3037A56EB}" dt="2024-04-30T13:13:21.629" v="3897" actId="21"/>
          <ac:spMkLst>
            <pc:docMk/>
            <pc:sldMk cId="3351510827" sldId="543"/>
            <ac:spMk id="2" creationId="{13B5BAA3-67CC-D139-34A0-A4BFDC3AA19B}"/>
          </ac:spMkLst>
        </pc:spChg>
        <pc:spChg chg="add del mod">
          <ac:chgData name="Kozel, Lukas" userId="5faef357-946f-4c0e-bd5d-396a2e3cc0bf" providerId="ADAL" clId="{F164BCFC-AAD5-42FC-89A7-19D3037A56EB}" dt="2024-04-30T13:13:51.319" v="3924" actId="21"/>
          <ac:spMkLst>
            <pc:docMk/>
            <pc:sldMk cId="3351510827" sldId="543"/>
            <ac:spMk id="3" creationId="{E69A0BD3-3CD9-B27F-9B6B-2D2C47E24BB7}"/>
          </ac:spMkLst>
        </pc:spChg>
        <pc:spChg chg="mod">
          <ac:chgData name="Kozel, Lukas" userId="5faef357-946f-4c0e-bd5d-396a2e3cc0bf" providerId="ADAL" clId="{F164BCFC-AAD5-42FC-89A7-19D3037A56EB}" dt="2024-04-30T13:12:15.162" v="3835" actId="27636"/>
          <ac:spMkLst>
            <pc:docMk/>
            <pc:sldMk cId="3351510827" sldId="543"/>
            <ac:spMk id="391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12:15.162" v="3837" actId="27636"/>
          <ac:spMkLst>
            <pc:docMk/>
            <pc:sldMk cId="3351510827" sldId="543"/>
            <ac:spMk id="391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12:15.162" v="3836" actId="27636"/>
          <ac:spMkLst>
            <pc:docMk/>
            <pc:sldMk cId="3351510827" sldId="543"/>
            <ac:spMk id="391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12:15.162" v="3838" actId="27636"/>
          <ac:spMkLst>
            <pc:docMk/>
            <pc:sldMk cId="3351510827" sldId="543"/>
            <ac:spMk id="3916" creationId="{00000000-0000-0000-0000-000000000000}"/>
          </ac:spMkLst>
        </pc:spChg>
      </pc:sldChg>
      <pc:sldChg chg="addSp delSp modSp add mod">
        <pc:chgData name="Kozel, Lukas" userId="5faef357-946f-4c0e-bd5d-396a2e3cc0bf" providerId="ADAL" clId="{F164BCFC-AAD5-42FC-89A7-19D3037A56EB}" dt="2024-04-30T13:24:56.297" v="4325" actId="21"/>
        <pc:sldMkLst>
          <pc:docMk/>
          <pc:sldMk cId="3807681243" sldId="544"/>
        </pc:sldMkLst>
        <pc:spChg chg="mod ord">
          <ac:chgData name="Kozel, Lukas" userId="5faef357-946f-4c0e-bd5d-396a2e3cc0bf" providerId="ADAL" clId="{F164BCFC-AAD5-42FC-89A7-19D3037A56EB}" dt="2024-04-30T13:24:20.198" v="4307"/>
          <ac:spMkLst>
            <pc:docMk/>
            <pc:sldMk cId="3807681243" sldId="544"/>
            <ac:spMk id="3" creationId="{510B547D-1784-8301-7746-3D02D592020B}"/>
          </ac:spMkLst>
        </pc:spChg>
        <pc:spChg chg="mod ord">
          <ac:chgData name="Kozel, Lukas" userId="5faef357-946f-4c0e-bd5d-396a2e3cc0bf" providerId="ADAL" clId="{F164BCFC-AAD5-42FC-89A7-19D3037A56EB}" dt="2024-04-30T13:24:25.847" v="4321" actId="207"/>
          <ac:spMkLst>
            <pc:docMk/>
            <pc:sldMk cId="3807681243" sldId="544"/>
            <ac:spMk id="5" creationId="{1EA3AE05-5DFA-26C3-7699-FB0883CC03F4}"/>
          </ac:spMkLst>
        </pc:spChg>
        <pc:spChg chg="add del mod ord">
          <ac:chgData name="Kozel, Lukas" userId="5faef357-946f-4c0e-bd5d-396a2e3cc0bf" providerId="ADAL" clId="{F164BCFC-AAD5-42FC-89A7-19D3037A56EB}" dt="2024-04-30T13:24:56.297" v="4325" actId="21"/>
          <ac:spMkLst>
            <pc:docMk/>
            <pc:sldMk cId="3807681243" sldId="544"/>
            <ac:spMk id="6" creationId="{3828ADBC-5EE9-EC10-DC33-089DD3443EAF}"/>
          </ac:spMkLst>
        </pc:spChg>
        <pc:spChg chg="add mod ord">
          <ac:chgData name="Kozel, Lukas" userId="5faef357-946f-4c0e-bd5d-396a2e3cc0bf" providerId="ADAL" clId="{F164BCFC-AAD5-42FC-89A7-19D3037A56EB}" dt="2024-04-30T13:24:20.198" v="4301"/>
          <ac:spMkLst>
            <pc:docMk/>
            <pc:sldMk cId="3807681243" sldId="544"/>
            <ac:spMk id="7" creationId="{8B4A6DC7-B44E-DDD0-4087-60BE7D834869}"/>
          </ac:spMkLst>
        </pc:spChg>
        <pc:spChg chg="mod ord">
          <ac:chgData name="Kozel, Lukas" userId="5faef357-946f-4c0e-bd5d-396a2e3cc0bf" providerId="ADAL" clId="{F164BCFC-AAD5-42FC-89A7-19D3037A56EB}" dt="2024-04-30T13:24:25.847" v="4321" actId="207"/>
          <ac:spMkLst>
            <pc:docMk/>
            <pc:sldMk cId="3807681243" sldId="544"/>
            <ac:spMk id="8" creationId="{FD37F6A4-3DA5-46F3-9CA6-1144A5139AA3}"/>
          </ac:spMkLst>
        </pc:spChg>
        <pc:spChg chg="mod ord">
          <ac:chgData name="Kozel, Lukas" userId="5faef357-946f-4c0e-bd5d-396a2e3cc0bf" providerId="ADAL" clId="{F164BCFC-AAD5-42FC-89A7-19D3037A56EB}" dt="2024-04-30T13:24:20.198" v="4305"/>
          <ac:spMkLst>
            <pc:docMk/>
            <pc:sldMk cId="3807681243" sldId="544"/>
            <ac:spMk id="10" creationId="{63BF7DA0-382A-2FF2-A55F-6B4EA482FAD2}"/>
          </ac:spMkLst>
        </pc:spChg>
        <pc:spChg chg="mod ord">
          <ac:chgData name="Kozel, Lukas" userId="5faef357-946f-4c0e-bd5d-396a2e3cc0bf" providerId="ADAL" clId="{F164BCFC-AAD5-42FC-89A7-19D3037A56EB}" dt="2024-04-30T13:24:20.198" v="4316"/>
          <ac:spMkLst>
            <pc:docMk/>
            <pc:sldMk cId="3807681243" sldId="544"/>
            <ac:spMk id="13" creationId="{6C98D41E-9E2F-1843-BAAE-5080C85BDAC8}"/>
          </ac:spMkLst>
        </pc:spChg>
        <pc:graphicFrameChg chg="mod">
          <ac:chgData name="Kozel, Lukas" userId="5faef357-946f-4c0e-bd5d-396a2e3cc0bf" providerId="ADAL" clId="{F164BCFC-AAD5-42FC-89A7-19D3037A56EB}" dt="2024-04-30T13:24:20.213" v="4320"/>
          <ac:graphicFrameMkLst>
            <pc:docMk/>
            <pc:sldMk cId="3807681243" sldId="544"/>
            <ac:graphicFrameMk id="11" creationId="{04225ABA-4E0A-F197-563B-D38A581692CD}"/>
          </ac:graphicFrameMkLst>
        </pc:graphicFrameChg>
        <pc:graphicFrameChg chg="mod">
          <ac:chgData name="Kozel, Lukas" userId="5faef357-946f-4c0e-bd5d-396a2e3cc0bf" providerId="ADAL" clId="{F164BCFC-AAD5-42FC-89A7-19D3037A56EB}" dt="2024-04-30T13:24:20.198" v="4314"/>
          <ac:graphicFrameMkLst>
            <pc:docMk/>
            <pc:sldMk cId="3807681243" sldId="544"/>
            <ac:graphicFrameMk id="12" creationId="{A186ECF3-A57F-53BB-7FE3-02E349DD2FD4}"/>
          </ac:graphicFrameMkLst>
        </pc:graphicFrameChg>
        <pc:picChg chg="add del mod">
          <ac:chgData name="Kozel, Lukas" userId="5faef357-946f-4c0e-bd5d-396a2e3cc0bf" providerId="ADAL" clId="{F164BCFC-AAD5-42FC-89A7-19D3037A56EB}" dt="2024-04-30T13:24:08.139" v="4298"/>
          <ac:picMkLst>
            <pc:docMk/>
            <pc:sldMk cId="3807681243" sldId="544"/>
            <ac:picMk id="2" creationId="{B6EFDE8B-5E32-072B-3292-165C9B276575}"/>
          </ac:picMkLst>
        </pc:picChg>
        <pc:picChg chg="del">
          <ac:chgData name="Kozel, Lukas" userId="5faef357-946f-4c0e-bd5d-396a2e3cc0bf" providerId="ADAL" clId="{F164BCFC-AAD5-42FC-89A7-19D3037A56EB}" dt="2024-04-30T13:22:26.303" v="4285" actId="478"/>
          <ac:picMkLst>
            <pc:docMk/>
            <pc:sldMk cId="3807681243" sldId="544"/>
            <ac:picMk id="4" creationId="{6D1342D3-E288-569B-ACFA-E725F8382D9C}"/>
          </ac:picMkLst>
        </pc:picChg>
        <pc:picChg chg="add mod ord">
          <ac:chgData name="Kozel, Lukas" userId="5faef357-946f-4c0e-bd5d-396a2e3cc0bf" providerId="ADAL" clId="{F164BCFC-AAD5-42FC-89A7-19D3037A56EB}" dt="2024-04-30T13:24:20.198" v="4303"/>
          <ac:picMkLst>
            <pc:docMk/>
            <pc:sldMk cId="3807681243" sldId="544"/>
            <ac:picMk id="9" creationId="{F41C6EA1-B6BF-425D-DCE6-697684564E09}"/>
          </ac:picMkLst>
        </pc:picChg>
      </pc:sldChg>
      <pc:sldChg chg="new">
        <pc:chgData name="Kozel, Lukas" userId="5faef357-946f-4c0e-bd5d-396a2e3cc0bf" providerId="ADAL" clId="{F164BCFC-AAD5-42FC-89A7-19D3037A56EB}" dt="2024-04-30T13:22:10.792" v="4281" actId="680"/>
        <pc:sldMkLst>
          <pc:docMk/>
          <pc:sldMk cId="3829386989" sldId="545"/>
        </pc:sldMkLst>
      </pc:sldChg>
      <pc:sldChg chg="new">
        <pc:chgData name="Kozel, Lukas" userId="5faef357-946f-4c0e-bd5d-396a2e3cc0bf" providerId="ADAL" clId="{F164BCFC-AAD5-42FC-89A7-19D3037A56EB}" dt="2024-04-30T13:31:11.769" v="4330" actId="680"/>
        <pc:sldMkLst>
          <pc:docMk/>
          <pc:sldMk cId="2484385049" sldId="546"/>
        </pc:sldMkLst>
      </pc:sldChg>
      <pc:sldChg chg="modSp add del mod">
        <pc:chgData name="Kozel, Lukas" userId="5faef357-946f-4c0e-bd5d-396a2e3cc0bf" providerId="ADAL" clId="{F164BCFC-AAD5-42FC-89A7-19D3037A56EB}" dt="2024-04-30T13:32:31.118" v="4403" actId="47"/>
        <pc:sldMkLst>
          <pc:docMk/>
          <pc:sldMk cId="0" sldId="547"/>
        </pc:sldMkLst>
        <pc:spChg chg="mod">
          <ac:chgData name="Kozel, Lukas" userId="5faef357-946f-4c0e-bd5d-396a2e3cc0bf" providerId="ADAL" clId="{F164BCFC-AAD5-42FC-89A7-19D3037A56EB}" dt="2024-04-30T13:31:12.513" v="4335" actId="27636"/>
          <ac:spMkLst>
            <pc:docMk/>
            <pc:sldMk cId="0" sldId="547"/>
            <ac:spMk id="396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1:12.513" v="4332" actId="27636"/>
          <ac:spMkLst>
            <pc:docMk/>
            <pc:sldMk cId="0" sldId="547"/>
            <ac:spMk id="397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1:12.513" v="4334" actId="27636"/>
          <ac:spMkLst>
            <pc:docMk/>
            <pc:sldMk cId="0" sldId="547"/>
            <ac:spMk id="397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1:12.513" v="4336" actId="27636"/>
          <ac:spMkLst>
            <pc:docMk/>
            <pc:sldMk cId="0" sldId="547"/>
            <ac:spMk id="3973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1:12.513" v="4333" actId="27636"/>
          <ac:spMkLst>
            <pc:docMk/>
            <pc:sldMk cId="0" sldId="547"/>
            <ac:spMk id="3974" creationId="{00000000-0000-0000-0000-000000000000}"/>
          </ac:spMkLst>
        </pc:spChg>
      </pc:sldChg>
      <pc:sldChg chg="addSp delSp modSp add mod">
        <pc:chgData name="Kozel, Lukas" userId="5faef357-946f-4c0e-bd5d-396a2e3cc0bf" providerId="ADAL" clId="{F164BCFC-AAD5-42FC-89A7-19D3037A56EB}" dt="2024-04-30T13:32:15.157" v="4402" actId="20577"/>
        <pc:sldMkLst>
          <pc:docMk/>
          <pc:sldMk cId="1501011593" sldId="548"/>
        </pc:sldMkLst>
        <pc:spChg chg="mod">
          <ac:chgData name="Kozel, Lukas" userId="5faef357-946f-4c0e-bd5d-396a2e3cc0bf" providerId="ADAL" clId="{F164BCFC-AAD5-42FC-89A7-19D3037A56EB}" dt="2024-04-30T13:32:15.157" v="4402" actId="20577"/>
          <ac:spMkLst>
            <pc:docMk/>
            <pc:sldMk cId="1501011593" sldId="548"/>
            <ac:spMk id="3" creationId="{510B547D-1784-8301-7746-3D02D592020B}"/>
          </ac:spMkLst>
        </pc:spChg>
        <pc:spChg chg="mod">
          <ac:chgData name="Kozel, Lukas" userId="5faef357-946f-4c0e-bd5d-396a2e3cc0bf" providerId="ADAL" clId="{F164BCFC-AAD5-42FC-89A7-19D3037A56EB}" dt="2024-04-30T13:31:40.119" v="4356" actId="20577"/>
          <ac:spMkLst>
            <pc:docMk/>
            <pc:sldMk cId="1501011593" sldId="548"/>
            <ac:spMk id="5" creationId="{1EA3AE05-5DFA-26C3-7699-FB0883CC03F4}"/>
          </ac:spMkLst>
        </pc:spChg>
        <pc:spChg chg="add mod">
          <ac:chgData name="Kozel, Lukas" userId="5faef357-946f-4c0e-bd5d-396a2e3cc0bf" providerId="ADAL" clId="{F164BCFC-AAD5-42FC-89A7-19D3037A56EB}" dt="2024-04-30T13:32:04.959" v="4399"/>
          <ac:spMkLst>
            <pc:docMk/>
            <pc:sldMk cId="1501011593" sldId="548"/>
            <ac:spMk id="6" creationId="{E1DA7EA8-B75A-1041-F53E-A1A04EA51E09}"/>
          </ac:spMkLst>
        </pc:spChg>
        <pc:spChg chg="add mod">
          <ac:chgData name="Kozel, Lukas" userId="5faef357-946f-4c0e-bd5d-396a2e3cc0bf" providerId="ADAL" clId="{F164BCFC-AAD5-42FC-89A7-19D3037A56EB}" dt="2024-04-30T13:32:04.959" v="4399"/>
          <ac:spMkLst>
            <pc:docMk/>
            <pc:sldMk cId="1501011593" sldId="548"/>
            <ac:spMk id="7" creationId="{3345FC6E-99DE-64E6-FB3C-9A2B49863552}"/>
          </ac:spMkLst>
        </pc:spChg>
        <pc:spChg chg="add mod">
          <ac:chgData name="Kozel, Lukas" userId="5faef357-946f-4c0e-bd5d-396a2e3cc0bf" providerId="ADAL" clId="{F164BCFC-AAD5-42FC-89A7-19D3037A56EB}" dt="2024-04-30T13:32:04.959" v="4399"/>
          <ac:spMkLst>
            <pc:docMk/>
            <pc:sldMk cId="1501011593" sldId="548"/>
            <ac:spMk id="9" creationId="{CE58B17A-A1F2-0BDD-B32C-E242F095CD99}"/>
          </ac:spMkLst>
        </pc:spChg>
        <pc:spChg chg="mod">
          <ac:chgData name="Kozel, Lukas" userId="5faef357-946f-4c0e-bd5d-396a2e3cc0bf" providerId="ADAL" clId="{F164BCFC-AAD5-42FC-89A7-19D3037A56EB}" dt="2024-04-30T13:31:51.409" v="4397" actId="20577"/>
          <ac:spMkLst>
            <pc:docMk/>
            <pc:sldMk cId="1501011593" sldId="548"/>
            <ac:spMk id="14" creationId="{877A522D-9864-EB43-538C-1F6138EB490D}"/>
          </ac:spMkLst>
        </pc:spChg>
        <pc:spChg chg="add mod">
          <ac:chgData name="Kozel, Lukas" userId="5faef357-946f-4c0e-bd5d-396a2e3cc0bf" providerId="ADAL" clId="{F164BCFC-AAD5-42FC-89A7-19D3037A56EB}" dt="2024-04-30T13:32:04.959" v="4399"/>
          <ac:spMkLst>
            <pc:docMk/>
            <pc:sldMk cId="1501011593" sldId="548"/>
            <ac:spMk id="15" creationId="{89C4DA45-70F4-F553-F93A-F0740D9D35AB}"/>
          </ac:spMkLst>
        </pc:spChg>
        <pc:spChg chg="add mod">
          <ac:chgData name="Kozel, Lukas" userId="5faef357-946f-4c0e-bd5d-396a2e3cc0bf" providerId="ADAL" clId="{F164BCFC-AAD5-42FC-89A7-19D3037A56EB}" dt="2024-04-30T13:32:04.959" v="4399"/>
          <ac:spMkLst>
            <pc:docMk/>
            <pc:sldMk cId="1501011593" sldId="548"/>
            <ac:spMk id="16" creationId="{8E345ECA-449F-59BE-D79E-EC0EDC5610E9}"/>
          </ac:spMkLst>
        </pc:spChg>
        <pc:spChg chg="add mod">
          <ac:chgData name="Kozel, Lukas" userId="5faef357-946f-4c0e-bd5d-396a2e3cc0bf" providerId="ADAL" clId="{F164BCFC-AAD5-42FC-89A7-19D3037A56EB}" dt="2024-04-30T13:32:04.959" v="4399"/>
          <ac:spMkLst>
            <pc:docMk/>
            <pc:sldMk cId="1501011593" sldId="548"/>
            <ac:spMk id="17" creationId="{4B6983EC-88A5-B8DB-62AE-FF7F536BD593}"/>
          </ac:spMkLst>
        </pc:spChg>
        <pc:graphicFrameChg chg="add mod">
          <ac:chgData name="Kozel, Lukas" userId="5faef357-946f-4c0e-bd5d-396a2e3cc0bf" providerId="ADAL" clId="{F164BCFC-AAD5-42FC-89A7-19D3037A56EB}" dt="2024-04-30T13:32:04.959" v="4399"/>
          <ac:graphicFrameMkLst>
            <pc:docMk/>
            <pc:sldMk cId="1501011593" sldId="548"/>
            <ac:graphicFrameMk id="2" creationId="{F84938B4-F934-A7D7-0A17-8BCCBA98B2BB}"/>
          </ac:graphicFrameMkLst>
        </pc:graphicFrameChg>
        <pc:graphicFrameChg chg="del">
          <ac:chgData name="Kozel, Lukas" userId="5faef357-946f-4c0e-bd5d-396a2e3cc0bf" providerId="ADAL" clId="{F164BCFC-AAD5-42FC-89A7-19D3037A56EB}" dt="2024-04-30T13:32:03.939" v="4398" actId="478"/>
          <ac:graphicFrameMkLst>
            <pc:docMk/>
            <pc:sldMk cId="1501011593" sldId="548"/>
            <ac:graphicFrameMk id="12" creationId="{A186ECF3-A57F-53BB-7FE3-02E349DD2FD4}"/>
          </ac:graphicFrameMkLst>
        </pc:graphicFrameChg>
      </pc:sldChg>
      <pc:sldChg chg="addSp delSp modSp add mod">
        <pc:chgData name="Kozel, Lukas" userId="5faef357-946f-4c0e-bd5d-396a2e3cc0bf" providerId="ADAL" clId="{F164BCFC-AAD5-42FC-89A7-19D3037A56EB}" dt="2024-05-01T16:43:57.398" v="7327"/>
        <pc:sldMkLst>
          <pc:docMk/>
          <pc:sldMk cId="3614815632" sldId="549"/>
        </pc:sldMkLst>
        <pc:spChg chg="mod ord">
          <ac:chgData name="Kozel, Lukas" userId="5faef357-946f-4c0e-bd5d-396a2e3cc0bf" providerId="ADAL" clId="{F164BCFC-AAD5-42FC-89A7-19D3037A56EB}" dt="2024-05-01T16:43:57.374" v="7302"/>
          <ac:spMkLst>
            <pc:docMk/>
            <pc:sldMk cId="3614815632" sldId="549"/>
            <ac:spMk id="3" creationId="{510B547D-1784-8301-7746-3D02D592020B}"/>
          </ac:spMkLst>
        </pc:spChg>
        <pc:spChg chg="mod ord">
          <ac:chgData name="Kozel, Lukas" userId="5faef357-946f-4c0e-bd5d-396a2e3cc0bf" providerId="ADAL" clId="{F164BCFC-AAD5-42FC-89A7-19D3037A56EB}" dt="2024-05-01T16:43:57.377" v="7304"/>
          <ac:spMkLst>
            <pc:docMk/>
            <pc:sldMk cId="3614815632" sldId="549"/>
            <ac:spMk id="5" creationId="{1EA3AE05-5DFA-26C3-7699-FB0883CC03F4}"/>
          </ac:spMkLst>
        </pc:spChg>
        <pc:spChg chg="mod ord">
          <ac:chgData name="Kozel, Lukas" userId="5faef357-946f-4c0e-bd5d-396a2e3cc0bf" providerId="ADAL" clId="{F164BCFC-AAD5-42FC-89A7-19D3037A56EB}" dt="2024-05-01T16:43:57.384" v="7313"/>
          <ac:spMkLst>
            <pc:docMk/>
            <pc:sldMk cId="3614815632" sldId="549"/>
            <ac:spMk id="6" creationId="{E1DA7EA8-B75A-1041-F53E-A1A04EA51E09}"/>
          </ac:spMkLst>
        </pc:spChg>
        <pc:spChg chg="mod ord">
          <ac:chgData name="Kozel, Lukas" userId="5faef357-946f-4c0e-bd5d-396a2e3cc0bf" providerId="ADAL" clId="{F164BCFC-AAD5-42FC-89A7-19D3037A56EB}" dt="2024-05-01T16:43:57.385" v="7315"/>
          <ac:spMkLst>
            <pc:docMk/>
            <pc:sldMk cId="3614815632" sldId="549"/>
            <ac:spMk id="7" creationId="{3345FC6E-99DE-64E6-FB3C-9A2B49863552}"/>
          </ac:spMkLst>
        </pc:spChg>
        <pc:spChg chg="mod ord">
          <ac:chgData name="Kozel, Lukas" userId="5faef357-946f-4c0e-bd5d-396a2e3cc0bf" providerId="ADAL" clId="{F164BCFC-AAD5-42FC-89A7-19D3037A56EB}" dt="2024-05-01T16:43:57.378" v="7306"/>
          <ac:spMkLst>
            <pc:docMk/>
            <pc:sldMk cId="3614815632" sldId="549"/>
            <ac:spMk id="8" creationId="{FD37F6A4-3DA5-46F3-9CA6-1144A5139AA3}"/>
          </ac:spMkLst>
        </pc:spChg>
        <pc:spChg chg="mod ord">
          <ac:chgData name="Kozel, Lukas" userId="5faef357-946f-4c0e-bd5d-396a2e3cc0bf" providerId="ADAL" clId="{F164BCFC-AAD5-42FC-89A7-19D3037A56EB}" dt="2024-05-01T16:43:57.387" v="7317"/>
          <ac:spMkLst>
            <pc:docMk/>
            <pc:sldMk cId="3614815632" sldId="549"/>
            <ac:spMk id="9" creationId="{CE58B17A-A1F2-0BDD-B32C-E242F095CD99}"/>
          </ac:spMkLst>
        </pc:spChg>
        <pc:spChg chg="mod ord">
          <ac:chgData name="Kozel, Lukas" userId="5faef357-946f-4c0e-bd5d-396a2e3cc0bf" providerId="ADAL" clId="{F164BCFC-AAD5-42FC-89A7-19D3037A56EB}" dt="2024-05-01T16:43:57.373" v="7300"/>
          <ac:spMkLst>
            <pc:docMk/>
            <pc:sldMk cId="3614815632" sldId="549"/>
            <ac:spMk id="10" creationId="{63BF7DA0-382A-2FF2-A55F-6B4EA482FAD2}"/>
          </ac:spMkLst>
        </pc:spChg>
        <pc:spChg chg="add del mod ord">
          <ac:chgData name="Kozel, Lukas" userId="5faef357-946f-4c0e-bd5d-396a2e3cc0bf" providerId="ADAL" clId="{F164BCFC-AAD5-42FC-89A7-19D3037A56EB}" dt="2024-05-01T16:43:53.842" v="7293" actId="478"/>
          <ac:spMkLst>
            <pc:docMk/>
            <pc:sldMk cId="3614815632" sldId="549"/>
            <ac:spMk id="12" creationId="{038CCC8B-ABBD-7605-4330-F761E1B9A56B}"/>
          </ac:spMkLst>
        </pc:spChg>
        <pc:spChg chg="mod ord">
          <ac:chgData name="Kozel, Lukas" userId="5faef357-946f-4c0e-bd5d-396a2e3cc0bf" providerId="ADAL" clId="{F164BCFC-AAD5-42FC-89A7-19D3037A56EB}" dt="2024-05-01T16:43:57.380" v="7308"/>
          <ac:spMkLst>
            <pc:docMk/>
            <pc:sldMk cId="3614815632" sldId="549"/>
            <ac:spMk id="13" creationId="{6C98D41E-9E2F-1843-BAAE-5080C85BDAC8}"/>
          </ac:spMkLst>
        </pc:spChg>
        <pc:spChg chg="mod ord">
          <ac:chgData name="Kozel, Lukas" userId="5faef357-946f-4c0e-bd5d-396a2e3cc0bf" providerId="ADAL" clId="{F164BCFC-AAD5-42FC-89A7-19D3037A56EB}" dt="2024-05-01T16:43:57.381" v="7310"/>
          <ac:spMkLst>
            <pc:docMk/>
            <pc:sldMk cId="3614815632" sldId="549"/>
            <ac:spMk id="14" creationId="{877A522D-9864-EB43-538C-1F6138EB490D}"/>
          </ac:spMkLst>
        </pc:spChg>
        <pc:spChg chg="mod ord">
          <ac:chgData name="Kozel, Lukas" userId="5faef357-946f-4c0e-bd5d-396a2e3cc0bf" providerId="ADAL" clId="{F164BCFC-AAD5-42FC-89A7-19D3037A56EB}" dt="2024-05-01T16:43:57.388" v="7319"/>
          <ac:spMkLst>
            <pc:docMk/>
            <pc:sldMk cId="3614815632" sldId="549"/>
            <ac:spMk id="15" creationId="{89C4DA45-70F4-F553-F93A-F0740D9D35AB}"/>
          </ac:spMkLst>
        </pc:spChg>
        <pc:spChg chg="mod ord">
          <ac:chgData name="Kozel, Lukas" userId="5faef357-946f-4c0e-bd5d-396a2e3cc0bf" providerId="ADAL" clId="{F164BCFC-AAD5-42FC-89A7-19D3037A56EB}" dt="2024-05-01T16:43:57.390" v="7321"/>
          <ac:spMkLst>
            <pc:docMk/>
            <pc:sldMk cId="3614815632" sldId="549"/>
            <ac:spMk id="16" creationId="{8E345ECA-449F-59BE-D79E-EC0EDC5610E9}"/>
          </ac:spMkLst>
        </pc:spChg>
        <pc:spChg chg="mod ord">
          <ac:chgData name="Kozel, Lukas" userId="5faef357-946f-4c0e-bd5d-396a2e3cc0bf" providerId="ADAL" clId="{F164BCFC-AAD5-42FC-89A7-19D3037A56EB}" dt="2024-05-01T16:43:57.391" v="7323"/>
          <ac:spMkLst>
            <pc:docMk/>
            <pc:sldMk cId="3614815632" sldId="549"/>
            <ac:spMk id="17" creationId="{4B6983EC-88A5-B8DB-62AE-FF7F536BD593}"/>
          </ac:spMkLst>
        </pc:spChg>
        <pc:spChg chg="add mod ord">
          <ac:chgData name="Kozel, Lukas" userId="5faef357-946f-4c0e-bd5d-396a2e3cc0bf" providerId="ADAL" clId="{F164BCFC-AAD5-42FC-89A7-19D3037A56EB}" dt="2024-05-01T16:43:57.368" v="7296"/>
          <ac:spMkLst>
            <pc:docMk/>
            <pc:sldMk cId="3614815632" sldId="549"/>
            <ac:spMk id="19" creationId="{59DB31AE-A0B5-523E-C121-4E5C47A485F3}"/>
          </ac:spMkLst>
        </pc:spChg>
        <pc:graphicFrameChg chg="mod">
          <ac:chgData name="Kozel, Lukas" userId="5faef357-946f-4c0e-bd5d-396a2e3cc0bf" providerId="ADAL" clId="{F164BCFC-AAD5-42FC-89A7-19D3037A56EB}" dt="2024-05-01T16:43:57.382" v="7311"/>
          <ac:graphicFrameMkLst>
            <pc:docMk/>
            <pc:sldMk cId="3614815632" sldId="549"/>
            <ac:graphicFrameMk id="2" creationId="{F84938B4-F934-A7D7-0A17-8BCCBA98B2BB}"/>
          </ac:graphicFrameMkLst>
        </pc:graphicFrameChg>
        <pc:graphicFrameChg chg="mod">
          <ac:chgData name="Kozel, Lukas" userId="5faef357-946f-4c0e-bd5d-396a2e3cc0bf" providerId="ADAL" clId="{F164BCFC-AAD5-42FC-89A7-19D3037A56EB}" dt="2024-05-01T16:43:57.398" v="7327"/>
          <ac:graphicFrameMkLst>
            <pc:docMk/>
            <pc:sldMk cId="3614815632" sldId="549"/>
            <ac:graphicFrameMk id="11" creationId="{04225ABA-4E0A-F197-563B-D38A581692CD}"/>
          </ac:graphicFrameMkLst>
        </pc:graphicFrameChg>
        <pc:picChg chg="del mod ord">
          <ac:chgData name="Kozel, Lukas" userId="5faef357-946f-4c0e-bd5d-396a2e3cc0bf" providerId="ADAL" clId="{F164BCFC-AAD5-42FC-89A7-19D3037A56EB}" dt="2024-04-30T13:32:45.239" v="4441" actId="478"/>
          <ac:picMkLst>
            <pc:docMk/>
            <pc:sldMk cId="3614815632" sldId="549"/>
            <ac:picMk id="4" creationId="{6D1342D3-E288-569B-ACFA-E725F8382D9C}"/>
          </ac:picMkLst>
        </pc:picChg>
        <pc:picChg chg="add mod ord">
          <ac:chgData name="Kozel, Lukas" userId="5faef357-946f-4c0e-bd5d-396a2e3cc0bf" providerId="ADAL" clId="{F164BCFC-AAD5-42FC-89A7-19D3037A56EB}" dt="2024-05-01T16:43:57.371" v="7298"/>
          <ac:picMkLst>
            <pc:docMk/>
            <pc:sldMk cId="3614815632" sldId="549"/>
            <ac:picMk id="18" creationId="{13F11BAA-EFB2-D629-7F7B-ABA5DFD8E160}"/>
          </ac:picMkLst>
        </pc:picChg>
      </pc:sldChg>
      <pc:sldChg chg="new">
        <pc:chgData name="Kozel, Lukas" userId="5faef357-946f-4c0e-bd5d-396a2e3cc0bf" providerId="ADAL" clId="{F164BCFC-AAD5-42FC-89A7-19D3037A56EB}" dt="2024-04-30T13:35:14.815" v="4571" actId="680"/>
        <pc:sldMkLst>
          <pc:docMk/>
          <pc:sldMk cId="4111854736" sldId="550"/>
        </pc:sldMkLst>
      </pc:sldChg>
      <pc:sldChg chg="new">
        <pc:chgData name="Kozel, Lukas" userId="5faef357-946f-4c0e-bd5d-396a2e3cc0bf" providerId="ADAL" clId="{F164BCFC-AAD5-42FC-89A7-19D3037A56EB}" dt="2024-04-30T13:35:17.744" v="4572" actId="680"/>
        <pc:sldMkLst>
          <pc:docMk/>
          <pc:sldMk cId="1045355471" sldId="551"/>
        </pc:sldMkLst>
      </pc:sldChg>
      <pc:sldChg chg="addSp delSp modSp new mod">
        <pc:chgData name="Kozel, Lukas" userId="5faef357-946f-4c0e-bd5d-396a2e3cc0bf" providerId="ADAL" clId="{F164BCFC-AAD5-42FC-89A7-19D3037A56EB}" dt="2024-04-30T13:51:24.406" v="5401" actId="14100"/>
        <pc:sldMkLst>
          <pc:docMk/>
          <pc:sldMk cId="2921818508" sldId="552"/>
        </pc:sldMkLst>
        <pc:spChg chg="add mod ord">
          <ac:chgData name="Kozel, Lukas" userId="5faef357-946f-4c0e-bd5d-396a2e3cc0bf" providerId="ADAL" clId="{F164BCFC-AAD5-42FC-89A7-19D3037A56EB}" dt="2024-04-30T13:47:59.212" v="5231"/>
          <ac:spMkLst>
            <pc:docMk/>
            <pc:sldMk cId="2921818508" sldId="552"/>
            <ac:spMk id="2" creationId="{2FF2B133-076A-F9B3-0317-473EA822598F}"/>
          </ac:spMkLst>
        </pc:spChg>
        <pc:spChg chg="add mod ord">
          <ac:chgData name="Kozel, Lukas" userId="5faef357-946f-4c0e-bd5d-396a2e3cc0bf" providerId="ADAL" clId="{F164BCFC-AAD5-42FC-89A7-19D3037A56EB}" dt="2024-04-30T13:47:59.212" v="5235"/>
          <ac:spMkLst>
            <pc:docMk/>
            <pc:sldMk cId="2921818508" sldId="552"/>
            <ac:spMk id="4" creationId="{5E9C4C72-411C-6C2D-0D98-72E8AA5C0BA8}"/>
          </ac:spMkLst>
        </pc:spChg>
        <pc:spChg chg="add mod ord">
          <ac:chgData name="Kozel, Lukas" userId="5faef357-946f-4c0e-bd5d-396a2e3cc0bf" providerId="ADAL" clId="{F164BCFC-AAD5-42FC-89A7-19D3037A56EB}" dt="2024-04-30T13:47:59.212" v="5237"/>
          <ac:spMkLst>
            <pc:docMk/>
            <pc:sldMk cId="2921818508" sldId="552"/>
            <ac:spMk id="5" creationId="{6AC405A5-B012-B954-D314-78324606B368}"/>
          </ac:spMkLst>
        </pc:spChg>
        <pc:spChg chg="add del mod ord">
          <ac:chgData name="Kozel, Lukas" userId="5faef357-946f-4c0e-bd5d-396a2e3cc0bf" providerId="ADAL" clId="{F164BCFC-AAD5-42FC-89A7-19D3037A56EB}" dt="2024-04-30T13:47:59.212" v="5239"/>
          <ac:spMkLst>
            <pc:docMk/>
            <pc:sldMk cId="2921818508" sldId="552"/>
            <ac:spMk id="6" creationId="{4D7B602B-3891-8966-C331-7E4CF9EFD022}"/>
          </ac:spMkLst>
        </pc:spChg>
        <pc:spChg chg="add del mod ord">
          <ac:chgData name="Kozel, Lukas" userId="5faef357-946f-4c0e-bd5d-396a2e3cc0bf" providerId="ADAL" clId="{F164BCFC-AAD5-42FC-89A7-19D3037A56EB}" dt="2024-04-30T13:47:59.212" v="5241"/>
          <ac:spMkLst>
            <pc:docMk/>
            <pc:sldMk cId="2921818508" sldId="552"/>
            <ac:spMk id="7" creationId="{54C5937C-4093-896C-9D49-A4371A6B30FA}"/>
          </ac:spMkLst>
        </pc:spChg>
        <pc:spChg chg="add del mod ord">
          <ac:chgData name="Kozel, Lukas" userId="5faef357-946f-4c0e-bd5d-396a2e3cc0bf" providerId="ADAL" clId="{F164BCFC-AAD5-42FC-89A7-19D3037A56EB}" dt="2024-04-30T13:47:59.212" v="5243"/>
          <ac:spMkLst>
            <pc:docMk/>
            <pc:sldMk cId="2921818508" sldId="552"/>
            <ac:spMk id="8" creationId="{A3563D09-CD6B-3DE8-E916-089182D6BC99}"/>
          </ac:spMkLst>
        </pc:spChg>
        <pc:spChg chg="add del mod ord">
          <ac:chgData name="Kozel, Lukas" userId="5faef357-946f-4c0e-bd5d-396a2e3cc0bf" providerId="ADAL" clId="{F164BCFC-AAD5-42FC-89A7-19D3037A56EB}" dt="2024-04-30T13:47:59.212" v="5245"/>
          <ac:spMkLst>
            <pc:docMk/>
            <pc:sldMk cId="2921818508" sldId="552"/>
            <ac:spMk id="9" creationId="{356A49C3-B84C-3922-529A-BBA7330D4CA9}"/>
          </ac:spMkLst>
        </pc:spChg>
        <pc:spChg chg="add del mod ord">
          <ac:chgData name="Kozel, Lukas" userId="5faef357-946f-4c0e-bd5d-396a2e3cc0bf" providerId="ADAL" clId="{F164BCFC-AAD5-42FC-89A7-19D3037A56EB}" dt="2024-04-30T13:47:59.212" v="5247"/>
          <ac:spMkLst>
            <pc:docMk/>
            <pc:sldMk cId="2921818508" sldId="552"/>
            <ac:spMk id="10" creationId="{BA3D3FA3-A76F-977A-5FB2-3853A16702B7}"/>
          </ac:spMkLst>
        </pc:spChg>
        <pc:spChg chg="add del mod ord">
          <ac:chgData name="Kozel, Lukas" userId="5faef357-946f-4c0e-bd5d-396a2e3cc0bf" providerId="ADAL" clId="{F164BCFC-AAD5-42FC-89A7-19D3037A56EB}" dt="2024-04-30T13:47:59.212" v="5249"/>
          <ac:spMkLst>
            <pc:docMk/>
            <pc:sldMk cId="2921818508" sldId="552"/>
            <ac:spMk id="11" creationId="{C866317E-56DD-673E-A4E4-410545869E34}"/>
          </ac:spMkLst>
        </pc:spChg>
        <pc:spChg chg="add del mod ord">
          <ac:chgData name="Kozel, Lukas" userId="5faef357-946f-4c0e-bd5d-396a2e3cc0bf" providerId="ADAL" clId="{F164BCFC-AAD5-42FC-89A7-19D3037A56EB}" dt="2024-04-30T13:47:59.224" v="5251"/>
          <ac:spMkLst>
            <pc:docMk/>
            <pc:sldMk cId="2921818508" sldId="552"/>
            <ac:spMk id="12" creationId="{7F52E1C4-01C7-EA5E-A759-C07E45CE071D}"/>
          </ac:spMkLst>
        </pc:spChg>
        <pc:spChg chg="add del mod ord">
          <ac:chgData name="Kozel, Lukas" userId="5faef357-946f-4c0e-bd5d-396a2e3cc0bf" providerId="ADAL" clId="{F164BCFC-AAD5-42FC-89A7-19D3037A56EB}" dt="2024-04-30T13:47:59.224" v="5253"/>
          <ac:spMkLst>
            <pc:docMk/>
            <pc:sldMk cId="2921818508" sldId="552"/>
            <ac:spMk id="13" creationId="{AA7F3523-FC8A-9988-905E-0B50C66C7613}"/>
          </ac:spMkLst>
        </pc:spChg>
        <pc:spChg chg="add del mod ord">
          <ac:chgData name="Kozel, Lukas" userId="5faef357-946f-4c0e-bd5d-396a2e3cc0bf" providerId="ADAL" clId="{F164BCFC-AAD5-42FC-89A7-19D3037A56EB}" dt="2024-04-30T13:47:59.224" v="5255"/>
          <ac:spMkLst>
            <pc:docMk/>
            <pc:sldMk cId="2921818508" sldId="552"/>
            <ac:spMk id="14" creationId="{EFCBCC88-D1EF-E72C-34BA-FB5B13FFE3CE}"/>
          </ac:spMkLst>
        </pc:spChg>
        <pc:spChg chg="add del mod ord">
          <ac:chgData name="Kozel, Lukas" userId="5faef357-946f-4c0e-bd5d-396a2e3cc0bf" providerId="ADAL" clId="{F164BCFC-AAD5-42FC-89A7-19D3037A56EB}" dt="2024-04-30T13:39:07.015" v="4775" actId="478"/>
          <ac:spMkLst>
            <pc:docMk/>
            <pc:sldMk cId="2921818508" sldId="552"/>
            <ac:spMk id="16" creationId="{B0028AFB-9E47-329A-281A-0A823552405C}"/>
          </ac:spMkLst>
        </pc:spChg>
        <pc:spChg chg="add mod ord">
          <ac:chgData name="Kozel, Lukas" userId="5faef357-946f-4c0e-bd5d-396a2e3cc0bf" providerId="ADAL" clId="{F164BCFC-AAD5-42FC-89A7-19D3037A56EB}" dt="2024-04-30T13:47:59.224" v="5257"/>
          <ac:spMkLst>
            <pc:docMk/>
            <pc:sldMk cId="2921818508" sldId="552"/>
            <ac:spMk id="18" creationId="{090DB0BE-688F-1D57-DE50-0BDF93F76294}"/>
          </ac:spMkLst>
        </pc:spChg>
        <pc:spChg chg="add mod ord">
          <ac:chgData name="Kozel, Lukas" userId="5faef357-946f-4c0e-bd5d-396a2e3cc0bf" providerId="ADAL" clId="{F164BCFC-AAD5-42FC-89A7-19D3037A56EB}" dt="2024-04-30T13:47:59.224" v="5259"/>
          <ac:spMkLst>
            <pc:docMk/>
            <pc:sldMk cId="2921818508" sldId="552"/>
            <ac:spMk id="19" creationId="{E0BDF633-5A7E-AE7A-6E63-629DA9BFCE34}"/>
          </ac:spMkLst>
        </pc:spChg>
        <pc:spChg chg="add mod ord">
          <ac:chgData name="Kozel, Lukas" userId="5faef357-946f-4c0e-bd5d-396a2e3cc0bf" providerId="ADAL" clId="{F164BCFC-AAD5-42FC-89A7-19D3037A56EB}" dt="2024-04-30T13:47:59.224" v="5261"/>
          <ac:spMkLst>
            <pc:docMk/>
            <pc:sldMk cId="2921818508" sldId="552"/>
            <ac:spMk id="20" creationId="{9BD816A0-F932-5BAB-E56F-6D84A251AFBC}"/>
          </ac:spMkLst>
        </pc:spChg>
        <pc:spChg chg="add mod ord">
          <ac:chgData name="Kozel, Lukas" userId="5faef357-946f-4c0e-bd5d-396a2e3cc0bf" providerId="ADAL" clId="{F164BCFC-AAD5-42FC-89A7-19D3037A56EB}" dt="2024-04-30T13:51:12.937" v="5398" actId="1076"/>
          <ac:spMkLst>
            <pc:docMk/>
            <pc:sldMk cId="2921818508" sldId="552"/>
            <ac:spMk id="21" creationId="{8E486361-2332-A732-F0F9-4E117C4728DE}"/>
          </ac:spMkLst>
        </pc:spChg>
        <pc:spChg chg="add mod ord">
          <ac:chgData name="Kozel, Lukas" userId="5faef357-946f-4c0e-bd5d-396a2e3cc0bf" providerId="ADAL" clId="{F164BCFC-AAD5-42FC-89A7-19D3037A56EB}" dt="2024-04-30T13:51:12.937" v="5398" actId="1076"/>
          <ac:spMkLst>
            <pc:docMk/>
            <pc:sldMk cId="2921818508" sldId="552"/>
            <ac:spMk id="22" creationId="{85F747C2-C2CF-4D6A-FD23-68B398A1718A}"/>
          </ac:spMkLst>
        </pc:spChg>
        <pc:spChg chg="add mod ord">
          <ac:chgData name="Kozel, Lukas" userId="5faef357-946f-4c0e-bd5d-396a2e3cc0bf" providerId="ADAL" clId="{F164BCFC-AAD5-42FC-89A7-19D3037A56EB}" dt="2024-04-30T13:51:12.937" v="5398" actId="1076"/>
          <ac:spMkLst>
            <pc:docMk/>
            <pc:sldMk cId="2921818508" sldId="552"/>
            <ac:spMk id="23" creationId="{79683452-5630-89A9-B84A-B8C4C7468129}"/>
          </ac:spMkLst>
        </pc:spChg>
        <pc:spChg chg="add mod ord">
          <ac:chgData name="Kozel, Lukas" userId="5faef357-946f-4c0e-bd5d-396a2e3cc0bf" providerId="ADAL" clId="{F164BCFC-AAD5-42FC-89A7-19D3037A56EB}" dt="2024-04-30T13:51:12.937" v="5398" actId="1076"/>
          <ac:spMkLst>
            <pc:docMk/>
            <pc:sldMk cId="2921818508" sldId="552"/>
            <ac:spMk id="24" creationId="{4188DBC4-ADAC-04E6-D32C-AFCB15E23B3A}"/>
          </ac:spMkLst>
        </pc:spChg>
        <pc:spChg chg="add del mod">
          <ac:chgData name="Kozel, Lukas" userId="5faef357-946f-4c0e-bd5d-396a2e3cc0bf" providerId="ADAL" clId="{F164BCFC-AAD5-42FC-89A7-19D3037A56EB}" dt="2024-04-30T13:47:48.155" v="5087"/>
          <ac:spMkLst>
            <pc:docMk/>
            <pc:sldMk cId="2921818508" sldId="552"/>
            <ac:spMk id="25" creationId="{5D2FEA5B-7609-B475-A958-DA7286C8108F}"/>
          </ac:spMkLst>
        </pc:spChg>
        <pc:spChg chg="add del mod">
          <ac:chgData name="Kozel, Lukas" userId="5faef357-946f-4c0e-bd5d-396a2e3cc0bf" providerId="ADAL" clId="{F164BCFC-AAD5-42FC-89A7-19D3037A56EB}" dt="2024-04-30T13:47:48.155" v="5087"/>
          <ac:spMkLst>
            <pc:docMk/>
            <pc:sldMk cId="2921818508" sldId="552"/>
            <ac:spMk id="26" creationId="{697B4197-4C8F-65C7-90D5-71EBFC3703D8}"/>
          </ac:spMkLst>
        </pc:spChg>
        <pc:spChg chg="mod ord">
          <ac:chgData name="Kozel, Lukas" userId="5faef357-946f-4c0e-bd5d-396a2e3cc0bf" providerId="ADAL" clId="{F164BCFC-AAD5-42FC-89A7-19D3037A56EB}" dt="2024-04-30T13:48:09.487" v="5277" actId="1076"/>
          <ac:spMkLst>
            <pc:docMk/>
            <pc:sldMk cId="2921818508" sldId="552"/>
            <ac:spMk id="27" creationId="{A0E069F2-96BE-D532-7CEC-32BEE3CF2135}"/>
          </ac:spMkLst>
        </pc:spChg>
        <pc:spChg chg="add mod">
          <ac:chgData name="Kozel, Lukas" userId="5faef357-946f-4c0e-bd5d-396a2e3cc0bf" providerId="ADAL" clId="{F164BCFC-AAD5-42FC-89A7-19D3037A56EB}" dt="2024-04-30T13:51:12.937" v="5398" actId="1076"/>
          <ac:spMkLst>
            <pc:docMk/>
            <pc:sldMk cId="2921818508" sldId="552"/>
            <ac:spMk id="28" creationId="{90E15E53-54BA-14B0-C47C-FD704B7A3828}"/>
          </ac:spMkLst>
        </pc:spChg>
        <pc:spChg chg="add mod">
          <ac:chgData name="Kozel, Lukas" userId="5faef357-946f-4c0e-bd5d-396a2e3cc0bf" providerId="ADAL" clId="{F164BCFC-AAD5-42FC-89A7-19D3037A56EB}" dt="2024-04-30T13:51:12.937" v="5398" actId="1076"/>
          <ac:spMkLst>
            <pc:docMk/>
            <pc:sldMk cId="2921818508" sldId="552"/>
            <ac:spMk id="29" creationId="{ECC6C478-4156-C2C7-04BB-438E86A7A565}"/>
          </ac:spMkLst>
        </pc:spChg>
        <pc:spChg chg="add mod">
          <ac:chgData name="Kozel, Lukas" userId="5faef357-946f-4c0e-bd5d-396a2e3cc0bf" providerId="ADAL" clId="{F164BCFC-AAD5-42FC-89A7-19D3037A56EB}" dt="2024-04-30T13:51:12.937" v="5398" actId="1076"/>
          <ac:spMkLst>
            <pc:docMk/>
            <pc:sldMk cId="2921818508" sldId="552"/>
            <ac:spMk id="30" creationId="{AE1C691B-9A20-D514-4FC4-A416DE3ECF3F}"/>
          </ac:spMkLst>
        </pc:spChg>
        <pc:spChg chg="add mod">
          <ac:chgData name="Kozel, Lukas" userId="5faef357-946f-4c0e-bd5d-396a2e3cc0bf" providerId="ADAL" clId="{F164BCFC-AAD5-42FC-89A7-19D3037A56EB}" dt="2024-04-30T13:51:12.937" v="5398" actId="1076"/>
          <ac:spMkLst>
            <pc:docMk/>
            <pc:sldMk cId="2921818508" sldId="552"/>
            <ac:spMk id="31" creationId="{08016303-3A62-11FE-5BA3-8BDB77CD6CD5}"/>
          </ac:spMkLst>
        </pc:spChg>
        <pc:spChg chg="add del mod">
          <ac:chgData name="Kozel, Lukas" userId="5faef357-946f-4c0e-bd5d-396a2e3cc0bf" providerId="ADAL" clId="{F164BCFC-AAD5-42FC-89A7-19D3037A56EB}" dt="2024-04-30T13:48:34.200" v="5293" actId="478"/>
          <ac:spMkLst>
            <pc:docMk/>
            <pc:sldMk cId="2921818508" sldId="552"/>
            <ac:spMk id="32" creationId="{82C3F36C-595B-4B58-FAB0-72F55C67E591}"/>
          </ac:spMkLst>
        </pc:spChg>
        <pc:spChg chg="add mod">
          <ac:chgData name="Kozel, Lukas" userId="5faef357-946f-4c0e-bd5d-396a2e3cc0bf" providerId="ADAL" clId="{F164BCFC-AAD5-42FC-89A7-19D3037A56EB}" dt="2024-04-30T13:51:24.406" v="5401" actId="14100"/>
          <ac:spMkLst>
            <pc:docMk/>
            <pc:sldMk cId="2921818508" sldId="552"/>
            <ac:spMk id="33" creationId="{F0DAA482-3E95-E775-8187-532337F9A80B}"/>
          </ac:spMkLst>
        </pc:spChg>
        <pc:spChg chg="add mod">
          <ac:chgData name="Kozel, Lukas" userId="5faef357-946f-4c0e-bd5d-396a2e3cc0bf" providerId="ADAL" clId="{F164BCFC-AAD5-42FC-89A7-19D3037A56EB}" dt="2024-04-30T13:51:12.937" v="5398" actId="1076"/>
          <ac:spMkLst>
            <pc:docMk/>
            <pc:sldMk cId="2921818508" sldId="552"/>
            <ac:spMk id="34" creationId="{C67ACF5F-B5C1-EFA0-FA7B-6F11584524A3}"/>
          </ac:spMkLst>
        </pc:spChg>
        <pc:spChg chg="add mod">
          <ac:chgData name="Kozel, Lukas" userId="5faef357-946f-4c0e-bd5d-396a2e3cc0bf" providerId="ADAL" clId="{F164BCFC-AAD5-42FC-89A7-19D3037A56EB}" dt="2024-04-30T13:51:12.937" v="5398" actId="1076"/>
          <ac:spMkLst>
            <pc:docMk/>
            <pc:sldMk cId="2921818508" sldId="552"/>
            <ac:spMk id="35" creationId="{7DCF7D2E-FF54-800E-5BFA-6A113645D331}"/>
          </ac:spMkLst>
        </pc:spChg>
        <pc:spChg chg="add del mod">
          <ac:chgData name="Kozel, Lukas" userId="5faef357-946f-4c0e-bd5d-396a2e3cc0bf" providerId="ADAL" clId="{F164BCFC-AAD5-42FC-89A7-19D3037A56EB}" dt="2024-04-30T13:50:03.697" v="5372" actId="478"/>
          <ac:spMkLst>
            <pc:docMk/>
            <pc:sldMk cId="2921818508" sldId="552"/>
            <ac:spMk id="36" creationId="{A4FE2F98-E415-F950-8F8A-DD8958304F1D}"/>
          </ac:spMkLst>
        </pc:spChg>
        <pc:spChg chg="add del mod">
          <ac:chgData name="Kozel, Lukas" userId="5faef357-946f-4c0e-bd5d-396a2e3cc0bf" providerId="ADAL" clId="{F164BCFC-AAD5-42FC-89A7-19D3037A56EB}" dt="2024-04-30T13:50:03.697" v="5372" actId="478"/>
          <ac:spMkLst>
            <pc:docMk/>
            <pc:sldMk cId="2921818508" sldId="552"/>
            <ac:spMk id="37" creationId="{1E252746-B2C1-ED33-BE39-F1EA19B8EC43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0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0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0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0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06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07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0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0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1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1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1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1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16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17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1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1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2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2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29.284" v="4594"/>
          <ac:spMkLst>
            <pc:docMk/>
            <pc:sldMk cId="2921818508" sldId="552"/>
            <ac:spMk id="4022" creationId="{00000000-0000-0000-0000-000000000000}"/>
          </ac:spMkLst>
        </pc:spChg>
        <pc:graphicFrameChg chg="add mod ord modVis replST">
          <ac:chgData name="Kozel, Lukas" userId="5faef357-946f-4c0e-bd5d-396a2e3cc0bf" providerId="ADAL" clId="{F164BCFC-AAD5-42FC-89A7-19D3037A56EB}" dt="2024-04-30T13:47:59.228" v="5273"/>
          <ac:graphicFrameMkLst>
            <pc:docMk/>
            <pc:sldMk cId="2921818508" sldId="552"/>
            <ac:graphicFrameMk id="17" creationId="{8F3AEACA-A0E0-D43E-10B8-54ACEC0F772E}"/>
          </ac:graphicFrameMkLst>
        </pc:graphicFrameChg>
        <pc:picChg chg="add mod ord">
          <ac:chgData name="Kozel, Lukas" userId="5faef357-946f-4c0e-bd5d-396a2e3cc0bf" providerId="ADAL" clId="{F164BCFC-AAD5-42FC-89A7-19D3037A56EB}" dt="2024-04-30T13:47:59.212" v="5233"/>
          <ac:picMkLst>
            <pc:docMk/>
            <pc:sldMk cId="2921818508" sldId="552"/>
            <ac:picMk id="3" creationId="{C72F1D5A-6EFC-67DA-C569-8648D49AEA72}"/>
          </ac:picMkLst>
        </pc:picChg>
        <pc:picChg chg="add mod ord">
          <ac:chgData name="Kozel, Lukas" userId="5faef357-946f-4c0e-bd5d-396a2e3cc0bf" providerId="ADAL" clId="{F164BCFC-AAD5-42FC-89A7-19D3037A56EB}" dt="2024-04-30T13:47:59.212" v="5227"/>
          <ac:picMkLst>
            <pc:docMk/>
            <pc:sldMk cId="2921818508" sldId="552"/>
            <ac:picMk id="15" creationId="{0E87E3CA-83BB-E9E3-9A5C-B9DB1B8D0E78}"/>
          </ac:picMkLst>
        </pc:picChg>
      </pc:sldChg>
      <pc:sldChg chg="addSp delSp modSp add del mod">
        <pc:chgData name="Kozel, Lukas" userId="5faef357-946f-4c0e-bd5d-396a2e3cc0bf" providerId="ADAL" clId="{F164BCFC-AAD5-42FC-89A7-19D3037A56EB}" dt="2024-04-30T13:54:13.837" v="5581" actId="47"/>
        <pc:sldMkLst>
          <pc:docMk/>
          <pc:sldMk cId="0" sldId="553"/>
        </pc:sldMkLst>
        <pc:spChg chg="add del mod">
          <ac:chgData name="Kozel, Lukas" userId="5faef357-946f-4c0e-bd5d-396a2e3cc0bf" providerId="ADAL" clId="{F164BCFC-AAD5-42FC-89A7-19D3037A56EB}" dt="2024-04-30T13:37:44.111" v="4656" actId="21"/>
          <ac:spMkLst>
            <pc:docMk/>
            <pc:sldMk cId="0" sldId="553"/>
            <ac:spMk id="2" creationId="{328D10CE-0A49-5175-CC96-DF9040EB65C0}"/>
          </ac:spMkLst>
        </pc:spChg>
        <pc:spChg chg="add del mod">
          <ac:chgData name="Kozel, Lukas" userId="5faef357-946f-4c0e-bd5d-396a2e3cc0bf" providerId="ADAL" clId="{F164BCFC-AAD5-42FC-89A7-19D3037A56EB}" dt="2024-04-30T13:53:00.711" v="5438" actId="21"/>
          <ac:spMkLst>
            <pc:docMk/>
            <pc:sldMk cId="0" sldId="553"/>
            <ac:spMk id="2" creationId="{7AB84E05-C872-42C1-1AC2-87B3606E66AB}"/>
          </ac:spMkLst>
        </pc:spChg>
        <pc:spChg chg="add del mod">
          <ac:chgData name="Kozel, Lukas" userId="5faef357-946f-4c0e-bd5d-396a2e3cc0bf" providerId="ADAL" clId="{F164BCFC-AAD5-42FC-89A7-19D3037A56EB}" dt="2024-04-30T13:37:44.111" v="4656" actId="21"/>
          <ac:spMkLst>
            <pc:docMk/>
            <pc:sldMk cId="0" sldId="553"/>
            <ac:spMk id="3" creationId="{46AF8EB8-482C-981C-9D9A-2D019DDC838F}"/>
          </ac:spMkLst>
        </pc:spChg>
        <pc:spChg chg="add del mod">
          <ac:chgData name="Kozel, Lukas" userId="5faef357-946f-4c0e-bd5d-396a2e3cc0bf" providerId="ADAL" clId="{F164BCFC-AAD5-42FC-89A7-19D3037A56EB}" dt="2024-04-30T13:37:44.111" v="4656" actId="21"/>
          <ac:spMkLst>
            <pc:docMk/>
            <pc:sldMk cId="0" sldId="553"/>
            <ac:spMk id="4" creationId="{16E738D6-225E-9C2D-A3A0-996771721C90}"/>
          </ac:spMkLst>
        </pc:spChg>
        <pc:spChg chg="add del mod">
          <ac:chgData name="Kozel, Lukas" userId="5faef357-946f-4c0e-bd5d-396a2e3cc0bf" providerId="ADAL" clId="{F164BCFC-AAD5-42FC-89A7-19D3037A56EB}" dt="2024-04-30T13:37:44.111" v="4656" actId="21"/>
          <ac:spMkLst>
            <pc:docMk/>
            <pc:sldMk cId="0" sldId="553"/>
            <ac:spMk id="5" creationId="{81D07625-F592-B3D7-3C20-1F7C8D63EF1F}"/>
          </ac:spMkLst>
        </pc:spChg>
        <pc:spChg chg="add del mod">
          <ac:chgData name="Kozel, Lukas" userId="5faef357-946f-4c0e-bd5d-396a2e3cc0bf" providerId="ADAL" clId="{F164BCFC-AAD5-42FC-89A7-19D3037A56EB}" dt="2024-04-30T13:37:44.111" v="4656" actId="21"/>
          <ac:spMkLst>
            <pc:docMk/>
            <pc:sldMk cId="0" sldId="553"/>
            <ac:spMk id="6" creationId="{99D1C7C9-A3B4-017D-EF4F-2EB9EEB7FC39}"/>
          </ac:spMkLst>
        </pc:spChg>
        <pc:spChg chg="add del mod">
          <ac:chgData name="Kozel, Lukas" userId="5faef357-946f-4c0e-bd5d-396a2e3cc0bf" providerId="ADAL" clId="{F164BCFC-AAD5-42FC-89A7-19D3037A56EB}" dt="2024-04-30T13:37:44.111" v="4656" actId="21"/>
          <ac:spMkLst>
            <pc:docMk/>
            <pc:sldMk cId="0" sldId="553"/>
            <ac:spMk id="7" creationId="{4A4904BB-D92A-45D7-88CC-63F91466D53C}"/>
          </ac:spMkLst>
        </pc:spChg>
        <pc:spChg chg="add del mod">
          <ac:chgData name="Kozel, Lukas" userId="5faef357-946f-4c0e-bd5d-396a2e3cc0bf" providerId="ADAL" clId="{F164BCFC-AAD5-42FC-89A7-19D3037A56EB}" dt="2024-04-30T13:37:44.111" v="4656" actId="21"/>
          <ac:spMkLst>
            <pc:docMk/>
            <pc:sldMk cId="0" sldId="553"/>
            <ac:spMk id="8" creationId="{095464BB-9938-A471-E032-EA27784D9294}"/>
          </ac:spMkLst>
        </pc:spChg>
        <pc:spChg chg="add del mod">
          <ac:chgData name="Kozel, Lukas" userId="5faef357-946f-4c0e-bd5d-396a2e3cc0bf" providerId="ADAL" clId="{F164BCFC-AAD5-42FC-89A7-19D3037A56EB}" dt="2024-04-30T13:37:44.111" v="4656" actId="21"/>
          <ac:spMkLst>
            <pc:docMk/>
            <pc:sldMk cId="0" sldId="553"/>
            <ac:spMk id="9" creationId="{7989B610-2A24-2ED5-76D4-FFC8CE16B9CA}"/>
          </ac:spMkLst>
        </pc:spChg>
        <pc:spChg chg="add del mod">
          <ac:chgData name="Kozel, Lukas" userId="5faef357-946f-4c0e-bd5d-396a2e3cc0bf" providerId="ADAL" clId="{F164BCFC-AAD5-42FC-89A7-19D3037A56EB}" dt="2024-04-30T13:37:44.111" v="4656" actId="21"/>
          <ac:spMkLst>
            <pc:docMk/>
            <pc:sldMk cId="0" sldId="553"/>
            <ac:spMk id="10" creationId="{6E747D5E-C1D3-EB0F-1F19-3ED998A1166B}"/>
          </ac:spMkLst>
        </pc:spChg>
        <pc:spChg chg="add del mod">
          <ac:chgData name="Kozel, Lukas" userId="5faef357-946f-4c0e-bd5d-396a2e3cc0bf" providerId="ADAL" clId="{F164BCFC-AAD5-42FC-89A7-19D3037A56EB}" dt="2024-04-30T13:44:57.710" v="4960" actId="478"/>
          <ac:spMkLst>
            <pc:docMk/>
            <pc:sldMk cId="0" sldId="553"/>
            <ac:spMk id="11" creationId="{9ACF28DF-8ACD-A0AB-293B-314828D8EBB5}"/>
          </ac:spMkLst>
        </pc:spChg>
        <pc:spChg chg="add del mod">
          <ac:chgData name="Kozel, Lukas" userId="5faef357-946f-4c0e-bd5d-396a2e3cc0bf" providerId="ADAL" clId="{F164BCFC-AAD5-42FC-89A7-19D3037A56EB}" dt="2024-04-30T13:44:57.710" v="4960" actId="478"/>
          <ac:spMkLst>
            <pc:docMk/>
            <pc:sldMk cId="0" sldId="553"/>
            <ac:spMk id="12" creationId="{3DEDB4BC-1281-9E98-A91B-D995F94728E7}"/>
          </ac:spMkLst>
        </pc:spChg>
        <pc:spChg chg="add del mod">
          <ac:chgData name="Kozel, Lukas" userId="5faef357-946f-4c0e-bd5d-396a2e3cc0bf" providerId="ADAL" clId="{F164BCFC-AAD5-42FC-89A7-19D3037A56EB}" dt="2024-04-30T13:47:00.943" v="5063" actId="21"/>
          <ac:spMkLst>
            <pc:docMk/>
            <pc:sldMk cId="0" sldId="553"/>
            <ac:spMk id="13" creationId="{BDE45C80-3DC5-A80A-8150-FAE89C4F7EC1}"/>
          </ac:spMkLst>
        </pc:spChg>
        <pc:spChg chg="add del mod">
          <ac:chgData name="Kozel, Lukas" userId="5faef357-946f-4c0e-bd5d-396a2e3cc0bf" providerId="ADAL" clId="{F164BCFC-AAD5-42FC-89A7-19D3037A56EB}" dt="2024-04-30T13:47:00.943" v="5063" actId="21"/>
          <ac:spMkLst>
            <pc:docMk/>
            <pc:sldMk cId="0" sldId="553"/>
            <ac:spMk id="14" creationId="{D2C2FA8E-5CF0-6C5D-99BF-AD2FA7FF7D97}"/>
          </ac:spMkLst>
        </pc:spChg>
        <pc:spChg chg="add del mod">
          <ac:chgData name="Kozel, Lukas" userId="5faef357-946f-4c0e-bd5d-396a2e3cc0bf" providerId="ADAL" clId="{F164BCFC-AAD5-42FC-89A7-19D3037A56EB}" dt="2024-04-30T13:47:00.943" v="5063" actId="21"/>
          <ac:spMkLst>
            <pc:docMk/>
            <pc:sldMk cId="0" sldId="553"/>
            <ac:spMk id="15" creationId="{60881204-D7CC-A816-0F9D-3655CB04E5EF}"/>
          </ac:spMkLst>
        </pc:spChg>
        <pc:spChg chg="mod">
          <ac:chgData name="Kozel, Lukas" userId="5faef357-946f-4c0e-bd5d-396a2e3cc0bf" providerId="ADAL" clId="{F164BCFC-AAD5-42FC-89A7-19D3037A56EB}" dt="2024-04-30T13:36:47.773" v="4608" actId="27636"/>
          <ac:spMkLst>
            <pc:docMk/>
            <pc:sldMk cId="0" sldId="553"/>
            <ac:spMk id="400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73" v="4605" actId="27636"/>
          <ac:spMkLst>
            <pc:docMk/>
            <pc:sldMk cId="0" sldId="553"/>
            <ac:spMk id="400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89" v="4609" actId="27636"/>
          <ac:spMkLst>
            <pc:docMk/>
            <pc:sldMk cId="0" sldId="553"/>
            <ac:spMk id="400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89" v="4610" actId="27636"/>
          <ac:spMkLst>
            <pc:docMk/>
            <pc:sldMk cId="0" sldId="553"/>
            <ac:spMk id="400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59" v="4599" actId="27636"/>
          <ac:spMkLst>
            <pc:docMk/>
            <pc:sldMk cId="0" sldId="553"/>
            <ac:spMk id="4006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59" v="4601" actId="27636"/>
          <ac:spMkLst>
            <pc:docMk/>
            <pc:sldMk cId="0" sldId="553"/>
            <ac:spMk id="4007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59" v="4602" actId="27636"/>
          <ac:spMkLst>
            <pc:docMk/>
            <pc:sldMk cId="0" sldId="553"/>
            <ac:spMk id="400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94" v="4613" actId="27636"/>
          <ac:spMkLst>
            <pc:docMk/>
            <pc:sldMk cId="0" sldId="553"/>
            <ac:spMk id="400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73" v="4603" actId="27636"/>
          <ac:spMkLst>
            <pc:docMk/>
            <pc:sldMk cId="0" sldId="553"/>
            <ac:spMk id="401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59" v="4600" actId="27636"/>
          <ac:spMkLst>
            <pc:docMk/>
            <pc:sldMk cId="0" sldId="553"/>
            <ac:spMk id="401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73" v="4604" actId="27636"/>
          <ac:spMkLst>
            <pc:docMk/>
            <pc:sldMk cId="0" sldId="553"/>
            <ac:spMk id="401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73" v="4606" actId="27636"/>
          <ac:spMkLst>
            <pc:docMk/>
            <pc:sldMk cId="0" sldId="553"/>
            <ac:spMk id="401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73" v="4607" actId="27636"/>
          <ac:spMkLst>
            <pc:docMk/>
            <pc:sldMk cId="0" sldId="553"/>
            <ac:spMk id="4016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94" v="4611" actId="27636"/>
          <ac:spMkLst>
            <pc:docMk/>
            <pc:sldMk cId="0" sldId="553"/>
            <ac:spMk id="4017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805" v="4615" actId="27636"/>
          <ac:spMkLst>
            <pc:docMk/>
            <pc:sldMk cId="0" sldId="553"/>
            <ac:spMk id="401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94" v="4612" actId="27636"/>
          <ac:spMkLst>
            <pc:docMk/>
            <pc:sldMk cId="0" sldId="553"/>
            <ac:spMk id="401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94" v="4614" actId="27636"/>
          <ac:spMkLst>
            <pc:docMk/>
            <pc:sldMk cId="0" sldId="553"/>
            <ac:spMk id="402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42" v="4597" actId="27636"/>
          <ac:spMkLst>
            <pc:docMk/>
            <pc:sldMk cId="0" sldId="553"/>
            <ac:spMk id="402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36:47.742" v="4598" actId="27636"/>
          <ac:spMkLst>
            <pc:docMk/>
            <pc:sldMk cId="0" sldId="553"/>
            <ac:spMk id="4022" creationId="{00000000-0000-0000-0000-000000000000}"/>
          </ac:spMkLst>
        </pc:spChg>
        <pc:spChg chg="del">
          <ac:chgData name="Kozel, Lukas" userId="5faef357-946f-4c0e-bd5d-396a2e3cc0bf" providerId="ADAL" clId="{F164BCFC-AAD5-42FC-89A7-19D3037A56EB}" dt="2024-04-30T13:47:00.943" v="5063" actId="21"/>
          <ac:spMkLst>
            <pc:docMk/>
            <pc:sldMk cId="0" sldId="553"/>
            <ac:spMk id="4023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80" v="5412" actId="27636"/>
          <ac:spMkLst>
            <pc:docMk/>
            <pc:sldMk cId="0" sldId="553"/>
            <ac:spMk id="402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64" v="5407" actId="27636"/>
          <ac:spMkLst>
            <pc:docMk/>
            <pc:sldMk cId="0" sldId="553"/>
            <ac:spMk id="403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99" v="5420" actId="27636"/>
          <ac:spMkLst>
            <pc:docMk/>
            <pc:sldMk cId="0" sldId="553"/>
            <ac:spMk id="403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80" v="5414" actId="27636"/>
          <ac:spMkLst>
            <pc:docMk/>
            <pc:sldMk cId="0" sldId="553"/>
            <ac:spMk id="4033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64" v="5408" actId="27636"/>
          <ac:spMkLst>
            <pc:docMk/>
            <pc:sldMk cId="0" sldId="553"/>
            <ac:spMk id="403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80" v="5417" actId="27636"/>
          <ac:spMkLst>
            <pc:docMk/>
            <pc:sldMk cId="0" sldId="553"/>
            <ac:spMk id="403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80" v="5415" actId="27636"/>
          <ac:spMkLst>
            <pc:docMk/>
            <pc:sldMk cId="0" sldId="553"/>
            <ac:spMk id="4036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64" v="5410" actId="27636"/>
          <ac:spMkLst>
            <pc:docMk/>
            <pc:sldMk cId="0" sldId="553"/>
            <ac:spMk id="4037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80" v="5411" actId="27636"/>
          <ac:spMkLst>
            <pc:docMk/>
            <pc:sldMk cId="0" sldId="553"/>
            <ac:spMk id="403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99" v="5419" actId="27636"/>
          <ac:spMkLst>
            <pc:docMk/>
            <pc:sldMk cId="0" sldId="553"/>
            <ac:spMk id="403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80" v="5416" actId="27636"/>
          <ac:spMkLst>
            <pc:docMk/>
            <pc:sldMk cId="0" sldId="553"/>
            <ac:spMk id="404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95" v="5418" actId="27636"/>
          <ac:spMkLst>
            <pc:docMk/>
            <pc:sldMk cId="0" sldId="553"/>
            <ac:spMk id="404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99" v="5421" actId="27636"/>
          <ac:spMkLst>
            <pc:docMk/>
            <pc:sldMk cId="0" sldId="553"/>
            <ac:spMk id="4043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99" v="5422" actId="27636"/>
          <ac:spMkLst>
            <pc:docMk/>
            <pc:sldMk cId="0" sldId="553"/>
            <ac:spMk id="404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48" v="5403" actId="27636"/>
          <ac:spMkLst>
            <pc:docMk/>
            <pc:sldMk cId="0" sldId="553"/>
            <ac:spMk id="4045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48" v="5404" actId="27636"/>
          <ac:spMkLst>
            <pc:docMk/>
            <pc:sldMk cId="0" sldId="553"/>
            <ac:spMk id="4046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64" v="5405" actId="27636"/>
          <ac:spMkLst>
            <pc:docMk/>
            <pc:sldMk cId="0" sldId="553"/>
            <ac:spMk id="4047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64" v="5406" actId="27636"/>
          <ac:spMkLst>
            <pc:docMk/>
            <pc:sldMk cId="0" sldId="553"/>
            <ac:spMk id="404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64" v="5409" actId="27636"/>
          <ac:spMkLst>
            <pc:docMk/>
            <pc:sldMk cId="0" sldId="553"/>
            <ac:spMk id="404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3:51:42.180" v="5413" actId="27636"/>
          <ac:spMkLst>
            <pc:docMk/>
            <pc:sldMk cId="0" sldId="553"/>
            <ac:spMk id="4050" creationId="{00000000-0000-0000-0000-000000000000}"/>
          </ac:spMkLst>
        </pc:spChg>
      </pc:sldChg>
      <pc:sldChg chg="addSp delSp modSp add mod">
        <pc:chgData name="Kozel, Lukas" userId="5faef357-946f-4c0e-bd5d-396a2e3cc0bf" providerId="ADAL" clId="{F164BCFC-AAD5-42FC-89A7-19D3037A56EB}" dt="2024-04-30T13:54:11.387" v="5580" actId="1076"/>
        <pc:sldMkLst>
          <pc:docMk/>
          <pc:sldMk cId="3295595766" sldId="554"/>
        </pc:sldMkLst>
        <pc:spChg chg="mod ord">
          <ac:chgData name="Kozel, Lukas" userId="5faef357-946f-4c0e-bd5d-396a2e3cc0bf" providerId="ADAL" clId="{F164BCFC-AAD5-42FC-89A7-19D3037A56EB}" dt="2024-04-30T13:54:00.565" v="5523"/>
          <ac:spMkLst>
            <pc:docMk/>
            <pc:sldMk cId="3295595766" sldId="554"/>
            <ac:spMk id="2" creationId="{2FF2B133-076A-F9B3-0317-473EA822598F}"/>
          </ac:spMkLst>
        </pc:spChg>
        <pc:spChg chg="mod ord">
          <ac:chgData name="Kozel, Lukas" userId="5faef357-946f-4c0e-bd5d-396a2e3cc0bf" providerId="ADAL" clId="{F164BCFC-AAD5-42FC-89A7-19D3037A56EB}" dt="2024-04-30T13:54:00.565" v="5527"/>
          <ac:spMkLst>
            <pc:docMk/>
            <pc:sldMk cId="3295595766" sldId="554"/>
            <ac:spMk id="4" creationId="{5E9C4C72-411C-6C2D-0D98-72E8AA5C0BA8}"/>
          </ac:spMkLst>
        </pc:spChg>
        <pc:spChg chg="mod ord">
          <ac:chgData name="Kozel, Lukas" userId="5faef357-946f-4c0e-bd5d-396a2e3cc0bf" providerId="ADAL" clId="{F164BCFC-AAD5-42FC-89A7-19D3037A56EB}" dt="2024-04-30T13:54:00.565" v="5529"/>
          <ac:spMkLst>
            <pc:docMk/>
            <pc:sldMk cId="3295595766" sldId="554"/>
            <ac:spMk id="5" creationId="{6AC405A5-B012-B954-D314-78324606B368}"/>
          </ac:spMkLst>
        </pc:spChg>
        <pc:spChg chg="mod ord">
          <ac:chgData name="Kozel, Lukas" userId="5faef357-946f-4c0e-bd5d-396a2e3cc0bf" providerId="ADAL" clId="{F164BCFC-AAD5-42FC-89A7-19D3037A56EB}" dt="2024-04-30T13:54:11.387" v="5580" actId="1076"/>
          <ac:spMkLst>
            <pc:docMk/>
            <pc:sldMk cId="3295595766" sldId="554"/>
            <ac:spMk id="6" creationId="{4D7B602B-3891-8966-C331-7E4CF9EFD022}"/>
          </ac:spMkLst>
        </pc:spChg>
        <pc:spChg chg="mod ord">
          <ac:chgData name="Kozel, Lukas" userId="5faef357-946f-4c0e-bd5d-396a2e3cc0bf" providerId="ADAL" clId="{F164BCFC-AAD5-42FC-89A7-19D3037A56EB}" dt="2024-04-30T13:54:11.387" v="5580" actId="1076"/>
          <ac:spMkLst>
            <pc:docMk/>
            <pc:sldMk cId="3295595766" sldId="554"/>
            <ac:spMk id="7" creationId="{54C5937C-4093-896C-9D49-A4371A6B30FA}"/>
          </ac:spMkLst>
        </pc:spChg>
        <pc:spChg chg="mod ord">
          <ac:chgData name="Kozel, Lukas" userId="5faef357-946f-4c0e-bd5d-396a2e3cc0bf" providerId="ADAL" clId="{F164BCFC-AAD5-42FC-89A7-19D3037A56EB}" dt="2024-04-30T13:54:11.387" v="5580" actId="1076"/>
          <ac:spMkLst>
            <pc:docMk/>
            <pc:sldMk cId="3295595766" sldId="554"/>
            <ac:spMk id="8" creationId="{A3563D09-CD6B-3DE8-E916-089182D6BC99}"/>
          </ac:spMkLst>
        </pc:spChg>
        <pc:spChg chg="mod ord">
          <ac:chgData name="Kozel, Lukas" userId="5faef357-946f-4c0e-bd5d-396a2e3cc0bf" providerId="ADAL" clId="{F164BCFC-AAD5-42FC-89A7-19D3037A56EB}" dt="2024-04-30T13:54:11.387" v="5580" actId="1076"/>
          <ac:spMkLst>
            <pc:docMk/>
            <pc:sldMk cId="3295595766" sldId="554"/>
            <ac:spMk id="9" creationId="{356A49C3-B84C-3922-529A-BBA7330D4CA9}"/>
          </ac:spMkLst>
        </pc:spChg>
        <pc:spChg chg="mod ord">
          <ac:chgData name="Kozel, Lukas" userId="5faef357-946f-4c0e-bd5d-396a2e3cc0bf" providerId="ADAL" clId="{F164BCFC-AAD5-42FC-89A7-19D3037A56EB}" dt="2024-04-30T13:54:11.387" v="5580" actId="1076"/>
          <ac:spMkLst>
            <pc:docMk/>
            <pc:sldMk cId="3295595766" sldId="554"/>
            <ac:spMk id="10" creationId="{BA3D3FA3-A76F-977A-5FB2-3853A16702B7}"/>
          </ac:spMkLst>
        </pc:spChg>
        <pc:spChg chg="mod ord">
          <ac:chgData name="Kozel, Lukas" userId="5faef357-946f-4c0e-bd5d-396a2e3cc0bf" providerId="ADAL" clId="{F164BCFC-AAD5-42FC-89A7-19D3037A56EB}" dt="2024-04-30T13:54:11.387" v="5580" actId="1076"/>
          <ac:spMkLst>
            <pc:docMk/>
            <pc:sldMk cId="3295595766" sldId="554"/>
            <ac:spMk id="11" creationId="{C866317E-56DD-673E-A4E4-410545869E34}"/>
          </ac:spMkLst>
        </pc:spChg>
        <pc:spChg chg="mod ord">
          <ac:chgData name="Kozel, Lukas" userId="5faef357-946f-4c0e-bd5d-396a2e3cc0bf" providerId="ADAL" clId="{F164BCFC-AAD5-42FC-89A7-19D3037A56EB}" dt="2024-04-30T13:54:11.387" v="5580" actId="1076"/>
          <ac:spMkLst>
            <pc:docMk/>
            <pc:sldMk cId="3295595766" sldId="554"/>
            <ac:spMk id="12" creationId="{7F52E1C4-01C7-EA5E-A759-C07E45CE071D}"/>
          </ac:spMkLst>
        </pc:spChg>
        <pc:spChg chg="mod ord">
          <ac:chgData name="Kozel, Lukas" userId="5faef357-946f-4c0e-bd5d-396a2e3cc0bf" providerId="ADAL" clId="{F164BCFC-AAD5-42FC-89A7-19D3037A56EB}" dt="2024-04-30T13:54:11.387" v="5580" actId="1076"/>
          <ac:spMkLst>
            <pc:docMk/>
            <pc:sldMk cId="3295595766" sldId="554"/>
            <ac:spMk id="13" creationId="{AA7F3523-FC8A-9988-905E-0B50C66C7613}"/>
          </ac:spMkLst>
        </pc:spChg>
        <pc:spChg chg="mod ord">
          <ac:chgData name="Kozel, Lukas" userId="5faef357-946f-4c0e-bd5d-396a2e3cc0bf" providerId="ADAL" clId="{F164BCFC-AAD5-42FC-89A7-19D3037A56EB}" dt="2024-04-30T13:54:11.387" v="5580" actId="1076"/>
          <ac:spMkLst>
            <pc:docMk/>
            <pc:sldMk cId="3295595766" sldId="554"/>
            <ac:spMk id="14" creationId="{EFCBCC88-D1EF-E72C-34BA-FB5B13FFE3CE}"/>
          </ac:spMkLst>
        </pc:spChg>
        <pc:spChg chg="add del mod">
          <ac:chgData name="Kozel, Lukas" userId="5faef357-946f-4c0e-bd5d-396a2e3cc0bf" providerId="ADAL" clId="{F164BCFC-AAD5-42FC-89A7-19D3037A56EB}" dt="2024-04-30T13:53:04.212" v="5439" actId="478"/>
          <ac:spMkLst>
            <pc:docMk/>
            <pc:sldMk cId="3295595766" sldId="554"/>
            <ac:spMk id="16" creationId="{3A66F223-4B04-120A-0229-E07865F6CF85}"/>
          </ac:spMkLst>
        </pc:spChg>
        <pc:spChg chg="mod ord">
          <ac:chgData name="Kozel, Lukas" userId="5faef357-946f-4c0e-bd5d-396a2e3cc0bf" providerId="ADAL" clId="{F164BCFC-AAD5-42FC-89A7-19D3037A56EB}" dt="2024-04-30T13:54:11.387" v="5580" actId="1076"/>
          <ac:spMkLst>
            <pc:docMk/>
            <pc:sldMk cId="3295595766" sldId="554"/>
            <ac:spMk id="18" creationId="{090DB0BE-688F-1D57-DE50-0BDF93F76294}"/>
          </ac:spMkLst>
        </pc:spChg>
        <pc:spChg chg="mod ord">
          <ac:chgData name="Kozel, Lukas" userId="5faef357-946f-4c0e-bd5d-396a2e3cc0bf" providerId="ADAL" clId="{F164BCFC-AAD5-42FC-89A7-19D3037A56EB}" dt="2024-04-30T13:54:11.387" v="5580" actId="1076"/>
          <ac:spMkLst>
            <pc:docMk/>
            <pc:sldMk cId="3295595766" sldId="554"/>
            <ac:spMk id="19" creationId="{E0BDF633-5A7E-AE7A-6E63-629DA9BFCE34}"/>
          </ac:spMkLst>
        </pc:spChg>
        <pc:spChg chg="mod ord">
          <ac:chgData name="Kozel, Lukas" userId="5faef357-946f-4c0e-bd5d-396a2e3cc0bf" providerId="ADAL" clId="{F164BCFC-AAD5-42FC-89A7-19D3037A56EB}" dt="2024-04-30T13:54:00.581" v="5553"/>
          <ac:spMkLst>
            <pc:docMk/>
            <pc:sldMk cId="3295595766" sldId="554"/>
            <ac:spMk id="20" creationId="{9BD816A0-F932-5BAB-E56F-6D84A251AFBC}"/>
          </ac:spMkLst>
        </pc:spChg>
        <pc:spChg chg="mod ord">
          <ac:chgData name="Kozel, Lukas" userId="5faef357-946f-4c0e-bd5d-396a2e3cc0bf" providerId="ADAL" clId="{F164BCFC-AAD5-42FC-89A7-19D3037A56EB}" dt="2024-04-30T13:54:00.581" v="5555"/>
          <ac:spMkLst>
            <pc:docMk/>
            <pc:sldMk cId="3295595766" sldId="554"/>
            <ac:spMk id="21" creationId="{8E486361-2332-A732-F0F9-4E117C4728DE}"/>
          </ac:spMkLst>
        </pc:spChg>
        <pc:spChg chg="mod ord">
          <ac:chgData name="Kozel, Lukas" userId="5faef357-946f-4c0e-bd5d-396a2e3cc0bf" providerId="ADAL" clId="{F164BCFC-AAD5-42FC-89A7-19D3037A56EB}" dt="2024-04-30T13:54:00.581" v="5557"/>
          <ac:spMkLst>
            <pc:docMk/>
            <pc:sldMk cId="3295595766" sldId="554"/>
            <ac:spMk id="22" creationId="{85F747C2-C2CF-4D6A-FD23-68B398A1718A}"/>
          </ac:spMkLst>
        </pc:spChg>
        <pc:spChg chg="mod ord">
          <ac:chgData name="Kozel, Lukas" userId="5faef357-946f-4c0e-bd5d-396a2e3cc0bf" providerId="ADAL" clId="{F164BCFC-AAD5-42FC-89A7-19D3037A56EB}" dt="2024-04-30T13:54:00.581" v="5559"/>
          <ac:spMkLst>
            <pc:docMk/>
            <pc:sldMk cId="3295595766" sldId="554"/>
            <ac:spMk id="23" creationId="{79683452-5630-89A9-B84A-B8C4C7468129}"/>
          </ac:spMkLst>
        </pc:spChg>
        <pc:spChg chg="mod ord">
          <ac:chgData name="Kozel, Lukas" userId="5faef357-946f-4c0e-bd5d-396a2e3cc0bf" providerId="ADAL" clId="{F164BCFC-AAD5-42FC-89A7-19D3037A56EB}" dt="2024-04-30T13:54:00.596" v="5561"/>
          <ac:spMkLst>
            <pc:docMk/>
            <pc:sldMk cId="3295595766" sldId="554"/>
            <ac:spMk id="24" creationId="{4188DBC4-ADAC-04E6-D32C-AFCB15E23B3A}"/>
          </ac:spMkLst>
        </pc:spChg>
        <pc:spChg chg="add del mod">
          <ac:chgData name="Kozel, Lukas" userId="5faef357-946f-4c0e-bd5d-396a2e3cc0bf" providerId="ADAL" clId="{F164BCFC-AAD5-42FC-89A7-19D3037A56EB}" dt="2024-04-30T13:53:24.339" v="5446"/>
          <ac:spMkLst>
            <pc:docMk/>
            <pc:sldMk cId="3295595766" sldId="554"/>
            <ac:spMk id="26" creationId="{0D2A1179-F4AD-D3DB-882D-0B1C1440E7FE}"/>
          </ac:spMkLst>
        </pc:spChg>
        <pc:spChg chg="del">
          <ac:chgData name="Kozel, Lukas" userId="5faef357-946f-4c0e-bd5d-396a2e3cc0bf" providerId="ADAL" clId="{F164BCFC-AAD5-42FC-89A7-19D3037A56EB}" dt="2024-04-30T13:51:58.584" v="5424" actId="478"/>
          <ac:spMkLst>
            <pc:docMk/>
            <pc:sldMk cId="3295595766" sldId="554"/>
            <ac:spMk id="27" creationId="{A0E069F2-96BE-D532-7CEC-32BEE3CF2135}"/>
          </ac:spMkLst>
        </pc:spChg>
        <pc:spChg chg="mod ord">
          <ac:chgData name="Kozel, Lukas" userId="5faef357-946f-4c0e-bd5d-396a2e3cc0bf" providerId="ADAL" clId="{F164BCFC-AAD5-42FC-89A7-19D3037A56EB}" dt="2024-04-30T13:54:00.596" v="5563"/>
          <ac:spMkLst>
            <pc:docMk/>
            <pc:sldMk cId="3295595766" sldId="554"/>
            <ac:spMk id="28" creationId="{90E15E53-54BA-14B0-C47C-FD704B7A3828}"/>
          </ac:spMkLst>
        </pc:spChg>
        <pc:spChg chg="mod ord">
          <ac:chgData name="Kozel, Lukas" userId="5faef357-946f-4c0e-bd5d-396a2e3cc0bf" providerId="ADAL" clId="{F164BCFC-AAD5-42FC-89A7-19D3037A56EB}" dt="2024-04-30T13:54:00.596" v="5565"/>
          <ac:spMkLst>
            <pc:docMk/>
            <pc:sldMk cId="3295595766" sldId="554"/>
            <ac:spMk id="29" creationId="{ECC6C478-4156-C2C7-04BB-438E86A7A565}"/>
          </ac:spMkLst>
        </pc:spChg>
        <pc:spChg chg="mod ord">
          <ac:chgData name="Kozel, Lukas" userId="5faef357-946f-4c0e-bd5d-396a2e3cc0bf" providerId="ADAL" clId="{F164BCFC-AAD5-42FC-89A7-19D3037A56EB}" dt="2024-04-30T13:54:00.596" v="5567"/>
          <ac:spMkLst>
            <pc:docMk/>
            <pc:sldMk cId="3295595766" sldId="554"/>
            <ac:spMk id="30" creationId="{AE1C691B-9A20-D514-4FC4-A416DE3ECF3F}"/>
          </ac:spMkLst>
        </pc:spChg>
        <pc:spChg chg="mod ord">
          <ac:chgData name="Kozel, Lukas" userId="5faef357-946f-4c0e-bd5d-396a2e3cc0bf" providerId="ADAL" clId="{F164BCFC-AAD5-42FC-89A7-19D3037A56EB}" dt="2024-04-30T13:54:00.596" v="5569"/>
          <ac:spMkLst>
            <pc:docMk/>
            <pc:sldMk cId="3295595766" sldId="554"/>
            <ac:spMk id="31" creationId="{08016303-3A62-11FE-5BA3-8BDB77CD6CD5}"/>
          </ac:spMkLst>
        </pc:spChg>
        <pc:spChg chg="mod ord">
          <ac:chgData name="Kozel, Lukas" userId="5faef357-946f-4c0e-bd5d-396a2e3cc0bf" providerId="ADAL" clId="{F164BCFC-AAD5-42FC-89A7-19D3037A56EB}" dt="2024-04-30T13:54:00.596" v="5571"/>
          <ac:spMkLst>
            <pc:docMk/>
            <pc:sldMk cId="3295595766" sldId="554"/>
            <ac:spMk id="33" creationId="{F0DAA482-3E95-E775-8187-532337F9A80B}"/>
          </ac:spMkLst>
        </pc:spChg>
        <pc:spChg chg="mod ord">
          <ac:chgData name="Kozel, Lukas" userId="5faef357-946f-4c0e-bd5d-396a2e3cc0bf" providerId="ADAL" clId="{F164BCFC-AAD5-42FC-89A7-19D3037A56EB}" dt="2024-04-30T13:54:00.596" v="5573"/>
          <ac:spMkLst>
            <pc:docMk/>
            <pc:sldMk cId="3295595766" sldId="554"/>
            <ac:spMk id="34" creationId="{C67ACF5F-B5C1-EFA0-FA7B-6F11584524A3}"/>
          </ac:spMkLst>
        </pc:spChg>
        <pc:spChg chg="mod ord">
          <ac:chgData name="Kozel, Lukas" userId="5faef357-946f-4c0e-bd5d-396a2e3cc0bf" providerId="ADAL" clId="{F164BCFC-AAD5-42FC-89A7-19D3037A56EB}" dt="2024-04-30T13:54:00.596" v="5575"/>
          <ac:spMkLst>
            <pc:docMk/>
            <pc:sldMk cId="3295595766" sldId="554"/>
            <ac:spMk id="35" creationId="{7DCF7D2E-FF54-800E-5BFA-6A113645D331}"/>
          </ac:spMkLst>
        </pc:spChg>
        <pc:spChg chg="add mod ord">
          <ac:chgData name="Kozel, Lukas" userId="5faef357-946f-4c0e-bd5d-396a2e3cc0bf" providerId="ADAL" clId="{F164BCFC-AAD5-42FC-89A7-19D3037A56EB}" dt="2024-04-30T13:54:00.565" v="5521"/>
          <ac:spMkLst>
            <pc:docMk/>
            <pc:sldMk cId="3295595766" sldId="554"/>
            <ac:spMk id="36" creationId="{1E1143B7-782F-7E5D-3A7B-B9F1D0C6D624}"/>
          </ac:spMkLst>
        </pc:spChg>
        <pc:graphicFrameChg chg="mod">
          <ac:chgData name="Kozel, Lukas" userId="5faef357-946f-4c0e-bd5d-396a2e3cc0bf" providerId="ADAL" clId="{F164BCFC-AAD5-42FC-89A7-19D3037A56EB}" dt="2024-04-30T13:54:00.596" v="5579"/>
          <ac:graphicFrameMkLst>
            <pc:docMk/>
            <pc:sldMk cId="3295595766" sldId="554"/>
            <ac:graphicFrameMk id="17" creationId="{8F3AEACA-A0E0-D43E-10B8-54ACEC0F772E}"/>
          </ac:graphicFrameMkLst>
        </pc:graphicFrameChg>
        <pc:picChg chg="mod ord">
          <ac:chgData name="Kozel, Lukas" userId="5faef357-946f-4c0e-bd5d-396a2e3cc0bf" providerId="ADAL" clId="{F164BCFC-AAD5-42FC-89A7-19D3037A56EB}" dt="2024-04-30T13:54:00.565" v="5525"/>
          <ac:picMkLst>
            <pc:docMk/>
            <pc:sldMk cId="3295595766" sldId="554"/>
            <ac:picMk id="3" creationId="{C72F1D5A-6EFC-67DA-C569-8648D49AEA72}"/>
          </ac:picMkLst>
        </pc:picChg>
        <pc:picChg chg="add del mod">
          <ac:chgData name="Kozel, Lukas" userId="5faef357-946f-4c0e-bd5d-396a2e3cc0bf" providerId="ADAL" clId="{F164BCFC-AAD5-42FC-89A7-19D3037A56EB}" dt="2024-04-30T13:53:24.339" v="5446"/>
          <ac:picMkLst>
            <pc:docMk/>
            <pc:sldMk cId="3295595766" sldId="554"/>
            <ac:picMk id="15" creationId="{0E87E3CA-83BB-E9E3-9A5C-B9DB1B8D0E78}"/>
          </ac:picMkLst>
        </pc:picChg>
        <pc:picChg chg="mod">
          <ac:chgData name="Kozel, Lukas" userId="5faef357-946f-4c0e-bd5d-396a2e3cc0bf" providerId="ADAL" clId="{F164BCFC-AAD5-42FC-89A7-19D3037A56EB}" dt="2024-04-30T13:52:46.814" v="5434"/>
          <ac:picMkLst>
            <pc:docMk/>
            <pc:sldMk cId="3295595766" sldId="554"/>
            <ac:picMk id="25" creationId="{7459128A-6297-F2E1-DA76-30B401483408}"/>
          </ac:picMkLst>
        </pc:picChg>
        <pc:picChg chg="mod ord">
          <ac:chgData name="Kozel, Lukas" userId="5faef357-946f-4c0e-bd5d-396a2e3cc0bf" providerId="ADAL" clId="{F164BCFC-AAD5-42FC-89A7-19D3037A56EB}" dt="2024-04-30T13:54:00.565" v="5519"/>
          <ac:picMkLst>
            <pc:docMk/>
            <pc:sldMk cId="3295595766" sldId="554"/>
            <ac:picMk id="32" creationId="{200299C7-17CB-8925-39CF-2DFDE7EF5B14}"/>
          </ac:picMkLst>
        </pc:picChg>
      </pc:sldChg>
      <pc:sldChg chg="addSp modSp new mod">
        <pc:chgData name="Kozel, Lukas" userId="5faef357-946f-4c0e-bd5d-396a2e3cc0bf" providerId="ADAL" clId="{F164BCFC-AAD5-42FC-89A7-19D3037A56EB}" dt="2024-04-30T14:02:03.479" v="5763"/>
        <pc:sldMkLst>
          <pc:docMk/>
          <pc:sldMk cId="480759860" sldId="555"/>
        </pc:sldMkLst>
        <pc:spChg chg="add mod">
          <ac:chgData name="Kozel, Lukas" userId="5faef357-946f-4c0e-bd5d-396a2e3cc0bf" providerId="ADAL" clId="{F164BCFC-AAD5-42FC-89A7-19D3037A56EB}" dt="2024-04-30T14:02:03.479" v="5763"/>
          <ac:spMkLst>
            <pc:docMk/>
            <pc:sldMk cId="480759860" sldId="555"/>
            <ac:spMk id="2" creationId="{DB7CA91F-4D11-68A5-D4BA-320BF63467B1}"/>
          </ac:spMkLst>
        </pc:spChg>
        <pc:spChg chg="add mod">
          <ac:chgData name="Kozel, Lukas" userId="5faef357-946f-4c0e-bd5d-396a2e3cc0bf" providerId="ADAL" clId="{F164BCFC-AAD5-42FC-89A7-19D3037A56EB}" dt="2024-04-30T14:01:47.272" v="5761" actId="121"/>
          <ac:spMkLst>
            <pc:docMk/>
            <pc:sldMk cId="480759860" sldId="555"/>
            <ac:spMk id="3" creationId="{AD6640EC-CC5B-94A7-7BCA-ED93E6B72EA1}"/>
          </ac:spMkLst>
        </pc:spChg>
        <pc:spChg chg="add mod">
          <ac:chgData name="Kozel, Lukas" userId="5faef357-946f-4c0e-bd5d-396a2e3cc0bf" providerId="ADAL" clId="{F164BCFC-AAD5-42FC-89A7-19D3037A56EB}" dt="2024-04-30T14:01:43.332" v="5760"/>
          <ac:spMkLst>
            <pc:docMk/>
            <pc:sldMk cId="480759860" sldId="555"/>
            <ac:spMk id="5" creationId="{FC6B017F-C02D-4CE6-7FC9-DDC1942E7F3B}"/>
          </ac:spMkLst>
        </pc:spChg>
        <pc:picChg chg="add mod">
          <ac:chgData name="Kozel, Lukas" userId="5faef357-946f-4c0e-bd5d-396a2e3cc0bf" providerId="ADAL" clId="{F164BCFC-AAD5-42FC-89A7-19D3037A56EB}" dt="2024-04-30T14:01:37.975" v="5758"/>
          <ac:picMkLst>
            <pc:docMk/>
            <pc:sldMk cId="480759860" sldId="555"/>
            <ac:picMk id="4" creationId="{747D2FDC-E8E4-5EC1-8EF4-4DA164AFA1A4}"/>
          </ac:picMkLst>
        </pc:picChg>
      </pc:sldChg>
      <pc:sldChg chg="addSp delSp modSp add mod">
        <pc:chgData name="Kozel, Lukas" userId="5faef357-946f-4c0e-bd5d-396a2e3cc0bf" providerId="ADAL" clId="{F164BCFC-AAD5-42FC-89A7-19D3037A56EB}" dt="2024-05-01T16:43:50.389" v="7292"/>
        <pc:sldMkLst>
          <pc:docMk/>
          <pc:sldMk cId="1001275195" sldId="556"/>
        </pc:sldMkLst>
        <pc:spChg chg="del">
          <ac:chgData name="Kozel, Lukas" userId="5faef357-946f-4c0e-bd5d-396a2e3cc0bf" providerId="ADAL" clId="{F164BCFC-AAD5-42FC-89A7-19D3037A56EB}" dt="2024-04-30T14:02:18.141" v="5767" actId="478"/>
          <ac:spMkLst>
            <pc:docMk/>
            <pc:sldMk cId="1001275195" sldId="556"/>
            <ac:spMk id="2" creationId="{DB7CA91F-4D11-68A5-D4BA-320BF63467B1}"/>
          </ac:spMkLst>
        </pc:spChg>
        <pc:spChg chg="add del mod ord">
          <ac:chgData name="Kozel, Lukas" userId="5faef357-946f-4c0e-bd5d-396a2e3cc0bf" providerId="ADAL" clId="{F164BCFC-AAD5-42FC-89A7-19D3037A56EB}" dt="2024-04-30T14:00:51.945" v="5756"/>
          <ac:spMkLst>
            <pc:docMk/>
            <pc:sldMk cId="1001275195" sldId="556"/>
            <ac:spMk id="2" creationId="{FB582C77-9495-CFDF-A8F7-7F527674FDEB}"/>
          </ac:spMkLst>
        </pc:spChg>
        <pc:spChg chg="mod ord">
          <ac:chgData name="Kozel, Lukas" userId="5faef357-946f-4c0e-bd5d-396a2e3cc0bf" providerId="ADAL" clId="{F164BCFC-AAD5-42FC-89A7-19D3037A56EB}" dt="2024-05-01T16:43:50.381" v="7286"/>
          <ac:spMkLst>
            <pc:docMk/>
            <pc:sldMk cId="1001275195" sldId="556"/>
            <ac:spMk id="3" creationId="{AD6640EC-CC5B-94A7-7BCA-ED93E6B72EA1}"/>
          </ac:spMkLst>
        </pc:spChg>
        <pc:spChg chg="add del mod">
          <ac:chgData name="Kozel, Lukas" userId="5faef357-946f-4c0e-bd5d-396a2e3cc0bf" providerId="ADAL" clId="{F164BCFC-AAD5-42FC-89A7-19D3037A56EB}" dt="2024-04-30T14:00:49.193" v="5741" actId="478"/>
          <ac:spMkLst>
            <pc:docMk/>
            <pc:sldMk cId="1001275195" sldId="556"/>
            <ac:spMk id="5" creationId="{8BAFD77E-BCAC-B2A2-EDD5-F62855D20EF5}"/>
          </ac:spMkLst>
        </pc:spChg>
        <pc:spChg chg="mod ord">
          <ac:chgData name="Kozel, Lukas" userId="5faef357-946f-4c0e-bd5d-396a2e3cc0bf" providerId="ADAL" clId="{F164BCFC-AAD5-42FC-89A7-19D3037A56EB}" dt="2024-05-01T16:43:50.383" v="7288"/>
          <ac:spMkLst>
            <pc:docMk/>
            <pc:sldMk cId="1001275195" sldId="556"/>
            <ac:spMk id="5" creationId="{FC6B017F-C02D-4CE6-7FC9-DDC1942E7F3B}"/>
          </ac:spMkLst>
        </pc:spChg>
        <pc:spChg chg="add del mod ord">
          <ac:chgData name="Kozel, Lukas" userId="5faef357-946f-4c0e-bd5d-396a2e3cc0bf" providerId="ADAL" clId="{F164BCFC-AAD5-42FC-89A7-19D3037A56EB}" dt="2024-05-01T16:43:47.602" v="7279" actId="478"/>
          <ac:spMkLst>
            <pc:docMk/>
            <pc:sldMk cId="1001275195" sldId="556"/>
            <ac:spMk id="6" creationId="{29B1F5F1-034A-3632-75B7-848F1D65405F}"/>
          </ac:spMkLst>
        </pc:spChg>
        <pc:spChg chg="add mod ord">
          <ac:chgData name="Kozel, Lukas" userId="5faef357-946f-4c0e-bd5d-396a2e3cc0bf" providerId="ADAL" clId="{F164BCFC-AAD5-42FC-89A7-19D3037A56EB}" dt="2024-05-01T16:43:50.375" v="7282"/>
          <ac:spMkLst>
            <pc:docMk/>
            <pc:sldMk cId="1001275195" sldId="556"/>
            <ac:spMk id="9" creationId="{23C9DDDB-EE09-063A-9E34-98F05618D619}"/>
          </ac:spMkLst>
        </pc:spChg>
        <pc:spChg chg="mod ord">
          <ac:chgData name="Kozel, Lukas" userId="5faef357-946f-4c0e-bd5d-396a2e3cc0bf" providerId="ADAL" clId="{F164BCFC-AAD5-42FC-89A7-19D3037A56EB}" dt="2024-04-30T14:00:50.658" v="5755"/>
          <ac:spMkLst>
            <pc:docMk/>
            <pc:sldMk cId="1001275195" sldId="556"/>
            <ac:spMk id="4054" creationId="{00000000-0000-0000-0000-000000000000}"/>
          </ac:spMkLst>
        </pc:spChg>
        <pc:spChg chg="mod ord">
          <ac:chgData name="Kozel, Lukas" userId="5faef357-946f-4c0e-bd5d-396a2e3cc0bf" providerId="ADAL" clId="{F164BCFC-AAD5-42FC-89A7-19D3037A56EB}" dt="2024-04-30T14:00:50.658" v="5755"/>
          <ac:spMkLst>
            <pc:docMk/>
            <pc:sldMk cId="1001275195" sldId="556"/>
            <ac:spMk id="4056" creationId="{00000000-0000-0000-0000-000000000000}"/>
          </ac:spMkLst>
        </pc:spChg>
        <pc:graphicFrameChg chg="add del mod ord modVis replST delST">
          <ac:chgData name="Kozel, Lukas" userId="5faef357-946f-4c0e-bd5d-396a2e3cc0bf" providerId="ADAL" clId="{F164BCFC-AAD5-42FC-89A7-19D3037A56EB}" dt="2024-04-30T14:00:50.658" v="5755"/>
          <ac:graphicFrameMkLst>
            <pc:docMk/>
            <pc:sldMk cId="1001275195" sldId="556"/>
            <ac:graphicFrameMk id="3" creationId="{3B200643-84B8-4A05-4EC0-12A18732FF4C}"/>
          </ac:graphicFrameMkLst>
        </pc:graphicFrameChg>
        <pc:graphicFrameChg chg="add mod ord modVis replST">
          <ac:chgData name="Kozel, Lukas" userId="5faef357-946f-4c0e-bd5d-396a2e3cc0bf" providerId="ADAL" clId="{F164BCFC-AAD5-42FC-89A7-19D3037A56EB}" dt="2024-05-01T16:43:50.389" v="7292"/>
          <ac:graphicFrameMkLst>
            <pc:docMk/>
            <pc:sldMk cId="1001275195" sldId="556"/>
            <ac:graphicFrameMk id="8" creationId="{AF408D58-CE99-4C36-A15C-842DACB39B5C}"/>
          </ac:graphicFrameMkLst>
        </pc:graphicFrameChg>
        <pc:picChg chg="del">
          <ac:chgData name="Kozel, Lukas" userId="5faef357-946f-4c0e-bd5d-396a2e3cc0bf" providerId="ADAL" clId="{F164BCFC-AAD5-42FC-89A7-19D3037A56EB}" dt="2024-04-30T14:02:18.962" v="5768" actId="478"/>
          <ac:picMkLst>
            <pc:docMk/>
            <pc:sldMk cId="1001275195" sldId="556"/>
            <ac:picMk id="4" creationId="{747D2FDC-E8E4-5EC1-8EF4-4DA164AFA1A4}"/>
          </ac:picMkLst>
        </pc:picChg>
        <pc:picChg chg="add mod ord">
          <ac:chgData name="Kozel, Lukas" userId="5faef357-946f-4c0e-bd5d-396a2e3cc0bf" providerId="ADAL" clId="{F164BCFC-AAD5-42FC-89A7-19D3037A56EB}" dt="2024-05-01T16:43:50.378" v="7284"/>
          <ac:picMkLst>
            <pc:docMk/>
            <pc:sldMk cId="1001275195" sldId="556"/>
            <ac:picMk id="7" creationId="{312F8FD3-2F86-4326-1965-A7D08EC291FC}"/>
          </ac:picMkLst>
        </pc:picChg>
        <pc:picChg chg="add del mod ord">
          <ac:chgData name="Kozel, Lukas" userId="5faef357-946f-4c0e-bd5d-396a2e3cc0bf" providerId="ADAL" clId="{F164BCFC-AAD5-42FC-89A7-19D3037A56EB}" dt="2024-04-30T14:00:50.658" v="5755"/>
          <ac:picMkLst>
            <pc:docMk/>
            <pc:sldMk cId="1001275195" sldId="556"/>
            <ac:picMk id="4055" creationId="{00000000-0000-0000-0000-000000000000}"/>
          </ac:picMkLst>
        </pc:picChg>
      </pc:sldChg>
      <pc:sldChg chg="addSp delSp modSp add del mod">
        <pc:chgData name="Kozel, Lukas" userId="5faef357-946f-4c0e-bd5d-396a2e3cc0bf" providerId="ADAL" clId="{F164BCFC-AAD5-42FC-89A7-19D3037A56EB}" dt="2024-05-01T15:48:16.428" v="6089" actId="47"/>
        <pc:sldMkLst>
          <pc:docMk/>
          <pc:sldMk cId="0" sldId="557"/>
        </pc:sldMkLst>
        <pc:spChg chg="mod">
          <ac:chgData name="Kozel, Lukas" userId="5faef357-946f-4c0e-bd5d-396a2e3cc0bf" providerId="ADAL" clId="{F164BCFC-AAD5-42FC-89A7-19D3037A56EB}" dt="2024-04-30T19:09:30.345" v="5876"/>
          <ac:spMkLst>
            <pc:docMk/>
            <pc:sldMk cId="0" sldId="557"/>
            <ac:spMk id="3" creationId="{90B99197-1CE2-2996-AA65-6564729AC288}"/>
          </ac:spMkLst>
        </pc:spChg>
        <pc:spChg chg="mod">
          <ac:chgData name="Kozel, Lukas" userId="5faef357-946f-4c0e-bd5d-396a2e3cc0bf" providerId="ADAL" clId="{F164BCFC-AAD5-42FC-89A7-19D3037A56EB}" dt="2024-04-30T19:09:30.345" v="5876"/>
          <ac:spMkLst>
            <pc:docMk/>
            <pc:sldMk cId="0" sldId="557"/>
            <ac:spMk id="4" creationId="{0D8A8406-2786-14BE-E543-DD97B1BAB24D}"/>
          </ac:spMkLst>
        </pc:spChg>
        <pc:spChg chg="mod">
          <ac:chgData name="Kozel, Lukas" userId="5faef357-946f-4c0e-bd5d-396a2e3cc0bf" providerId="ADAL" clId="{F164BCFC-AAD5-42FC-89A7-19D3037A56EB}" dt="2024-04-30T19:09:30.345" v="5876"/>
          <ac:spMkLst>
            <pc:docMk/>
            <pc:sldMk cId="0" sldId="557"/>
            <ac:spMk id="5" creationId="{CBAC623B-1D71-7F1E-5A75-56F321355745}"/>
          </ac:spMkLst>
        </pc:spChg>
        <pc:spChg chg="mod">
          <ac:chgData name="Kozel, Lukas" userId="5faef357-946f-4c0e-bd5d-396a2e3cc0bf" providerId="ADAL" clId="{F164BCFC-AAD5-42FC-89A7-19D3037A56EB}" dt="2024-04-30T19:09:30.345" v="5876"/>
          <ac:spMkLst>
            <pc:docMk/>
            <pc:sldMk cId="0" sldId="557"/>
            <ac:spMk id="6" creationId="{41AA4C11-C613-565B-EA6E-0221B77040D7}"/>
          </ac:spMkLst>
        </pc:spChg>
        <pc:spChg chg="mod">
          <ac:chgData name="Kozel, Lukas" userId="5faef357-946f-4c0e-bd5d-396a2e3cc0bf" providerId="ADAL" clId="{F164BCFC-AAD5-42FC-89A7-19D3037A56EB}" dt="2024-04-30T19:06:57.455" v="5815"/>
          <ac:spMkLst>
            <pc:docMk/>
            <pc:sldMk cId="0" sldId="557"/>
            <ac:spMk id="392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9:06:57.455" v="5815"/>
          <ac:spMkLst>
            <pc:docMk/>
            <pc:sldMk cId="0" sldId="557"/>
            <ac:spMk id="393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9:06:57.455" v="5815"/>
          <ac:spMkLst>
            <pc:docMk/>
            <pc:sldMk cId="0" sldId="557"/>
            <ac:spMk id="393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9:06:57.455" v="5815"/>
          <ac:spMkLst>
            <pc:docMk/>
            <pc:sldMk cId="0" sldId="557"/>
            <ac:spMk id="3939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9:06:57.455" v="5815"/>
          <ac:spMkLst>
            <pc:docMk/>
            <pc:sldMk cId="0" sldId="557"/>
            <ac:spMk id="3940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9:07:11.898" v="5821" actId="1076"/>
          <ac:spMkLst>
            <pc:docMk/>
            <pc:sldMk cId="0" sldId="557"/>
            <ac:spMk id="394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4-30T19:06:57.455" v="5815"/>
          <ac:spMkLst>
            <pc:docMk/>
            <pc:sldMk cId="0" sldId="557"/>
            <ac:spMk id="3942" creationId="{00000000-0000-0000-0000-000000000000}"/>
          </ac:spMkLst>
        </pc:spChg>
        <pc:grpChg chg="add del mod">
          <ac:chgData name="Kozel, Lukas" userId="5faef357-946f-4c0e-bd5d-396a2e3cc0bf" providerId="ADAL" clId="{F164BCFC-AAD5-42FC-89A7-19D3037A56EB}" dt="2024-04-30T19:09:33.910" v="5878" actId="21"/>
          <ac:grpSpMkLst>
            <pc:docMk/>
            <pc:sldMk cId="0" sldId="557"/>
            <ac:grpSpMk id="2" creationId="{0DA78CE1-B62A-D065-ADD1-7DC5D44C3E53}"/>
          </ac:grpSpMkLst>
        </pc:grpChg>
        <pc:picChg chg="mod">
          <ac:chgData name="Kozel, Lukas" userId="5faef357-946f-4c0e-bd5d-396a2e3cc0bf" providerId="ADAL" clId="{F164BCFC-AAD5-42FC-89A7-19D3037A56EB}" dt="2024-04-30T19:12:26.114" v="5899" actId="1076"/>
          <ac:picMkLst>
            <pc:docMk/>
            <pc:sldMk cId="0" sldId="557"/>
            <ac:picMk id="3932" creationId="{00000000-0000-0000-0000-000000000000}"/>
          </ac:picMkLst>
        </pc:picChg>
        <pc:picChg chg="mod">
          <ac:chgData name="Kozel, Lukas" userId="5faef357-946f-4c0e-bd5d-396a2e3cc0bf" providerId="ADAL" clId="{F164BCFC-AAD5-42FC-89A7-19D3037A56EB}" dt="2024-04-30T19:12:26.114" v="5899" actId="1076"/>
          <ac:picMkLst>
            <pc:docMk/>
            <pc:sldMk cId="0" sldId="557"/>
            <ac:picMk id="3933" creationId="{00000000-0000-0000-0000-000000000000}"/>
          </ac:picMkLst>
        </pc:picChg>
        <pc:picChg chg="mod">
          <ac:chgData name="Kozel, Lukas" userId="5faef357-946f-4c0e-bd5d-396a2e3cc0bf" providerId="ADAL" clId="{F164BCFC-AAD5-42FC-89A7-19D3037A56EB}" dt="2024-04-30T19:12:26.114" v="5899" actId="1076"/>
          <ac:picMkLst>
            <pc:docMk/>
            <pc:sldMk cId="0" sldId="557"/>
            <ac:picMk id="3934" creationId="{00000000-0000-0000-0000-000000000000}"/>
          </ac:picMkLst>
        </pc:picChg>
        <pc:picChg chg="mod">
          <ac:chgData name="Kozel, Lukas" userId="5faef357-946f-4c0e-bd5d-396a2e3cc0bf" providerId="ADAL" clId="{F164BCFC-AAD5-42FC-89A7-19D3037A56EB}" dt="2024-04-30T19:12:26.114" v="5899" actId="1076"/>
          <ac:picMkLst>
            <pc:docMk/>
            <pc:sldMk cId="0" sldId="557"/>
            <ac:picMk id="3935" creationId="{00000000-0000-0000-0000-000000000000}"/>
          </ac:picMkLst>
        </pc:picChg>
        <pc:picChg chg="mod">
          <ac:chgData name="Kozel, Lukas" userId="5faef357-946f-4c0e-bd5d-396a2e3cc0bf" providerId="ADAL" clId="{F164BCFC-AAD5-42FC-89A7-19D3037A56EB}" dt="2024-04-30T19:12:26.114" v="5899" actId="1076"/>
          <ac:picMkLst>
            <pc:docMk/>
            <pc:sldMk cId="0" sldId="557"/>
            <ac:picMk id="3936" creationId="{00000000-0000-0000-0000-000000000000}"/>
          </ac:picMkLst>
        </pc:picChg>
        <pc:picChg chg="mod">
          <ac:chgData name="Kozel, Lukas" userId="5faef357-946f-4c0e-bd5d-396a2e3cc0bf" providerId="ADAL" clId="{F164BCFC-AAD5-42FC-89A7-19D3037A56EB}" dt="2024-04-30T19:09:43.361" v="5881" actId="1076"/>
          <ac:picMkLst>
            <pc:docMk/>
            <pc:sldMk cId="0" sldId="557"/>
            <ac:picMk id="3937" creationId="{00000000-0000-0000-0000-000000000000}"/>
          </ac:picMkLst>
        </pc:picChg>
      </pc:sldChg>
      <pc:sldChg chg="addSp delSp modSp add del mod">
        <pc:chgData name="Kozel, Lukas" userId="5faef357-946f-4c0e-bd5d-396a2e3cc0bf" providerId="ADAL" clId="{F164BCFC-AAD5-42FC-89A7-19D3037A56EB}" dt="2024-04-30T14:02:08.603" v="5765" actId="47"/>
        <pc:sldMkLst>
          <pc:docMk/>
          <pc:sldMk cId="1133778948" sldId="557"/>
        </pc:sldMkLst>
        <pc:spChg chg="add del mod ord">
          <ac:chgData name="Kozel, Lukas" userId="5faef357-946f-4c0e-bd5d-396a2e3cc0bf" providerId="ADAL" clId="{F164BCFC-AAD5-42FC-89A7-19D3037A56EB}" dt="2024-04-30T14:00:15.788" v="5668" actId="478"/>
          <ac:spMkLst>
            <pc:docMk/>
            <pc:sldMk cId="1133778948" sldId="557"/>
            <ac:spMk id="2" creationId="{D2A2B26E-93F3-F3B1-C61D-1723E1D54362}"/>
          </ac:spMkLst>
        </pc:spChg>
        <pc:spChg chg="add del mod">
          <ac:chgData name="Kozel, Lukas" userId="5faef357-946f-4c0e-bd5d-396a2e3cc0bf" providerId="ADAL" clId="{F164BCFC-AAD5-42FC-89A7-19D3037A56EB}" dt="2024-04-30T14:00:08.433" v="5651" actId="478"/>
          <ac:spMkLst>
            <pc:docMk/>
            <pc:sldMk cId="1133778948" sldId="557"/>
            <ac:spMk id="6" creationId="{FF548757-133B-7B44-93C5-2E6C7B49F466}"/>
          </ac:spMkLst>
        </pc:spChg>
        <pc:spChg chg="add mod ord">
          <ac:chgData name="Kozel, Lukas" userId="5faef357-946f-4c0e-bd5d-396a2e3cc0bf" providerId="ADAL" clId="{F164BCFC-AAD5-42FC-89A7-19D3037A56EB}" dt="2024-04-30T14:00:41.597" v="5713" actId="1076"/>
          <ac:spMkLst>
            <pc:docMk/>
            <pc:sldMk cId="1133778948" sldId="557"/>
            <ac:spMk id="7" creationId="{1C9E59E1-73EC-1E45-1178-5A15A7E4079E}"/>
          </ac:spMkLst>
        </pc:spChg>
        <pc:spChg chg="add del mod">
          <ac:chgData name="Kozel, Lukas" userId="5faef357-946f-4c0e-bd5d-396a2e3cc0bf" providerId="ADAL" clId="{F164BCFC-AAD5-42FC-89A7-19D3037A56EB}" dt="2024-04-30T14:00:32.782" v="5699" actId="478"/>
          <ac:spMkLst>
            <pc:docMk/>
            <pc:sldMk cId="1133778948" sldId="557"/>
            <ac:spMk id="11" creationId="{36259D95-31DA-0332-A1C8-9CFDE111BD1F}"/>
          </ac:spMkLst>
        </pc:spChg>
        <pc:spChg chg="mod ord">
          <ac:chgData name="Kozel, Lukas" userId="5faef357-946f-4c0e-bd5d-396a2e3cc0bf" providerId="ADAL" clId="{F164BCFC-AAD5-42FC-89A7-19D3037A56EB}" dt="2024-04-30T14:00:35.027" v="5705"/>
          <ac:spMkLst>
            <pc:docMk/>
            <pc:sldMk cId="1133778948" sldId="557"/>
            <ac:spMk id="4054" creationId="{00000000-0000-0000-0000-000000000000}"/>
          </ac:spMkLst>
        </pc:spChg>
        <pc:spChg chg="mod ord">
          <ac:chgData name="Kozel, Lukas" userId="5faef357-946f-4c0e-bd5d-396a2e3cc0bf" providerId="ADAL" clId="{F164BCFC-AAD5-42FC-89A7-19D3037A56EB}" dt="2024-04-30T14:00:35.027" v="5707"/>
          <ac:spMkLst>
            <pc:docMk/>
            <pc:sldMk cId="1133778948" sldId="557"/>
            <ac:spMk id="4056" creationId="{00000000-0000-0000-0000-000000000000}"/>
          </ac:spMkLst>
        </pc:spChg>
        <pc:graphicFrameChg chg="add del mod ord modVis replST delST">
          <ac:chgData name="Kozel, Lukas" userId="5faef357-946f-4c0e-bd5d-396a2e3cc0bf" providerId="ADAL" clId="{F164BCFC-AAD5-42FC-89A7-19D3037A56EB}" dt="2024-04-30T14:00:09.285" v="5666"/>
          <ac:graphicFrameMkLst>
            <pc:docMk/>
            <pc:sldMk cId="1133778948" sldId="557"/>
            <ac:graphicFrameMk id="4" creationId="{6730A3EE-34B3-1FA2-262E-E5C3E1E530C0}"/>
          </ac:graphicFrameMkLst>
        </pc:graphicFrameChg>
        <pc:graphicFrameChg chg="add mod ord modVis replST">
          <ac:chgData name="Kozel, Lukas" userId="5faef357-946f-4c0e-bd5d-396a2e3cc0bf" providerId="ADAL" clId="{F164BCFC-AAD5-42FC-89A7-19D3037A56EB}" dt="2024-04-30T14:00:35.027" v="5711"/>
          <ac:graphicFrameMkLst>
            <pc:docMk/>
            <pc:sldMk cId="1133778948" sldId="557"/>
            <ac:graphicFrameMk id="9" creationId="{108CC995-07AF-5C96-3DDF-695B80DDE3A2}"/>
          </ac:graphicFrameMkLst>
        </pc:graphicFrameChg>
        <pc:picChg chg="add del mod ord">
          <ac:chgData name="Kozel, Lukas" userId="5faef357-946f-4c0e-bd5d-396a2e3cc0bf" providerId="ADAL" clId="{F164BCFC-AAD5-42FC-89A7-19D3037A56EB}" dt="2024-04-30T14:00:15.788" v="5668" actId="478"/>
          <ac:picMkLst>
            <pc:docMk/>
            <pc:sldMk cId="1133778948" sldId="557"/>
            <ac:picMk id="3" creationId="{A9A0CDA2-EC3F-26F5-6A49-B5F6796A6269}"/>
          </ac:picMkLst>
        </pc:picChg>
        <pc:picChg chg="add mod ord">
          <ac:chgData name="Kozel, Lukas" userId="5faef357-946f-4c0e-bd5d-396a2e3cc0bf" providerId="ADAL" clId="{F164BCFC-AAD5-42FC-89A7-19D3037A56EB}" dt="2024-04-30T14:00:35.027" v="5703"/>
          <ac:picMkLst>
            <pc:docMk/>
            <pc:sldMk cId="1133778948" sldId="557"/>
            <ac:picMk id="8" creationId="{9B0A9F02-582C-983F-0C46-F028CFA84F80}"/>
          </ac:picMkLst>
        </pc:picChg>
        <pc:picChg chg="add del mod ord">
          <ac:chgData name="Kozel, Lukas" userId="5faef357-946f-4c0e-bd5d-396a2e3cc0bf" providerId="ADAL" clId="{F164BCFC-AAD5-42FC-89A7-19D3037A56EB}" dt="2024-04-30T14:00:29.139" v="5697" actId="478"/>
          <ac:picMkLst>
            <pc:docMk/>
            <pc:sldMk cId="1133778948" sldId="557"/>
            <ac:picMk id="4055" creationId="{00000000-0000-0000-0000-000000000000}"/>
          </ac:picMkLst>
        </pc:picChg>
      </pc:sldChg>
      <pc:sldChg chg="addSp delSp modSp add mod">
        <pc:chgData name="Kozel, Lukas" userId="5faef357-946f-4c0e-bd5d-396a2e3cc0bf" providerId="ADAL" clId="{F164BCFC-AAD5-42FC-89A7-19D3037A56EB}" dt="2024-05-01T15:47:22.861" v="6088"/>
        <pc:sldMkLst>
          <pc:docMk/>
          <pc:sldMk cId="1202145775" sldId="558"/>
        </pc:sldMkLst>
        <pc:spChg chg="add del mod">
          <ac:chgData name="Kozel, Lukas" userId="5faef357-946f-4c0e-bd5d-396a2e3cc0bf" providerId="ADAL" clId="{F164BCFC-AAD5-42FC-89A7-19D3037A56EB}" dt="2024-05-01T15:46:45.904" v="6075" actId="478"/>
          <ac:spMkLst>
            <pc:docMk/>
            <pc:sldMk cId="1202145775" sldId="558"/>
            <ac:spMk id="2" creationId="{BD83D5CE-4076-C3CE-C209-DF8C54C165CF}"/>
          </ac:spMkLst>
        </pc:spChg>
        <pc:spChg chg="mod">
          <ac:chgData name="Kozel, Lukas" userId="5faef357-946f-4c0e-bd5d-396a2e3cc0bf" providerId="ADAL" clId="{F164BCFC-AAD5-42FC-89A7-19D3037A56EB}" dt="2024-04-30T19:08:37.798" v="5875" actId="20577"/>
          <ac:spMkLst>
            <pc:docMk/>
            <pc:sldMk cId="1202145775" sldId="558"/>
            <ac:spMk id="3" creationId="{168E77D1-B180-4DFA-9FAF-2024D6531521}"/>
          </ac:spMkLst>
        </pc:spChg>
        <pc:spChg chg="mod">
          <ac:chgData name="Kozel, Lukas" userId="5faef357-946f-4c0e-bd5d-396a2e3cc0bf" providerId="ADAL" clId="{F164BCFC-AAD5-42FC-89A7-19D3037A56EB}" dt="2024-04-30T19:08:25.139" v="5861" actId="14100"/>
          <ac:spMkLst>
            <pc:docMk/>
            <pc:sldMk cId="1202145775" sldId="558"/>
            <ac:spMk id="5" creationId="{A313043B-FB1D-D681-2011-6CA8B1F5B0E9}"/>
          </ac:spMkLst>
        </pc:spChg>
        <pc:spChg chg="mod">
          <ac:chgData name="Kozel, Lukas" userId="5faef357-946f-4c0e-bd5d-396a2e3cc0bf" providerId="ADAL" clId="{F164BCFC-AAD5-42FC-89A7-19D3037A56EB}" dt="2024-04-30T19:09:35.588" v="5879"/>
          <ac:spMkLst>
            <pc:docMk/>
            <pc:sldMk cId="1202145775" sldId="558"/>
            <ac:spMk id="7" creationId="{137B70D4-2491-39E8-C150-92B3B116EE09}"/>
          </ac:spMkLst>
        </pc:spChg>
        <pc:spChg chg="mod">
          <ac:chgData name="Kozel, Lukas" userId="5faef357-946f-4c0e-bd5d-396a2e3cc0bf" providerId="ADAL" clId="{F164BCFC-AAD5-42FC-89A7-19D3037A56EB}" dt="2024-04-30T19:09:35.588" v="5879"/>
          <ac:spMkLst>
            <pc:docMk/>
            <pc:sldMk cId="1202145775" sldId="558"/>
            <ac:spMk id="8" creationId="{3841AACD-C2D3-041E-BD3B-50CC65BF99F4}"/>
          </ac:spMkLst>
        </pc:spChg>
        <pc:spChg chg="mod">
          <ac:chgData name="Kozel, Lukas" userId="5faef357-946f-4c0e-bd5d-396a2e3cc0bf" providerId="ADAL" clId="{F164BCFC-AAD5-42FC-89A7-19D3037A56EB}" dt="2024-04-30T19:09:35.588" v="5879"/>
          <ac:spMkLst>
            <pc:docMk/>
            <pc:sldMk cId="1202145775" sldId="558"/>
            <ac:spMk id="9" creationId="{AD28DCF0-894F-06B3-D600-2F4350407AC1}"/>
          </ac:spMkLst>
        </pc:spChg>
        <pc:spChg chg="mod">
          <ac:chgData name="Kozel, Lukas" userId="5faef357-946f-4c0e-bd5d-396a2e3cc0bf" providerId="ADAL" clId="{F164BCFC-AAD5-42FC-89A7-19D3037A56EB}" dt="2024-04-30T19:09:35.588" v="5879"/>
          <ac:spMkLst>
            <pc:docMk/>
            <pc:sldMk cId="1202145775" sldId="558"/>
            <ac:spMk id="10" creationId="{FEA95D2F-9CF9-4E11-8A2C-6D6DC95B598C}"/>
          </ac:spMkLst>
        </pc:spChg>
        <pc:spChg chg="add mod">
          <ac:chgData name="Kozel, Lukas" userId="5faef357-946f-4c0e-bd5d-396a2e3cc0bf" providerId="ADAL" clId="{F164BCFC-AAD5-42FC-89A7-19D3037A56EB}" dt="2024-04-30T19:14:27.515" v="5983" actId="164"/>
          <ac:spMkLst>
            <pc:docMk/>
            <pc:sldMk cId="1202145775" sldId="558"/>
            <ac:spMk id="18" creationId="{6903903C-ACCB-A1AF-AF3F-259114A686C9}"/>
          </ac:spMkLst>
        </pc:spChg>
        <pc:spChg chg="del">
          <ac:chgData name="Kozel, Lukas" userId="5faef357-946f-4c0e-bd5d-396a2e3cc0bf" providerId="ADAL" clId="{F164BCFC-AAD5-42FC-89A7-19D3037A56EB}" dt="2024-04-30T19:08:28.309" v="5862" actId="478"/>
          <ac:spMkLst>
            <pc:docMk/>
            <pc:sldMk cId="1202145775" sldId="558"/>
            <ac:spMk id="19" creationId="{467B7313-8C0F-59B6-3D72-1124DB655FFD}"/>
          </ac:spMkLst>
        </pc:spChg>
        <pc:spChg chg="del">
          <ac:chgData name="Kozel, Lukas" userId="5faef357-946f-4c0e-bd5d-396a2e3cc0bf" providerId="ADAL" clId="{F164BCFC-AAD5-42FC-89A7-19D3037A56EB}" dt="2024-04-30T19:08:28.309" v="5862" actId="478"/>
          <ac:spMkLst>
            <pc:docMk/>
            <pc:sldMk cId="1202145775" sldId="558"/>
            <ac:spMk id="20" creationId="{D1795655-C05D-6D7E-9D6B-95F27ED2133C}"/>
          </ac:spMkLst>
        </pc:spChg>
        <pc:spChg chg="del">
          <ac:chgData name="Kozel, Lukas" userId="5faef357-946f-4c0e-bd5d-396a2e3cc0bf" providerId="ADAL" clId="{F164BCFC-AAD5-42FC-89A7-19D3037A56EB}" dt="2024-04-30T19:08:28.309" v="5862" actId="478"/>
          <ac:spMkLst>
            <pc:docMk/>
            <pc:sldMk cId="1202145775" sldId="558"/>
            <ac:spMk id="21" creationId="{33CEC035-5847-6DC6-E833-8E757027B018}"/>
          </ac:spMkLst>
        </pc:spChg>
        <pc:spChg chg="del">
          <ac:chgData name="Kozel, Lukas" userId="5faef357-946f-4c0e-bd5d-396a2e3cc0bf" providerId="ADAL" clId="{F164BCFC-AAD5-42FC-89A7-19D3037A56EB}" dt="2024-04-30T19:08:28.309" v="5862" actId="478"/>
          <ac:spMkLst>
            <pc:docMk/>
            <pc:sldMk cId="1202145775" sldId="558"/>
            <ac:spMk id="22" creationId="{F814DF75-0C3C-F3FB-897A-474EA12BE815}"/>
          </ac:spMkLst>
        </pc:spChg>
        <pc:spChg chg="del">
          <ac:chgData name="Kozel, Lukas" userId="5faef357-946f-4c0e-bd5d-396a2e3cc0bf" providerId="ADAL" clId="{F164BCFC-AAD5-42FC-89A7-19D3037A56EB}" dt="2024-04-30T19:08:28.309" v="5862" actId="478"/>
          <ac:spMkLst>
            <pc:docMk/>
            <pc:sldMk cId="1202145775" sldId="558"/>
            <ac:spMk id="23" creationId="{5ADC2833-6516-D1C3-E603-9745C012AE92}"/>
          </ac:spMkLst>
        </pc:spChg>
        <pc:spChg chg="del">
          <ac:chgData name="Kozel, Lukas" userId="5faef357-946f-4c0e-bd5d-396a2e3cc0bf" providerId="ADAL" clId="{F164BCFC-AAD5-42FC-89A7-19D3037A56EB}" dt="2024-04-30T19:08:28.309" v="5862" actId="478"/>
          <ac:spMkLst>
            <pc:docMk/>
            <pc:sldMk cId="1202145775" sldId="558"/>
            <ac:spMk id="24" creationId="{9D34F3E3-2398-C36D-F098-8D9F9D22432E}"/>
          </ac:spMkLst>
        </pc:spChg>
        <pc:spChg chg="add del mod">
          <ac:chgData name="Kozel, Lukas" userId="5faef357-946f-4c0e-bd5d-396a2e3cc0bf" providerId="ADAL" clId="{F164BCFC-AAD5-42FC-89A7-19D3037A56EB}" dt="2024-04-30T19:14:57.601" v="5995" actId="478"/>
          <ac:spMkLst>
            <pc:docMk/>
            <pc:sldMk cId="1202145775" sldId="558"/>
            <ac:spMk id="25" creationId="{3E390143-CA75-86CF-BAF6-4A63711BBB0A}"/>
          </ac:spMkLst>
        </pc:spChg>
        <pc:spChg chg="add del mod">
          <ac:chgData name="Kozel, Lukas" userId="5faef357-946f-4c0e-bd5d-396a2e3cc0bf" providerId="ADAL" clId="{F164BCFC-AAD5-42FC-89A7-19D3037A56EB}" dt="2024-04-30T19:14:34.022" v="5986" actId="478"/>
          <ac:spMkLst>
            <pc:docMk/>
            <pc:sldMk cId="1202145775" sldId="558"/>
            <ac:spMk id="26" creationId="{C72835AC-2BA3-D5D1-C0EB-A573F03B6B69}"/>
          </ac:spMkLst>
        </pc:spChg>
        <pc:spChg chg="add del mod">
          <ac:chgData name="Kozel, Lukas" userId="5faef357-946f-4c0e-bd5d-396a2e3cc0bf" providerId="ADAL" clId="{F164BCFC-AAD5-42FC-89A7-19D3037A56EB}" dt="2024-04-30T19:14:57.601" v="5995" actId="478"/>
          <ac:spMkLst>
            <pc:docMk/>
            <pc:sldMk cId="1202145775" sldId="558"/>
            <ac:spMk id="27" creationId="{85247A7B-D8F4-1538-DEA6-1E044F8BD245}"/>
          </ac:spMkLst>
        </pc:spChg>
        <pc:spChg chg="del">
          <ac:chgData name="Kozel, Lukas" userId="5faef357-946f-4c0e-bd5d-396a2e3cc0bf" providerId="ADAL" clId="{F164BCFC-AAD5-42FC-89A7-19D3037A56EB}" dt="2024-04-30T19:08:28.309" v="5862" actId="478"/>
          <ac:spMkLst>
            <pc:docMk/>
            <pc:sldMk cId="1202145775" sldId="558"/>
            <ac:spMk id="33" creationId="{50E7E890-21D0-DA2C-19CA-B4C670CA7C55}"/>
          </ac:spMkLst>
        </pc:spChg>
        <pc:spChg chg="add del mod">
          <ac:chgData name="Kozel, Lukas" userId="5faef357-946f-4c0e-bd5d-396a2e3cc0bf" providerId="ADAL" clId="{F164BCFC-AAD5-42FC-89A7-19D3037A56EB}" dt="2024-04-30T19:14:44.541" v="5990" actId="478"/>
          <ac:spMkLst>
            <pc:docMk/>
            <pc:sldMk cId="1202145775" sldId="558"/>
            <ac:spMk id="34" creationId="{6DC35A00-EAE1-4470-D223-4088E5051A37}"/>
          </ac:spMkLst>
        </pc:spChg>
        <pc:spChg chg="add mod">
          <ac:chgData name="Kozel, Lukas" userId="5faef357-946f-4c0e-bd5d-396a2e3cc0bf" providerId="ADAL" clId="{F164BCFC-AAD5-42FC-89A7-19D3037A56EB}" dt="2024-04-30T19:14:27.515" v="5983" actId="164"/>
          <ac:spMkLst>
            <pc:docMk/>
            <pc:sldMk cId="1202145775" sldId="558"/>
            <ac:spMk id="35" creationId="{C55C98DB-FEA2-5A1F-B0EC-B94263A13B99}"/>
          </ac:spMkLst>
        </pc:spChg>
        <pc:spChg chg="add mod">
          <ac:chgData name="Kozel, Lukas" userId="5faef357-946f-4c0e-bd5d-396a2e3cc0bf" providerId="ADAL" clId="{F164BCFC-AAD5-42FC-89A7-19D3037A56EB}" dt="2024-04-30T19:14:27.515" v="5983" actId="164"/>
          <ac:spMkLst>
            <pc:docMk/>
            <pc:sldMk cId="1202145775" sldId="558"/>
            <ac:spMk id="36" creationId="{A57838B5-0295-2507-30E7-4BF98BE6732A}"/>
          </ac:spMkLst>
        </pc:spChg>
        <pc:spChg chg="mod">
          <ac:chgData name="Kozel, Lukas" userId="5faef357-946f-4c0e-bd5d-396a2e3cc0bf" providerId="ADAL" clId="{F164BCFC-AAD5-42FC-89A7-19D3037A56EB}" dt="2024-04-30T19:14:32.014" v="5984" actId="571"/>
          <ac:spMkLst>
            <pc:docMk/>
            <pc:sldMk cId="1202145775" sldId="558"/>
            <ac:spMk id="39" creationId="{7FFF2A35-89B8-68AF-D1C1-15ADCB29FA12}"/>
          </ac:spMkLst>
        </pc:spChg>
        <pc:spChg chg="del">
          <ac:chgData name="Kozel, Lukas" userId="5faef357-946f-4c0e-bd5d-396a2e3cc0bf" providerId="ADAL" clId="{F164BCFC-AAD5-42FC-89A7-19D3037A56EB}" dt="2024-04-30T19:08:28.309" v="5862" actId="478"/>
          <ac:spMkLst>
            <pc:docMk/>
            <pc:sldMk cId="1202145775" sldId="558"/>
            <ac:spMk id="40" creationId="{23D5CCDB-446D-36E4-3DD5-EE615AF74F8E}"/>
          </ac:spMkLst>
        </pc:spChg>
        <pc:spChg chg="del">
          <ac:chgData name="Kozel, Lukas" userId="5faef357-946f-4c0e-bd5d-396a2e3cc0bf" providerId="ADAL" clId="{F164BCFC-AAD5-42FC-89A7-19D3037A56EB}" dt="2024-04-30T19:08:30.166" v="5863" actId="478"/>
          <ac:spMkLst>
            <pc:docMk/>
            <pc:sldMk cId="1202145775" sldId="558"/>
            <ac:spMk id="41" creationId="{2D5ECBE3-9B87-0F48-96BB-2E93975F07EE}"/>
          </ac:spMkLst>
        </pc:spChg>
        <pc:spChg chg="mod">
          <ac:chgData name="Kozel, Lukas" userId="5faef357-946f-4c0e-bd5d-396a2e3cc0bf" providerId="ADAL" clId="{F164BCFC-AAD5-42FC-89A7-19D3037A56EB}" dt="2024-04-30T19:14:32.014" v="5984" actId="571"/>
          <ac:spMkLst>
            <pc:docMk/>
            <pc:sldMk cId="1202145775" sldId="558"/>
            <ac:spMk id="42" creationId="{1057E2A8-E16D-0122-6043-7A344AD20167}"/>
          </ac:spMkLst>
        </pc:spChg>
        <pc:spChg chg="del">
          <ac:chgData name="Kozel, Lukas" userId="5faef357-946f-4c0e-bd5d-396a2e3cc0bf" providerId="ADAL" clId="{F164BCFC-AAD5-42FC-89A7-19D3037A56EB}" dt="2024-04-30T19:08:30.166" v="5863" actId="478"/>
          <ac:spMkLst>
            <pc:docMk/>
            <pc:sldMk cId="1202145775" sldId="558"/>
            <ac:spMk id="43" creationId="{03FCFC5E-5F2E-2B89-6482-960EFE492279}"/>
          </ac:spMkLst>
        </pc:spChg>
        <pc:spChg chg="del">
          <ac:chgData name="Kozel, Lukas" userId="5faef357-946f-4c0e-bd5d-396a2e3cc0bf" providerId="ADAL" clId="{F164BCFC-AAD5-42FC-89A7-19D3037A56EB}" dt="2024-04-30T19:08:28.309" v="5862" actId="478"/>
          <ac:spMkLst>
            <pc:docMk/>
            <pc:sldMk cId="1202145775" sldId="558"/>
            <ac:spMk id="44" creationId="{4ED547CB-697F-9864-6C3E-6518081B8154}"/>
          </ac:spMkLst>
        </pc:spChg>
        <pc:spChg chg="mod">
          <ac:chgData name="Kozel, Lukas" userId="5faef357-946f-4c0e-bd5d-396a2e3cc0bf" providerId="ADAL" clId="{F164BCFC-AAD5-42FC-89A7-19D3037A56EB}" dt="2024-04-30T19:14:32.014" v="5984" actId="571"/>
          <ac:spMkLst>
            <pc:docMk/>
            <pc:sldMk cId="1202145775" sldId="558"/>
            <ac:spMk id="45" creationId="{921D1ADA-64A4-1262-9C83-D73D0BA50F8D}"/>
          </ac:spMkLst>
        </pc:spChg>
        <pc:spChg chg="del">
          <ac:chgData name="Kozel, Lukas" userId="5faef357-946f-4c0e-bd5d-396a2e3cc0bf" providerId="ADAL" clId="{F164BCFC-AAD5-42FC-89A7-19D3037A56EB}" dt="2024-04-30T19:08:30.166" v="5863" actId="478"/>
          <ac:spMkLst>
            <pc:docMk/>
            <pc:sldMk cId="1202145775" sldId="558"/>
            <ac:spMk id="47" creationId="{10A51C75-BBA9-88C7-8183-83B72CA2DCAA}"/>
          </ac:spMkLst>
        </pc:spChg>
        <pc:spChg chg="del">
          <ac:chgData name="Kozel, Lukas" userId="5faef357-946f-4c0e-bd5d-396a2e3cc0bf" providerId="ADAL" clId="{F164BCFC-AAD5-42FC-89A7-19D3037A56EB}" dt="2024-04-30T19:08:30.166" v="5863" actId="478"/>
          <ac:spMkLst>
            <pc:docMk/>
            <pc:sldMk cId="1202145775" sldId="558"/>
            <ac:spMk id="48" creationId="{8C75E397-2CFA-3E17-E9F7-119D42592562}"/>
          </ac:spMkLst>
        </pc:spChg>
        <pc:spChg chg="del mod">
          <ac:chgData name="Kozel, Lukas" userId="5faef357-946f-4c0e-bd5d-396a2e3cc0bf" providerId="ADAL" clId="{F164BCFC-AAD5-42FC-89A7-19D3037A56EB}" dt="2024-05-01T15:46:37.250" v="6071" actId="478"/>
          <ac:spMkLst>
            <pc:docMk/>
            <pc:sldMk cId="1202145775" sldId="558"/>
            <ac:spMk id="49" creationId="{2876EDC1-CAD5-05A0-4160-68FC01D9A667}"/>
          </ac:spMkLst>
        </pc:spChg>
        <pc:spChg chg="mod">
          <ac:chgData name="Kozel, Lukas" userId="5faef357-946f-4c0e-bd5d-396a2e3cc0bf" providerId="ADAL" clId="{F164BCFC-AAD5-42FC-89A7-19D3037A56EB}" dt="2024-04-30T19:14:34.336" v="5987"/>
          <ac:spMkLst>
            <pc:docMk/>
            <pc:sldMk cId="1202145775" sldId="558"/>
            <ac:spMk id="51" creationId="{E486ED5A-7F9F-74AB-58ED-8514A50AA4FD}"/>
          </ac:spMkLst>
        </pc:spChg>
        <pc:spChg chg="mod">
          <ac:chgData name="Kozel, Lukas" userId="5faef357-946f-4c0e-bd5d-396a2e3cc0bf" providerId="ADAL" clId="{F164BCFC-AAD5-42FC-89A7-19D3037A56EB}" dt="2024-04-30T19:14:34.336" v="5987"/>
          <ac:spMkLst>
            <pc:docMk/>
            <pc:sldMk cId="1202145775" sldId="558"/>
            <ac:spMk id="52" creationId="{AD4FD7C6-6E1D-A382-4671-B5949E464B4A}"/>
          </ac:spMkLst>
        </pc:spChg>
        <pc:spChg chg="mod">
          <ac:chgData name="Kozel, Lukas" userId="5faef357-946f-4c0e-bd5d-396a2e3cc0bf" providerId="ADAL" clId="{F164BCFC-AAD5-42FC-89A7-19D3037A56EB}" dt="2024-04-30T19:14:42.605" v="5988" actId="571"/>
          <ac:spMkLst>
            <pc:docMk/>
            <pc:sldMk cId="1202145775" sldId="558"/>
            <ac:spMk id="54" creationId="{F521D36C-E229-9445-6EF9-0CFC99D40C55}"/>
          </ac:spMkLst>
        </pc:spChg>
        <pc:spChg chg="mod">
          <ac:chgData name="Kozel, Lukas" userId="5faef357-946f-4c0e-bd5d-396a2e3cc0bf" providerId="ADAL" clId="{F164BCFC-AAD5-42FC-89A7-19D3037A56EB}" dt="2024-04-30T19:14:42.605" v="5988" actId="571"/>
          <ac:spMkLst>
            <pc:docMk/>
            <pc:sldMk cId="1202145775" sldId="558"/>
            <ac:spMk id="55" creationId="{B56BBF2D-EE36-FE64-79A2-89358AC5BAD6}"/>
          </ac:spMkLst>
        </pc:spChg>
        <pc:spChg chg="mod">
          <ac:chgData name="Kozel, Lukas" userId="5faef357-946f-4c0e-bd5d-396a2e3cc0bf" providerId="ADAL" clId="{F164BCFC-AAD5-42FC-89A7-19D3037A56EB}" dt="2024-04-30T19:14:42.605" v="5988" actId="571"/>
          <ac:spMkLst>
            <pc:docMk/>
            <pc:sldMk cId="1202145775" sldId="558"/>
            <ac:spMk id="56" creationId="{636AA708-8A3B-DEB0-67DA-DFBBA8A86B4E}"/>
          </ac:spMkLst>
        </pc:spChg>
        <pc:spChg chg="mod topLvl">
          <ac:chgData name="Kozel, Lukas" userId="5faef357-946f-4c0e-bd5d-396a2e3cc0bf" providerId="ADAL" clId="{F164BCFC-AAD5-42FC-89A7-19D3037A56EB}" dt="2024-05-01T15:46:23.233" v="6068" actId="164"/>
          <ac:spMkLst>
            <pc:docMk/>
            <pc:sldMk cId="1202145775" sldId="558"/>
            <ac:spMk id="58" creationId="{E33924E4-0720-C594-2EEB-02124CCBDC99}"/>
          </ac:spMkLst>
        </pc:spChg>
        <pc:spChg chg="mod topLvl">
          <ac:chgData name="Kozel, Lukas" userId="5faef357-946f-4c0e-bd5d-396a2e3cc0bf" providerId="ADAL" clId="{F164BCFC-AAD5-42FC-89A7-19D3037A56EB}" dt="2024-05-01T15:46:23.233" v="6068" actId="164"/>
          <ac:spMkLst>
            <pc:docMk/>
            <pc:sldMk cId="1202145775" sldId="558"/>
            <ac:spMk id="59" creationId="{5278A39E-8002-9E4F-02D9-44C72B231445}"/>
          </ac:spMkLst>
        </pc:spChg>
        <pc:spChg chg="mod topLvl">
          <ac:chgData name="Kozel, Lukas" userId="5faef357-946f-4c0e-bd5d-396a2e3cc0bf" providerId="ADAL" clId="{F164BCFC-AAD5-42FC-89A7-19D3037A56EB}" dt="2024-05-01T15:46:23.233" v="6068" actId="164"/>
          <ac:spMkLst>
            <pc:docMk/>
            <pc:sldMk cId="1202145775" sldId="558"/>
            <ac:spMk id="60" creationId="{71BCAF52-D03F-0611-F629-541947EE233A}"/>
          </ac:spMkLst>
        </pc:spChg>
        <pc:spChg chg="mod">
          <ac:chgData name="Kozel, Lukas" userId="5faef357-946f-4c0e-bd5d-396a2e3cc0bf" providerId="ADAL" clId="{F164BCFC-AAD5-42FC-89A7-19D3037A56EB}" dt="2024-04-30T19:14:51.096" v="5992" actId="571"/>
          <ac:spMkLst>
            <pc:docMk/>
            <pc:sldMk cId="1202145775" sldId="558"/>
            <ac:spMk id="62" creationId="{CD7F8F60-BC79-44A7-49E1-786026012AB6}"/>
          </ac:spMkLst>
        </pc:spChg>
        <pc:spChg chg="mod">
          <ac:chgData name="Kozel, Lukas" userId="5faef357-946f-4c0e-bd5d-396a2e3cc0bf" providerId="ADAL" clId="{F164BCFC-AAD5-42FC-89A7-19D3037A56EB}" dt="2024-04-30T19:14:51.096" v="5992" actId="571"/>
          <ac:spMkLst>
            <pc:docMk/>
            <pc:sldMk cId="1202145775" sldId="558"/>
            <ac:spMk id="63" creationId="{DC5934C7-9939-2B55-9166-170D7BD0B54C}"/>
          </ac:spMkLst>
        </pc:spChg>
        <pc:spChg chg="mod">
          <ac:chgData name="Kozel, Lukas" userId="5faef357-946f-4c0e-bd5d-396a2e3cc0bf" providerId="ADAL" clId="{F164BCFC-AAD5-42FC-89A7-19D3037A56EB}" dt="2024-04-30T19:14:51.096" v="5992" actId="571"/>
          <ac:spMkLst>
            <pc:docMk/>
            <pc:sldMk cId="1202145775" sldId="558"/>
            <ac:spMk id="64" creationId="{EE7840ED-E5EE-BD97-9CB6-F269A208892B}"/>
          </ac:spMkLst>
        </pc:spChg>
        <pc:spChg chg="mod">
          <ac:chgData name="Kozel, Lukas" userId="5faef357-946f-4c0e-bd5d-396a2e3cc0bf" providerId="ADAL" clId="{F164BCFC-AAD5-42FC-89A7-19D3037A56EB}" dt="2024-04-30T19:14:51.096" v="5992" actId="571"/>
          <ac:spMkLst>
            <pc:docMk/>
            <pc:sldMk cId="1202145775" sldId="558"/>
            <ac:spMk id="66" creationId="{F275CDDA-2CCD-6058-C33E-AE0E3535033F}"/>
          </ac:spMkLst>
        </pc:spChg>
        <pc:spChg chg="mod">
          <ac:chgData name="Kozel, Lukas" userId="5faef357-946f-4c0e-bd5d-396a2e3cc0bf" providerId="ADAL" clId="{F164BCFC-AAD5-42FC-89A7-19D3037A56EB}" dt="2024-04-30T19:14:51.096" v="5992" actId="571"/>
          <ac:spMkLst>
            <pc:docMk/>
            <pc:sldMk cId="1202145775" sldId="558"/>
            <ac:spMk id="67" creationId="{8459F97E-DDEA-5A48-1403-BF2B62F4EE75}"/>
          </ac:spMkLst>
        </pc:spChg>
        <pc:spChg chg="mod">
          <ac:chgData name="Kozel, Lukas" userId="5faef357-946f-4c0e-bd5d-396a2e3cc0bf" providerId="ADAL" clId="{F164BCFC-AAD5-42FC-89A7-19D3037A56EB}" dt="2024-04-30T19:14:51.096" v="5992" actId="571"/>
          <ac:spMkLst>
            <pc:docMk/>
            <pc:sldMk cId="1202145775" sldId="558"/>
            <ac:spMk id="68" creationId="{3E82DB2E-3515-36A7-5418-15D1D4B9AB4D}"/>
          </ac:spMkLst>
        </pc:spChg>
        <pc:spChg chg="mod">
          <ac:chgData name="Kozel, Lukas" userId="5faef357-946f-4c0e-bd5d-396a2e3cc0bf" providerId="ADAL" clId="{F164BCFC-AAD5-42FC-89A7-19D3037A56EB}" dt="2024-04-30T19:14:57.882" v="5996"/>
          <ac:spMkLst>
            <pc:docMk/>
            <pc:sldMk cId="1202145775" sldId="558"/>
            <ac:spMk id="70" creationId="{E3B4563D-066E-FBF0-B1F6-1621237E1DAE}"/>
          </ac:spMkLst>
        </pc:spChg>
        <pc:spChg chg="mod">
          <ac:chgData name="Kozel, Lukas" userId="5faef357-946f-4c0e-bd5d-396a2e3cc0bf" providerId="ADAL" clId="{F164BCFC-AAD5-42FC-89A7-19D3037A56EB}" dt="2024-04-30T19:14:57.882" v="5996"/>
          <ac:spMkLst>
            <pc:docMk/>
            <pc:sldMk cId="1202145775" sldId="558"/>
            <ac:spMk id="71" creationId="{A3BEC693-9A25-9F77-FFCB-2A17F4F9E42F}"/>
          </ac:spMkLst>
        </pc:spChg>
        <pc:spChg chg="mod">
          <ac:chgData name="Kozel, Lukas" userId="5faef357-946f-4c0e-bd5d-396a2e3cc0bf" providerId="ADAL" clId="{F164BCFC-AAD5-42FC-89A7-19D3037A56EB}" dt="2024-04-30T19:14:57.882" v="5996"/>
          <ac:spMkLst>
            <pc:docMk/>
            <pc:sldMk cId="1202145775" sldId="558"/>
            <ac:spMk id="72" creationId="{DD295835-5A21-93BE-D59A-F856D7F42FFF}"/>
          </ac:spMkLst>
        </pc:spChg>
        <pc:spChg chg="mod">
          <ac:chgData name="Kozel, Lukas" userId="5faef357-946f-4c0e-bd5d-396a2e3cc0bf" providerId="ADAL" clId="{F164BCFC-AAD5-42FC-89A7-19D3037A56EB}" dt="2024-04-30T19:14:57.882" v="5996"/>
          <ac:spMkLst>
            <pc:docMk/>
            <pc:sldMk cId="1202145775" sldId="558"/>
            <ac:spMk id="74" creationId="{11B1567C-1A8F-BC3C-E91F-27A4540A44D8}"/>
          </ac:spMkLst>
        </pc:spChg>
        <pc:spChg chg="mod">
          <ac:chgData name="Kozel, Lukas" userId="5faef357-946f-4c0e-bd5d-396a2e3cc0bf" providerId="ADAL" clId="{F164BCFC-AAD5-42FC-89A7-19D3037A56EB}" dt="2024-04-30T19:14:57.882" v="5996"/>
          <ac:spMkLst>
            <pc:docMk/>
            <pc:sldMk cId="1202145775" sldId="558"/>
            <ac:spMk id="75" creationId="{B58ECC80-29CD-2633-AF89-C2BFBC04ED21}"/>
          </ac:spMkLst>
        </pc:spChg>
        <pc:spChg chg="mod">
          <ac:chgData name="Kozel, Lukas" userId="5faef357-946f-4c0e-bd5d-396a2e3cc0bf" providerId="ADAL" clId="{F164BCFC-AAD5-42FC-89A7-19D3037A56EB}" dt="2024-04-30T19:14:57.882" v="5996"/>
          <ac:spMkLst>
            <pc:docMk/>
            <pc:sldMk cId="1202145775" sldId="558"/>
            <ac:spMk id="76" creationId="{8129879E-EEA8-0951-683E-FBAA0F80FE26}"/>
          </ac:spMkLst>
        </pc:spChg>
        <pc:spChg chg="add mod">
          <ac:chgData name="Kozel, Lukas" userId="5faef357-946f-4c0e-bd5d-396a2e3cc0bf" providerId="ADAL" clId="{F164BCFC-AAD5-42FC-89A7-19D3037A56EB}" dt="2024-04-30T19:21:53.982" v="6051" actId="1076"/>
          <ac:spMkLst>
            <pc:docMk/>
            <pc:sldMk cId="1202145775" sldId="558"/>
            <ac:spMk id="77" creationId="{B45F0180-7EEF-BA78-4B38-3238651C38E4}"/>
          </ac:spMkLst>
        </pc:spChg>
        <pc:spChg chg="add mod">
          <ac:chgData name="Kozel, Lukas" userId="5faef357-946f-4c0e-bd5d-396a2e3cc0bf" providerId="ADAL" clId="{F164BCFC-AAD5-42FC-89A7-19D3037A56EB}" dt="2024-04-30T19:21:53.982" v="6051" actId="1076"/>
          <ac:spMkLst>
            <pc:docMk/>
            <pc:sldMk cId="1202145775" sldId="558"/>
            <ac:spMk id="78" creationId="{5C0206A2-A8AA-5FE1-2485-979D6AE82E8C}"/>
          </ac:spMkLst>
        </pc:spChg>
        <pc:spChg chg="add mod">
          <ac:chgData name="Kozel, Lukas" userId="5faef357-946f-4c0e-bd5d-396a2e3cc0bf" providerId="ADAL" clId="{F164BCFC-AAD5-42FC-89A7-19D3037A56EB}" dt="2024-04-30T19:21:53.982" v="6051" actId="1076"/>
          <ac:spMkLst>
            <pc:docMk/>
            <pc:sldMk cId="1202145775" sldId="558"/>
            <ac:spMk id="79" creationId="{88D37DCF-D43C-BE1B-663A-FAEC40539545}"/>
          </ac:spMkLst>
        </pc:spChg>
        <pc:spChg chg="add mod">
          <ac:chgData name="Kozel, Lukas" userId="5faef357-946f-4c0e-bd5d-396a2e3cc0bf" providerId="ADAL" clId="{F164BCFC-AAD5-42FC-89A7-19D3037A56EB}" dt="2024-04-30T19:21:53.982" v="6051" actId="1076"/>
          <ac:spMkLst>
            <pc:docMk/>
            <pc:sldMk cId="1202145775" sldId="558"/>
            <ac:spMk id="80" creationId="{FA4699BB-61C9-BC46-CD9A-1B4233CE90E8}"/>
          </ac:spMkLst>
        </pc:spChg>
        <pc:spChg chg="add mod">
          <ac:chgData name="Kozel, Lukas" userId="5faef357-946f-4c0e-bd5d-396a2e3cc0bf" providerId="ADAL" clId="{F164BCFC-AAD5-42FC-89A7-19D3037A56EB}" dt="2024-04-30T19:21:53.982" v="6051" actId="1076"/>
          <ac:spMkLst>
            <pc:docMk/>
            <pc:sldMk cId="1202145775" sldId="558"/>
            <ac:spMk id="81" creationId="{D64EEC47-B6A9-60C8-8526-4196887AA1C4}"/>
          </ac:spMkLst>
        </pc:spChg>
        <pc:spChg chg="mod">
          <ac:chgData name="Kozel, Lukas" userId="5faef357-946f-4c0e-bd5d-396a2e3cc0bf" providerId="ADAL" clId="{F164BCFC-AAD5-42FC-89A7-19D3037A56EB}" dt="2024-04-30T19:15:53.704" v="5997"/>
          <ac:spMkLst>
            <pc:docMk/>
            <pc:sldMk cId="1202145775" sldId="558"/>
            <ac:spMk id="83" creationId="{AB9D6808-BC40-2E7F-255A-3A49A82FDBF3}"/>
          </ac:spMkLst>
        </pc:spChg>
        <pc:spChg chg="mod">
          <ac:chgData name="Kozel, Lukas" userId="5faef357-946f-4c0e-bd5d-396a2e3cc0bf" providerId="ADAL" clId="{F164BCFC-AAD5-42FC-89A7-19D3037A56EB}" dt="2024-04-30T19:15:53.704" v="5997"/>
          <ac:spMkLst>
            <pc:docMk/>
            <pc:sldMk cId="1202145775" sldId="558"/>
            <ac:spMk id="84" creationId="{75C7BD74-B3C4-0DA7-B64F-A6C1C3036F61}"/>
          </ac:spMkLst>
        </pc:spChg>
        <pc:spChg chg="mod">
          <ac:chgData name="Kozel, Lukas" userId="5faef357-946f-4c0e-bd5d-396a2e3cc0bf" providerId="ADAL" clId="{F164BCFC-AAD5-42FC-89A7-19D3037A56EB}" dt="2024-04-30T19:15:53.704" v="5997"/>
          <ac:spMkLst>
            <pc:docMk/>
            <pc:sldMk cId="1202145775" sldId="558"/>
            <ac:spMk id="86" creationId="{10B8E7FD-2179-01AA-B777-1C88803DDE46}"/>
          </ac:spMkLst>
        </pc:spChg>
        <pc:spChg chg="mod">
          <ac:chgData name="Kozel, Lukas" userId="5faef357-946f-4c0e-bd5d-396a2e3cc0bf" providerId="ADAL" clId="{F164BCFC-AAD5-42FC-89A7-19D3037A56EB}" dt="2024-04-30T19:15:53.704" v="5997"/>
          <ac:spMkLst>
            <pc:docMk/>
            <pc:sldMk cId="1202145775" sldId="558"/>
            <ac:spMk id="87" creationId="{8FE64917-A405-C21E-614B-F19B47B9A364}"/>
          </ac:spMkLst>
        </pc:spChg>
        <pc:spChg chg="mod">
          <ac:chgData name="Kozel, Lukas" userId="5faef357-946f-4c0e-bd5d-396a2e3cc0bf" providerId="ADAL" clId="{F164BCFC-AAD5-42FC-89A7-19D3037A56EB}" dt="2024-04-30T19:15:53.704" v="5997"/>
          <ac:spMkLst>
            <pc:docMk/>
            <pc:sldMk cId="1202145775" sldId="558"/>
            <ac:spMk id="89" creationId="{6B969C7E-1ADE-B2B6-D45D-B1899AB6F9B2}"/>
          </ac:spMkLst>
        </pc:spChg>
        <pc:spChg chg="mod">
          <ac:chgData name="Kozel, Lukas" userId="5faef357-946f-4c0e-bd5d-396a2e3cc0bf" providerId="ADAL" clId="{F164BCFC-AAD5-42FC-89A7-19D3037A56EB}" dt="2024-04-30T19:15:53.704" v="5997"/>
          <ac:spMkLst>
            <pc:docMk/>
            <pc:sldMk cId="1202145775" sldId="558"/>
            <ac:spMk id="90" creationId="{1AEB4EBF-EDBB-EFC8-25A3-FF193BACCB16}"/>
          </ac:spMkLst>
        </pc:spChg>
        <pc:spChg chg="mod">
          <ac:chgData name="Kozel, Lukas" userId="5faef357-946f-4c0e-bd5d-396a2e3cc0bf" providerId="ADAL" clId="{F164BCFC-AAD5-42FC-89A7-19D3037A56EB}" dt="2024-04-30T19:15:53.704" v="5997"/>
          <ac:spMkLst>
            <pc:docMk/>
            <pc:sldMk cId="1202145775" sldId="558"/>
            <ac:spMk id="92" creationId="{488CC59E-230D-8FF7-FC92-C2ED24C31133}"/>
          </ac:spMkLst>
        </pc:spChg>
        <pc:spChg chg="mod">
          <ac:chgData name="Kozel, Lukas" userId="5faef357-946f-4c0e-bd5d-396a2e3cc0bf" providerId="ADAL" clId="{F164BCFC-AAD5-42FC-89A7-19D3037A56EB}" dt="2024-04-30T19:15:53.704" v="5997"/>
          <ac:spMkLst>
            <pc:docMk/>
            <pc:sldMk cId="1202145775" sldId="558"/>
            <ac:spMk id="93" creationId="{8F7C550A-BBD0-FFC8-F398-287A7F5D1B67}"/>
          </ac:spMkLst>
        </pc:spChg>
        <pc:spChg chg="mod">
          <ac:chgData name="Kozel, Lukas" userId="5faef357-946f-4c0e-bd5d-396a2e3cc0bf" providerId="ADAL" clId="{F164BCFC-AAD5-42FC-89A7-19D3037A56EB}" dt="2024-04-30T19:15:53.704" v="5997"/>
          <ac:spMkLst>
            <pc:docMk/>
            <pc:sldMk cId="1202145775" sldId="558"/>
            <ac:spMk id="95" creationId="{25975AA7-D162-C6D5-42D4-0D79A01455BA}"/>
          </ac:spMkLst>
        </pc:spChg>
        <pc:spChg chg="mod">
          <ac:chgData name="Kozel, Lukas" userId="5faef357-946f-4c0e-bd5d-396a2e3cc0bf" providerId="ADAL" clId="{F164BCFC-AAD5-42FC-89A7-19D3037A56EB}" dt="2024-04-30T19:15:53.704" v="5997"/>
          <ac:spMkLst>
            <pc:docMk/>
            <pc:sldMk cId="1202145775" sldId="558"/>
            <ac:spMk id="96" creationId="{121185D1-5B6F-7A7D-4349-7536ECA99D0C}"/>
          </ac:spMkLst>
        </pc:spChg>
        <pc:spChg chg="add del mod">
          <ac:chgData name="Kozel, Lukas" userId="5faef357-946f-4c0e-bd5d-396a2e3cc0bf" providerId="ADAL" clId="{F164BCFC-AAD5-42FC-89A7-19D3037A56EB}" dt="2024-04-30T19:20:55.207" v="6024" actId="478"/>
          <ac:spMkLst>
            <pc:docMk/>
            <pc:sldMk cId="1202145775" sldId="558"/>
            <ac:spMk id="101" creationId="{B5B68342-A912-3DB3-3FCD-B0E712BA8C05}"/>
          </ac:spMkLst>
        </pc:spChg>
        <pc:spChg chg="add del mod">
          <ac:chgData name="Kozel, Lukas" userId="5faef357-946f-4c0e-bd5d-396a2e3cc0bf" providerId="ADAL" clId="{F164BCFC-AAD5-42FC-89A7-19D3037A56EB}" dt="2024-04-30T19:20:55.207" v="6024" actId="478"/>
          <ac:spMkLst>
            <pc:docMk/>
            <pc:sldMk cId="1202145775" sldId="558"/>
            <ac:spMk id="102" creationId="{B89C122B-D8C5-100C-DB0A-5F6C181BDE10}"/>
          </ac:spMkLst>
        </pc:spChg>
        <pc:spChg chg="add del mod">
          <ac:chgData name="Kozel, Lukas" userId="5faef357-946f-4c0e-bd5d-396a2e3cc0bf" providerId="ADAL" clId="{F164BCFC-AAD5-42FC-89A7-19D3037A56EB}" dt="2024-04-30T19:20:55.207" v="6024" actId="478"/>
          <ac:spMkLst>
            <pc:docMk/>
            <pc:sldMk cId="1202145775" sldId="558"/>
            <ac:spMk id="103" creationId="{3A1F9F14-F75D-39C5-E39B-5D79D64AF025}"/>
          </ac:spMkLst>
        </pc:spChg>
        <pc:spChg chg="add del mod">
          <ac:chgData name="Kozel, Lukas" userId="5faef357-946f-4c0e-bd5d-396a2e3cc0bf" providerId="ADAL" clId="{F164BCFC-AAD5-42FC-89A7-19D3037A56EB}" dt="2024-04-30T19:20:55.207" v="6024" actId="478"/>
          <ac:spMkLst>
            <pc:docMk/>
            <pc:sldMk cId="1202145775" sldId="558"/>
            <ac:spMk id="104" creationId="{3F2EDE4B-29FF-70E9-8C3F-6EB5327FECBF}"/>
          </ac:spMkLst>
        </pc:spChg>
        <pc:spChg chg="add del mod">
          <ac:chgData name="Kozel, Lukas" userId="5faef357-946f-4c0e-bd5d-396a2e3cc0bf" providerId="ADAL" clId="{F164BCFC-AAD5-42FC-89A7-19D3037A56EB}" dt="2024-04-30T19:20:55.207" v="6024" actId="478"/>
          <ac:spMkLst>
            <pc:docMk/>
            <pc:sldMk cId="1202145775" sldId="558"/>
            <ac:spMk id="105" creationId="{342C4E36-B332-0135-E70F-F8421E69073D}"/>
          </ac:spMkLst>
        </pc:spChg>
        <pc:spChg chg="mod">
          <ac:chgData name="Kozel, Lukas" userId="5faef357-946f-4c0e-bd5d-396a2e3cc0bf" providerId="ADAL" clId="{F164BCFC-AAD5-42FC-89A7-19D3037A56EB}" dt="2024-05-01T15:46:31.067" v="6069" actId="571"/>
          <ac:spMkLst>
            <pc:docMk/>
            <pc:sldMk cId="1202145775" sldId="558"/>
            <ac:spMk id="110" creationId="{0EA1D6CC-5793-26B7-4FD0-DA7F128CFE6D}"/>
          </ac:spMkLst>
        </pc:spChg>
        <pc:spChg chg="mod">
          <ac:chgData name="Kozel, Lukas" userId="5faef357-946f-4c0e-bd5d-396a2e3cc0bf" providerId="ADAL" clId="{F164BCFC-AAD5-42FC-89A7-19D3037A56EB}" dt="2024-05-01T15:46:31.067" v="6069" actId="571"/>
          <ac:spMkLst>
            <pc:docMk/>
            <pc:sldMk cId="1202145775" sldId="558"/>
            <ac:spMk id="111" creationId="{4AA428D8-AD71-D028-C739-05452063CC91}"/>
          </ac:spMkLst>
        </pc:spChg>
        <pc:spChg chg="mod">
          <ac:chgData name="Kozel, Lukas" userId="5faef357-946f-4c0e-bd5d-396a2e3cc0bf" providerId="ADAL" clId="{F164BCFC-AAD5-42FC-89A7-19D3037A56EB}" dt="2024-05-01T15:46:31.067" v="6069" actId="571"/>
          <ac:spMkLst>
            <pc:docMk/>
            <pc:sldMk cId="1202145775" sldId="558"/>
            <ac:spMk id="112" creationId="{EA39BA70-89E9-38A3-1B68-6EA6E92498C0}"/>
          </ac:spMkLst>
        </pc:spChg>
        <pc:spChg chg="mod">
          <ac:chgData name="Kozel, Lukas" userId="5faef357-946f-4c0e-bd5d-396a2e3cc0bf" providerId="ADAL" clId="{F164BCFC-AAD5-42FC-89A7-19D3037A56EB}" dt="2024-05-01T15:46:42.815" v="6073"/>
          <ac:spMkLst>
            <pc:docMk/>
            <pc:sldMk cId="1202145775" sldId="558"/>
            <ac:spMk id="115" creationId="{470026E2-8AEF-16EE-929E-9F7E073402D8}"/>
          </ac:spMkLst>
        </pc:spChg>
        <pc:spChg chg="mod">
          <ac:chgData name="Kozel, Lukas" userId="5faef357-946f-4c0e-bd5d-396a2e3cc0bf" providerId="ADAL" clId="{F164BCFC-AAD5-42FC-89A7-19D3037A56EB}" dt="2024-05-01T15:46:42.815" v="6073"/>
          <ac:spMkLst>
            <pc:docMk/>
            <pc:sldMk cId="1202145775" sldId="558"/>
            <ac:spMk id="116" creationId="{87B11D8B-C119-BBF5-C943-B2DE6E10A6DB}"/>
          </ac:spMkLst>
        </pc:spChg>
        <pc:spChg chg="mod">
          <ac:chgData name="Kozel, Lukas" userId="5faef357-946f-4c0e-bd5d-396a2e3cc0bf" providerId="ADAL" clId="{F164BCFC-AAD5-42FC-89A7-19D3037A56EB}" dt="2024-05-01T15:46:42.815" v="6073"/>
          <ac:spMkLst>
            <pc:docMk/>
            <pc:sldMk cId="1202145775" sldId="558"/>
            <ac:spMk id="117" creationId="{A8F129F4-8FCD-96ED-4CEF-4971A19C108C}"/>
          </ac:spMkLst>
        </pc:spChg>
        <pc:spChg chg="mod">
          <ac:chgData name="Kozel, Lukas" userId="5faef357-946f-4c0e-bd5d-396a2e3cc0bf" providerId="ADAL" clId="{F164BCFC-AAD5-42FC-89A7-19D3037A56EB}" dt="2024-05-01T15:46:55.652" v="6077" actId="571"/>
          <ac:spMkLst>
            <pc:docMk/>
            <pc:sldMk cId="1202145775" sldId="558"/>
            <ac:spMk id="120" creationId="{0AD7A3A5-CE52-BE86-E227-8130D4593FD7}"/>
          </ac:spMkLst>
        </pc:spChg>
        <pc:spChg chg="mod">
          <ac:chgData name="Kozel, Lukas" userId="5faef357-946f-4c0e-bd5d-396a2e3cc0bf" providerId="ADAL" clId="{F164BCFC-AAD5-42FC-89A7-19D3037A56EB}" dt="2024-05-01T15:46:55.652" v="6077" actId="571"/>
          <ac:spMkLst>
            <pc:docMk/>
            <pc:sldMk cId="1202145775" sldId="558"/>
            <ac:spMk id="121" creationId="{78D2C3DF-90D7-7535-F6F2-9BEE50C2DF95}"/>
          </ac:spMkLst>
        </pc:spChg>
        <pc:spChg chg="mod">
          <ac:chgData name="Kozel, Lukas" userId="5faef357-946f-4c0e-bd5d-396a2e3cc0bf" providerId="ADAL" clId="{F164BCFC-AAD5-42FC-89A7-19D3037A56EB}" dt="2024-05-01T15:46:55.652" v="6077" actId="571"/>
          <ac:spMkLst>
            <pc:docMk/>
            <pc:sldMk cId="1202145775" sldId="558"/>
            <ac:spMk id="122" creationId="{70870A10-3B89-0A8E-B677-2D089D702467}"/>
          </ac:spMkLst>
        </pc:spChg>
        <pc:spChg chg="mod">
          <ac:chgData name="Kozel, Lukas" userId="5faef357-946f-4c0e-bd5d-396a2e3cc0bf" providerId="ADAL" clId="{F164BCFC-AAD5-42FC-89A7-19D3037A56EB}" dt="2024-05-01T15:47:01.635" v="6078" actId="571"/>
          <ac:spMkLst>
            <pc:docMk/>
            <pc:sldMk cId="1202145775" sldId="558"/>
            <ac:spMk id="125" creationId="{D3BE3B2C-51D0-782E-7571-06EADD0248AD}"/>
          </ac:spMkLst>
        </pc:spChg>
        <pc:spChg chg="mod">
          <ac:chgData name="Kozel, Lukas" userId="5faef357-946f-4c0e-bd5d-396a2e3cc0bf" providerId="ADAL" clId="{F164BCFC-AAD5-42FC-89A7-19D3037A56EB}" dt="2024-05-01T15:47:01.635" v="6078" actId="571"/>
          <ac:spMkLst>
            <pc:docMk/>
            <pc:sldMk cId="1202145775" sldId="558"/>
            <ac:spMk id="126" creationId="{A34D7501-9E1B-AA58-5CC0-59F06ED1AA95}"/>
          </ac:spMkLst>
        </pc:spChg>
        <pc:spChg chg="mod">
          <ac:chgData name="Kozel, Lukas" userId="5faef357-946f-4c0e-bd5d-396a2e3cc0bf" providerId="ADAL" clId="{F164BCFC-AAD5-42FC-89A7-19D3037A56EB}" dt="2024-05-01T15:47:01.635" v="6078" actId="571"/>
          <ac:spMkLst>
            <pc:docMk/>
            <pc:sldMk cId="1202145775" sldId="558"/>
            <ac:spMk id="127" creationId="{B45FC0D0-7860-7D44-B79B-0C584FC222B9}"/>
          </ac:spMkLst>
        </pc:spChg>
        <pc:spChg chg="mod">
          <ac:chgData name="Kozel, Lukas" userId="5faef357-946f-4c0e-bd5d-396a2e3cc0bf" providerId="ADAL" clId="{F164BCFC-AAD5-42FC-89A7-19D3037A56EB}" dt="2024-05-01T15:47:04.303" v="6081"/>
          <ac:spMkLst>
            <pc:docMk/>
            <pc:sldMk cId="1202145775" sldId="558"/>
            <ac:spMk id="130" creationId="{1C24308A-C3B8-AB99-5B7A-C7368D9EF6A3}"/>
          </ac:spMkLst>
        </pc:spChg>
        <pc:spChg chg="mod">
          <ac:chgData name="Kozel, Lukas" userId="5faef357-946f-4c0e-bd5d-396a2e3cc0bf" providerId="ADAL" clId="{F164BCFC-AAD5-42FC-89A7-19D3037A56EB}" dt="2024-05-01T15:47:04.303" v="6081"/>
          <ac:spMkLst>
            <pc:docMk/>
            <pc:sldMk cId="1202145775" sldId="558"/>
            <ac:spMk id="131" creationId="{0EC2294A-FFA4-F9F3-B0DF-1A2E2A483435}"/>
          </ac:spMkLst>
        </pc:spChg>
        <pc:spChg chg="mod">
          <ac:chgData name="Kozel, Lukas" userId="5faef357-946f-4c0e-bd5d-396a2e3cc0bf" providerId="ADAL" clId="{F164BCFC-AAD5-42FC-89A7-19D3037A56EB}" dt="2024-05-01T15:47:04.303" v="6081"/>
          <ac:spMkLst>
            <pc:docMk/>
            <pc:sldMk cId="1202145775" sldId="558"/>
            <ac:spMk id="132" creationId="{328DBE4F-7941-8585-E7F0-1BB0E779E3A7}"/>
          </ac:spMkLst>
        </pc:spChg>
        <pc:spChg chg="mod">
          <ac:chgData name="Kozel, Lukas" userId="5faef357-946f-4c0e-bd5d-396a2e3cc0bf" providerId="ADAL" clId="{F164BCFC-AAD5-42FC-89A7-19D3037A56EB}" dt="2024-05-01T15:47:11.780" v="6082" actId="571"/>
          <ac:spMkLst>
            <pc:docMk/>
            <pc:sldMk cId="1202145775" sldId="558"/>
            <ac:spMk id="135" creationId="{6E949FD7-61BA-A341-1569-F39ADB252F9A}"/>
          </ac:spMkLst>
        </pc:spChg>
        <pc:spChg chg="mod">
          <ac:chgData name="Kozel, Lukas" userId="5faef357-946f-4c0e-bd5d-396a2e3cc0bf" providerId="ADAL" clId="{F164BCFC-AAD5-42FC-89A7-19D3037A56EB}" dt="2024-05-01T15:47:11.780" v="6082" actId="571"/>
          <ac:spMkLst>
            <pc:docMk/>
            <pc:sldMk cId="1202145775" sldId="558"/>
            <ac:spMk id="136" creationId="{27FBA432-1B15-21AA-923E-B3381F9B5029}"/>
          </ac:spMkLst>
        </pc:spChg>
        <pc:spChg chg="mod">
          <ac:chgData name="Kozel, Lukas" userId="5faef357-946f-4c0e-bd5d-396a2e3cc0bf" providerId="ADAL" clId="{F164BCFC-AAD5-42FC-89A7-19D3037A56EB}" dt="2024-05-01T15:47:11.780" v="6082" actId="571"/>
          <ac:spMkLst>
            <pc:docMk/>
            <pc:sldMk cId="1202145775" sldId="558"/>
            <ac:spMk id="137" creationId="{3BF6C3EF-7E59-A214-BE0F-9426F33ACDFB}"/>
          </ac:spMkLst>
        </pc:spChg>
        <pc:spChg chg="mod">
          <ac:chgData name="Kozel, Lukas" userId="5faef357-946f-4c0e-bd5d-396a2e3cc0bf" providerId="ADAL" clId="{F164BCFC-AAD5-42FC-89A7-19D3037A56EB}" dt="2024-05-01T15:47:11.780" v="6082" actId="571"/>
          <ac:spMkLst>
            <pc:docMk/>
            <pc:sldMk cId="1202145775" sldId="558"/>
            <ac:spMk id="140" creationId="{04262092-3504-4663-B35E-5F8171FFA1B3}"/>
          </ac:spMkLst>
        </pc:spChg>
        <pc:spChg chg="mod">
          <ac:chgData name="Kozel, Lukas" userId="5faef357-946f-4c0e-bd5d-396a2e3cc0bf" providerId="ADAL" clId="{F164BCFC-AAD5-42FC-89A7-19D3037A56EB}" dt="2024-05-01T15:47:11.780" v="6082" actId="571"/>
          <ac:spMkLst>
            <pc:docMk/>
            <pc:sldMk cId="1202145775" sldId="558"/>
            <ac:spMk id="141" creationId="{74902225-56FD-D619-FA02-B11CDFA510FE}"/>
          </ac:spMkLst>
        </pc:spChg>
        <pc:spChg chg="mod">
          <ac:chgData name="Kozel, Lukas" userId="5faef357-946f-4c0e-bd5d-396a2e3cc0bf" providerId="ADAL" clId="{F164BCFC-AAD5-42FC-89A7-19D3037A56EB}" dt="2024-05-01T15:47:11.780" v="6082" actId="571"/>
          <ac:spMkLst>
            <pc:docMk/>
            <pc:sldMk cId="1202145775" sldId="558"/>
            <ac:spMk id="142" creationId="{5C23B4D5-8C39-E2FD-7169-53DBD305D583}"/>
          </ac:spMkLst>
        </pc:spChg>
        <pc:spChg chg="mod">
          <ac:chgData name="Kozel, Lukas" userId="5faef357-946f-4c0e-bd5d-396a2e3cc0bf" providerId="ADAL" clId="{F164BCFC-AAD5-42FC-89A7-19D3037A56EB}" dt="2024-05-01T15:47:22.861" v="6088"/>
          <ac:spMkLst>
            <pc:docMk/>
            <pc:sldMk cId="1202145775" sldId="558"/>
            <ac:spMk id="145" creationId="{1C5BB73F-565A-FC14-6030-886ABEE90DEC}"/>
          </ac:spMkLst>
        </pc:spChg>
        <pc:spChg chg="mod">
          <ac:chgData name="Kozel, Lukas" userId="5faef357-946f-4c0e-bd5d-396a2e3cc0bf" providerId="ADAL" clId="{F164BCFC-AAD5-42FC-89A7-19D3037A56EB}" dt="2024-05-01T15:47:22.861" v="6088"/>
          <ac:spMkLst>
            <pc:docMk/>
            <pc:sldMk cId="1202145775" sldId="558"/>
            <ac:spMk id="146" creationId="{2890A26A-D1D1-3247-F0C8-B947379FC5B4}"/>
          </ac:spMkLst>
        </pc:spChg>
        <pc:spChg chg="mod">
          <ac:chgData name="Kozel, Lukas" userId="5faef357-946f-4c0e-bd5d-396a2e3cc0bf" providerId="ADAL" clId="{F164BCFC-AAD5-42FC-89A7-19D3037A56EB}" dt="2024-05-01T15:47:22.861" v="6088"/>
          <ac:spMkLst>
            <pc:docMk/>
            <pc:sldMk cId="1202145775" sldId="558"/>
            <ac:spMk id="147" creationId="{5BE5DECF-5576-E70F-1578-000442A2D97E}"/>
          </ac:spMkLst>
        </pc:spChg>
        <pc:spChg chg="mod">
          <ac:chgData name="Kozel, Lukas" userId="5faef357-946f-4c0e-bd5d-396a2e3cc0bf" providerId="ADAL" clId="{F164BCFC-AAD5-42FC-89A7-19D3037A56EB}" dt="2024-05-01T15:47:22.861" v="6088"/>
          <ac:spMkLst>
            <pc:docMk/>
            <pc:sldMk cId="1202145775" sldId="558"/>
            <ac:spMk id="150" creationId="{B566DC96-631B-D8B6-4CCE-CCF48CED0212}"/>
          </ac:spMkLst>
        </pc:spChg>
        <pc:spChg chg="mod">
          <ac:chgData name="Kozel, Lukas" userId="5faef357-946f-4c0e-bd5d-396a2e3cc0bf" providerId="ADAL" clId="{F164BCFC-AAD5-42FC-89A7-19D3037A56EB}" dt="2024-05-01T15:47:22.861" v="6088"/>
          <ac:spMkLst>
            <pc:docMk/>
            <pc:sldMk cId="1202145775" sldId="558"/>
            <ac:spMk id="151" creationId="{E00E3120-8AC7-2EBD-1A77-6D46F185695D}"/>
          </ac:spMkLst>
        </pc:spChg>
        <pc:spChg chg="mod">
          <ac:chgData name="Kozel, Lukas" userId="5faef357-946f-4c0e-bd5d-396a2e3cc0bf" providerId="ADAL" clId="{F164BCFC-AAD5-42FC-89A7-19D3037A56EB}" dt="2024-05-01T15:47:22.861" v="6088"/>
          <ac:spMkLst>
            <pc:docMk/>
            <pc:sldMk cId="1202145775" sldId="558"/>
            <ac:spMk id="152" creationId="{B370599D-C63D-BFD3-7905-F2E45E474E0A}"/>
          </ac:spMkLst>
        </pc:spChg>
        <pc:grpChg chg="add mod">
          <ac:chgData name="Kozel, Lukas" userId="5faef357-946f-4c0e-bd5d-396a2e3cc0bf" providerId="ADAL" clId="{F164BCFC-AAD5-42FC-89A7-19D3037A56EB}" dt="2024-04-30T19:09:35.588" v="5879"/>
          <ac:grpSpMkLst>
            <pc:docMk/>
            <pc:sldMk cId="1202145775" sldId="558"/>
            <ac:grpSpMk id="6" creationId="{E89E8DCD-FA1A-FB8E-690A-5DD37702E382}"/>
          </ac:grpSpMkLst>
        </pc:grpChg>
        <pc:grpChg chg="add del mod">
          <ac:chgData name="Kozel, Lukas" userId="5faef357-946f-4c0e-bd5d-396a2e3cc0bf" providerId="ADAL" clId="{F164BCFC-AAD5-42FC-89A7-19D3037A56EB}" dt="2024-05-01T15:47:03.542" v="6080" actId="478"/>
          <ac:grpSpMkLst>
            <pc:docMk/>
            <pc:sldMk cId="1202145775" sldId="558"/>
            <ac:grpSpMk id="37" creationId="{DA27732B-6D59-28AA-B325-3AE4BB04A666}"/>
          </ac:grpSpMkLst>
        </pc:grpChg>
        <pc:grpChg chg="add del mod">
          <ac:chgData name="Kozel, Lukas" userId="5faef357-946f-4c0e-bd5d-396a2e3cc0bf" providerId="ADAL" clId="{F164BCFC-AAD5-42FC-89A7-19D3037A56EB}" dt="2024-04-30T19:14:32.757" v="5985" actId="21"/>
          <ac:grpSpMkLst>
            <pc:docMk/>
            <pc:sldMk cId="1202145775" sldId="558"/>
            <ac:grpSpMk id="38" creationId="{F3B8F8B9-CE23-50AE-9888-9A5DA682C9DE}"/>
          </ac:grpSpMkLst>
        </pc:grpChg>
        <pc:grpChg chg="add del mod">
          <ac:chgData name="Kozel, Lukas" userId="5faef357-946f-4c0e-bd5d-396a2e3cc0bf" providerId="ADAL" clId="{F164BCFC-AAD5-42FC-89A7-19D3037A56EB}" dt="2024-05-01T15:46:49.804" v="6076" actId="478"/>
          <ac:grpSpMkLst>
            <pc:docMk/>
            <pc:sldMk cId="1202145775" sldId="558"/>
            <ac:grpSpMk id="46" creationId="{3527E5A1-3AC0-EFCB-18F2-EA821EC1DC04}"/>
          </ac:grpSpMkLst>
        </pc:grpChg>
        <pc:grpChg chg="add del mod">
          <ac:chgData name="Kozel, Lukas" userId="5faef357-946f-4c0e-bd5d-396a2e3cc0bf" providerId="ADAL" clId="{F164BCFC-AAD5-42FC-89A7-19D3037A56EB}" dt="2024-04-30T19:14:43.389" v="5989" actId="21"/>
          <ac:grpSpMkLst>
            <pc:docMk/>
            <pc:sldMk cId="1202145775" sldId="558"/>
            <ac:grpSpMk id="53" creationId="{FD59B083-89F1-3311-C138-F46C4828D53C}"/>
          </ac:grpSpMkLst>
        </pc:grpChg>
        <pc:grpChg chg="add del mod">
          <ac:chgData name="Kozel, Lukas" userId="5faef357-946f-4c0e-bd5d-396a2e3cc0bf" providerId="ADAL" clId="{F164BCFC-AAD5-42FC-89A7-19D3037A56EB}" dt="2024-05-01T15:46:17.602" v="6067" actId="165"/>
          <ac:grpSpMkLst>
            <pc:docMk/>
            <pc:sldMk cId="1202145775" sldId="558"/>
            <ac:grpSpMk id="57" creationId="{CD3A4590-3E1D-FC25-5A3C-0E0146215805}"/>
          </ac:grpSpMkLst>
        </pc:grpChg>
        <pc:grpChg chg="add del mod">
          <ac:chgData name="Kozel, Lukas" userId="5faef357-946f-4c0e-bd5d-396a2e3cc0bf" providerId="ADAL" clId="{F164BCFC-AAD5-42FC-89A7-19D3037A56EB}" dt="2024-04-30T19:14:55.943" v="5994" actId="21"/>
          <ac:grpSpMkLst>
            <pc:docMk/>
            <pc:sldMk cId="1202145775" sldId="558"/>
            <ac:grpSpMk id="61" creationId="{ABF535EE-AA9A-4312-E910-91DFE5A67B77}"/>
          </ac:grpSpMkLst>
        </pc:grpChg>
        <pc:grpChg chg="add del mod">
          <ac:chgData name="Kozel, Lukas" userId="5faef357-946f-4c0e-bd5d-396a2e3cc0bf" providerId="ADAL" clId="{F164BCFC-AAD5-42FC-89A7-19D3037A56EB}" dt="2024-04-30T19:14:55.943" v="5994" actId="21"/>
          <ac:grpSpMkLst>
            <pc:docMk/>
            <pc:sldMk cId="1202145775" sldId="558"/>
            <ac:grpSpMk id="65" creationId="{C9BCC84D-A90F-F59C-0B1D-42780445A1F5}"/>
          </ac:grpSpMkLst>
        </pc:grpChg>
        <pc:grpChg chg="add del mod">
          <ac:chgData name="Kozel, Lukas" userId="5faef357-946f-4c0e-bd5d-396a2e3cc0bf" providerId="ADAL" clId="{F164BCFC-AAD5-42FC-89A7-19D3037A56EB}" dt="2024-05-01T15:47:22.557" v="6087" actId="478"/>
          <ac:grpSpMkLst>
            <pc:docMk/>
            <pc:sldMk cId="1202145775" sldId="558"/>
            <ac:grpSpMk id="69" creationId="{56517F62-749A-A744-64FC-56D57C848905}"/>
          </ac:grpSpMkLst>
        </pc:grpChg>
        <pc:grpChg chg="add del mod">
          <ac:chgData name="Kozel, Lukas" userId="5faef357-946f-4c0e-bd5d-396a2e3cc0bf" providerId="ADAL" clId="{F164BCFC-AAD5-42FC-89A7-19D3037A56EB}" dt="2024-05-01T15:47:22.557" v="6087" actId="478"/>
          <ac:grpSpMkLst>
            <pc:docMk/>
            <pc:sldMk cId="1202145775" sldId="558"/>
            <ac:grpSpMk id="73" creationId="{3A17CA0F-7E75-9458-F2F6-85FD0D1BAD88}"/>
          </ac:grpSpMkLst>
        </pc:grpChg>
        <pc:grpChg chg="add mod">
          <ac:chgData name="Kozel, Lukas" userId="5faef357-946f-4c0e-bd5d-396a2e3cc0bf" providerId="ADAL" clId="{F164BCFC-AAD5-42FC-89A7-19D3037A56EB}" dt="2024-04-30T19:15:59.152" v="5998" actId="1076"/>
          <ac:grpSpMkLst>
            <pc:docMk/>
            <pc:sldMk cId="1202145775" sldId="558"/>
            <ac:grpSpMk id="82" creationId="{9C460C7D-351C-AFD5-3D5A-7C86B34D7C96}"/>
          </ac:grpSpMkLst>
        </pc:grpChg>
        <pc:grpChg chg="add mod">
          <ac:chgData name="Kozel, Lukas" userId="5faef357-946f-4c0e-bd5d-396a2e3cc0bf" providerId="ADAL" clId="{F164BCFC-AAD5-42FC-89A7-19D3037A56EB}" dt="2024-04-30T19:15:59.152" v="5998" actId="1076"/>
          <ac:grpSpMkLst>
            <pc:docMk/>
            <pc:sldMk cId="1202145775" sldId="558"/>
            <ac:grpSpMk id="85" creationId="{0FD8E828-574A-FE0C-B015-12C8A376EDC3}"/>
          </ac:grpSpMkLst>
        </pc:grpChg>
        <pc:grpChg chg="add mod">
          <ac:chgData name="Kozel, Lukas" userId="5faef357-946f-4c0e-bd5d-396a2e3cc0bf" providerId="ADAL" clId="{F164BCFC-AAD5-42FC-89A7-19D3037A56EB}" dt="2024-04-30T19:15:59.152" v="5998" actId="1076"/>
          <ac:grpSpMkLst>
            <pc:docMk/>
            <pc:sldMk cId="1202145775" sldId="558"/>
            <ac:grpSpMk id="88" creationId="{7DA46964-B241-C476-A5F8-2E0A6CBBAC5C}"/>
          </ac:grpSpMkLst>
        </pc:grpChg>
        <pc:grpChg chg="add mod">
          <ac:chgData name="Kozel, Lukas" userId="5faef357-946f-4c0e-bd5d-396a2e3cc0bf" providerId="ADAL" clId="{F164BCFC-AAD5-42FC-89A7-19D3037A56EB}" dt="2024-04-30T19:15:59.152" v="5998" actId="1076"/>
          <ac:grpSpMkLst>
            <pc:docMk/>
            <pc:sldMk cId="1202145775" sldId="558"/>
            <ac:grpSpMk id="91" creationId="{7F0CB4CF-343F-81F9-A918-CF3B49023DA3}"/>
          </ac:grpSpMkLst>
        </pc:grpChg>
        <pc:grpChg chg="add mod">
          <ac:chgData name="Kozel, Lukas" userId="5faef357-946f-4c0e-bd5d-396a2e3cc0bf" providerId="ADAL" clId="{F164BCFC-AAD5-42FC-89A7-19D3037A56EB}" dt="2024-04-30T19:15:59.152" v="5998" actId="1076"/>
          <ac:grpSpMkLst>
            <pc:docMk/>
            <pc:sldMk cId="1202145775" sldId="558"/>
            <ac:grpSpMk id="94" creationId="{14388B72-CB49-51F8-C824-363B5905A82E}"/>
          </ac:grpSpMkLst>
        </pc:grpChg>
        <pc:grpChg chg="add mod">
          <ac:chgData name="Kozel, Lukas" userId="5faef357-946f-4c0e-bd5d-396a2e3cc0bf" providerId="ADAL" clId="{F164BCFC-AAD5-42FC-89A7-19D3037A56EB}" dt="2024-05-01T15:46:23.233" v="6068" actId="164"/>
          <ac:grpSpMkLst>
            <pc:docMk/>
            <pc:sldMk cId="1202145775" sldId="558"/>
            <ac:grpSpMk id="108" creationId="{CD791AB1-8F11-CB9A-3C91-F63E9A98473F}"/>
          </ac:grpSpMkLst>
        </pc:grpChg>
        <pc:grpChg chg="add del mod">
          <ac:chgData name="Kozel, Lukas" userId="5faef357-946f-4c0e-bd5d-396a2e3cc0bf" providerId="ADAL" clId="{F164BCFC-AAD5-42FC-89A7-19D3037A56EB}" dt="2024-05-01T15:46:33.145" v="6070" actId="21"/>
          <ac:grpSpMkLst>
            <pc:docMk/>
            <pc:sldMk cId="1202145775" sldId="558"/>
            <ac:grpSpMk id="109" creationId="{A4DB8088-716B-A72C-15D1-1150CCE64BD7}"/>
          </ac:grpSpMkLst>
        </pc:grpChg>
        <pc:grpChg chg="add del mod">
          <ac:chgData name="Kozel, Lukas" userId="5faef357-946f-4c0e-bd5d-396a2e3cc0bf" providerId="ADAL" clId="{F164BCFC-AAD5-42FC-89A7-19D3037A56EB}" dt="2024-05-01T15:46:45.110" v="6074"/>
          <ac:grpSpMkLst>
            <pc:docMk/>
            <pc:sldMk cId="1202145775" sldId="558"/>
            <ac:grpSpMk id="114" creationId="{B16DAF6A-ABFD-5AC3-B6A2-DB4A7358D9F5}"/>
          </ac:grpSpMkLst>
        </pc:grpChg>
        <pc:grpChg chg="add mod">
          <ac:chgData name="Kozel, Lukas" userId="5faef357-946f-4c0e-bd5d-396a2e3cc0bf" providerId="ADAL" clId="{F164BCFC-AAD5-42FC-89A7-19D3037A56EB}" dt="2024-05-01T15:46:55.652" v="6077" actId="571"/>
          <ac:grpSpMkLst>
            <pc:docMk/>
            <pc:sldMk cId="1202145775" sldId="558"/>
            <ac:grpSpMk id="119" creationId="{D3A70BD8-BE17-214F-E341-44D6943F5DD0}"/>
          </ac:grpSpMkLst>
        </pc:grpChg>
        <pc:grpChg chg="add del mod">
          <ac:chgData name="Kozel, Lukas" userId="5faef357-946f-4c0e-bd5d-396a2e3cc0bf" providerId="ADAL" clId="{F164BCFC-AAD5-42FC-89A7-19D3037A56EB}" dt="2024-05-01T15:47:02.344" v="6079" actId="21"/>
          <ac:grpSpMkLst>
            <pc:docMk/>
            <pc:sldMk cId="1202145775" sldId="558"/>
            <ac:grpSpMk id="124" creationId="{73981FCA-6594-AACC-A34E-21BAB33EBFB8}"/>
          </ac:grpSpMkLst>
        </pc:grpChg>
        <pc:grpChg chg="add mod">
          <ac:chgData name="Kozel, Lukas" userId="5faef357-946f-4c0e-bd5d-396a2e3cc0bf" providerId="ADAL" clId="{F164BCFC-AAD5-42FC-89A7-19D3037A56EB}" dt="2024-05-01T15:47:04.303" v="6081"/>
          <ac:grpSpMkLst>
            <pc:docMk/>
            <pc:sldMk cId="1202145775" sldId="558"/>
            <ac:grpSpMk id="129" creationId="{92341EEF-3F3F-7A5F-9F86-6BE00B58F7D4}"/>
          </ac:grpSpMkLst>
        </pc:grpChg>
        <pc:grpChg chg="add del mod">
          <ac:chgData name="Kozel, Lukas" userId="5faef357-946f-4c0e-bd5d-396a2e3cc0bf" providerId="ADAL" clId="{F164BCFC-AAD5-42FC-89A7-19D3037A56EB}" dt="2024-05-01T15:47:19.795" v="6086" actId="21"/>
          <ac:grpSpMkLst>
            <pc:docMk/>
            <pc:sldMk cId="1202145775" sldId="558"/>
            <ac:grpSpMk id="134" creationId="{62E4EE25-3D15-FB9F-A065-9B8F3DD729D5}"/>
          </ac:grpSpMkLst>
        </pc:grpChg>
        <pc:grpChg chg="add del mod">
          <ac:chgData name="Kozel, Lukas" userId="5faef357-946f-4c0e-bd5d-396a2e3cc0bf" providerId="ADAL" clId="{F164BCFC-AAD5-42FC-89A7-19D3037A56EB}" dt="2024-05-01T15:47:19.795" v="6086" actId="21"/>
          <ac:grpSpMkLst>
            <pc:docMk/>
            <pc:sldMk cId="1202145775" sldId="558"/>
            <ac:grpSpMk id="139" creationId="{7ABFFCFA-EE15-5E9C-9B3E-DFD5F37A8510}"/>
          </ac:grpSpMkLst>
        </pc:grpChg>
        <pc:grpChg chg="add mod">
          <ac:chgData name="Kozel, Lukas" userId="5faef357-946f-4c0e-bd5d-396a2e3cc0bf" providerId="ADAL" clId="{F164BCFC-AAD5-42FC-89A7-19D3037A56EB}" dt="2024-05-01T15:47:22.861" v="6088"/>
          <ac:grpSpMkLst>
            <pc:docMk/>
            <pc:sldMk cId="1202145775" sldId="558"/>
            <ac:grpSpMk id="144" creationId="{E33D26CA-919F-1C24-F8C1-0ADF0A66E2B1}"/>
          </ac:grpSpMkLst>
        </pc:grpChg>
        <pc:grpChg chg="add mod">
          <ac:chgData name="Kozel, Lukas" userId="5faef357-946f-4c0e-bd5d-396a2e3cc0bf" providerId="ADAL" clId="{F164BCFC-AAD5-42FC-89A7-19D3037A56EB}" dt="2024-05-01T15:47:22.861" v="6088"/>
          <ac:grpSpMkLst>
            <pc:docMk/>
            <pc:sldMk cId="1202145775" sldId="558"/>
            <ac:grpSpMk id="149" creationId="{A1AFCF09-1856-758F-56F6-3578A5BFDE7D}"/>
          </ac:grpSpMkLst>
        </pc:grpChg>
        <pc:picChg chg="add mod">
          <ac:chgData name="Kozel, Lukas" userId="5faef357-946f-4c0e-bd5d-396a2e3cc0bf" providerId="ADAL" clId="{F164BCFC-AAD5-42FC-89A7-19D3037A56EB}" dt="2024-04-30T19:10:12.989" v="5887" actId="14100"/>
          <ac:picMkLst>
            <pc:docMk/>
            <pc:sldMk cId="1202145775" sldId="558"/>
            <ac:picMk id="11" creationId="{430B06F5-D6E8-7B3E-57A1-AB8FC6225D7A}"/>
          </ac:picMkLst>
        </pc:picChg>
        <pc:picChg chg="add del mod">
          <ac:chgData name="Kozel, Lukas" userId="5faef357-946f-4c0e-bd5d-396a2e3cc0bf" providerId="ADAL" clId="{F164BCFC-AAD5-42FC-89A7-19D3037A56EB}" dt="2024-04-30T19:10:14.993" v="5888" actId="478"/>
          <ac:picMkLst>
            <pc:docMk/>
            <pc:sldMk cId="1202145775" sldId="558"/>
            <ac:picMk id="12" creationId="{1A1218EE-2F91-DB5D-DE31-47A81F48FA09}"/>
          </ac:picMkLst>
        </pc:picChg>
        <pc:picChg chg="add del mod">
          <ac:chgData name="Kozel, Lukas" userId="5faef357-946f-4c0e-bd5d-396a2e3cc0bf" providerId="ADAL" clId="{F164BCFC-AAD5-42FC-89A7-19D3037A56EB}" dt="2024-04-30T19:12:31.379" v="5900" actId="478"/>
          <ac:picMkLst>
            <pc:docMk/>
            <pc:sldMk cId="1202145775" sldId="558"/>
            <ac:picMk id="13" creationId="{A297A113-D677-8109-7410-0D728054A2BC}"/>
          </ac:picMkLst>
        </pc:picChg>
        <pc:picChg chg="add del mod">
          <ac:chgData name="Kozel, Lukas" userId="5faef357-946f-4c0e-bd5d-396a2e3cc0bf" providerId="ADAL" clId="{F164BCFC-AAD5-42FC-89A7-19D3037A56EB}" dt="2024-04-30T19:12:31.379" v="5900" actId="478"/>
          <ac:picMkLst>
            <pc:docMk/>
            <pc:sldMk cId="1202145775" sldId="558"/>
            <ac:picMk id="14" creationId="{D2C55B50-95D2-1140-C66A-7BC9FD8ED4B5}"/>
          </ac:picMkLst>
        </pc:picChg>
        <pc:picChg chg="add del mod">
          <ac:chgData name="Kozel, Lukas" userId="5faef357-946f-4c0e-bd5d-396a2e3cc0bf" providerId="ADAL" clId="{F164BCFC-AAD5-42FC-89A7-19D3037A56EB}" dt="2024-04-30T19:12:31.379" v="5900" actId="478"/>
          <ac:picMkLst>
            <pc:docMk/>
            <pc:sldMk cId="1202145775" sldId="558"/>
            <ac:picMk id="15" creationId="{8635BFCD-BE6B-573B-9EED-724AE6CE7F7E}"/>
          </ac:picMkLst>
        </pc:picChg>
        <pc:picChg chg="add del mod">
          <ac:chgData name="Kozel, Lukas" userId="5faef357-946f-4c0e-bd5d-396a2e3cc0bf" providerId="ADAL" clId="{F164BCFC-AAD5-42FC-89A7-19D3037A56EB}" dt="2024-04-30T19:12:31.379" v="5900" actId="478"/>
          <ac:picMkLst>
            <pc:docMk/>
            <pc:sldMk cId="1202145775" sldId="558"/>
            <ac:picMk id="16" creationId="{3D54583B-63D4-5E47-8599-CD84DB51B7FD}"/>
          </ac:picMkLst>
        </pc:picChg>
        <pc:picChg chg="add del mod">
          <ac:chgData name="Kozel, Lukas" userId="5faef357-946f-4c0e-bd5d-396a2e3cc0bf" providerId="ADAL" clId="{F164BCFC-AAD5-42FC-89A7-19D3037A56EB}" dt="2024-04-30T19:12:31.379" v="5900" actId="478"/>
          <ac:picMkLst>
            <pc:docMk/>
            <pc:sldMk cId="1202145775" sldId="558"/>
            <ac:picMk id="17" creationId="{35DD2121-5EB6-1263-BD3E-7A41FFA24EFE}"/>
          </ac:picMkLst>
        </pc:picChg>
        <pc:picChg chg="add del mod">
          <ac:chgData name="Kozel, Lukas" userId="5faef357-946f-4c0e-bd5d-396a2e3cc0bf" providerId="ADAL" clId="{F164BCFC-AAD5-42FC-89A7-19D3037A56EB}" dt="2024-04-30T19:18:39.503" v="6007" actId="478"/>
          <ac:picMkLst>
            <pc:docMk/>
            <pc:sldMk cId="1202145775" sldId="558"/>
            <ac:picMk id="98" creationId="{79BA3459-536E-599E-91D3-091E80670DE4}"/>
          </ac:picMkLst>
        </pc:picChg>
        <pc:picChg chg="add del mod">
          <ac:chgData name="Kozel, Lukas" userId="5faef357-946f-4c0e-bd5d-396a2e3cc0bf" providerId="ADAL" clId="{F164BCFC-AAD5-42FC-89A7-19D3037A56EB}" dt="2024-04-30T19:20:03.705" v="6012" actId="478"/>
          <ac:picMkLst>
            <pc:docMk/>
            <pc:sldMk cId="1202145775" sldId="558"/>
            <ac:picMk id="100" creationId="{CEA5FB8D-0F45-C27D-0C48-9373AE3C0C5B}"/>
          </ac:picMkLst>
        </pc:picChg>
        <pc:picChg chg="add mod">
          <ac:chgData name="Kozel, Lukas" userId="5faef357-946f-4c0e-bd5d-396a2e3cc0bf" providerId="ADAL" clId="{F164BCFC-AAD5-42FC-89A7-19D3037A56EB}" dt="2024-05-01T15:46:23.233" v="6068" actId="164"/>
          <ac:picMkLst>
            <pc:docMk/>
            <pc:sldMk cId="1202145775" sldId="558"/>
            <ac:picMk id="107" creationId="{6550A779-3646-1DE0-0F7B-CD5D7924A162}"/>
          </ac:picMkLst>
        </pc:picChg>
        <pc:picChg chg="mod">
          <ac:chgData name="Kozel, Lukas" userId="5faef357-946f-4c0e-bd5d-396a2e3cc0bf" providerId="ADAL" clId="{F164BCFC-AAD5-42FC-89A7-19D3037A56EB}" dt="2024-05-01T15:46:31.067" v="6069" actId="571"/>
          <ac:picMkLst>
            <pc:docMk/>
            <pc:sldMk cId="1202145775" sldId="558"/>
            <ac:picMk id="113" creationId="{15BD4EF2-CD40-B53E-0603-26876D574FD4}"/>
          </ac:picMkLst>
        </pc:picChg>
        <pc:picChg chg="mod">
          <ac:chgData name="Kozel, Lukas" userId="5faef357-946f-4c0e-bd5d-396a2e3cc0bf" providerId="ADAL" clId="{F164BCFC-AAD5-42FC-89A7-19D3037A56EB}" dt="2024-05-01T15:46:42.815" v="6073"/>
          <ac:picMkLst>
            <pc:docMk/>
            <pc:sldMk cId="1202145775" sldId="558"/>
            <ac:picMk id="118" creationId="{591985D2-7575-D290-2C4A-C11F2AC9787F}"/>
          </ac:picMkLst>
        </pc:picChg>
        <pc:picChg chg="mod">
          <ac:chgData name="Kozel, Lukas" userId="5faef357-946f-4c0e-bd5d-396a2e3cc0bf" providerId="ADAL" clId="{F164BCFC-AAD5-42FC-89A7-19D3037A56EB}" dt="2024-05-01T15:46:55.652" v="6077" actId="571"/>
          <ac:picMkLst>
            <pc:docMk/>
            <pc:sldMk cId="1202145775" sldId="558"/>
            <ac:picMk id="123" creationId="{C81029EE-D749-BC1E-5BA4-5CCA3B80A94F}"/>
          </ac:picMkLst>
        </pc:picChg>
        <pc:picChg chg="mod">
          <ac:chgData name="Kozel, Lukas" userId="5faef357-946f-4c0e-bd5d-396a2e3cc0bf" providerId="ADAL" clId="{F164BCFC-AAD5-42FC-89A7-19D3037A56EB}" dt="2024-05-01T15:47:01.635" v="6078" actId="571"/>
          <ac:picMkLst>
            <pc:docMk/>
            <pc:sldMk cId="1202145775" sldId="558"/>
            <ac:picMk id="128" creationId="{D5253821-E310-B3E4-782F-3ECCC0A1FAE5}"/>
          </ac:picMkLst>
        </pc:picChg>
        <pc:picChg chg="mod">
          <ac:chgData name="Kozel, Lukas" userId="5faef357-946f-4c0e-bd5d-396a2e3cc0bf" providerId="ADAL" clId="{F164BCFC-AAD5-42FC-89A7-19D3037A56EB}" dt="2024-05-01T15:47:04.303" v="6081"/>
          <ac:picMkLst>
            <pc:docMk/>
            <pc:sldMk cId="1202145775" sldId="558"/>
            <ac:picMk id="133" creationId="{72D376C7-CF7A-D420-4E01-91B455B8F2E5}"/>
          </ac:picMkLst>
        </pc:picChg>
        <pc:picChg chg="mod">
          <ac:chgData name="Kozel, Lukas" userId="5faef357-946f-4c0e-bd5d-396a2e3cc0bf" providerId="ADAL" clId="{F164BCFC-AAD5-42FC-89A7-19D3037A56EB}" dt="2024-05-01T15:47:11.780" v="6082" actId="571"/>
          <ac:picMkLst>
            <pc:docMk/>
            <pc:sldMk cId="1202145775" sldId="558"/>
            <ac:picMk id="138" creationId="{1D795E3D-D573-4791-4C50-7F7F0635962D}"/>
          </ac:picMkLst>
        </pc:picChg>
        <pc:picChg chg="mod">
          <ac:chgData name="Kozel, Lukas" userId="5faef357-946f-4c0e-bd5d-396a2e3cc0bf" providerId="ADAL" clId="{F164BCFC-AAD5-42FC-89A7-19D3037A56EB}" dt="2024-05-01T15:47:11.780" v="6082" actId="571"/>
          <ac:picMkLst>
            <pc:docMk/>
            <pc:sldMk cId="1202145775" sldId="558"/>
            <ac:picMk id="143" creationId="{6AE6C816-1DB7-F556-4E02-428C0CD22AA6}"/>
          </ac:picMkLst>
        </pc:picChg>
        <pc:picChg chg="mod">
          <ac:chgData name="Kozel, Lukas" userId="5faef357-946f-4c0e-bd5d-396a2e3cc0bf" providerId="ADAL" clId="{F164BCFC-AAD5-42FC-89A7-19D3037A56EB}" dt="2024-05-01T15:47:22.861" v="6088"/>
          <ac:picMkLst>
            <pc:docMk/>
            <pc:sldMk cId="1202145775" sldId="558"/>
            <ac:picMk id="148" creationId="{19754684-4993-5FAD-0AE8-EE48AFB4DC07}"/>
          </ac:picMkLst>
        </pc:picChg>
        <pc:picChg chg="mod">
          <ac:chgData name="Kozel, Lukas" userId="5faef357-946f-4c0e-bd5d-396a2e3cc0bf" providerId="ADAL" clId="{F164BCFC-AAD5-42FC-89A7-19D3037A56EB}" dt="2024-05-01T15:47:22.861" v="6088"/>
          <ac:picMkLst>
            <pc:docMk/>
            <pc:sldMk cId="1202145775" sldId="558"/>
            <ac:picMk id="153" creationId="{52B6914D-9DE0-8A08-79F8-0090D77DC67F}"/>
          </ac:picMkLst>
        </pc:picChg>
        <pc:cxnChg chg="del">
          <ac:chgData name="Kozel, Lukas" userId="5faef357-946f-4c0e-bd5d-396a2e3cc0bf" providerId="ADAL" clId="{F164BCFC-AAD5-42FC-89A7-19D3037A56EB}" dt="2024-04-30T19:16:02.886" v="5999" actId="478"/>
          <ac:cxnSpMkLst>
            <pc:docMk/>
            <pc:sldMk cId="1202145775" sldId="558"/>
            <ac:cxnSpMk id="28" creationId="{606630A2-F4A7-8279-96BC-663F7E3F999B}"/>
          </ac:cxnSpMkLst>
        </pc:cxnChg>
        <pc:cxnChg chg="del">
          <ac:chgData name="Kozel, Lukas" userId="5faef357-946f-4c0e-bd5d-396a2e3cc0bf" providerId="ADAL" clId="{F164BCFC-AAD5-42FC-89A7-19D3037A56EB}" dt="2024-04-30T19:16:04.629" v="6000" actId="478"/>
          <ac:cxnSpMkLst>
            <pc:docMk/>
            <pc:sldMk cId="1202145775" sldId="558"/>
            <ac:cxnSpMk id="29" creationId="{02EA7524-09EA-A385-7A21-CBFFB5BCC16A}"/>
          </ac:cxnSpMkLst>
        </pc:cxnChg>
        <pc:cxnChg chg="del">
          <ac:chgData name="Kozel, Lukas" userId="5faef357-946f-4c0e-bd5d-396a2e3cc0bf" providerId="ADAL" clId="{F164BCFC-AAD5-42FC-89A7-19D3037A56EB}" dt="2024-04-30T19:16:07.661" v="6001" actId="478"/>
          <ac:cxnSpMkLst>
            <pc:docMk/>
            <pc:sldMk cId="1202145775" sldId="558"/>
            <ac:cxnSpMk id="30" creationId="{BC090578-E7F6-258B-8859-2E2B65F100B0}"/>
          </ac:cxnSpMkLst>
        </pc:cxnChg>
      </pc:sldChg>
      <pc:sldChg chg="addSp delSp modSp add mod ord">
        <pc:chgData name="Kozel, Lukas" userId="5faef357-946f-4c0e-bd5d-396a2e3cc0bf" providerId="ADAL" clId="{F164BCFC-AAD5-42FC-89A7-19D3037A56EB}" dt="2024-05-01T16:43:38.795" v="7278" actId="1076"/>
        <pc:sldMkLst>
          <pc:docMk/>
          <pc:sldMk cId="2500639953" sldId="559"/>
        </pc:sldMkLst>
        <pc:spChg chg="del mod ord">
          <ac:chgData name="Kozel, Lukas" userId="5faef357-946f-4c0e-bd5d-396a2e3cc0bf" providerId="ADAL" clId="{F164BCFC-AAD5-42FC-89A7-19D3037A56EB}" dt="2024-05-01T15:49:18.299" v="6148" actId="478"/>
          <ac:spMkLst>
            <pc:docMk/>
            <pc:sldMk cId="2500639953" sldId="559"/>
            <ac:spMk id="2" creationId="{BD83D5CE-4076-C3CE-C209-DF8C54C165CF}"/>
          </ac:spMkLst>
        </pc:spChg>
        <pc:spChg chg="mod ord">
          <ac:chgData name="Kozel, Lukas" userId="5faef357-946f-4c0e-bd5d-396a2e3cc0bf" providerId="ADAL" clId="{F164BCFC-AAD5-42FC-89A7-19D3037A56EB}" dt="2024-05-01T15:49:14.170" v="6147" actId="207"/>
          <ac:spMkLst>
            <pc:docMk/>
            <pc:sldMk cId="2500639953" sldId="559"/>
            <ac:spMk id="3" creationId="{168E77D1-B180-4DFA-9FAF-2024D6531521}"/>
          </ac:spMkLst>
        </pc:spChg>
        <pc:spChg chg="mod ord">
          <ac:chgData name="Kozel, Lukas" userId="5faef357-946f-4c0e-bd5d-396a2e3cc0bf" providerId="ADAL" clId="{F164BCFC-AAD5-42FC-89A7-19D3037A56EB}" dt="2024-05-01T15:49:14.170" v="6147" actId="207"/>
          <ac:spMkLst>
            <pc:docMk/>
            <pc:sldMk cId="2500639953" sldId="559"/>
            <ac:spMk id="5" creationId="{A313043B-FB1D-D681-2011-6CA8B1F5B0E9}"/>
          </ac:spMkLst>
        </pc:spChg>
        <pc:spChg chg="add mod ord">
          <ac:chgData name="Kozel, Lukas" userId="5faef357-946f-4c0e-bd5d-396a2e3cc0bf" providerId="ADAL" clId="{F164BCFC-AAD5-42FC-89A7-19D3037A56EB}" dt="2024-05-01T16:43:38.795" v="7278" actId="1076"/>
          <ac:spMkLst>
            <pc:docMk/>
            <pc:sldMk cId="2500639953" sldId="559"/>
            <ac:spMk id="12" creationId="{6E92721D-F699-0788-983B-092A1A90EDC3}"/>
          </ac:spMkLst>
        </pc:spChg>
        <pc:spChg chg="mod">
          <ac:chgData name="Kozel, Lukas" userId="5faef357-946f-4c0e-bd5d-396a2e3cc0bf" providerId="ADAL" clId="{F164BCFC-AAD5-42FC-89A7-19D3037A56EB}" dt="2024-05-01T15:49:39.113" v="6149"/>
          <ac:spMkLst>
            <pc:docMk/>
            <pc:sldMk cId="2500639953" sldId="559"/>
            <ac:spMk id="15" creationId="{A21B6E17-8F1D-A5E9-55FB-9CFAAC7B3993}"/>
          </ac:spMkLst>
        </pc:spChg>
        <pc:spChg chg="mod">
          <ac:chgData name="Kozel, Lukas" userId="5faef357-946f-4c0e-bd5d-396a2e3cc0bf" providerId="ADAL" clId="{F164BCFC-AAD5-42FC-89A7-19D3037A56EB}" dt="2024-05-01T15:49:39.113" v="6149"/>
          <ac:spMkLst>
            <pc:docMk/>
            <pc:sldMk cId="2500639953" sldId="559"/>
            <ac:spMk id="16" creationId="{10AE06E7-373B-2556-38C0-E0D34A9607A9}"/>
          </ac:spMkLst>
        </pc:spChg>
        <pc:spChg chg="mod">
          <ac:chgData name="Kozel, Lukas" userId="5faef357-946f-4c0e-bd5d-396a2e3cc0bf" providerId="ADAL" clId="{F164BCFC-AAD5-42FC-89A7-19D3037A56EB}" dt="2024-05-01T15:49:39.113" v="6149"/>
          <ac:spMkLst>
            <pc:docMk/>
            <pc:sldMk cId="2500639953" sldId="559"/>
            <ac:spMk id="18" creationId="{F0F67D6F-D279-1890-2D1D-20DA34B10CBC}"/>
          </ac:spMkLst>
        </pc:spChg>
        <pc:spChg chg="mod">
          <ac:chgData name="Kozel, Lukas" userId="5faef357-946f-4c0e-bd5d-396a2e3cc0bf" providerId="ADAL" clId="{F164BCFC-AAD5-42FC-89A7-19D3037A56EB}" dt="2024-05-01T15:49:39.113" v="6149"/>
          <ac:spMkLst>
            <pc:docMk/>
            <pc:sldMk cId="2500639953" sldId="559"/>
            <ac:spMk id="19" creationId="{6AC42075-04B3-8FFF-4C2D-1A175891352D}"/>
          </ac:spMkLst>
        </pc:spChg>
        <pc:spChg chg="mod">
          <ac:chgData name="Kozel, Lukas" userId="5faef357-946f-4c0e-bd5d-396a2e3cc0bf" providerId="ADAL" clId="{F164BCFC-AAD5-42FC-89A7-19D3037A56EB}" dt="2024-05-01T15:49:39.113" v="6149"/>
          <ac:spMkLst>
            <pc:docMk/>
            <pc:sldMk cId="2500639953" sldId="559"/>
            <ac:spMk id="21" creationId="{5182B8B7-E504-1F61-D58D-57A10203CC40}"/>
          </ac:spMkLst>
        </pc:spChg>
        <pc:spChg chg="mod">
          <ac:chgData name="Kozel, Lukas" userId="5faef357-946f-4c0e-bd5d-396a2e3cc0bf" providerId="ADAL" clId="{F164BCFC-AAD5-42FC-89A7-19D3037A56EB}" dt="2024-05-01T15:49:39.113" v="6149"/>
          <ac:spMkLst>
            <pc:docMk/>
            <pc:sldMk cId="2500639953" sldId="559"/>
            <ac:spMk id="22" creationId="{167AF68E-07FC-1161-F8CF-F39383D2F087}"/>
          </ac:spMkLst>
        </pc:spChg>
        <pc:spChg chg="mod">
          <ac:chgData name="Kozel, Lukas" userId="5faef357-946f-4c0e-bd5d-396a2e3cc0bf" providerId="ADAL" clId="{F164BCFC-AAD5-42FC-89A7-19D3037A56EB}" dt="2024-05-01T15:49:39.113" v="6149"/>
          <ac:spMkLst>
            <pc:docMk/>
            <pc:sldMk cId="2500639953" sldId="559"/>
            <ac:spMk id="24" creationId="{2EB1732D-0169-BD5D-BC47-9DC88881D78C}"/>
          </ac:spMkLst>
        </pc:spChg>
        <pc:spChg chg="mod">
          <ac:chgData name="Kozel, Lukas" userId="5faef357-946f-4c0e-bd5d-396a2e3cc0bf" providerId="ADAL" clId="{F164BCFC-AAD5-42FC-89A7-19D3037A56EB}" dt="2024-05-01T15:49:39.113" v="6149"/>
          <ac:spMkLst>
            <pc:docMk/>
            <pc:sldMk cId="2500639953" sldId="559"/>
            <ac:spMk id="25" creationId="{19631B6A-EDCE-F311-4025-D860C42776B1}"/>
          </ac:spMkLst>
        </pc:spChg>
        <pc:spChg chg="mod">
          <ac:chgData name="Kozel, Lukas" userId="5faef357-946f-4c0e-bd5d-396a2e3cc0bf" providerId="ADAL" clId="{F164BCFC-AAD5-42FC-89A7-19D3037A56EB}" dt="2024-05-01T15:49:39.113" v="6149"/>
          <ac:spMkLst>
            <pc:docMk/>
            <pc:sldMk cId="2500639953" sldId="559"/>
            <ac:spMk id="27" creationId="{7B750FC0-288B-D577-4B29-9711B1D6B4D0}"/>
          </ac:spMkLst>
        </pc:spChg>
        <pc:spChg chg="mod">
          <ac:chgData name="Kozel, Lukas" userId="5faef357-946f-4c0e-bd5d-396a2e3cc0bf" providerId="ADAL" clId="{F164BCFC-AAD5-42FC-89A7-19D3037A56EB}" dt="2024-05-01T15:49:39.113" v="6149"/>
          <ac:spMkLst>
            <pc:docMk/>
            <pc:sldMk cId="2500639953" sldId="559"/>
            <ac:spMk id="28" creationId="{EF810E90-47A2-E1FA-872A-47FFC21917B7}"/>
          </ac:spMkLst>
        </pc:spChg>
        <pc:spChg chg="mod">
          <ac:chgData name="Kozel, Lukas" userId="5faef357-946f-4c0e-bd5d-396a2e3cc0bf" providerId="ADAL" clId="{F164BCFC-AAD5-42FC-89A7-19D3037A56EB}" dt="2024-05-01T15:49:53.746" v="6154"/>
          <ac:spMkLst>
            <pc:docMk/>
            <pc:sldMk cId="2500639953" sldId="559"/>
            <ac:spMk id="30" creationId="{D14FB6C4-BEE1-DC49-4AC7-26F100CA5192}"/>
          </ac:spMkLst>
        </pc:spChg>
        <pc:spChg chg="mod">
          <ac:chgData name="Kozel, Lukas" userId="5faef357-946f-4c0e-bd5d-396a2e3cc0bf" providerId="ADAL" clId="{F164BCFC-AAD5-42FC-89A7-19D3037A56EB}" dt="2024-05-01T15:49:53.746" v="6154"/>
          <ac:spMkLst>
            <pc:docMk/>
            <pc:sldMk cId="2500639953" sldId="559"/>
            <ac:spMk id="33" creationId="{E6E37563-8771-58CF-3DB7-FAFD1F622019}"/>
          </ac:spMkLst>
        </pc:spChg>
        <pc:spChg chg="mod">
          <ac:chgData name="Kozel, Lukas" userId="5faef357-946f-4c0e-bd5d-396a2e3cc0bf" providerId="ADAL" clId="{F164BCFC-AAD5-42FC-89A7-19D3037A56EB}" dt="2024-05-01T15:49:53.746" v="6154"/>
          <ac:spMkLst>
            <pc:docMk/>
            <pc:sldMk cId="2500639953" sldId="559"/>
            <ac:spMk id="35" creationId="{9AC2C3C3-0809-A67F-BB5D-D33512F762FF}"/>
          </ac:spMkLst>
        </pc:spChg>
        <pc:spChg chg="mod">
          <ac:chgData name="Kozel, Lukas" userId="5faef357-946f-4c0e-bd5d-396a2e3cc0bf" providerId="ADAL" clId="{F164BCFC-AAD5-42FC-89A7-19D3037A56EB}" dt="2024-05-01T15:49:53.746" v="6154"/>
          <ac:spMkLst>
            <pc:docMk/>
            <pc:sldMk cId="2500639953" sldId="559"/>
            <ac:spMk id="36" creationId="{5FB6929A-C327-00FF-A723-73129D723A5D}"/>
          </ac:spMkLst>
        </pc:spChg>
        <pc:spChg chg="mod">
          <ac:chgData name="Kozel, Lukas" userId="5faef357-946f-4c0e-bd5d-396a2e3cc0bf" providerId="ADAL" clId="{F164BCFC-AAD5-42FC-89A7-19D3037A56EB}" dt="2024-05-01T15:49:53.746" v="6154"/>
          <ac:spMkLst>
            <pc:docMk/>
            <pc:sldMk cId="2500639953" sldId="559"/>
            <ac:spMk id="38" creationId="{C348FBB4-1BC3-B91C-59FF-96DA0DC27665}"/>
          </ac:spMkLst>
        </pc:spChg>
        <pc:spChg chg="mod">
          <ac:chgData name="Kozel, Lukas" userId="5faef357-946f-4c0e-bd5d-396a2e3cc0bf" providerId="ADAL" clId="{F164BCFC-AAD5-42FC-89A7-19D3037A56EB}" dt="2024-05-01T15:49:53.746" v="6154"/>
          <ac:spMkLst>
            <pc:docMk/>
            <pc:sldMk cId="2500639953" sldId="559"/>
            <ac:spMk id="39" creationId="{6758CEC5-A5FE-C7DA-61DB-1B7261037071}"/>
          </ac:spMkLst>
        </pc:spChg>
        <pc:spChg chg="mod">
          <ac:chgData name="Kozel, Lukas" userId="5faef357-946f-4c0e-bd5d-396a2e3cc0bf" providerId="ADAL" clId="{F164BCFC-AAD5-42FC-89A7-19D3037A56EB}" dt="2024-05-01T15:49:53.746" v="6154"/>
          <ac:spMkLst>
            <pc:docMk/>
            <pc:sldMk cId="2500639953" sldId="559"/>
            <ac:spMk id="41" creationId="{6EC6C8F3-19A3-17AC-BA66-AA8757AB4CB6}"/>
          </ac:spMkLst>
        </pc:spChg>
        <pc:spChg chg="mod">
          <ac:chgData name="Kozel, Lukas" userId="5faef357-946f-4c0e-bd5d-396a2e3cc0bf" providerId="ADAL" clId="{F164BCFC-AAD5-42FC-89A7-19D3037A56EB}" dt="2024-05-01T15:49:53.746" v="6154"/>
          <ac:spMkLst>
            <pc:docMk/>
            <pc:sldMk cId="2500639953" sldId="559"/>
            <ac:spMk id="42" creationId="{6F572AFE-C2D4-7ACE-5B0B-FF36FF466E7C}"/>
          </ac:spMkLst>
        </pc:spChg>
        <pc:spChg chg="mod">
          <ac:chgData name="Kozel, Lukas" userId="5faef357-946f-4c0e-bd5d-396a2e3cc0bf" providerId="ADAL" clId="{F164BCFC-AAD5-42FC-89A7-19D3037A56EB}" dt="2024-05-01T15:49:53.746" v="6154"/>
          <ac:spMkLst>
            <pc:docMk/>
            <pc:sldMk cId="2500639953" sldId="559"/>
            <ac:spMk id="44" creationId="{97CBB595-DA9A-96DF-4336-D904875F52A1}"/>
          </ac:spMkLst>
        </pc:spChg>
        <pc:spChg chg="mod">
          <ac:chgData name="Kozel, Lukas" userId="5faef357-946f-4c0e-bd5d-396a2e3cc0bf" providerId="ADAL" clId="{F164BCFC-AAD5-42FC-89A7-19D3037A56EB}" dt="2024-05-01T15:49:53.746" v="6154"/>
          <ac:spMkLst>
            <pc:docMk/>
            <pc:sldMk cId="2500639953" sldId="559"/>
            <ac:spMk id="45" creationId="{A4270E51-685E-F3B8-822B-C3EBF46D100D}"/>
          </ac:spMkLst>
        </pc:spChg>
        <pc:spChg chg="mod ord">
          <ac:chgData name="Kozel, Lukas" userId="5faef357-946f-4c0e-bd5d-396a2e3cc0bf" providerId="ADAL" clId="{F164BCFC-AAD5-42FC-89A7-19D3037A56EB}" dt="2024-05-01T15:49:14.170" v="6147" actId="207"/>
          <ac:spMkLst>
            <pc:docMk/>
            <pc:sldMk cId="2500639953" sldId="559"/>
            <ac:spMk id="77" creationId="{B45F0180-7EEF-BA78-4B38-3238651C38E4}"/>
          </ac:spMkLst>
        </pc:spChg>
        <pc:spChg chg="mod ord">
          <ac:chgData name="Kozel, Lukas" userId="5faef357-946f-4c0e-bd5d-396a2e3cc0bf" providerId="ADAL" clId="{F164BCFC-AAD5-42FC-89A7-19D3037A56EB}" dt="2024-05-01T15:49:14.170" v="6147" actId="207"/>
          <ac:spMkLst>
            <pc:docMk/>
            <pc:sldMk cId="2500639953" sldId="559"/>
            <ac:spMk id="78" creationId="{5C0206A2-A8AA-5FE1-2485-979D6AE82E8C}"/>
          </ac:spMkLst>
        </pc:spChg>
        <pc:spChg chg="mod ord">
          <ac:chgData name="Kozel, Lukas" userId="5faef357-946f-4c0e-bd5d-396a2e3cc0bf" providerId="ADAL" clId="{F164BCFC-AAD5-42FC-89A7-19D3037A56EB}" dt="2024-05-01T15:49:14.170" v="6147" actId="207"/>
          <ac:spMkLst>
            <pc:docMk/>
            <pc:sldMk cId="2500639953" sldId="559"/>
            <ac:spMk id="79" creationId="{88D37DCF-D43C-BE1B-663A-FAEC40539545}"/>
          </ac:spMkLst>
        </pc:spChg>
        <pc:spChg chg="mod ord">
          <ac:chgData name="Kozel, Lukas" userId="5faef357-946f-4c0e-bd5d-396a2e3cc0bf" providerId="ADAL" clId="{F164BCFC-AAD5-42FC-89A7-19D3037A56EB}" dt="2024-05-01T15:49:14.170" v="6147" actId="207"/>
          <ac:spMkLst>
            <pc:docMk/>
            <pc:sldMk cId="2500639953" sldId="559"/>
            <ac:spMk id="80" creationId="{FA4699BB-61C9-BC46-CD9A-1B4233CE90E8}"/>
          </ac:spMkLst>
        </pc:spChg>
        <pc:spChg chg="mod ord">
          <ac:chgData name="Kozel, Lukas" userId="5faef357-946f-4c0e-bd5d-396a2e3cc0bf" providerId="ADAL" clId="{F164BCFC-AAD5-42FC-89A7-19D3037A56EB}" dt="2024-05-01T15:49:14.170" v="6147" actId="207"/>
          <ac:spMkLst>
            <pc:docMk/>
            <pc:sldMk cId="2500639953" sldId="559"/>
            <ac:spMk id="81" creationId="{D64EEC47-B6A9-60C8-8526-4196887AA1C4}"/>
          </ac:spMkLst>
        </pc:spChg>
        <pc:grpChg chg="mod ord">
          <ac:chgData name="Kozel, Lukas" userId="5faef357-946f-4c0e-bd5d-396a2e3cc0bf" providerId="ADAL" clId="{F164BCFC-AAD5-42FC-89A7-19D3037A56EB}" dt="2024-05-01T15:49:02.828" v="6109"/>
          <ac:grpSpMkLst>
            <pc:docMk/>
            <pc:sldMk cId="2500639953" sldId="559"/>
            <ac:grpSpMk id="6" creationId="{E89E8DCD-FA1A-FB8E-690A-5DD37702E382}"/>
          </ac:grpSpMkLst>
        </pc:grpChg>
        <pc:grpChg chg="add del mod">
          <ac:chgData name="Kozel, Lukas" userId="5faef357-946f-4c0e-bd5d-396a2e3cc0bf" providerId="ADAL" clId="{F164BCFC-AAD5-42FC-89A7-19D3037A56EB}" dt="2024-05-01T15:49:48.312" v="6152" actId="21"/>
          <ac:grpSpMkLst>
            <pc:docMk/>
            <pc:sldMk cId="2500639953" sldId="559"/>
            <ac:grpSpMk id="14" creationId="{133BB5F6-6BDC-9378-A769-305ADCECEA09}"/>
          </ac:grpSpMkLst>
        </pc:grpChg>
        <pc:grpChg chg="add del mod">
          <ac:chgData name="Kozel, Lukas" userId="5faef357-946f-4c0e-bd5d-396a2e3cc0bf" providerId="ADAL" clId="{F164BCFC-AAD5-42FC-89A7-19D3037A56EB}" dt="2024-05-01T15:49:48.312" v="6152" actId="21"/>
          <ac:grpSpMkLst>
            <pc:docMk/>
            <pc:sldMk cId="2500639953" sldId="559"/>
            <ac:grpSpMk id="17" creationId="{3140B433-D9B8-026C-B74F-6B467899A373}"/>
          </ac:grpSpMkLst>
        </pc:grpChg>
        <pc:grpChg chg="add del mod">
          <ac:chgData name="Kozel, Lukas" userId="5faef357-946f-4c0e-bd5d-396a2e3cc0bf" providerId="ADAL" clId="{F164BCFC-AAD5-42FC-89A7-19D3037A56EB}" dt="2024-05-01T15:49:48.312" v="6152" actId="21"/>
          <ac:grpSpMkLst>
            <pc:docMk/>
            <pc:sldMk cId="2500639953" sldId="559"/>
            <ac:grpSpMk id="20" creationId="{3D524D72-064A-0FA7-9C11-F708FA7C52D6}"/>
          </ac:grpSpMkLst>
        </pc:grpChg>
        <pc:grpChg chg="add del mod">
          <ac:chgData name="Kozel, Lukas" userId="5faef357-946f-4c0e-bd5d-396a2e3cc0bf" providerId="ADAL" clId="{F164BCFC-AAD5-42FC-89A7-19D3037A56EB}" dt="2024-05-01T15:49:48.312" v="6152" actId="21"/>
          <ac:grpSpMkLst>
            <pc:docMk/>
            <pc:sldMk cId="2500639953" sldId="559"/>
            <ac:grpSpMk id="23" creationId="{49CBAF0A-60E7-2CC6-0656-3470308E619E}"/>
          </ac:grpSpMkLst>
        </pc:grpChg>
        <pc:grpChg chg="add del mod">
          <ac:chgData name="Kozel, Lukas" userId="5faef357-946f-4c0e-bd5d-396a2e3cc0bf" providerId="ADAL" clId="{F164BCFC-AAD5-42FC-89A7-19D3037A56EB}" dt="2024-05-01T15:49:48.312" v="6152" actId="21"/>
          <ac:grpSpMkLst>
            <pc:docMk/>
            <pc:sldMk cId="2500639953" sldId="559"/>
            <ac:grpSpMk id="26" creationId="{8C80045D-7FCA-1760-A6A0-70D878AD74DC}"/>
          </ac:grpSpMkLst>
        </pc:grpChg>
        <pc:grpChg chg="add mod">
          <ac:chgData name="Kozel, Lukas" userId="5faef357-946f-4c0e-bd5d-396a2e3cc0bf" providerId="ADAL" clId="{F164BCFC-AAD5-42FC-89A7-19D3037A56EB}" dt="2024-05-01T15:49:53.746" v="6154"/>
          <ac:grpSpMkLst>
            <pc:docMk/>
            <pc:sldMk cId="2500639953" sldId="559"/>
            <ac:grpSpMk id="29" creationId="{B8C87BE3-B865-0B34-97FC-2E9266FF02F8}"/>
          </ac:grpSpMkLst>
        </pc:grpChg>
        <pc:grpChg chg="add mod">
          <ac:chgData name="Kozel, Lukas" userId="5faef357-946f-4c0e-bd5d-396a2e3cc0bf" providerId="ADAL" clId="{F164BCFC-AAD5-42FC-89A7-19D3037A56EB}" dt="2024-05-01T15:49:53.746" v="6154"/>
          <ac:grpSpMkLst>
            <pc:docMk/>
            <pc:sldMk cId="2500639953" sldId="559"/>
            <ac:grpSpMk id="34" creationId="{51CB1CDA-EEA7-AD2E-51D2-F61BA47F5463}"/>
          </ac:grpSpMkLst>
        </pc:grpChg>
        <pc:grpChg chg="add mod">
          <ac:chgData name="Kozel, Lukas" userId="5faef357-946f-4c0e-bd5d-396a2e3cc0bf" providerId="ADAL" clId="{F164BCFC-AAD5-42FC-89A7-19D3037A56EB}" dt="2024-05-01T15:49:53.746" v="6154"/>
          <ac:grpSpMkLst>
            <pc:docMk/>
            <pc:sldMk cId="2500639953" sldId="559"/>
            <ac:grpSpMk id="37" creationId="{E06FEFF5-1888-CE74-5B19-F84E7715EE2C}"/>
          </ac:grpSpMkLst>
        </pc:grpChg>
        <pc:grpChg chg="add mod">
          <ac:chgData name="Kozel, Lukas" userId="5faef357-946f-4c0e-bd5d-396a2e3cc0bf" providerId="ADAL" clId="{F164BCFC-AAD5-42FC-89A7-19D3037A56EB}" dt="2024-05-01T15:49:53.746" v="6154"/>
          <ac:grpSpMkLst>
            <pc:docMk/>
            <pc:sldMk cId="2500639953" sldId="559"/>
            <ac:grpSpMk id="40" creationId="{7CF6736E-0815-04ED-71E2-FA622F6978F8}"/>
          </ac:grpSpMkLst>
        </pc:grpChg>
        <pc:grpChg chg="add mod">
          <ac:chgData name="Kozel, Lukas" userId="5faef357-946f-4c0e-bd5d-396a2e3cc0bf" providerId="ADAL" clId="{F164BCFC-AAD5-42FC-89A7-19D3037A56EB}" dt="2024-05-01T15:49:53.746" v="6154"/>
          <ac:grpSpMkLst>
            <pc:docMk/>
            <pc:sldMk cId="2500639953" sldId="559"/>
            <ac:grpSpMk id="43" creationId="{6AB7C132-5127-BF12-0640-882E5FDA2D19}"/>
          </ac:grpSpMkLst>
        </pc:grpChg>
        <pc:grpChg chg="del mod ord">
          <ac:chgData name="Kozel, Lukas" userId="5faef357-946f-4c0e-bd5d-396a2e3cc0bf" providerId="ADAL" clId="{F164BCFC-AAD5-42FC-89A7-19D3037A56EB}" dt="2024-05-01T15:49:53.474" v="6153" actId="478"/>
          <ac:grpSpMkLst>
            <pc:docMk/>
            <pc:sldMk cId="2500639953" sldId="559"/>
            <ac:grpSpMk id="82" creationId="{9C460C7D-351C-AFD5-3D5A-7C86B34D7C96}"/>
          </ac:grpSpMkLst>
        </pc:grpChg>
        <pc:grpChg chg="del mod ord">
          <ac:chgData name="Kozel, Lukas" userId="5faef357-946f-4c0e-bd5d-396a2e3cc0bf" providerId="ADAL" clId="{F164BCFC-AAD5-42FC-89A7-19D3037A56EB}" dt="2024-05-01T15:49:53.474" v="6153" actId="478"/>
          <ac:grpSpMkLst>
            <pc:docMk/>
            <pc:sldMk cId="2500639953" sldId="559"/>
            <ac:grpSpMk id="85" creationId="{0FD8E828-574A-FE0C-B015-12C8A376EDC3}"/>
          </ac:grpSpMkLst>
        </pc:grpChg>
        <pc:grpChg chg="del mod ord">
          <ac:chgData name="Kozel, Lukas" userId="5faef357-946f-4c0e-bd5d-396a2e3cc0bf" providerId="ADAL" clId="{F164BCFC-AAD5-42FC-89A7-19D3037A56EB}" dt="2024-05-01T15:49:53.474" v="6153" actId="478"/>
          <ac:grpSpMkLst>
            <pc:docMk/>
            <pc:sldMk cId="2500639953" sldId="559"/>
            <ac:grpSpMk id="88" creationId="{7DA46964-B241-C476-A5F8-2E0A6CBBAC5C}"/>
          </ac:grpSpMkLst>
        </pc:grpChg>
        <pc:grpChg chg="del mod ord">
          <ac:chgData name="Kozel, Lukas" userId="5faef357-946f-4c0e-bd5d-396a2e3cc0bf" providerId="ADAL" clId="{F164BCFC-AAD5-42FC-89A7-19D3037A56EB}" dt="2024-05-01T15:49:53.474" v="6153" actId="478"/>
          <ac:grpSpMkLst>
            <pc:docMk/>
            <pc:sldMk cId="2500639953" sldId="559"/>
            <ac:grpSpMk id="91" creationId="{7F0CB4CF-343F-81F9-A918-CF3B49023DA3}"/>
          </ac:grpSpMkLst>
        </pc:grpChg>
        <pc:grpChg chg="del mod ord">
          <ac:chgData name="Kozel, Lukas" userId="5faef357-946f-4c0e-bd5d-396a2e3cc0bf" providerId="ADAL" clId="{F164BCFC-AAD5-42FC-89A7-19D3037A56EB}" dt="2024-05-01T15:49:53.474" v="6153" actId="478"/>
          <ac:grpSpMkLst>
            <pc:docMk/>
            <pc:sldMk cId="2500639953" sldId="559"/>
            <ac:grpSpMk id="94" creationId="{14388B72-CB49-51F8-C824-363B5905A82E}"/>
          </ac:grpSpMkLst>
        </pc:grpChg>
        <pc:grpChg chg="mod ord">
          <ac:chgData name="Kozel, Lukas" userId="5faef357-946f-4c0e-bd5d-396a2e3cc0bf" providerId="ADAL" clId="{F164BCFC-AAD5-42FC-89A7-19D3037A56EB}" dt="2024-05-01T15:49:02.844" v="6133"/>
          <ac:grpSpMkLst>
            <pc:docMk/>
            <pc:sldMk cId="2500639953" sldId="559"/>
            <ac:grpSpMk id="108" creationId="{CD791AB1-8F11-CB9A-3C91-F63E9A98473F}"/>
          </ac:grpSpMkLst>
        </pc:grpChg>
        <pc:grpChg chg="mod ord">
          <ac:chgData name="Kozel, Lukas" userId="5faef357-946f-4c0e-bd5d-396a2e3cc0bf" providerId="ADAL" clId="{F164BCFC-AAD5-42FC-89A7-19D3037A56EB}" dt="2024-05-01T15:49:02.845" v="6135"/>
          <ac:grpSpMkLst>
            <pc:docMk/>
            <pc:sldMk cId="2500639953" sldId="559"/>
            <ac:grpSpMk id="119" creationId="{D3A70BD8-BE17-214F-E341-44D6943F5DD0}"/>
          </ac:grpSpMkLst>
        </pc:grpChg>
        <pc:grpChg chg="mod ord">
          <ac:chgData name="Kozel, Lukas" userId="5faef357-946f-4c0e-bd5d-396a2e3cc0bf" providerId="ADAL" clId="{F164BCFC-AAD5-42FC-89A7-19D3037A56EB}" dt="2024-05-01T15:49:02.846" v="6137"/>
          <ac:grpSpMkLst>
            <pc:docMk/>
            <pc:sldMk cId="2500639953" sldId="559"/>
            <ac:grpSpMk id="129" creationId="{92341EEF-3F3F-7A5F-9F86-6BE00B58F7D4}"/>
          </ac:grpSpMkLst>
        </pc:grpChg>
        <pc:grpChg chg="mod ord">
          <ac:chgData name="Kozel, Lukas" userId="5faef357-946f-4c0e-bd5d-396a2e3cc0bf" providerId="ADAL" clId="{F164BCFC-AAD5-42FC-89A7-19D3037A56EB}" dt="2024-05-01T15:49:02.848" v="6139"/>
          <ac:grpSpMkLst>
            <pc:docMk/>
            <pc:sldMk cId="2500639953" sldId="559"/>
            <ac:grpSpMk id="144" creationId="{E33D26CA-919F-1C24-F8C1-0ADF0A66E2B1}"/>
          </ac:grpSpMkLst>
        </pc:grpChg>
        <pc:grpChg chg="mod ord">
          <ac:chgData name="Kozel, Lukas" userId="5faef357-946f-4c0e-bd5d-396a2e3cc0bf" providerId="ADAL" clId="{F164BCFC-AAD5-42FC-89A7-19D3037A56EB}" dt="2024-05-01T15:49:02.849" v="6141"/>
          <ac:grpSpMkLst>
            <pc:docMk/>
            <pc:sldMk cId="2500639953" sldId="559"/>
            <ac:grpSpMk id="149" creationId="{A1AFCF09-1856-758F-56F6-3578A5BFDE7D}"/>
          </ac:grpSpMkLst>
        </pc:grpChg>
        <pc:graphicFrameChg chg="mod">
          <ac:chgData name="Kozel, Lukas" userId="5faef357-946f-4c0e-bd5d-396a2e3cc0bf" providerId="ADAL" clId="{F164BCFC-AAD5-42FC-89A7-19D3037A56EB}" dt="2024-05-01T15:49:02.854" v="6145"/>
          <ac:graphicFrameMkLst>
            <pc:docMk/>
            <pc:sldMk cId="2500639953" sldId="559"/>
            <ac:graphicFrameMk id="50" creationId="{9DA6D8E3-0504-0CE2-1D84-B688AAA4E6D2}"/>
          </ac:graphicFrameMkLst>
        </pc:graphicFrameChg>
        <pc:picChg chg="del mod ord">
          <ac:chgData name="Kozel, Lukas" userId="5faef357-946f-4c0e-bd5d-396a2e3cc0bf" providerId="ADAL" clId="{F164BCFC-AAD5-42FC-89A7-19D3037A56EB}" dt="2024-05-01T15:49:05.907" v="6146" actId="478"/>
          <ac:picMkLst>
            <pc:docMk/>
            <pc:sldMk cId="2500639953" sldId="559"/>
            <ac:picMk id="4" creationId="{A6DBB48C-3E05-FF1A-56D0-5A0669195D82}"/>
          </ac:picMkLst>
        </pc:picChg>
        <pc:picChg chg="mod ord">
          <ac:chgData name="Kozel, Lukas" userId="5faef357-946f-4c0e-bd5d-396a2e3cc0bf" providerId="ADAL" clId="{F164BCFC-AAD5-42FC-89A7-19D3037A56EB}" dt="2024-05-01T15:49:02.829" v="6111"/>
          <ac:picMkLst>
            <pc:docMk/>
            <pc:sldMk cId="2500639953" sldId="559"/>
            <ac:picMk id="11" creationId="{430B06F5-D6E8-7B3E-57A1-AB8FC6225D7A}"/>
          </ac:picMkLst>
        </pc:picChg>
        <pc:picChg chg="add mod ord">
          <ac:chgData name="Kozel, Lukas" userId="5faef357-946f-4c0e-bd5d-396a2e3cc0bf" providerId="ADAL" clId="{F164BCFC-AAD5-42FC-89A7-19D3037A56EB}" dt="2024-05-01T16:21:00.646" v="7010" actId="1076"/>
          <ac:picMkLst>
            <pc:docMk/>
            <pc:sldMk cId="2500639953" sldId="559"/>
            <ac:picMk id="13" creationId="{57D80E8D-075C-1263-438C-09EEBD54BD93}"/>
          </ac:picMkLst>
        </pc:picChg>
        <pc:cxnChg chg="mod ord">
          <ac:chgData name="Kozel, Lukas" userId="5faef357-946f-4c0e-bd5d-396a2e3cc0bf" providerId="ADAL" clId="{F164BCFC-AAD5-42FC-89A7-19D3037A56EB}" dt="2024-05-01T15:49:02.826" v="6105"/>
          <ac:cxnSpMkLst>
            <pc:docMk/>
            <pc:sldMk cId="2500639953" sldId="559"/>
            <ac:cxnSpMk id="31" creationId="{800A8017-51EF-9B1E-308C-CFFE622CA681}"/>
          </ac:cxnSpMkLst>
        </pc:cxnChg>
        <pc:cxnChg chg="mod ord">
          <ac:chgData name="Kozel, Lukas" userId="5faef357-946f-4c0e-bd5d-396a2e3cc0bf" providerId="ADAL" clId="{F164BCFC-AAD5-42FC-89A7-19D3037A56EB}" dt="2024-05-01T15:49:02.827" v="6107"/>
          <ac:cxnSpMkLst>
            <pc:docMk/>
            <pc:sldMk cId="2500639953" sldId="559"/>
            <ac:cxnSpMk id="32" creationId="{49D98B4C-EBCC-A341-5AA8-CA6C19009373}"/>
          </ac:cxnSpMkLst>
        </pc:cxnChg>
      </pc:sldChg>
      <pc:sldChg chg="new">
        <pc:chgData name="Kozel, Lukas" userId="5faef357-946f-4c0e-bd5d-396a2e3cc0bf" providerId="ADAL" clId="{F164BCFC-AAD5-42FC-89A7-19D3037A56EB}" dt="2024-05-01T15:57:52.026" v="6314" actId="680"/>
        <pc:sldMkLst>
          <pc:docMk/>
          <pc:sldMk cId="2421384472" sldId="560"/>
        </pc:sldMkLst>
      </pc:sldChg>
      <pc:sldChg chg="new">
        <pc:chgData name="Kozel, Lukas" userId="5faef357-946f-4c0e-bd5d-396a2e3cc0bf" providerId="ADAL" clId="{F164BCFC-AAD5-42FC-89A7-19D3037A56EB}" dt="2024-05-01T15:57:55.951" v="6315" actId="680"/>
        <pc:sldMkLst>
          <pc:docMk/>
          <pc:sldMk cId="1943197281" sldId="561"/>
        </pc:sldMkLst>
      </pc:sldChg>
      <pc:sldChg chg="addSp modSp new">
        <pc:chgData name="Kozel, Lukas" userId="5faef357-946f-4c0e-bd5d-396a2e3cc0bf" providerId="ADAL" clId="{F164BCFC-AAD5-42FC-89A7-19D3037A56EB}" dt="2024-05-01T16:14:41.434" v="6802"/>
        <pc:sldMkLst>
          <pc:docMk/>
          <pc:sldMk cId="787289255" sldId="562"/>
        </pc:sldMkLst>
        <pc:spChg chg="mod">
          <ac:chgData name="Kozel, Lukas" userId="5faef357-946f-4c0e-bd5d-396a2e3cc0bf" providerId="ADAL" clId="{F164BCFC-AAD5-42FC-89A7-19D3037A56EB}" dt="2024-05-01T16:11:15.669" v="6741"/>
          <ac:spMkLst>
            <pc:docMk/>
            <pc:sldMk cId="787289255" sldId="562"/>
            <ac:spMk id="17" creationId="{347917F6-6BC1-1D47-8E90-B5F5B94443D8}"/>
          </ac:spMkLst>
        </pc:spChg>
        <pc:spChg chg="mod">
          <ac:chgData name="Kozel, Lukas" userId="5faef357-946f-4c0e-bd5d-396a2e3cc0bf" providerId="ADAL" clId="{F164BCFC-AAD5-42FC-89A7-19D3037A56EB}" dt="2024-05-01T16:11:15.669" v="6741"/>
          <ac:spMkLst>
            <pc:docMk/>
            <pc:sldMk cId="787289255" sldId="562"/>
            <ac:spMk id="18" creationId="{F3D625AA-7B3F-4FF5-F974-8EC1BD9EC477}"/>
          </ac:spMkLst>
        </pc:spChg>
        <pc:spChg chg="mod">
          <ac:chgData name="Kozel, Lukas" userId="5faef357-946f-4c0e-bd5d-396a2e3cc0bf" providerId="ADAL" clId="{F164BCFC-AAD5-42FC-89A7-19D3037A56EB}" dt="2024-05-01T16:11:15.669" v="6741"/>
          <ac:spMkLst>
            <pc:docMk/>
            <pc:sldMk cId="787289255" sldId="562"/>
            <ac:spMk id="20" creationId="{E32EAE81-5700-2102-6343-AAEC6075DC9F}"/>
          </ac:spMkLst>
        </pc:spChg>
        <pc:spChg chg="mod">
          <ac:chgData name="Kozel, Lukas" userId="5faef357-946f-4c0e-bd5d-396a2e3cc0bf" providerId="ADAL" clId="{F164BCFC-AAD5-42FC-89A7-19D3037A56EB}" dt="2024-05-01T16:11:15.669" v="6741"/>
          <ac:spMkLst>
            <pc:docMk/>
            <pc:sldMk cId="787289255" sldId="562"/>
            <ac:spMk id="21" creationId="{F9533310-4284-6590-6CCC-444A94D02F11}"/>
          </ac:spMkLst>
        </pc:spChg>
        <pc:spChg chg="mod">
          <ac:chgData name="Kozel, Lukas" userId="5faef357-946f-4c0e-bd5d-396a2e3cc0bf" providerId="ADAL" clId="{F164BCFC-AAD5-42FC-89A7-19D3037A56EB}" dt="2024-05-01T16:11:15.669" v="6741"/>
          <ac:spMkLst>
            <pc:docMk/>
            <pc:sldMk cId="787289255" sldId="562"/>
            <ac:spMk id="23" creationId="{1A4E04AB-78C0-856D-21AF-62B7750D22FD}"/>
          </ac:spMkLst>
        </pc:spChg>
        <pc:spChg chg="mod">
          <ac:chgData name="Kozel, Lukas" userId="5faef357-946f-4c0e-bd5d-396a2e3cc0bf" providerId="ADAL" clId="{F164BCFC-AAD5-42FC-89A7-19D3037A56EB}" dt="2024-05-01T16:11:15.669" v="6741"/>
          <ac:spMkLst>
            <pc:docMk/>
            <pc:sldMk cId="787289255" sldId="562"/>
            <ac:spMk id="24" creationId="{37AA49A6-D41E-04A6-6E3F-6FDA6AB625DB}"/>
          </ac:spMkLst>
        </pc:spChg>
        <pc:spChg chg="mod">
          <ac:chgData name="Kozel, Lukas" userId="5faef357-946f-4c0e-bd5d-396a2e3cc0bf" providerId="ADAL" clId="{F164BCFC-AAD5-42FC-89A7-19D3037A56EB}" dt="2024-05-01T16:11:15.669" v="6741"/>
          <ac:spMkLst>
            <pc:docMk/>
            <pc:sldMk cId="787289255" sldId="562"/>
            <ac:spMk id="26" creationId="{8F5D1E8D-99BD-1295-634E-10F45651D8B4}"/>
          </ac:spMkLst>
        </pc:spChg>
        <pc:spChg chg="mod">
          <ac:chgData name="Kozel, Lukas" userId="5faef357-946f-4c0e-bd5d-396a2e3cc0bf" providerId="ADAL" clId="{F164BCFC-AAD5-42FC-89A7-19D3037A56EB}" dt="2024-05-01T16:11:15.669" v="6741"/>
          <ac:spMkLst>
            <pc:docMk/>
            <pc:sldMk cId="787289255" sldId="562"/>
            <ac:spMk id="27" creationId="{EACC215B-9772-38F3-25A8-B712030B5E8E}"/>
          </ac:spMkLst>
        </pc:spChg>
        <pc:spChg chg="mod">
          <ac:chgData name="Kozel, Lukas" userId="5faef357-946f-4c0e-bd5d-396a2e3cc0bf" providerId="ADAL" clId="{F164BCFC-AAD5-42FC-89A7-19D3037A56EB}" dt="2024-05-01T16:11:15.669" v="6741"/>
          <ac:spMkLst>
            <pc:docMk/>
            <pc:sldMk cId="787289255" sldId="562"/>
            <ac:spMk id="29" creationId="{D26C1D1E-CB1E-46DC-1E96-D5B68EE47AA5}"/>
          </ac:spMkLst>
        </pc:spChg>
        <pc:spChg chg="mod">
          <ac:chgData name="Kozel, Lukas" userId="5faef357-946f-4c0e-bd5d-396a2e3cc0bf" providerId="ADAL" clId="{F164BCFC-AAD5-42FC-89A7-19D3037A56EB}" dt="2024-05-01T16:11:15.669" v="6741"/>
          <ac:spMkLst>
            <pc:docMk/>
            <pc:sldMk cId="787289255" sldId="562"/>
            <ac:spMk id="30" creationId="{6DA53209-C0BC-4735-23EB-2F847F7EAFFD}"/>
          </ac:spMkLst>
        </pc:spChg>
        <pc:spChg chg="mod">
          <ac:chgData name="Kozel, Lukas" userId="5faef357-946f-4c0e-bd5d-396a2e3cc0bf" providerId="ADAL" clId="{F164BCFC-AAD5-42FC-89A7-19D3037A56EB}" dt="2024-05-01T16:14:41.434" v="6802"/>
          <ac:spMkLst>
            <pc:docMk/>
            <pc:sldMk cId="787289255" sldId="562"/>
            <ac:spMk id="32" creationId="{84B94A00-431D-DD82-E52C-40B44A8E7C8B}"/>
          </ac:spMkLst>
        </pc:spChg>
        <pc:spChg chg="mod">
          <ac:chgData name="Kozel, Lukas" userId="5faef357-946f-4c0e-bd5d-396a2e3cc0bf" providerId="ADAL" clId="{F164BCFC-AAD5-42FC-89A7-19D3037A56EB}" dt="2024-05-01T16:14:41.434" v="6802"/>
          <ac:spMkLst>
            <pc:docMk/>
            <pc:sldMk cId="787289255" sldId="562"/>
            <ac:spMk id="33" creationId="{D68E683C-0662-0851-20EA-C57A05033338}"/>
          </ac:spMkLst>
        </pc:spChg>
        <pc:spChg chg="mod">
          <ac:chgData name="Kozel, Lukas" userId="5faef357-946f-4c0e-bd5d-396a2e3cc0bf" providerId="ADAL" clId="{F164BCFC-AAD5-42FC-89A7-19D3037A56EB}" dt="2024-05-01T16:14:41.434" v="6802"/>
          <ac:spMkLst>
            <pc:docMk/>
            <pc:sldMk cId="787289255" sldId="562"/>
            <ac:spMk id="34" creationId="{1C502780-F360-473D-6C3D-31A02B2C20E7}"/>
          </ac:spMkLst>
        </pc:spChg>
        <pc:spChg chg="mod">
          <ac:chgData name="Kozel, Lukas" userId="5faef357-946f-4c0e-bd5d-396a2e3cc0bf" providerId="ADAL" clId="{F164BCFC-AAD5-42FC-89A7-19D3037A56EB}" dt="2024-05-01T16:14:41.434" v="6802"/>
          <ac:spMkLst>
            <pc:docMk/>
            <pc:sldMk cId="787289255" sldId="562"/>
            <ac:spMk id="35" creationId="{147DB16E-3AFC-22B8-542E-C0F58778FA27}"/>
          </ac:spMkLst>
        </pc:spChg>
        <pc:grpChg chg="add mod">
          <ac:chgData name="Kozel, Lukas" userId="5faef357-946f-4c0e-bd5d-396a2e3cc0bf" providerId="ADAL" clId="{F164BCFC-AAD5-42FC-89A7-19D3037A56EB}" dt="2024-05-01T16:11:15.669" v="6741"/>
          <ac:grpSpMkLst>
            <pc:docMk/>
            <pc:sldMk cId="787289255" sldId="562"/>
            <ac:grpSpMk id="16" creationId="{987DBE17-234C-F294-B5D3-6BF703003519}"/>
          </ac:grpSpMkLst>
        </pc:grpChg>
        <pc:grpChg chg="add mod">
          <ac:chgData name="Kozel, Lukas" userId="5faef357-946f-4c0e-bd5d-396a2e3cc0bf" providerId="ADAL" clId="{F164BCFC-AAD5-42FC-89A7-19D3037A56EB}" dt="2024-05-01T16:11:15.669" v="6741"/>
          <ac:grpSpMkLst>
            <pc:docMk/>
            <pc:sldMk cId="787289255" sldId="562"/>
            <ac:grpSpMk id="19" creationId="{5ED95B6E-742D-832B-9AF4-9DD77CEB24C0}"/>
          </ac:grpSpMkLst>
        </pc:grpChg>
        <pc:grpChg chg="add mod">
          <ac:chgData name="Kozel, Lukas" userId="5faef357-946f-4c0e-bd5d-396a2e3cc0bf" providerId="ADAL" clId="{F164BCFC-AAD5-42FC-89A7-19D3037A56EB}" dt="2024-05-01T16:11:15.669" v="6741"/>
          <ac:grpSpMkLst>
            <pc:docMk/>
            <pc:sldMk cId="787289255" sldId="562"/>
            <ac:grpSpMk id="22" creationId="{A6127C0F-E9CD-717A-AEE9-4BBB46A9371C}"/>
          </ac:grpSpMkLst>
        </pc:grpChg>
        <pc:grpChg chg="add mod">
          <ac:chgData name="Kozel, Lukas" userId="5faef357-946f-4c0e-bd5d-396a2e3cc0bf" providerId="ADAL" clId="{F164BCFC-AAD5-42FC-89A7-19D3037A56EB}" dt="2024-05-01T16:11:15.669" v="6741"/>
          <ac:grpSpMkLst>
            <pc:docMk/>
            <pc:sldMk cId="787289255" sldId="562"/>
            <ac:grpSpMk id="25" creationId="{9B6AEBF3-B0C8-C104-2CCD-9D11EBD44658}"/>
          </ac:grpSpMkLst>
        </pc:grpChg>
        <pc:grpChg chg="add mod">
          <ac:chgData name="Kozel, Lukas" userId="5faef357-946f-4c0e-bd5d-396a2e3cc0bf" providerId="ADAL" clId="{F164BCFC-AAD5-42FC-89A7-19D3037A56EB}" dt="2024-05-01T16:11:15.669" v="6741"/>
          <ac:grpSpMkLst>
            <pc:docMk/>
            <pc:sldMk cId="787289255" sldId="562"/>
            <ac:grpSpMk id="28" creationId="{1E10D92E-D712-EDF1-9B0B-0F585FC3A087}"/>
          </ac:grpSpMkLst>
        </pc:grpChg>
        <pc:grpChg chg="add mod">
          <ac:chgData name="Kozel, Lukas" userId="5faef357-946f-4c0e-bd5d-396a2e3cc0bf" providerId="ADAL" clId="{F164BCFC-AAD5-42FC-89A7-19D3037A56EB}" dt="2024-05-01T16:14:41.434" v="6802"/>
          <ac:grpSpMkLst>
            <pc:docMk/>
            <pc:sldMk cId="787289255" sldId="562"/>
            <ac:grpSpMk id="31" creationId="{3D927A3A-C03D-A7C7-E8BD-226D502A509F}"/>
          </ac:grpSpMkLst>
        </pc:grpChg>
      </pc:sldChg>
      <pc:sldChg chg="addSp modSp new">
        <pc:chgData name="Kozel, Lukas" userId="5faef357-946f-4c0e-bd5d-396a2e3cc0bf" providerId="ADAL" clId="{F164BCFC-AAD5-42FC-89A7-19D3037A56EB}" dt="2024-05-01T16:14:44.163" v="6803"/>
        <pc:sldMkLst>
          <pc:docMk/>
          <pc:sldMk cId="3467064461" sldId="563"/>
        </pc:sldMkLst>
        <pc:spChg chg="mod">
          <ac:chgData name="Kozel, Lukas" userId="5faef357-946f-4c0e-bd5d-396a2e3cc0bf" providerId="ADAL" clId="{F164BCFC-AAD5-42FC-89A7-19D3037A56EB}" dt="2024-05-01T16:14:44.163" v="6803"/>
          <ac:spMkLst>
            <pc:docMk/>
            <pc:sldMk cId="3467064461" sldId="563"/>
            <ac:spMk id="17" creationId="{0ACE63C7-A488-DE27-966E-FB8CDBAB34BB}"/>
          </ac:spMkLst>
        </pc:spChg>
        <pc:spChg chg="mod">
          <ac:chgData name="Kozel, Lukas" userId="5faef357-946f-4c0e-bd5d-396a2e3cc0bf" providerId="ADAL" clId="{F164BCFC-AAD5-42FC-89A7-19D3037A56EB}" dt="2024-05-01T16:14:44.163" v="6803"/>
          <ac:spMkLst>
            <pc:docMk/>
            <pc:sldMk cId="3467064461" sldId="563"/>
            <ac:spMk id="18" creationId="{10A2FCC7-F716-0175-868C-9D850C580159}"/>
          </ac:spMkLst>
        </pc:spChg>
        <pc:spChg chg="mod">
          <ac:chgData name="Kozel, Lukas" userId="5faef357-946f-4c0e-bd5d-396a2e3cc0bf" providerId="ADAL" clId="{F164BCFC-AAD5-42FC-89A7-19D3037A56EB}" dt="2024-05-01T16:14:44.163" v="6803"/>
          <ac:spMkLst>
            <pc:docMk/>
            <pc:sldMk cId="3467064461" sldId="563"/>
            <ac:spMk id="19" creationId="{19D9D993-9B83-5319-63E9-7B93BF326915}"/>
          </ac:spMkLst>
        </pc:spChg>
        <pc:spChg chg="mod">
          <ac:chgData name="Kozel, Lukas" userId="5faef357-946f-4c0e-bd5d-396a2e3cc0bf" providerId="ADAL" clId="{F164BCFC-AAD5-42FC-89A7-19D3037A56EB}" dt="2024-05-01T16:14:44.163" v="6803"/>
          <ac:spMkLst>
            <pc:docMk/>
            <pc:sldMk cId="3467064461" sldId="563"/>
            <ac:spMk id="20" creationId="{E748B53A-207D-7DFA-AD03-6AE377955262}"/>
          </ac:spMkLst>
        </pc:spChg>
        <pc:grpChg chg="add mod">
          <ac:chgData name="Kozel, Lukas" userId="5faef357-946f-4c0e-bd5d-396a2e3cc0bf" providerId="ADAL" clId="{F164BCFC-AAD5-42FC-89A7-19D3037A56EB}" dt="2024-05-01T16:14:44.163" v="6803"/>
          <ac:grpSpMkLst>
            <pc:docMk/>
            <pc:sldMk cId="3467064461" sldId="563"/>
            <ac:grpSpMk id="16" creationId="{2065EBE6-329F-952A-1C61-8F6FD4DC9A4D}"/>
          </ac:grpSpMkLst>
        </pc:grpChg>
      </pc:sldChg>
      <pc:sldChg chg="addSp delSp modSp new">
        <pc:chgData name="Kozel, Lukas" userId="5faef357-946f-4c0e-bd5d-396a2e3cc0bf" providerId="ADAL" clId="{F164BCFC-AAD5-42FC-89A7-19D3037A56EB}" dt="2024-05-01T16:21:43.155" v="7013"/>
        <pc:sldMkLst>
          <pc:docMk/>
          <pc:sldMk cId="3356650097" sldId="564"/>
        </pc:sldMkLst>
        <pc:spChg chg="add del mod">
          <ac:chgData name="Kozel, Lukas" userId="5faef357-946f-4c0e-bd5d-396a2e3cc0bf" providerId="ADAL" clId="{F164BCFC-AAD5-42FC-89A7-19D3037A56EB}" dt="2024-05-01T16:14:20.851" v="6800"/>
          <ac:spMkLst>
            <pc:docMk/>
            <pc:sldMk cId="3356650097" sldId="564"/>
            <ac:spMk id="2" creationId="{2FD30AFD-8181-16CD-347C-F242355F3AF5}"/>
          </ac:spMkLst>
        </pc:spChg>
        <pc:spChg chg="add del mod">
          <ac:chgData name="Kozel, Lukas" userId="5faef357-946f-4c0e-bd5d-396a2e3cc0bf" providerId="ADAL" clId="{F164BCFC-AAD5-42FC-89A7-19D3037A56EB}" dt="2024-05-01T16:14:20.851" v="6800"/>
          <ac:spMkLst>
            <pc:docMk/>
            <pc:sldMk cId="3356650097" sldId="564"/>
            <ac:spMk id="3" creationId="{5EDCAE0C-FEF9-AB34-8250-60B90866F901}"/>
          </ac:spMkLst>
        </pc:spChg>
        <pc:spChg chg="add mod">
          <ac:chgData name="Kozel, Lukas" userId="5faef357-946f-4c0e-bd5d-396a2e3cc0bf" providerId="ADAL" clId="{F164BCFC-AAD5-42FC-89A7-19D3037A56EB}" dt="2024-05-01T16:21:43.155" v="7013"/>
          <ac:spMkLst>
            <pc:docMk/>
            <pc:sldMk cId="3356650097" sldId="564"/>
            <ac:spMk id="5" creationId="{8AC979C7-482A-1424-5333-F072C9D9C9C1}"/>
          </ac:spMkLst>
        </pc:spChg>
        <pc:spChg chg="add mod">
          <ac:chgData name="Kozel, Lukas" userId="5faef357-946f-4c0e-bd5d-396a2e3cc0bf" providerId="ADAL" clId="{F164BCFC-AAD5-42FC-89A7-19D3037A56EB}" dt="2024-05-01T16:21:43.155" v="7013"/>
          <ac:spMkLst>
            <pc:docMk/>
            <pc:sldMk cId="3356650097" sldId="564"/>
            <ac:spMk id="6" creationId="{FB1CAAF6-3D64-3842-7C9B-3A86D16C4373}"/>
          </ac:spMkLst>
        </pc:spChg>
        <pc:spChg chg="add mod">
          <ac:chgData name="Kozel, Lukas" userId="5faef357-946f-4c0e-bd5d-396a2e3cc0bf" providerId="ADAL" clId="{F164BCFC-AAD5-42FC-89A7-19D3037A56EB}" dt="2024-05-01T16:21:43.155" v="7013"/>
          <ac:spMkLst>
            <pc:docMk/>
            <pc:sldMk cId="3356650097" sldId="564"/>
            <ac:spMk id="9" creationId="{78149ECA-0093-30BB-7051-0BE458EE92A5}"/>
          </ac:spMkLst>
        </pc:spChg>
        <pc:spChg chg="mod">
          <ac:chgData name="Kozel, Lukas" userId="5faef357-946f-4c0e-bd5d-396a2e3cc0bf" providerId="ADAL" clId="{F164BCFC-AAD5-42FC-89A7-19D3037A56EB}" dt="2024-05-01T16:21:43.155" v="7013"/>
          <ac:spMkLst>
            <pc:docMk/>
            <pc:sldMk cId="3356650097" sldId="564"/>
            <ac:spMk id="11" creationId="{A9930033-536D-0B2F-2208-2E3E353B2CC6}"/>
          </ac:spMkLst>
        </pc:spChg>
        <pc:spChg chg="mod">
          <ac:chgData name="Kozel, Lukas" userId="5faef357-946f-4c0e-bd5d-396a2e3cc0bf" providerId="ADAL" clId="{F164BCFC-AAD5-42FC-89A7-19D3037A56EB}" dt="2024-05-01T16:21:43.155" v="7013"/>
          <ac:spMkLst>
            <pc:docMk/>
            <pc:sldMk cId="3356650097" sldId="564"/>
            <ac:spMk id="12" creationId="{058C7285-FDA4-8E95-9B10-FCC9A962F0B7}"/>
          </ac:spMkLst>
        </pc:spChg>
        <pc:spChg chg="mod">
          <ac:chgData name="Kozel, Lukas" userId="5faef357-946f-4c0e-bd5d-396a2e3cc0bf" providerId="ADAL" clId="{F164BCFC-AAD5-42FC-89A7-19D3037A56EB}" dt="2024-05-01T16:21:43.155" v="7013"/>
          <ac:spMkLst>
            <pc:docMk/>
            <pc:sldMk cId="3356650097" sldId="564"/>
            <ac:spMk id="13" creationId="{FB33EBDF-5BCD-2461-6778-BABA8FF2EE77}"/>
          </ac:spMkLst>
        </pc:spChg>
        <pc:spChg chg="mod">
          <ac:chgData name="Kozel, Lukas" userId="5faef357-946f-4c0e-bd5d-396a2e3cc0bf" providerId="ADAL" clId="{F164BCFC-AAD5-42FC-89A7-19D3037A56EB}" dt="2024-05-01T16:21:43.155" v="7013"/>
          <ac:spMkLst>
            <pc:docMk/>
            <pc:sldMk cId="3356650097" sldId="564"/>
            <ac:spMk id="14" creationId="{C6A0690E-0FB4-BA94-0B9D-DBA090EB29A8}"/>
          </ac:spMkLst>
        </pc:spChg>
        <pc:grpChg chg="add mod">
          <ac:chgData name="Kozel, Lukas" userId="5faef357-946f-4c0e-bd5d-396a2e3cc0bf" providerId="ADAL" clId="{F164BCFC-AAD5-42FC-89A7-19D3037A56EB}" dt="2024-05-01T16:21:43.155" v="7013"/>
          <ac:grpSpMkLst>
            <pc:docMk/>
            <pc:sldMk cId="3356650097" sldId="564"/>
            <ac:grpSpMk id="10" creationId="{1D9BFB99-FB40-2B2E-0B19-F735550B02D4}"/>
          </ac:grpSpMkLst>
        </pc:grpChg>
        <pc:picChg chg="add del mod">
          <ac:chgData name="Kozel, Lukas" userId="5faef357-946f-4c0e-bd5d-396a2e3cc0bf" providerId="ADAL" clId="{F164BCFC-AAD5-42FC-89A7-19D3037A56EB}" dt="2024-05-01T16:14:20.851" v="6800"/>
          <ac:picMkLst>
            <pc:docMk/>
            <pc:sldMk cId="3356650097" sldId="564"/>
            <ac:picMk id="4" creationId="{F6B098A5-AA18-0FA2-4122-A37B5BFE602D}"/>
          </ac:picMkLst>
        </pc:picChg>
        <pc:picChg chg="add mod">
          <ac:chgData name="Kozel, Lukas" userId="5faef357-946f-4c0e-bd5d-396a2e3cc0bf" providerId="ADAL" clId="{F164BCFC-AAD5-42FC-89A7-19D3037A56EB}" dt="2024-05-01T16:21:43.155" v="7013"/>
          <ac:picMkLst>
            <pc:docMk/>
            <pc:sldMk cId="3356650097" sldId="564"/>
            <ac:picMk id="7" creationId="{2D679900-9AE6-9BF3-2B2B-627E8EDB68AE}"/>
          </ac:picMkLst>
        </pc:picChg>
        <pc:picChg chg="add mod">
          <ac:chgData name="Kozel, Lukas" userId="5faef357-946f-4c0e-bd5d-396a2e3cc0bf" providerId="ADAL" clId="{F164BCFC-AAD5-42FC-89A7-19D3037A56EB}" dt="2024-05-01T16:21:43.155" v="7013"/>
          <ac:picMkLst>
            <pc:docMk/>
            <pc:sldMk cId="3356650097" sldId="564"/>
            <ac:picMk id="8" creationId="{53D78969-B25B-FCF9-B621-F1EF08897653}"/>
          </ac:picMkLst>
        </pc:picChg>
      </pc:sldChg>
      <pc:sldChg chg="addSp delSp modSp add mod">
        <pc:chgData name="Kozel, Lukas" userId="5faef357-946f-4c0e-bd5d-396a2e3cc0bf" providerId="ADAL" clId="{F164BCFC-AAD5-42FC-89A7-19D3037A56EB}" dt="2024-05-01T16:43:21.504" v="7272" actId="1076"/>
        <pc:sldMkLst>
          <pc:docMk/>
          <pc:sldMk cId="3869177334" sldId="565"/>
        </pc:sldMkLst>
        <pc:spChg chg="add mod">
          <ac:chgData name="Kozel, Lukas" userId="5faef357-946f-4c0e-bd5d-396a2e3cc0bf" providerId="ADAL" clId="{F164BCFC-AAD5-42FC-89A7-19D3037A56EB}" dt="2024-05-01T16:18:16.739" v="6894" actId="1076"/>
          <ac:spMkLst>
            <pc:docMk/>
            <pc:sldMk cId="3869177334" sldId="565"/>
            <ac:spMk id="2" creationId="{2E29171E-E914-B8C8-0E23-5CD565212DB6}"/>
          </ac:spMkLst>
        </pc:spChg>
        <pc:spChg chg="add mod ord">
          <ac:chgData name="Kozel, Lukas" userId="5faef357-946f-4c0e-bd5d-396a2e3cc0bf" providerId="ADAL" clId="{F164BCFC-AAD5-42FC-89A7-19D3037A56EB}" dt="2024-05-01T16:43:21.504" v="7272" actId="1076"/>
          <ac:spMkLst>
            <pc:docMk/>
            <pc:sldMk cId="3869177334" sldId="565"/>
            <ac:spMk id="2" creationId="{3C4D048B-271E-D53E-C050-B41E8CF8C831}"/>
          </ac:spMkLst>
        </pc:spChg>
        <pc:spChg chg="add mod">
          <ac:chgData name="Kozel, Lukas" userId="5faef357-946f-4c0e-bd5d-396a2e3cc0bf" providerId="ADAL" clId="{F164BCFC-AAD5-42FC-89A7-19D3037A56EB}" dt="2024-05-01T16:15:07.508" v="6821" actId="20577"/>
          <ac:spMkLst>
            <pc:docMk/>
            <pc:sldMk cId="3869177334" sldId="565"/>
            <ac:spMk id="3" creationId="{C09D8391-1276-D12D-8204-8992D4F0087C}"/>
          </ac:spMkLst>
        </pc:spChg>
        <pc:spChg chg="add del mod">
          <ac:chgData name="Kozel, Lukas" userId="5faef357-946f-4c0e-bd5d-396a2e3cc0bf" providerId="ADAL" clId="{F164BCFC-AAD5-42FC-89A7-19D3037A56EB}" dt="2024-05-01T16:20:45.991" v="7005" actId="21"/>
          <ac:spMkLst>
            <pc:docMk/>
            <pc:sldMk cId="3869177334" sldId="565"/>
            <ac:spMk id="5" creationId="{4B81176F-3B0B-6D9E-59E8-BE6755F1E394}"/>
          </ac:spMkLst>
        </pc:spChg>
        <pc:spChg chg="del mod ord">
          <ac:chgData name="Kozel, Lukas" userId="5faef357-946f-4c0e-bd5d-396a2e3cc0bf" providerId="ADAL" clId="{F164BCFC-AAD5-42FC-89A7-19D3037A56EB}" dt="2024-05-01T16:22:01.385" v="7050" actId="478"/>
          <ac:spMkLst>
            <pc:docMk/>
            <pc:sldMk cId="3869177334" sldId="565"/>
            <ac:spMk id="5" creationId="{8AC979C7-482A-1424-5333-F072C9D9C9C1}"/>
          </ac:spMkLst>
        </pc:spChg>
        <pc:spChg chg="add del mod ord">
          <ac:chgData name="Kozel, Lukas" userId="5faef357-946f-4c0e-bd5d-396a2e3cc0bf" providerId="ADAL" clId="{F164BCFC-AAD5-42FC-89A7-19D3037A56EB}" dt="2024-05-01T16:22:08.152" v="7054" actId="207"/>
          <ac:spMkLst>
            <pc:docMk/>
            <pc:sldMk cId="3869177334" sldId="565"/>
            <ac:spMk id="6" creationId="{FB1CAAF6-3D64-3842-7C9B-3A86D16C4373}"/>
          </ac:spMkLst>
        </pc:spChg>
        <pc:spChg chg="mod">
          <ac:chgData name="Kozel, Lukas" userId="5faef357-946f-4c0e-bd5d-396a2e3cc0bf" providerId="ADAL" clId="{F164BCFC-AAD5-42FC-89A7-19D3037A56EB}" dt="2024-05-01T16:18:31.088" v="6899"/>
          <ac:spMkLst>
            <pc:docMk/>
            <pc:sldMk cId="3869177334" sldId="565"/>
            <ac:spMk id="8" creationId="{166583FB-BD31-BA76-01D2-03C86D967A73}"/>
          </ac:spMkLst>
        </pc:spChg>
        <pc:spChg chg="mod">
          <ac:chgData name="Kozel, Lukas" userId="5faef357-946f-4c0e-bd5d-396a2e3cc0bf" providerId="ADAL" clId="{F164BCFC-AAD5-42FC-89A7-19D3037A56EB}" dt="2024-05-01T16:18:31.088" v="6899"/>
          <ac:spMkLst>
            <pc:docMk/>
            <pc:sldMk cId="3869177334" sldId="565"/>
            <ac:spMk id="9" creationId="{5D8B8268-B08D-329E-C69E-39B966ED9CE5}"/>
          </ac:spMkLst>
        </pc:spChg>
        <pc:spChg chg="mod ord">
          <ac:chgData name="Kozel, Lukas" userId="5faef357-946f-4c0e-bd5d-396a2e3cc0bf" providerId="ADAL" clId="{F164BCFC-AAD5-42FC-89A7-19D3037A56EB}" dt="2024-05-01T16:22:04.106" v="7051" actId="207"/>
          <ac:spMkLst>
            <pc:docMk/>
            <pc:sldMk cId="3869177334" sldId="565"/>
            <ac:spMk id="9" creationId="{78149ECA-0093-30BB-7051-0BE458EE92A5}"/>
          </ac:spMkLst>
        </pc:spChg>
        <pc:spChg chg="mod">
          <ac:chgData name="Kozel, Lukas" userId="5faef357-946f-4c0e-bd5d-396a2e3cc0bf" providerId="ADAL" clId="{F164BCFC-AAD5-42FC-89A7-19D3037A56EB}" dt="2024-05-01T16:18:31.088" v="6899"/>
          <ac:spMkLst>
            <pc:docMk/>
            <pc:sldMk cId="3869177334" sldId="565"/>
            <ac:spMk id="10" creationId="{F469E760-A997-F910-AC60-CAE02A9FEA0F}"/>
          </ac:spMkLst>
        </pc:spChg>
        <pc:spChg chg="mod">
          <ac:chgData name="Kozel, Lukas" userId="5faef357-946f-4c0e-bd5d-396a2e3cc0bf" providerId="ADAL" clId="{F164BCFC-AAD5-42FC-89A7-19D3037A56EB}" dt="2024-05-01T16:18:31.088" v="6899"/>
          <ac:spMkLst>
            <pc:docMk/>
            <pc:sldMk cId="3869177334" sldId="565"/>
            <ac:spMk id="11" creationId="{5D99CB00-35C7-1996-7410-02C430EB7C49}"/>
          </ac:spMkLst>
        </pc:spChg>
        <pc:spChg chg="add del mod">
          <ac:chgData name="Kozel, Lukas" userId="5faef357-946f-4c0e-bd5d-396a2e3cc0bf" providerId="ADAL" clId="{F164BCFC-AAD5-42FC-89A7-19D3037A56EB}" dt="2024-05-01T16:20:29.296" v="6970" actId="478"/>
          <ac:spMkLst>
            <pc:docMk/>
            <pc:sldMk cId="3869177334" sldId="565"/>
            <ac:spMk id="13" creationId="{A850E437-08FD-B240-526D-E3AF5A36E9E0}"/>
          </ac:spMkLst>
        </pc:spChg>
        <pc:spChg chg="add del mod">
          <ac:chgData name="Kozel, Lukas" userId="5faef357-946f-4c0e-bd5d-396a2e3cc0bf" providerId="ADAL" clId="{F164BCFC-AAD5-42FC-89A7-19D3037A56EB}" dt="2024-05-01T16:20:28.828" v="6968"/>
          <ac:spMkLst>
            <pc:docMk/>
            <pc:sldMk cId="3869177334" sldId="565"/>
            <ac:spMk id="14" creationId="{7FE95BA1-F39F-A12D-E093-0315D3E0E7A7}"/>
          </ac:spMkLst>
        </pc:spChg>
        <pc:spChg chg="mod">
          <ac:chgData name="Kozel, Lukas" userId="5faef357-946f-4c0e-bd5d-396a2e3cc0bf" providerId="ADAL" clId="{F164BCFC-AAD5-42FC-89A7-19D3037A56EB}" dt="2024-05-01T16:20:13.379" v="6965"/>
          <ac:spMkLst>
            <pc:docMk/>
            <pc:sldMk cId="3869177334" sldId="565"/>
            <ac:spMk id="16" creationId="{F83618D1-A579-FAEB-7973-6578ED1E4B2C}"/>
          </ac:spMkLst>
        </pc:spChg>
        <pc:spChg chg="mod">
          <ac:chgData name="Kozel, Lukas" userId="5faef357-946f-4c0e-bd5d-396a2e3cc0bf" providerId="ADAL" clId="{F164BCFC-AAD5-42FC-89A7-19D3037A56EB}" dt="2024-05-01T16:20:13.379" v="6965"/>
          <ac:spMkLst>
            <pc:docMk/>
            <pc:sldMk cId="3869177334" sldId="565"/>
            <ac:spMk id="17" creationId="{AB6BD506-B0C7-CA6A-1F73-5AD3C9353529}"/>
          </ac:spMkLst>
        </pc:spChg>
        <pc:spChg chg="mod">
          <ac:chgData name="Kozel, Lukas" userId="5faef357-946f-4c0e-bd5d-396a2e3cc0bf" providerId="ADAL" clId="{F164BCFC-AAD5-42FC-89A7-19D3037A56EB}" dt="2024-05-01T16:20:13.379" v="6965"/>
          <ac:spMkLst>
            <pc:docMk/>
            <pc:sldMk cId="3869177334" sldId="565"/>
            <ac:spMk id="18" creationId="{99714F99-F6B7-DA7E-5DD9-D95AAB9C020D}"/>
          </ac:spMkLst>
        </pc:spChg>
        <pc:spChg chg="mod">
          <ac:chgData name="Kozel, Lukas" userId="5faef357-946f-4c0e-bd5d-396a2e3cc0bf" providerId="ADAL" clId="{F164BCFC-AAD5-42FC-89A7-19D3037A56EB}" dt="2024-05-01T16:20:13.379" v="6965"/>
          <ac:spMkLst>
            <pc:docMk/>
            <pc:sldMk cId="3869177334" sldId="565"/>
            <ac:spMk id="19" creationId="{CB49F5AE-B82C-6A6D-BBED-85598C859874}"/>
          </ac:spMkLst>
        </pc:spChg>
        <pc:spChg chg="add del mod">
          <ac:chgData name="Kozel, Lukas" userId="5faef357-946f-4c0e-bd5d-396a2e3cc0bf" providerId="ADAL" clId="{F164BCFC-AAD5-42FC-89A7-19D3037A56EB}" dt="2024-05-01T16:20:52.692" v="7007" actId="478"/>
          <ac:spMkLst>
            <pc:docMk/>
            <pc:sldMk cId="3869177334" sldId="565"/>
            <ac:spMk id="21" creationId="{5C122007-E9BA-908D-50D3-F072E32DE9E1}"/>
          </ac:spMkLst>
        </pc:spChg>
        <pc:spChg chg="add mod">
          <ac:chgData name="Kozel, Lukas" userId="5faef357-946f-4c0e-bd5d-396a2e3cc0bf" providerId="ADAL" clId="{F164BCFC-AAD5-42FC-89A7-19D3037A56EB}" dt="2024-05-01T16:20:53.887" v="7008"/>
          <ac:spMkLst>
            <pc:docMk/>
            <pc:sldMk cId="3869177334" sldId="565"/>
            <ac:spMk id="22" creationId="{71E14230-3C24-E4D7-1BDF-E2E23AE5F917}"/>
          </ac:spMkLst>
        </pc:spChg>
        <pc:spChg chg="mod">
          <ac:chgData name="Kozel, Lukas" userId="5faef357-946f-4c0e-bd5d-396a2e3cc0bf" providerId="ADAL" clId="{F164BCFC-AAD5-42FC-89A7-19D3037A56EB}" dt="2024-05-01T16:20:53.887" v="7008"/>
          <ac:spMkLst>
            <pc:docMk/>
            <pc:sldMk cId="3869177334" sldId="565"/>
            <ac:spMk id="24" creationId="{8609751B-63A6-AB99-D8DB-C52A967E52DF}"/>
          </ac:spMkLst>
        </pc:spChg>
        <pc:spChg chg="mod">
          <ac:chgData name="Kozel, Lukas" userId="5faef357-946f-4c0e-bd5d-396a2e3cc0bf" providerId="ADAL" clId="{F164BCFC-AAD5-42FC-89A7-19D3037A56EB}" dt="2024-05-01T16:20:53.887" v="7008"/>
          <ac:spMkLst>
            <pc:docMk/>
            <pc:sldMk cId="3869177334" sldId="565"/>
            <ac:spMk id="25" creationId="{C17FC9C6-C602-5186-4FA4-956F5DE58A52}"/>
          </ac:spMkLst>
        </pc:spChg>
        <pc:spChg chg="mod">
          <ac:chgData name="Kozel, Lukas" userId="5faef357-946f-4c0e-bd5d-396a2e3cc0bf" providerId="ADAL" clId="{F164BCFC-AAD5-42FC-89A7-19D3037A56EB}" dt="2024-05-01T16:20:53.887" v="7008"/>
          <ac:spMkLst>
            <pc:docMk/>
            <pc:sldMk cId="3869177334" sldId="565"/>
            <ac:spMk id="26" creationId="{3B1875F8-BCC5-C6CA-11B1-7AF1DBC55EE4}"/>
          </ac:spMkLst>
        </pc:spChg>
        <pc:spChg chg="mod">
          <ac:chgData name="Kozel, Lukas" userId="5faef357-946f-4c0e-bd5d-396a2e3cc0bf" providerId="ADAL" clId="{F164BCFC-AAD5-42FC-89A7-19D3037A56EB}" dt="2024-05-01T16:20:53.887" v="7008"/>
          <ac:spMkLst>
            <pc:docMk/>
            <pc:sldMk cId="3869177334" sldId="565"/>
            <ac:spMk id="27" creationId="{19D4E3D5-613D-6EA3-3D53-BCBBE084A233}"/>
          </ac:spMkLst>
        </pc:spChg>
        <pc:spChg chg="mod">
          <ac:chgData name="Kozel, Lukas" userId="5faef357-946f-4c0e-bd5d-396a2e3cc0bf" providerId="ADAL" clId="{F164BCFC-AAD5-42FC-89A7-19D3037A56EB}" dt="2024-05-01T16:14:06.676" v="6798" actId="27636"/>
          <ac:spMkLst>
            <pc:docMk/>
            <pc:sldMk cId="3869177334" sldId="565"/>
            <ac:spMk id="4064" creationId="{00000000-0000-0000-0000-000000000000}"/>
          </ac:spMkLst>
        </pc:spChg>
        <pc:spChg chg="add del mod">
          <ac:chgData name="Kozel, Lukas" userId="5faef357-946f-4c0e-bd5d-396a2e3cc0bf" providerId="ADAL" clId="{F164BCFC-AAD5-42FC-89A7-19D3037A56EB}" dt="2024-05-01T16:20:49.863" v="7006" actId="478"/>
          <ac:spMkLst>
            <pc:docMk/>
            <pc:sldMk cId="3869177334" sldId="565"/>
            <ac:spMk id="4065" creationId="{00000000-0000-0000-0000-000000000000}"/>
          </ac:spMkLst>
        </pc:spChg>
        <pc:grpChg chg="add del mod">
          <ac:chgData name="Kozel, Lukas" userId="5faef357-946f-4c0e-bd5d-396a2e3cc0bf" providerId="ADAL" clId="{F164BCFC-AAD5-42FC-89A7-19D3037A56EB}" dt="2024-05-01T16:20:45.991" v="7005" actId="21"/>
          <ac:grpSpMkLst>
            <pc:docMk/>
            <pc:sldMk cId="3869177334" sldId="565"/>
            <ac:grpSpMk id="7" creationId="{5032109C-5536-8A5B-3CA1-931BDB64E66F}"/>
          </ac:grpSpMkLst>
        </pc:grpChg>
        <pc:grpChg chg="mod ord">
          <ac:chgData name="Kozel, Lukas" userId="5faef357-946f-4c0e-bd5d-396a2e3cc0bf" providerId="ADAL" clId="{F164BCFC-AAD5-42FC-89A7-19D3037A56EB}" dt="2024-05-01T16:21:58.064" v="7032"/>
          <ac:grpSpMkLst>
            <pc:docMk/>
            <pc:sldMk cId="3869177334" sldId="565"/>
            <ac:grpSpMk id="10" creationId="{1D9BFB99-FB40-2B2E-0B19-F735550B02D4}"/>
          </ac:grpSpMkLst>
        </pc:grpChg>
        <pc:grpChg chg="add del mod">
          <ac:chgData name="Kozel, Lukas" userId="5faef357-946f-4c0e-bd5d-396a2e3cc0bf" providerId="ADAL" clId="{F164BCFC-AAD5-42FC-89A7-19D3037A56EB}" dt="2024-05-01T16:20:28.828" v="6968"/>
          <ac:grpSpMkLst>
            <pc:docMk/>
            <pc:sldMk cId="3869177334" sldId="565"/>
            <ac:grpSpMk id="15" creationId="{1741BEF2-1870-F3F6-8E2A-67CF173F7F4F}"/>
          </ac:grpSpMkLst>
        </pc:grpChg>
        <pc:grpChg chg="add mod">
          <ac:chgData name="Kozel, Lukas" userId="5faef357-946f-4c0e-bd5d-396a2e3cc0bf" providerId="ADAL" clId="{F164BCFC-AAD5-42FC-89A7-19D3037A56EB}" dt="2024-05-01T16:20:53.887" v="7008"/>
          <ac:grpSpMkLst>
            <pc:docMk/>
            <pc:sldMk cId="3869177334" sldId="565"/>
            <ac:grpSpMk id="23" creationId="{1A582522-14B0-9898-C99E-8EC6327B1F5F}"/>
          </ac:grpSpMkLst>
        </pc:grpChg>
        <pc:grpChg chg="add del">
          <ac:chgData name="Kozel, Lukas" userId="5faef357-946f-4c0e-bd5d-396a2e3cc0bf" providerId="ADAL" clId="{F164BCFC-AAD5-42FC-89A7-19D3037A56EB}" dt="2024-05-01T16:20:49.863" v="7006" actId="478"/>
          <ac:grpSpMkLst>
            <pc:docMk/>
            <pc:sldMk cId="3869177334" sldId="565"/>
            <ac:grpSpMk id="4071" creationId="{00000000-0000-0000-0000-000000000000}"/>
          </ac:grpSpMkLst>
        </pc:grpChg>
        <pc:graphicFrameChg chg="add mod ord modVis replST">
          <ac:chgData name="Kozel, Lukas" userId="5faef357-946f-4c0e-bd5d-396a2e3cc0bf" providerId="ADAL" clId="{F164BCFC-AAD5-42FC-89A7-19D3037A56EB}" dt="2024-05-01T16:21:58.107" v="7049"/>
          <ac:graphicFrameMkLst>
            <pc:docMk/>
            <pc:sldMk cId="3869177334" sldId="565"/>
            <ac:graphicFrameMk id="4" creationId="{0D84BD65-2A47-047F-7ACB-3B50C2B9F253}"/>
          </ac:graphicFrameMkLst>
        </pc:graphicFrameChg>
        <pc:picChg chg="add mod ord">
          <ac:chgData name="Kozel, Lukas" userId="5faef357-946f-4c0e-bd5d-396a2e3cc0bf" providerId="ADAL" clId="{F164BCFC-AAD5-42FC-89A7-19D3037A56EB}" dt="2024-05-01T16:21:58.052" v="7020"/>
          <ac:picMkLst>
            <pc:docMk/>
            <pc:sldMk cId="3869177334" sldId="565"/>
            <ac:picMk id="3" creationId="{85A830E2-3E06-F531-7617-22D80126CF4C}"/>
          </ac:picMkLst>
        </pc:picChg>
        <pc:picChg chg="add mod">
          <ac:chgData name="Kozel, Lukas" userId="5faef357-946f-4c0e-bd5d-396a2e3cc0bf" providerId="ADAL" clId="{F164BCFC-AAD5-42FC-89A7-19D3037A56EB}" dt="2024-05-01T16:14:29.205" v="6801"/>
          <ac:picMkLst>
            <pc:docMk/>
            <pc:sldMk cId="3869177334" sldId="565"/>
            <ac:picMk id="4" creationId="{70DB4D8C-6825-B40C-EFE1-CDFF833D4DE7}"/>
          </ac:picMkLst>
        </pc:picChg>
        <pc:picChg chg="add mod">
          <ac:chgData name="Kozel, Lukas" userId="5faef357-946f-4c0e-bd5d-396a2e3cc0bf" providerId="ADAL" clId="{F164BCFC-AAD5-42FC-89A7-19D3037A56EB}" dt="2024-05-01T16:15:39.621" v="6828" actId="1076"/>
          <ac:picMkLst>
            <pc:docMk/>
            <pc:sldMk cId="3869177334" sldId="565"/>
            <ac:picMk id="6" creationId="{F64FD7A4-372C-39EB-CF82-21F047C6EBBF}"/>
          </ac:picMkLst>
        </pc:picChg>
        <pc:picChg chg="del mod ord">
          <ac:chgData name="Kozel, Lukas" userId="5faef357-946f-4c0e-bd5d-396a2e3cc0bf" providerId="ADAL" clId="{F164BCFC-AAD5-42FC-89A7-19D3037A56EB}" dt="2024-05-01T16:22:01.385" v="7050" actId="478"/>
          <ac:picMkLst>
            <pc:docMk/>
            <pc:sldMk cId="3869177334" sldId="565"/>
            <ac:picMk id="7" creationId="{2D679900-9AE6-9BF3-2B2B-627E8EDB68AE}"/>
          </ac:picMkLst>
        </pc:picChg>
        <pc:picChg chg="mod ord">
          <ac:chgData name="Kozel, Lukas" userId="5faef357-946f-4c0e-bd5d-396a2e3cc0bf" providerId="ADAL" clId="{F164BCFC-AAD5-42FC-89A7-19D3037A56EB}" dt="2024-05-01T16:21:58.060" v="7028"/>
          <ac:picMkLst>
            <pc:docMk/>
            <pc:sldMk cId="3869177334" sldId="565"/>
            <ac:picMk id="8" creationId="{53D78969-B25B-FCF9-B621-F1EF08897653}"/>
          </ac:picMkLst>
        </pc:picChg>
      </pc:sldChg>
      <pc:sldChg chg="delSp add del mod">
        <pc:chgData name="Kozel, Lukas" userId="5faef357-946f-4c0e-bd5d-396a2e3cc0bf" providerId="ADAL" clId="{F164BCFC-AAD5-42FC-89A7-19D3037A56EB}" dt="2024-05-01T16:21:11.668" v="7012" actId="47"/>
        <pc:sldMkLst>
          <pc:docMk/>
          <pc:sldMk cId="1283726402" sldId="566"/>
        </pc:sldMkLst>
        <pc:spChg chg="del">
          <ac:chgData name="Kozel, Lukas" userId="5faef357-946f-4c0e-bd5d-396a2e3cc0bf" providerId="ADAL" clId="{F164BCFC-AAD5-42FC-89A7-19D3037A56EB}" dt="2024-05-01T16:21:05.145" v="7011" actId="478"/>
          <ac:spMkLst>
            <pc:docMk/>
            <pc:sldMk cId="1283726402" sldId="566"/>
            <ac:spMk id="2" creationId="{2E29171E-E914-B8C8-0E23-5CD565212DB6}"/>
          </ac:spMkLst>
        </pc:spChg>
        <pc:picChg chg="del">
          <ac:chgData name="Kozel, Lukas" userId="5faef357-946f-4c0e-bd5d-396a2e3cc0bf" providerId="ADAL" clId="{F164BCFC-AAD5-42FC-89A7-19D3037A56EB}" dt="2024-05-01T16:21:05.145" v="7011" actId="478"/>
          <ac:picMkLst>
            <pc:docMk/>
            <pc:sldMk cId="1283726402" sldId="566"/>
            <ac:picMk id="4" creationId="{70DB4D8C-6825-B40C-EFE1-CDFF833D4DE7}"/>
          </ac:picMkLst>
        </pc:picChg>
      </pc:sldChg>
      <pc:sldChg chg="addSp delSp modSp add del mod">
        <pc:chgData name="Kozel, Lukas" userId="5faef357-946f-4c0e-bd5d-396a2e3cc0bf" providerId="ADAL" clId="{F164BCFC-AAD5-42FC-89A7-19D3037A56EB}" dt="2024-05-01T16:20:40.559" v="7004" actId="47"/>
        <pc:sldMkLst>
          <pc:docMk/>
          <pc:sldMk cId="1370165256" sldId="566"/>
        </pc:sldMkLst>
        <pc:spChg chg="add del mod ord">
          <ac:chgData name="Kozel, Lukas" userId="5faef357-946f-4c0e-bd5d-396a2e3cc0bf" providerId="ADAL" clId="{F164BCFC-AAD5-42FC-89A7-19D3037A56EB}" dt="2024-05-01T16:20:34.263" v="7002"/>
          <ac:spMkLst>
            <pc:docMk/>
            <pc:sldMk cId="1370165256" sldId="566"/>
            <ac:spMk id="2" creationId="{2E29171E-E914-B8C8-0E23-5CD565212DB6}"/>
          </ac:spMkLst>
        </pc:spChg>
        <pc:spChg chg="mod ord">
          <ac:chgData name="Kozel, Lukas" userId="5faef357-946f-4c0e-bd5d-396a2e3cc0bf" providerId="ADAL" clId="{F164BCFC-AAD5-42FC-89A7-19D3037A56EB}" dt="2024-05-01T16:20:34.263" v="7002"/>
          <ac:spMkLst>
            <pc:docMk/>
            <pc:sldMk cId="1370165256" sldId="566"/>
            <ac:spMk id="3" creationId="{C09D8391-1276-D12D-8204-8992D4F0087C}"/>
          </ac:spMkLst>
        </pc:spChg>
        <pc:spChg chg="add del mod ord">
          <ac:chgData name="Kozel, Lukas" userId="5faef357-946f-4c0e-bd5d-396a2e3cc0bf" providerId="ADAL" clId="{F164BCFC-AAD5-42FC-89A7-19D3037A56EB}" dt="2024-05-01T16:20:34.263" v="7002"/>
          <ac:spMkLst>
            <pc:docMk/>
            <pc:sldMk cId="1370165256" sldId="566"/>
            <ac:spMk id="5" creationId="{4B81176F-3B0B-6D9E-59E8-BE6755F1E394}"/>
          </ac:spMkLst>
        </pc:spChg>
        <pc:spChg chg="add del mod ord">
          <ac:chgData name="Kozel, Lukas" userId="5faef357-946f-4c0e-bd5d-396a2e3cc0bf" providerId="ADAL" clId="{F164BCFC-AAD5-42FC-89A7-19D3037A56EB}" dt="2024-05-01T16:20:34.696" v="7003"/>
          <ac:spMkLst>
            <pc:docMk/>
            <pc:sldMk cId="1370165256" sldId="566"/>
            <ac:spMk id="12" creationId="{B770126B-4C16-958D-0531-27DFB8624989}"/>
          </ac:spMkLst>
        </pc:spChg>
        <pc:spChg chg="add del mod">
          <ac:chgData name="Kozel, Lukas" userId="5faef357-946f-4c0e-bd5d-396a2e3cc0bf" providerId="ADAL" clId="{F164BCFC-AAD5-42FC-89A7-19D3037A56EB}" dt="2024-05-01T16:20:31.587" v="6976" actId="478"/>
          <ac:spMkLst>
            <pc:docMk/>
            <pc:sldMk cId="1370165256" sldId="566"/>
            <ac:spMk id="16" creationId="{BAAA62A8-AB57-DB6B-6574-E7D35B47D4B0}"/>
          </ac:spMkLst>
        </pc:spChg>
        <pc:spChg chg="add del mod">
          <ac:chgData name="Kozel, Lukas" userId="5faef357-946f-4c0e-bd5d-396a2e3cc0bf" providerId="ADAL" clId="{F164BCFC-AAD5-42FC-89A7-19D3037A56EB}" dt="2024-05-01T16:20:29.615" v="6973"/>
          <ac:spMkLst>
            <pc:docMk/>
            <pc:sldMk cId="1370165256" sldId="566"/>
            <ac:spMk id="17" creationId="{CA4610A2-B3C5-37FA-3D08-23D844DFD740}"/>
          </ac:spMkLst>
        </pc:spChg>
        <pc:spChg chg="add del mod">
          <ac:chgData name="Kozel, Lukas" userId="5faef357-946f-4c0e-bd5d-396a2e3cc0bf" providerId="ADAL" clId="{F164BCFC-AAD5-42FC-89A7-19D3037A56EB}" dt="2024-05-01T16:20:28.478" v="6967" actId="478"/>
          <ac:spMkLst>
            <pc:docMk/>
            <pc:sldMk cId="1370165256" sldId="566"/>
            <ac:spMk id="19" creationId="{BA3A752C-4281-6C9B-23C5-109AA9B8AB13}"/>
          </ac:spMkLst>
        </pc:spChg>
        <pc:spChg chg="mod ord">
          <ac:chgData name="Kozel, Lukas" userId="5faef357-946f-4c0e-bd5d-396a2e3cc0bf" providerId="ADAL" clId="{F164BCFC-AAD5-42FC-89A7-19D3037A56EB}" dt="2024-05-01T16:20:34.263" v="7002"/>
          <ac:spMkLst>
            <pc:docMk/>
            <pc:sldMk cId="1370165256" sldId="566"/>
            <ac:spMk id="4064" creationId="{00000000-0000-0000-0000-000000000000}"/>
          </ac:spMkLst>
        </pc:spChg>
        <pc:spChg chg="add del mod ord">
          <ac:chgData name="Kozel, Lukas" userId="5faef357-946f-4c0e-bd5d-396a2e3cc0bf" providerId="ADAL" clId="{F164BCFC-AAD5-42FC-89A7-19D3037A56EB}" dt="2024-05-01T16:20:34.263" v="7002"/>
          <ac:spMkLst>
            <pc:docMk/>
            <pc:sldMk cId="1370165256" sldId="566"/>
            <ac:spMk id="4065" creationId="{00000000-0000-0000-0000-000000000000}"/>
          </ac:spMkLst>
        </pc:spChg>
        <pc:grpChg chg="mod ord">
          <ac:chgData name="Kozel, Lukas" userId="5faef357-946f-4c0e-bd5d-396a2e3cc0bf" providerId="ADAL" clId="{F164BCFC-AAD5-42FC-89A7-19D3037A56EB}" dt="2024-05-01T16:20:34.263" v="7002"/>
          <ac:grpSpMkLst>
            <pc:docMk/>
            <pc:sldMk cId="1370165256" sldId="566"/>
            <ac:grpSpMk id="7" creationId="{5032109C-5536-8A5B-3CA1-931BDB64E66F}"/>
          </ac:grpSpMkLst>
        </pc:grpChg>
        <pc:grpChg chg="add del mod ord">
          <ac:chgData name="Kozel, Lukas" userId="5faef357-946f-4c0e-bd5d-396a2e3cc0bf" providerId="ADAL" clId="{F164BCFC-AAD5-42FC-89A7-19D3037A56EB}" dt="2024-05-01T16:20:34.263" v="7002"/>
          <ac:grpSpMkLst>
            <pc:docMk/>
            <pc:sldMk cId="1370165256" sldId="566"/>
            <ac:grpSpMk id="4071" creationId="{00000000-0000-0000-0000-000000000000}"/>
          </ac:grpSpMkLst>
        </pc:grpChg>
        <pc:graphicFrameChg chg="add del mod ord modVis replST delST">
          <ac:chgData name="Kozel, Lukas" userId="5faef357-946f-4c0e-bd5d-396a2e3cc0bf" providerId="ADAL" clId="{F164BCFC-AAD5-42FC-89A7-19D3037A56EB}" dt="2024-05-01T16:20:34.263" v="7002"/>
          <ac:graphicFrameMkLst>
            <pc:docMk/>
            <pc:sldMk cId="1370165256" sldId="566"/>
            <ac:graphicFrameMk id="14" creationId="{D391BDD0-0437-3413-4819-FBF60CA44AA0}"/>
          </ac:graphicFrameMkLst>
        </pc:graphicFrameChg>
        <pc:picChg chg="add del mod ord">
          <ac:chgData name="Kozel, Lukas" userId="5faef357-946f-4c0e-bd5d-396a2e3cc0bf" providerId="ADAL" clId="{F164BCFC-AAD5-42FC-89A7-19D3037A56EB}" dt="2024-05-01T16:20:34.263" v="7002"/>
          <ac:picMkLst>
            <pc:docMk/>
            <pc:sldMk cId="1370165256" sldId="566"/>
            <ac:picMk id="4" creationId="{70DB4D8C-6825-B40C-EFE1-CDFF833D4DE7}"/>
          </ac:picMkLst>
        </pc:picChg>
        <pc:picChg chg="mod ord">
          <ac:chgData name="Kozel, Lukas" userId="5faef357-946f-4c0e-bd5d-396a2e3cc0bf" providerId="ADAL" clId="{F164BCFC-AAD5-42FC-89A7-19D3037A56EB}" dt="2024-05-01T16:20:34.263" v="7002"/>
          <ac:picMkLst>
            <pc:docMk/>
            <pc:sldMk cId="1370165256" sldId="566"/>
            <ac:picMk id="6" creationId="{F64FD7A4-372C-39EB-CF82-21F047C6EBBF}"/>
          </ac:picMkLst>
        </pc:picChg>
        <pc:picChg chg="add del mod ord">
          <ac:chgData name="Kozel, Lukas" userId="5faef357-946f-4c0e-bd5d-396a2e3cc0bf" providerId="ADAL" clId="{F164BCFC-AAD5-42FC-89A7-19D3037A56EB}" dt="2024-05-01T16:20:34.696" v="7003"/>
          <ac:picMkLst>
            <pc:docMk/>
            <pc:sldMk cId="1370165256" sldId="566"/>
            <ac:picMk id="13" creationId="{796CFDE3-DE70-487F-A0C5-2859F2F84FBB}"/>
          </ac:picMkLst>
        </pc:picChg>
        <pc:picChg chg="add del mod ord">
          <ac:chgData name="Kozel, Lukas" userId="5faef357-946f-4c0e-bd5d-396a2e3cc0bf" providerId="ADAL" clId="{F164BCFC-AAD5-42FC-89A7-19D3037A56EB}" dt="2024-05-01T16:20:34.263" v="7002"/>
          <ac:picMkLst>
            <pc:docMk/>
            <pc:sldMk cId="1370165256" sldId="566"/>
            <ac:picMk id="4063" creationId="{00000000-0000-0000-0000-000000000000}"/>
          </ac:picMkLst>
        </pc:picChg>
        <pc:picChg chg="mod ord">
          <ac:chgData name="Kozel, Lukas" userId="5faef357-946f-4c0e-bd5d-396a2e3cc0bf" providerId="ADAL" clId="{F164BCFC-AAD5-42FC-89A7-19D3037A56EB}" dt="2024-05-01T16:20:34.263" v="7002"/>
          <ac:picMkLst>
            <pc:docMk/>
            <pc:sldMk cId="1370165256" sldId="566"/>
            <ac:picMk id="4066" creationId="{00000000-0000-0000-0000-000000000000}"/>
          </ac:picMkLst>
        </pc:picChg>
      </pc:sldChg>
      <pc:sldChg chg="addSp modSp new">
        <pc:chgData name="Kozel, Lukas" userId="5faef357-946f-4c0e-bd5d-396a2e3cc0bf" providerId="ADAL" clId="{F164BCFC-AAD5-42FC-89A7-19D3037A56EB}" dt="2024-05-01T16:28:32.467" v="7170"/>
        <pc:sldMkLst>
          <pc:docMk/>
          <pc:sldMk cId="2432933906" sldId="566"/>
        </pc:sldMkLst>
        <pc:spChg chg="mod">
          <ac:chgData name="Kozel, Lukas" userId="5faef357-946f-4c0e-bd5d-396a2e3cc0bf" providerId="ADAL" clId="{F164BCFC-AAD5-42FC-89A7-19D3037A56EB}" dt="2024-05-01T16:18:25.229" v="6896"/>
          <ac:spMkLst>
            <pc:docMk/>
            <pc:sldMk cId="2432933906" sldId="566"/>
            <ac:spMk id="3" creationId="{23158088-01F5-EEC0-4C3E-510488611292}"/>
          </ac:spMkLst>
        </pc:spChg>
        <pc:spChg chg="mod">
          <ac:chgData name="Kozel, Lukas" userId="5faef357-946f-4c0e-bd5d-396a2e3cc0bf" providerId="ADAL" clId="{F164BCFC-AAD5-42FC-89A7-19D3037A56EB}" dt="2024-05-01T16:18:25.229" v="6896"/>
          <ac:spMkLst>
            <pc:docMk/>
            <pc:sldMk cId="2432933906" sldId="566"/>
            <ac:spMk id="4" creationId="{34AEB559-BC82-92AD-0B8C-B0EB6BDB4EF9}"/>
          </ac:spMkLst>
        </pc:spChg>
        <pc:spChg chg="mod">
          <ac:chgData name="Kozel, Lukas" userId="5faef357-946f-4c0e-bd5d-396a2e3cc0bf" providerId="ADAL" clId="{F164BCFC-AAD5-42FC-89A7-19D3037A56EB}" dt="2024-05-01T16:18:25.229" v="6896"/>
          <ac:spMkLst>
            <pc:docMk/>
            <pc:sldMk cId="2432933906" sldId="566"/>
            <ac:spMk id="5" creationId="{246719DC-BB20-9CCC-7046-2A20132C7155}"/>
          </ac:spMkLst>
        </pc:spChg>
        <pc:spChg chg="mod">
          <ac:chgData name="Kozel, Lukas" userId="5faef357-946f-4c0e-bd5d-396a2e3cc0bf" providerId="ADAL" clId="{F164BCFC-AAD5-42FC-89A7-19D3037A56EB}" dt="2024-05-01T16:18:25.229" v="6896"/>
          <ac:spMkLst>
            <pc:docMk/>
            <pc:sldMk cId="2432933906" sldId="566"/>
            <ac:spMk id="6" creationId="{A3C53699-EE6E-ED57-B655-AA43FB56DBBB}"/>
          </ac:spMkLst>
        </pc:spChg>
        <pc:spChg chg="mod">
          <ac:chgData name="Kozel, Lukas" userId="5faef357-946f-4c0e-bd5d-396a2e3cc0bf" providerId="ADAL" clId="{F164BCFC-AAD5-42FC-89A7-19D3037A56EB}" dt="2024-05-01T16:28:32.467" v="7170"/>
          <ac:spMkLst>
            <pc:docMk/>
            <pc:sldMk cId="2432933906" sldId="566"/>
            <ac:spMk id="8" creationId="{A798107E-AE71-4725-6CC3-4DD62128D5B0}"/>
          </ac:spMkLst>
        </pc:spChg>
        <pc:spChg chg="mod">
          <ac:chgData name="Kozel, Lukas" userId="5faef357-946f-4c0e-bd5d-396a2e3cc0bf" providerId="ADAL" clId="{F164BCFC-AAD5-42FC-89A7-19D3037A56EB}" dt="2024-05-01T16:28:32.467" v="7170"/>
          <ac:spMkLst>
            <pc:docMk/>
            <pc:sldMk cId="2432933906" sldId="566"/>
            <ac:spMk id="9" creationId="{A53CB9FE-D7BE-45E3-1EED-9066AC56F528}"/>
          </ac:spMkLst>
        </pc:spChg>
        <pc:spChg chg="mod">
          <ac:chgData name="Kozel, Lukas" userId="5faef357-946f-4c0e-bd5d-396a2e3cc0bf" providerId="ADAL" clId="{F164BCFC-AAD5-42FC-89A7-19D3037A56EB}" dt="2024-05-01T16:28:32.467" v="7170"/>
          <ac:spMkLst>
            <pc:docMk/>
            <pc:sldMk cId="2432933906" sldId="566"/>
            <ac:spMk id="10" creationId="{E71623C5-976D-4A81-2668-ADAEF5461CDE}"/>
          </ac:spMkLst>
        </pc:spChg>
        <pc:spChg chg="mod">
          <ac:chgData name="Kozel, Lukas" userId="5faef357-946f-4c0e-bd5d-396a2e3cc0bf" providerId="ADAL" clId="{F164BCFC-AAD5-42FC-89A7-19D3037A56EB}" dt="2024-05-01T16:28:32.467" v="7170"/>
          <ac:spMkLst>
            <pc:docMk/>
            <pc:sldMk cId="2432933906" sldId="566"/>
            <ac:spMk id="11" creationId="{ADB61782-0C49-73B6-07A8-29F8845CB08A}"/>
          </ac:spMkLst>
        </pc:spChg>
        <pc:spChg chg="mod">
          <ac:chgData name="Kozel, Lukas" userId="5faef357-946f-4c0e-bd5d-396a2e3cc0bf" providerId="ADAL" clId="{F164BCFC-AAD5-42FC-89A7-19D3037A56EB}" dt="2024-05-01T16:14:56.614" v="6805" actId="27636"/>
          <ac:spMkLst>
            <pc:docMk/>
            <pc:sldMk cId="2432933906" sldId="566"/>
            <ac:spMk id="406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5-01T16:14:56.623" v="6806" actId="27636"/>
          <ac:spMkLst>
            <pc:docMk/>
            <pc:sldMk cId="2432933906" sldId="566"/>
            <ac:spMk id="4065" creationId="{00000000-0000-0000-0000-000000000000}"/>
          </ac:spMkLst>
        </pc:spChg>
        <pc:grpChg chg="add del mod">
          <ac:chgData name="Kozel, Lukas" userId="5faef357-946f-4c0e-bd5d-396a2e3cc0bf" providerId="ADAL" clId="{F164BCFC-AAD5-42FC-89A7-19D3037A56EB}" dt="2024-05-01T16:18:29.827" v="6898" actId="21"/>
          <ac:grpSpMkLst>
            <pc:docMk/>
            <pc:sldMk cId="2432933906" sldId="566"/>
            <ac:grpSpMk id="2" creationId="{B6BD9D75-83F8-C232-DD8A-1C3E1EFABEFE}"/>
          </ac:grpSpMkLst>
        </pc:grpChg>
        <pc:grpChg chg="add mod">
          <ac:chgData name="Kozel, Lukas" userId="5faef357-946f-4c0e-bd5d-396a2e3cc0bf" providerId="ADAL" clId="{F164BCFC-AAD5-42FC-89A7-19D3037A56EB}" dt="2024-05-01T16:28:32.467" v="7170"/>
          <ac:grpSpMkLst>
            <pc:docMk/>
            <pc:sldMk cId="2432933906" sldId="566"/>
            <ac:grpSpMk id="7" creationId="{4534F1FF-A447-9146-8066-A51D630419B9}"/>
          </ac:grpSpMkLst>
        </pc:grpChg>
      </pc:sldChg>
      <pc:sldChg chg="new del">
        <pc:chgData name="Kozel, Lukas" userId="5faef357-946f-4c0e-bd5d-396a2e3cc0bf" providerId="ADAL" clId="{F164BCFC-AAD5-42FC-89A7-19D3037A56EB}" dt="2024-05-01T16:27:22.287" v="7144" actId="680"/>
        <pc:sldMkLst>
          <pc:docMk/>
          <pc:sldMk cId="3868641145" sldId="566"/>
        </pc:sldMkLst>
      </pc:sldChg>
      <pc:sldChg chg="addSp modSp new">
        <pc:chgData name="Kozel, Lukas" userId="5faef357-946f-4c0e-bd5d-396a2e3cc0bf" providerId="ADAL" clId="{F164BCFC-AAD5-42FC-89A7-19D3037A56EB}" dt="2024-05-01T16:28:34.141" v="7171"/>
        <pc:sldMkLst>
          <pc:docMk/>
          <pc:sldMk cId="4255671788" sldId="567"/>
        </pc:sldMkLst>
        <pc:spChg chg="mod">
          <ac:chgData name="Kozel, Lukas" userId="5faef357-946f-4c0e-bd5d-396a2e3cc0bf" providerId="ADAL" clId="{F164BCFC-AAD5-42FC-89A7-19D3037A56EB}" dt="2024-05-01T16:28:34.141" v="7171"/>
          <ac:spMkLst>
            <pc:docMk/>
            <pc:sldMk cId="4255671788" sldId="567"/>
            <ac:spMk id="8" creationId="{E2FE2947-E16A-32A5-6BDD-B3D5A59B7E45}"/>
          </ac:spMkLst>
        </pc:spChg>
        <pc:spChg chg="mod">
          <ac:chgData name="Kozel, Lukas" userId="5faef357-946f-4c0e-bd5d-396a2e3cc0bf" providerId="ADAL" clId="{F164BCFC-AAD5-42FC-89A7-19D3037A56EB}" dt="2024-05-01T16:28:34.141" v="7171"/>
          <ac:spMkLst>
            <pc:docMk/>
            <pc:sldMk cId="4255671788" sldId="567"/>
            <ac:spMk id="9" creationId="{029F4C96-6E98-7AA5-9F85-EF5FFE088333}"/>
          </ac:spMkLst>
        </pc:spChg>
        <pc:spChg chg="mod">
          <ac:chgData name="Kozel, Lukas" userId="5faef357-946f-4c0e-bd5d-396a2e3cc0bf" providerId="ADAL" clId="{F164BCFC-AAD5-42FC-89A7-19D3037A56EB}" dt="2024-05-01T16:28:34.141" v="7171"/>
          <ac:spMkLst>
            <pc:docMk/>
            <pc:sldMk cId="4255671788" sldId="567"/>
            <ac:spMk id="10" creationId="{470C2990-9B98-1644-C257-322F866434DC}"/>
          </ac:spMkLst>
        </pc:spChg>
        <pc:spChg chg="mod">
          <ac:chgData name="Kozel, Lukas" userId="5faef357-946f-4c0e-bd5d-396a2e3cc0bf" providerId="ADAL" clId="{F164BCFC-AAD5-42FC-89A7-19D3037A56EB}" dt="2024-05-01T16:28:34.141" v="7171"/>
          <ac:spMkLst>
            <pc:docMk/>
            <pc:sldMk cId="4255671788" sldId="567"/>
            <ac:spMk id="11" creationId="{130B1CB7-287D-8A59-4A5E-89EDD7D8290A}"/>
          </ac:spMkLst>
        </pc:spChg>
        <pc:grpChg chg="add mod">
          <ac:chgData name="Kozel, Lukas" userId="5faef357-946f-4c0e-bd5d-396a2e3cc0bf" providerId="ADAL" clId="{F164BCFC-AAD5-42FC-89A7-19D3037A56EB}" dt="2024-05-01T16:28:34.141" v="7171"/>
          <ac:grpSpMkLst>
            <pc:docMk/>
            <pc:sldMk cId="4255671788" sldId="567"/>
            <ac:grpSpMk id="7" creationId="{399E48E5-70DF-4439-584F-C4F0F15779D6}"/>
          </ac:grpSpMkLst>
        </pc:grpChg>
      </pc:sldChg>
      <pc:sldChg chg="addSp delSp modSp add del mod">
        <pc:chgData name="Kozel, Lukas" userId="5faef357-946f-4c0e-bd5d-396a2e3cc0bf" providerId="ADAL" clId="{F164BCFC-AAD5-42FC-89A7-19D3037A56EB}" dt="2024-05-01T16:42:11.808" v="7244" actId="47"/>
        <pc:sldMkLst>
          <pc:docMk/>
          <pc:sldMk cId="0" sldId="568"/>
        </pc:sldMkLst>
        <pc:spChg chg="add del mod">
          <ac:chgData name="Kozel, Lukas" userId="5faef357-946f-4c0e-bd5d-396a2e3cc0bf" providerId="ADAL" clId="{F164BCFC-AAD5-42FC-89A7-19D3037A56EB}" dt="2024-05-01T16:40:59.003" v="7229" actId="21"/>
          <ac:spMkLst>
            <pc:docMk/>
            <pc:sldMk cId="0" sldId="568"/>
            <ac:spMk id="2" creationId="{2E17165A-532F-8DAD-5099-773E0916EFC7}"/>
          </ac:spMkLst>
        </pc:spChg>
        <pc:spChg chg="mod">
          <ac:chgData name="Kozel, Lukas" userId="5faef357-946f-4c0e-bd5d-396a2e3cc0bf" providerId="ADAL" clId="{F164BCFC-AAD5-42FC-89A7-19D3037A56EB}" dt="2024-05-01T16:40:01.286" v="7174" actId="27636"/>
          <ac:spMkLst>
            <pc:docMk/>
            <pc:sldMk cId="0" sldId="568"/>
            <ac:spMk id="4084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5-01T16:40:01.280" v="7173" actId="27636"/>
          <ac:spMkLst>
            <pc:docMk/>
            <pc:sldMk cId="0" sldId="568"/>
            <ac:spMk id="4086" creationId="{00000000-0000-0000-0000-000000000000}"/>
          </ac:spMkLst>
        </pc:spChg>
      </pc:sldChg>
      <pc:sldChg chg="addSp delSp modSp add mod">
        <pc:chgData name="Kozel, Lukas" userId="5faef357-946f-4c0e-bd5d-396a2e3cc0bf" providerId="ADAL" clId="{F164BCFC-AAD5-42FC-89A7-19D3037A56EB}" dt="2024-05-01T16:48:36.581" v="7416" actId="1076"/>
        <pc:sldMkLst>
          <pc:docMk/>
          <pc:sldMk cId="1713432133" sldId="569"/>
        </pc:sldMkLst>
        <pc:spChg chg="mod">
          <ac:chgData name="Kozel, Lukas" userId="5faef357-946f-4c0e-bd5d-396a2e3cc0bf" providerId="ADAL" clId="{F164BCFC-AAD5-42FC-89A7-19D3037A56EB}" dt="2024-05-01T16:40:16.953" v="7176"/>
          <ac:spMkLst>
            <pc:docMk/>
            <pc:sldMk cId="1713432133" sldId="569"/>
            <ac:spMk id="3" creationId="{EEF29042-2733-1275-DE36-4D22495B1EB3}"/>
          </ac:spMkLst>
        </pc:spChg>
        <pc:spChg chg="mod">
          <ac:chgData name="Kozel, Lukas" userId="5faef357-946f-4c0e-bd5d-396a2e3cc0bf" providerId="ADAL" clId="{F164BCFC-AAD5-42FC-89A7-19D3037A56EB}" dt="2024-05-01T16:40:16.953" v="7176"/>
          <ac:spMkLst>
            <pc:docMk/>
            <pc:sldMk cId="1713432133" sldId="569"/>
            <ac:spMk id="4" creationId="{41F018A1-296B-46CA-E8E9-C15BF6A30DCD}"/>
          </ac:spMkLst>
        </pc:spChg>
        <pc:spChg chg="mod ord">
          <ac:chgData name="Kozel, Lukas" userId="5faef357-946f-4c0e-bd5d-396a2e3cc0bf" providerId="ADAL" clId="{F164BCFC-AAD5-42FC-89A7-19D3037A56EB}" dt="2024-05-01T16:40:32.585" v="7182"/>
          <ac:spMkLst>
            <pc:docMk/>
            <pc:sldMk cId="1713432133" sldId="569"/>
            <ac:spMk id="5" creationId="{8AC979C7-482A-1424-5333-F072C9D9C9C1}"/>
          </ac:spMkLst>
        </pc:spChg>
        <pc:spChg chg="mod ord">
          <ac:chgData name="Kozel, Lukas" userId="5faef357-946f-4c0e-bd5d-396a2e3cc0bf" providerId="ADAL" clId="{F164BCFC-AAD5-42FC-89A7-19D3037A56EB}" dt="2024-05-01T16:40:32.597" v="7186"/>
          <ac:spMkLst>
            <pc:docMk/>
            <pc:sldMk cId="1713432133" sldId="569"/>
            <ac:spMk id="6" creationId="{FB1CAAF6-3D64-3842-7C9B-3A86D16C4373}"/>
          </ac:spMkLst>
        </pc:spChg>
        <pc:spChg chg="add del mod ord">
          <ac:chgData name="Kozel, Lukas" userId="5faef357-946f-4c0e-bd5d-396a2e3cc0bf" providerId="ADAL" clId="{F164BCFC-AAD5-42FC-89A7-19D3037A56EB}" dt="2024-05-01T16:41:10.865" v="7234" actId="478"/>
          <ac:spMkLst>
            <pc:docMk/>
            <pc:sldMk cId="1713432133" sldId="569"/>
            <ac:spMk id="9" creationId="{78149ECA-0093-30BB-7051-0BE458EE92A5}"/>
          </ac:spMkLst>
        </pc:spChg>
        <pc:spChg chg="mod">
          <ac:chgData name="Kozel, Lukas" userId="5faef357-946f-4c0e-bd5d-396a2e3cc0bf" providerId="ADAL" clId="{F164BCFC-AAD5-42FC-89A7-19D3037A56EB}" dt="2024-05-01T16:40:16.953" v="7176"/>
          <ac:spMkLst>
            <pc:docMk/>
            <pc:sldMk cId="1713432133" sldId="569"/>
            <ac:spMk id="15" creationId="{3E596025-48CA-E928-9068-03160AEED77E}"/>
          </ac:spMkLst>
        </pc:spChg>
        <pc:spChg chg="mod">
          <ac:chgData name="Kozel, Lukas" userId="5faef357-946f-4c0e-bd5d-396a2e3cc0bf" providerId="ADAL" clId="{F164BCFC-AAD5-42FC-89A7-19D3037A56EB}" dt="2024-05-01T16:40:16.953" v="7176"/>
          <ac:spMkLst>
            <pc:docMk/>
            <pc:sldMk cId="1713432133" sldId="569"/>
            <ac:spMk id="16" creationId="{4F26727A-68C5-A258-627C-B9432F2A8F96}"/>
          </ac:spMkLst>
        </pc:spChg>
        <pc:spChg chg="add del mod">
          <ac:chgData name="Kozel, Lukas" userId="5faef357-946f-4c0e-bd5d-396a2e3cc0bf" providerId="ADAL" clId="{F164BCFC-AAD5-42FC-89A7-19D3037A56EB}" dt="2024-05-01T16:42:58.567" v="7266" actId="948"/>
          <ac:spMkLst>
            <pc:docMk/>
            <pc:sldMk cId="1713432133" sldId="569"/>
            <ac:spMk id="19" creationId="{0F4DF453-31A4-AFE8-6087-37AE52114F24}"/>
          </ac:spMkLst>
        </pc:spChg>
        <pc:grpChg chg="add del mod">
          <ac:chgData name="Kozel, Lukas" userId="5faef357-946f-4c0e-bd5d-396a2e3cc0bf" providerId="ADAL" clId="{F164BCFC-AAD5-42FC-89A7-19D3037A56EB}" dt="2024-05-01T16:40:20.938" v="7178" actId="478"/>
          <ac:grpSpMkLst>
            <pc:docMk/>
            <pc:sldMk cId="1713432133" sldId="569"/>
            <ac:grpSpMk id="2" creationId="{E834BD55-48A1-8C60-F55A-B87ECD497EEF}"/>
          </ac:grpSpMkLst>
        </pc:grpChg>
        <pc:grpChg chg="mod ord">
          <ac:chgData name="Kozel, Lukas" userId="5faef357-946f-4c0e-bd5d-396a2e3cc0bf" providerId="ADAL" clId="{F164BCFC-AAD5-42FC-89A7-19D3037A56EB}" dt="2024-05-01T16:48:36.581" v="7416" actId="1076"/>
          <ac:grpSpMkLst>
            <pc:docMk/>
            <pc:sldMk cId="1713432133" sldId="569"/>
            <ac:grpSpMk id="10" creationId="{1D9BFB99-FB40-2B2E-0B19-F735550B02D4}"/>
          </ac:grpSpMkLst>
        </pc:grpChg>
        <pc:graphicFrameChg chg="add mod ord modVis replST">
          <ac:chgData name="Kozel, Lukas" userId="5faef357-946f-4c0e-bd5d-396a2e3cc0bf" providerId="ADAL" clId="{F164BCFC-AAD5-42FC-89A7-19D3037A56EB}" dt="2024-05-01T16:40:32.654" v="7209"/>
          <ac:graphicFrameMkLst>
            <pc:docMk/>
            <pc:sldMk cId="1713432133" sldId="569"/>
            <ac:graphicFrameMk id="18" creationId="{81D0D7F1-9D1A-D40A-26BA-383ACC4E170D}"/>
          </ac:graphicFrameMkLst>
        </pc:graphicFrameChg>
        <pc:picChg chg="mod ord">
          <ac:chgData name="Kozel, Lukas" userId="5faef357-946f-4c0e-bd5d-396a2e3cc0bf" providerId="ADAL" clId="{F164BCFC-AAD5-42FC-89A7-19D3037A56EB}" dt="2024-05-01T16:40:32.598" v="7188"/>
          <ac:picMkLst>
            <pc:docMk/>
            <pc:sldMk cId="1713432133" sldId="569"/>
            <ac:picMk id="7" creationId="{2D679900-9AE6-9BF3-2B2B-627E8EDB68AE}"/>
          </ac:picMkLst>
        </pc:picChg>
        <pc:picChg chg="del">
          <ac:chgData name="Kozel, Lukas" userId="5faef357-946f-4c0e-bd5d-396a2e3cc0bf" providerId="ADAL" clId="{F164BCFC-AAD5-42FC-89A7-19D3037A56EB}" dt="2024-05-01T16:40:28.537" v="7179" actId="478"/>
          <ac:picMkLst>
            <pc:docMk/>
            <pc:sldMk cId="1713432133" sldId="569"/>
            <ac:picMk id="8" creationId="{53D78969-B25B-FCF9-B621-F1EF08897653}"/>
          </ac:picMkLst>
        </pc:picChg>
        <pc:picChg chg="add mod ord">
          <ac:chgData name="Kozel, Lukas" userId="5faef357-946f-4c0e-bd5d-396a2e3cc0bf" providerId="ADAL" clId="{F164BCFC-AAD5-42FC-89A7-19D3037A56EB}" dt="2024-05-01T16:40:32.593" v="7184"/>
          <ac:picMkLst>
            <pc:docMk/>
            <pc:sldMk cId="1713432133" sldId="569"/>
            <ac:picMk id="17" creationId="{AEDF4355-6F27-03A4-192D-374286013BC0}"/>
          </ac:picMkLst>
        </pc:picChg>
      </pc:sldChg>
      <pc:sldChg chg="addSp delSp modSp add mod">
        <pc:chgData name="Kozel, Lukas" userId="5faef357-946f-4c0e-bd5d-396a2e3cc0bf" providerId="ADAL" clId="{F164BCFC-AAD5-42FC-89A7-19D3037A56EB}" dt="2024-05-01T16:57:26.477" v="7513" actId="1076"/>
        <pc:sldMkLst>
          <pc:docMk/>
          <pc:sldMk cId="1834982116" sldId="570"/>
        </pc:sldMkLst>
        <pc:spChg chg="add mod ord">
          <ac:chgData name="Kozel, Lukas" userId="5faef357-946f-4c0e-bd5d-396a2e3cc0bf" providerId="ADAL" clId="{F164BCFC-AAD5-42FC-89A7-19D3037A56EB}" dt="2024-05-01T16:57:26.477" v="7513" actId="1076"/>
          <ac:spMkLst>
            <pc:docMk/>
            <pc:sldMk cId="1834982116" sldId="570"/>
            <ac:spMk id="2" creationId="{EAF486E5-D6E7-A0F1-2595-DCC2A1DCC141}"/>
          </ac:spMkLst>
        </pc:spChg>
        <pc:spChg chg="del">
          <ac:chgData name="Kozel, Lukas" userId="5faef357-946f-4c0e-bd5d-396a2e3cc0bf" providerId="ADAL" clId="{F164BCFC-AAD5-42FC-89A7-19D3037A56EB}" dt="2024-05-01T16:42:26.650" v="7246" actId="478"/>
          <ac:spMkLst>
            <pc:docMk/>
            <pc:sldMk cId="1834982116" sldId="570"/>
            <ac:spMk id="5" creationId="{8AC979C7-482A-1424-5333-F072C9D9C9C1}"/>
          </ac:spMkLst>
        </pc:spChg>
        <pc:spChg chg="mod ord">
          <ac:chgData name="Kozel, Lukas" userId="5faef357-946f-4c0e-bd5d-396a2e3cc0bf" providerId="ADAL" clId="{F164BCFC-AAD5-42FC-89A7-19D3037A56EB}" dt="2024-05-01T16:42:29.652" v="7255"/>
          <ac:spMkLst>
            <pc:docMk/>
            <pc:sldMk cId="1834982116" sldId="570"/>
            <ac:spMk id="6" creationId="{FB1CAAF6-3D64-3842-7C9B-3A86D16C4373}"/>
          </ac:spMkLst>
        </pc:spChg>
        <pc:spChg chg="mod ord">
          <ac:chgData name="Kozel, Lukas" userId="5faef357-946f-4c0e-bd5d-396a2e3cc0bf" providerId="ADAL" clId="{F164BCFC-AAD5-42FC-89A7-19D3037A56EB}" dt="2024-05-01T16:42:48.082" v="7265" actId="948"/>
          <ac:spMkLst>
            <pc:docMk/>
            <pc:sldMk cId="1834982116" sldId="570"/>
            <ac:spMk id="19" creationId="{0F4DF453-31A4-AFE8-6087-37AE52114F24}"/>
          </ac:spMkLst>
        </pc:spChg>
        <pc:grpChg chg="mod ord">
          <ac:chgData name="Kozel, Lukas" userId="5faef357-946f-4c0e-bd5d-396a2e3cc0bf" providerId="ADAL" clId="{F164BCFC-AAD5-42FC-89A7-19D3037A56EB}" dt="2024-05-01T16:42:29.655" v="7257"/>
          <ac:grpSpMkLst>
            <pc:docMk/>
            <pc:sldMk cId="1834982116" sldId="570"/>
            <ac:grpSpMk id="10" creationId="{1D9BFB99-FB40-2B2E-0B19-F735550B02D4}"/>
          </ac:grpSpMkLst>
        </pc:grpChg>
        <pc:graphicFrameChg chg="mod">
          <ac:chgData name="Kozel, Lukas" userId="5faef357-946f-4c0e-bd5d-396a2e3cc0bf" providerId="ADAL" clId="{F164BCFC-AAD5-42FC-89A7-19D3037A56EB}" dt="2024-05-01T16:42:29.667" v="7263"/>
          <ac:graphicFrameMkLst>
            <pc:docMk/>
            <pc:sldMk cId="1834982116" sldId="570"/>
            <ac:graphicFrameMk id="18" creationId="{81D0D7F1-9D1A-D40A-26BA-383ACC4E170D}"/>
          </ac:graphicFrameMkLst>
        </pc:graphicFrameChg>
        <pc:picChg chg="add mod ord">
          <ac:chgData name="Kozel, Lukas" userId="5faef357-946f-4c0e-bd5d-396a2e3cc0bf" providerId="ADAL" clId="{F164BCFC-AAD5-42FC-89A7-19D3037A56EB}" dt="2024-05-01T16:57:26.477" v="7513" actId="1076"/>
          <ac:picMkLst>
            <pc:docMk/>
            <pc:sldMk cId="1834982116" sldId="570"/>
            <ac:picMk id="3" creationId="{F251C4A6-8C81-37C2-5B57-D65A383821D5}"/>
          </ac:picMkLst>
        </pc:picChg>
        <pc:picChg chg="del">
          <ac:chgData name="Kozel, Lukas" userId="5faef357-946f-4c0e-bd5d-396a2e3cc0bf" providerId="ADAL" clId="{F164BCFC-AAD5-42FC-89A7-19D3037A56EB}" dt="2024-05-01T16:42:26.650" v="7246" actId="478"/>
          <ac:picMkLst>
            <pc:docMk/>
            <pc:sldMk cId="1834982116" sldId="570"/>
            <ac:picMk id="7" creationId="{2D679900-9AE6-9BF3-2B2B-627E8EDB68AE}"/>
          </ac:picMkLst>
        </pc:picChg>
        <pc:picChg chg="mod ord">
          <ac:chgData name="Kozel, Lukas" userId="5faef357-946f-4c0e-bd5d-396a2e3cc0bf" providerId="ADAL" clId="{F164BCFC-AAD5-42FC-89A7-19D3037A56EB}" dt="2024-05-01T16:42:29.649" v="7253"/>
          <ac:picMkLst>
            <pc:docMk/>
            <pc:sldMk cId="1834982116" sldId="570"/>
            <ac:picMk id="17" creationId="{AEDF4355-6F27-03A4-192D-374286013BC0}"/>
          </ac:picMkLst>
        </pc:picChg>
      </pc:sldChg>
      <pc:sldChg chg="addSp modSp new">
        <pc:chgData name="Kozel, Lukas" userId="5faef357-946f-4c0e-bd5d-396a2e3cc0bf" providerId="ADAL" clId="{F164BCFC-AAD5-42FC-89A7-19D3037A56EB}" dt="2024-05-01T16:48:38.785" v="7417"/>
        <pc:sldMkLst>
          <pc:docMk/>
          <pc:sldMk cId="3711069781" sldId="571"/>
        </pc:sldMkLst>
        <pc:spChg chg="mod">
          <ac:chgData name="Kozel, Lukas" userId="5faef357-946f-4c0e-bd5d-396a2e3cc0bf" providerId="ADAL" clId="{F164BCFC-AAD5-42FC-89A7-19D3037A56EB}" dt="2024-05-01T16:48:38.785" v="7417"/>
          <ac:spMkLst>
            <pc:docMk/>
            <pc:sldMk cId="3711069781" sldId="571"/>
            <ac:spMk id="8" creationId="{74DFECD6-35CD-D4ED-4816-C03A4A3ED95A}"/>
          </ac:spMkLst>
        </pc:spChg>
        <pc:spChg chg="mod">
          <ac:chgData name="Kozel, Lukas" userId="5faef357-946f-4c0e-bd5d-396a2e3cc0bf" providerId="ADAL" clId="{F164BCFC-AAD5-42FC-89A7-19D3037A56EB}" dt="2024-05-01T16:48:38.785" v="7417"/>
          <ac:spMkLst>
            <pc:docMk/>
            <pc:sldMk cId="3711069781" sldId="571"/>
            <ac:spMk id="9" creationId="{405F0213-8A4B-0671-DAF5-E60A2AB4F548}"/>
          </ac:spMkLst>
        </pc:spChg>
        <pc:spChg chg="mod">
          <ac:chgData name="Kozel, Lukas" userId="5faef357-946f-4c0e-bd5d-396a2e3cc0bf" providerId="ADAL" clId="{F164BCFC-AAD5-42FC-89A7-19D3037A56EB}" dt="2024-05-01T16:48:38.785" v="7417"/>
          <ac:spMkLst>
            <pc:docMk/>
            <pc:sldMk cId="3711069781" sldId="571"/>
            <ac:spMk id="10" creationId="{E44E8050-FDF7-81FB-2CB2-146F84AD1F8C}"/>
          </ac:spMkLst>
        </pc:spChg>
        <pc:spChg chg="mod">
          <ac:chgData name="Kozel, Lukas" userId="5faef357-946f-4c0e-bd5d-396a2e3cc0bf" providerId="ADAL" clId="{F164BCFC-AAD5-42FC-89A7-19D3037A56EB}" dt="2024-05-01T16:48:38.785" v="7417"/>
          <ac:spMkLst>
            <pc:docMk/>
            <pc:sldMk cId="3711069781" sldId="571"/>
            <ac:spMk id="11" creationId="{C3FB19B6-BFE5-CC58-6012-D4B53C505D4C}"/>
          </ac:spMkLst>
        </pc:spChg>
        <pc:grpChg chg="add mod">
          <ac:chgData name="Kozel, Lukas" userId="5faef357-946f-4c0e-bd5d-396a2e3cc0bf" providerId="ADAL" clId="{F164BCFC-AAD5-42FC-89A7-19D3037A56EB}" dt="2024-05-01T16:48:38.785" v="7417"/>
          <ac:grpSpMkLst>
            <pc:docMk/>
            <pc:sldMk cId="3711069781" sldId="571"/>
            <ac:grpSpMk id="7" creationId="{AD50EB02-3D7C-FC22-91C3-080678A3B0E1}"/>
          </ac:grpSpMkLst>
        </pc:grpChg>
      </pc:sldChg>
      <pc:sldChg chg="addSp delSp modSp new">
        <pc:chgData name="Kozel, Lukas" userId="5faef357-946f-4c0e-bd5d-396a2e3cc0bf" providerId="ADAL" clId="{F164BCFC-AAD5-42FC-89A7-19D3037A56EB}" dt="2024-05-01T16:54:18.299" v="7440"/>
        <pc:sldMkLst>
          <pc:docMk/>
          <pc:sldMk cId="2999769946" sldId="572"/>
        </pc:sldMkLst>
        <pc:spChg chg="mod">
          <ac:chgData name="Kozel, Lukas" userId="5faef357-946f-4c0e-bd5d-396a2e3cc0bf" providerId="ADAL" clId="{F164BCFC-AAD5-42FC-89A7-19D3037A56EB}" dt="2024-05-01T16:49:03.493" v="7420"/>
          <ac:spMkLst>
            <pc:docMk/>
            <pc:sldMk cId="2999769946" sldId="572"/>
            <ac:spMk id="8" creationId="{CBE32531-EF43-E4E9-9B39-81736B36163A}"/>
          </ac:spMkLst>
        </pc:spChg>
        <pc:spChg chg="mod">
          <ac:chgData name="Kozel, Lukas" userId="5faef357-946f-4c0e-bd5d-396a2e3cc0bf" providerId="ADAL" clId="{F164BCFC-AAD5-42FC-89A7-19D3037A56EB}" dt="2024-05-01T16:49:03.493" v="7420"/>
          <ac:spMkLst>
            <pc:docMk/>
            <pc:sldMk cId="2999769946" sldId="572"/>
            <ac:spMk id="9" creationId="{1EB5949F-C905-3366-A75A-DAA725F017BF}"/>
          </ac:spMkLst>
        </pc:spChg>
        <pc:spChg chg="mod">
          <ac:chgData name="Kozel, Lukas" userId="5faef357-946f-4c0e-bd5d-396a2e3cc0bf" providerId="ADAL" clId="{F164BCFC-AAD5-42FC-89A7-19D3037A56EB}" dt="2024-05-01T16:49:03.493" v="7420"/>
          <ac:spMkLst>
            <pc:docMk/>
            <pc:sldMk cId="2999769946" sldId="572"/>
            <ac:spMk id="10" creationId="{A4A88F7C-8357-CEC9-2943-E49B0046E2B7}"/>
          </ac:spMkLst>
        </pc:spChg>
        <pc:spChg chg="mod">
          <ac:chgData name="Kozel, Lukas" userId="5faef357-946f-4c0e-bd5d-396a2e3cc0bf" providerId="ADAL" clId="{F164BCFC-AAD5-42FC-89A7-19D3037A56EB}" dt="2024-05-01T16:49:03.493" v="7420"/>
          <ac:spMkLst>
            <pc:docMk/>
            <pc:sldMk cId="2999769946" sldId="572"/>
            <ac:spMk id="11" creationId="{081F9C82-0B4F-80EC-410E-75928719AA82}"/>
          </ac:spMkLst>
        </pc:spChg>
        <pc:spChg chg="add del mod">
          <ac:chgData name="Kozel, Lukas" userId="5faef357-946f-4c0e-bd5d-396a2e3cc0bf" providerId="ADAL" clId="{F164BCFC-AAD5-42FC-89A7-19D3037A56EB}" dt="2024-05-01T16:54:18.299" v="7440"/>
          <ac:spMkLst>
            <pc:docMk/>
            <pc:sldMk cId="2999769946" sldId="572"/>
            <ac:spMk id="12" creationId="{EFEA245A-6B74-E771-F71E-9732FB8629E4}"/>
          </ac:spMkLst>
        </pc:spChg>
        <pc:spChg chg="add del mod">
          <ac:chgData name="Kozel, Lukas" userId="5faef357-946f-4c0e-bd5d-396a2e3cc0bf" providerId="ADAL" clId="{F164BCFC-AAD5-42FC-89A7-19D3037A56EB}" dt="2024-05-01T16:54:18.299" v="7440"/>
          <ac:spMkLst>
            <pc:docMk/>
            <pc:sldMk cId="2999769946" sldId="572"/>
            <ac:spMk id="13" creationId="{D52230D4-5843-8D34-DC9D-EB44A23EAF9E}"/>
          </ac:spMkLst>
        </pc:spChg>
        <pc:grpChg chg="add mod">
          <ac:chgData name="Kozel, Lukas" userId="5faef357-946f-4c0e-bd5d-396a2e3cc0bf" providerId="ADAL" clId="{F164BCFC-AAD5-42FC-89A7-19D3037A56EB}" dt="2024-05-01T16:49:03.493" v="7420"/>
          <ac:grpSpMkLst>
            <pc:docMk/>
            <pc:sldMk cId="2999769946" sldId="572"/>
            <ac:grpSpMk id="7" creationId="{2F329FBF-C2B4-0981-B7BE-FC6276F583DC}"/>
          </ac:grpSpMkLst>
        </pc:grpChg>
        <pc:picChg chg="add del mod">
          <ac:chgData name="Kozel, Lukas" userId="5faef357-946f-4c0e-bd5d-396a2e3cc0bf" providerId="ADAL" clId="{F164BCFC-AAD5-42FC-89A7-19D3037A56EB}" dt="2024-05-01T16:54:18.299" v="7440"/>
          <ac:picMkLst>
            <pc:docMk/>
            <pc:sldMk cId="2999769946" sldId="572"/>
            <ac:picMk id="14" creationId="{63D0CE87-A9A9-E511-334B-A636AF0275F5}"/>
          </ac:picMkLst>
        </pc:picChg>
      </pc:sldChg>
      <pc:sldChg chg="modSp add del mod">
        <pc:chgData name="Kozel, Lukas" userId="5faef357-946f-4c0e-bd5d-396a2e3cc0bf" providerId="ADAL" clId="{F164BCFC-AAD5-42FC-89A7-19D3037A56EB}" dt="2024-05-01T16:52:56.057" v="7433" actId="47"/>
        <pc:sldMkLst>
          <pc:docMk/>
          <pc:sldMk cId="3756245508" sldId="573"/>
        </pc:sldMkLst>
        <pc:spChg chg="add mod">
          <ac:chgData name="Kozel, Lukas" userId="5faef357-946f-4c0e-bd5d-396a2e3cc0bf" providerId="ADAL" clId="{F164BCFC-AAD5-42FC-89A7-19D3037A56EB}" dt="2024-05-01T16:54:24.528" v="7441"/>
          <ac:spMkLst>
            <pc:docMk/>
            <pc:sldMk cId="3756245508" sldId="573"/>
            <ac:spMk id="2" creationId="{1852CFFF-1BAF-A104-CFCB-968DE0AC1BF4}"/>
          </ac:spMkLst>
        </pc:spChg>
        <pc:spChg chg="add mod">
          <ac:chgData name="Kozel, Lukas" userId="5faef357-946f-4c0e-bd5d-396a2e3cc0bf" providerId="ADAL" clId="{F164BCFC-AAD5-42FC-89A7-19D3037A56EB}" dt="2024-05-01T16:54:39.310" v="7450" actId="20577"/>
          <ac:spMkLst>
            <pc:docMk/>
            <pc:sldMk cId="3756245508" sldId="573"/>
            <ac:spMk id="3" creationId="{843846D2-0230-41B4-0613-838859702E56}"/>
          </ac:spMkLst>
        </pc:spChg>
        <pc:spChg chg="add mod">
          <ac:chgData name="Kozel, Lukas" userId="5faef357-946f-4c0e-bd5d-396a2e3cc0bf" providerId="ADAL" clId="{F164BCFC-AAD5-42FC-89A7-19D3037A56EB}" dt="2024-05-01T16:55:15.205" v="7464" actId="121"/>
          <ac:spMkLst>
            <pc:docMk/>
            <pc:sldMk cId="3756245508" sldId="573"/>
            <ac:spMk id="5" creationId="{51E8209D-2333-2E6D-45E2-A1B80A2A2728}"/>
          </ac:spMkLst>
        </pc:spChg>
        <pc:spChg chg="add del mod">
          <ac:chgData name="Kozel, Lukas" userId="5faef357-946f-4c0e-bd5d-396a2e3cc0bf" providerId="ADAL" clId="{F164BCFC-AAD5-42FC-89A7-19D3037A56EB}" dt="2024-05-01T16:55:51.958" v="7468" actId="478"/>
          <ac:spMkLst>
            <pc:docMk/>
            <pc:sldMk cId="3756245508" sldId="573"/>
            <ac:spMk id="7" creationId="{476B6CB5-98F6-25D3-BCCE-DE290E7DD4DC}"/>
          </ac:spMkLst>
        </pc:spChg>
        <pc:spChg chg="add mod">
          <ac:chgData name="Kozel, Lukas" userId="5faef357-946f-4c0e-bd5d-396a2e3cc0bf" providerId="ADAL" clId="{F164BCFC-AAD5-42FC-89A7-19D3037A56EB}" dt="2024-05-01T16:57:11.260" v="7510" actId="947"/>
          <ac:spMkLst>
            <pc:docMk/>
            <pc:sldMk cId="3756245508" sldId="573"/>
            <ac:spMk id="8" creationId="{DCC30530-D43C-25B6-2825-9DEDDA928404}"/>
          </ac:spMkLst>
        </pc:spChg>
        <pc:spChg chg="add del mod">
          <ac:chgData name="Kozel, Lukas" userId="5faef357-946f-4c0e-bd5d-396a2e3cc0bf" providerId="ADAL" clId="{F164BCFC-AAD5-42FC-89A7-19D3037A56EB}" dt="2024-05-01T16:55:51.958" v="7468" actId="478"/>
          <ac:spMkLst>
            <pc:docMk/>
            <pc:sldMk cId="3756245508" sldId="573"/>
            <ac:spMk id="9" creationId="{27554502-6B90-F4E2-9B46-7503089C6B0A}"/>
          </ac:spMkLst>
        </pc:spChg>
        <pc:spChg chg="mod">
          <ac:chgData name="Kozel, Lukas" userId="5faef357-946f-4c0e-bd5d-396a2e3cc0bf" providerId="ADAL" clId="{F164BCFC-AAD5-42FC-89A7-19D3037A56EB}" dt="2024-05-01T16:54:49.392" v="7451"/>
          <ac:spMkLst>
            <pc:docMk/>
            <pc:sldMk cId="3756245508" sldId="573"/>
            <ac:spMk id="11" creationId="{3767F774-DF63-8639-B791-58525EE3D4F2}"/>
          </ac:spMkLst>
        </pc:spChg>
        <pc:spChg chg="mod">
          <ac:chgData name="Kozel, Lukas" userId="5faef357-946f-4c0e-bd5d-396a2e3cc0bf" providerId="ADAL" clId="{F164BCFC-AAD5-42FC-89A7-19D3037A56EB}" dt="2024-05-01T16:54:49.392" v="7451"/>
          <ac:spMkLst>
            <pc:docMk/>
            <pc:sldMk cId="3756245508" sldId="573"/>
            <ac:spMk id="12" creationId="{76E78AD2-EFD5-90B6-1BC5-4457BE9427FA}"/>
          </ac:spMkLst>
        </pc:spChg>
        <pc:spChg chg="mod">
          <ac:chgData name="Kozel, Lukas" userId="5faef357-946f-4c0e-bd5d-396a2e3cc0bf" providerId="ADAL" clId="{F164BCFC-AAD5-42FC-89A7-19D3037A56EB}" dt="2024-05-01T16:54:49.392" v="7451"/>
          <ac:spMkLst>
            <pc:docMk/>
            <pc:sldMk cId="3756245508" sldId="573"/>
            <ac:spMk id="13" creationId="{B401D9E2-00EA-EBAB-6AF5-3CFBA957E75C}"/>
          </ac:spMkLst>
        </pc:spChg>
        <pc:spChg chg="mod">
          <ac:chgData name="Kozel, Lukas" userId="5faef357-946f-4c0e-bd5d-396a2e3cc0bf" providerId="ADAL" clId="{F164BCFC-AAD5-42FC-89A7-19D3037A56EB}" dt="2024-05-01T16:54:49.392" v="7451"/>
          <ac:spMkLst>
            <pc:docMk/>
            <pc:sldMk cId="3756245508" sldId="573"/>
            <ac:spMk id="14" creationId="{93553CE8-E9C6-3EDC-9EBA-640327A752BE}"/>
          </ac:spMkLst>
        </pc:spChg>
        <pc:spChg chg="mod">
          <ac:chgData name="Kozel, Lukas" userId="5faef357-946f-4c0e-bd5d-396a2e3cc0bf" providerId="ADAL" clId="{F164BCFC-AAD5-42FC-89A7-19D3037A56EB}" dt="2024-05-01T16:54:55.154" v="7452"/>
          <ac:spMkLst>
            <pc:docMk/>
            <pc:sldMk cId="3756245508" sldId="573"/>
            <ac:spMk id="16" creationId="{0F13B8C9-017F-6D23-A43D-EE6BB026E307}"/>
          </ac:spMkLst>
        </pc:spChg>
        <pc:spChg chg="mod">
          <ac:chgData name="Kozel, Lukas" userId="5faef357-946f-4c0e-bd5d-396a2e3cc0bf" providerId="ADAL" clId="{F164BCFC-AAD5-42FC-89A7-19D3037A56EB}" dt="2024-05-01T16:54:55.154" v="7452"/>
          <ac:spMkLst>
            <pc:docMk/>
            <pc:sldMk cId="3756245508" sldId="573"/>
            <ac:spMk id="17" creationId="{FCB29F00-5E1D-FDD2-2E38-61C98F9595ED}"/>
          </ac:spMkLst>
        </pc:spChg>
        <pc:spChg chg="mod">
          <ac:chgData name="Kozel, Lukas" userId="5faef357-946f-4c0e-bd5d-396a2e3cc0bf" providerId="ADAL" clId="{F164BCFC-AAD5-42FC-89A7-19D3037A56EB}" dt="2024-05-01T16:54:55.154" v="7452"/>
          <ac:spMkLst>
            <pc:docMk/>
            <pc:sldMk cId="3756245508" sldId="573"/>
            <ac:spMk id="18" creationId="{A256D4EE-3B26-C7DE-31F9-44F7536714F4}"/>
          </ac:spMkLst>
        </pc:spChg>
        <pc:spChg chg="mod">
          <ac:chgData name="Kozel, Lukas" userId="5faef357-946f-4c0e-bd5d-396a2e3cc0bf" providerId="ADAL" clId="{F164BCFC-AAD5-42FC-89A7-19D3037A56EB}" dt="2024-05-01T16:54:55.154" v="7452"/>
          <ac:spMkLst>
            <pc:docMk/>
            <pc:sldMk cId="3756245508" sldId="573"/>
            <ac:spMk id="19" creationId="{3A8D822C-60E4-7247-6158-165003BFC54D}"/>
          </ac:spMkLst>
        </pc:spChg>
        <pc:spChg chg="mod">
          <ac:chgData name="Kozel, Lukas" userId="5faef357-946f-4c0e-bd5d-396a2e3cc0bf" providerId="ADAL" clId="{F164BCFC-AAD5-42FC-89A7-19D3037A56EB}" dt="2024-05-01T16:55:01.182" v="7456"/>
          <ac:spMkLst>
            <pc:docMk/>
            <pc:sldMk cId="3756245508" sldId="573"/>
            <ac:spMk id="21" creationId="{64F04918-5713-D0E6-6690-1C02D102BDD6}"/>
          </ac:spMkLst>
        </pc:spChg>
        <pc:spChg chg="mod">
          <ac:chgData name="Kozel, Lukas" userId="5faef357-946f-4c0e-bd5d-396a2e3cc0bf" providerId="ADAL" clId="{F164BCFC-AAD5-42FC-89A7-19D3037A56EB}" dt="2024-05-01T16:55:01.182" v="7456"/>
          <ac:spMkLst>
            <pc:docMk/>
            <pc:sldMk cId="3756245508" sldId="573"/>
            <ac:spMk id="22" creationId="{8BA6B1C3-5194-9881-4700-CD867D2457AD}"/>
          </ac:spMkLst>
        </pc:spChg>
        <pc:spChg chg="mod">
          <ac:chgData name="Kozel, Lukas" userId="5faef357-946f-4c0e-bd5d-396a2e3cc0bf" providerId="ADAL" clId="{F164BCFC-AAD5-42FC-89A7-19D3037A56EB}" dt="2024-05-01T16:55:01.182" v="7456"/>
          <ac:spMkLst>
            <pc:docMk/>
            <pc:sldMk cId="3756245508" sldId="573"/>
            <ac:spMk id="23" creationId="{43A3C624-E78D-9484-B227-A016FD8979CF}"/>
          </ac:spMkLst>
        </pc:spChg>
        <pc:spChg chg="mod">
          <ac:chgData name="Kozel, Lukas" userId="5faef357-946f-4c0e-bd5d-396a2e3cc0bf" providerId="ADAL" clId="{F164BCFC-AAD5-42FC-89A7-19D3037A56EB}" dt="2024-05-01T16:55:01.182" v="7456"/>
          <ac:spMkLst>
            <pc:docMk/>
            <pc:sldMk cId="3756245508" sldId="573"/>
            <ac:spMk id="24" creationId="{E119ECCA-B3A0-5992-CD66-B490ACADEAA1}"/>
          </ac:spMkLst>
        </pc:spChg>
        <pc:spChg chg="add mod">
          <ac:chgData name="Kozel, Lukas" userId="5faef357-946f-4c0e-bd5d-396a2e3cc0bf" providerId="ADAL" clId="{F164BCFC-AAD5-42FC-89A7-19D3037A56EB}" dt="2024-05-01T16:56:11.313" v="7499" actId="14100"/>
          <ac:spMkLst>
            <pc:docMk/>
            <pc:sldMk cId="3756245508" sldId="573"/>
            <ac:spMk id="25" creationId="{5277E607-4196-BF44-5547-3618E05CEF22}"/>
          </ac:spMkLst>
        </pc:spChg>
        <pc:spChg chg="add mod">
          <ac:chgData name="Kozel, Lukas" userId="5faef357-946f-4c0e-bd5d-396a2e3cc0bf" providerId="ADAL" clId="{F164BCFC-AAD5-42FC-89A7-19D3037A56EB}" dt="2024-05-01T16:56:14.425" v="7500" actId="14100"/>
          <ac:spMkLst>
            <pc:docMk/>
            <pc:sldMk cId="3756245508" sldId="573"/>
            <ac:spMk id="26" creationId="{B0FD86CA-5F60-04B1-F325-73B1BFB10B90}"/>
          </ac:spMkLst>
        </pc:spChg>
        <pc:spChg chg="mod">
          <ac:chgData name="Kozel, Lukas" userId="5faef357-946f-4c0e-bd5d-396a2e3cc0bf" providerId="ADAL" clId="{F164BCFC-AAD5-42FC-89A7-19D3037A56EB}" dt="2024-05-01T16:52:24.891" v="7430" actId="27636"/>
          <ac:spMkLst>
            <pc:docMk/>
            <pc:sldMk cId="3756245508" sldId="573"/>
            <ac:spMk id="410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5-01T16:52:24.887" v="7429" actId="27636"/>
          <ac:spMkLst>
            <pc:docMk/>
            <pc:sldMk cId="3756245508" sldId="573"/>
            <ac:spMk id="4109" creationId="{00000000-0000-0000-0000-000000000000}"/>
          </ac:spMkLst>
        </pc:spChg>
        <pc:grpChg chg="add del mod">
          <ac:chgData name="Kozel, Lukas" userId="5faef357-946f-4c0e-bd5d-396a2e3cc0bf" providerId="ADAL" clId="{F164BCFC-AAD5-42FC-89A7-19D3037A56EB}" dt="2024-05-01T16:55:00.782" v="7455" actId="478"/>
          <ac:grpSpMkLst>
            <pc:docMk/>
            <pc:sldMk cId="3756245508" sldId="573"/>
            <ac:grpSpMk id="10" creationId="{CF5D1BF5-307A-78A6-23DE-506F4B7D1183}"/>
          </ac:grpSpMkLst>
        </pc:grpChg>
        <pc:grpChg chg="add del mod">
          <ac:chgData name="Kozel, Lukas" userId="5faef357-946f-4c0e-bd5d-396a2e3cc0bf" providerId="ADAL" clId="{F164BCFC-AAD5-42FC-89A7-19D3037A56EB}" dt="2024-05-01T16:54:59.440" v="7454" actId="21"/>
          <ac:grpSpMkLst>
            <pc:docMk/>
            <pc:sldMk cId="3756245508" sldId="573"/>
            <ac:grpSpMk id="15" creationId="{57F82C7C-BD6B-CC17-84BE-8AC74D841005}"/>
          </ac:grpSpMkLst>
        </pc:grpChg>
        <pc:grpChg chg="add mod">
          <ac:chgData name="Kozel, Lukas" userId="5faef357-946f-4c0e-bd5d-396a2e3cc0bf" providerId="ADAL" clId="{F164BCFC-AAD5-42FC-89A7-19D3037A56EB}" dt="2024-05-01T16:55:01.182" v="7456"/>
          <ac:grpSpMkLst>
            <pc:docMk/>
            <pc:sldMk cId="3756245508" sldId="573"/>
            <ac:grpSpMk id="20" creationId="{26D19FF8-0179-EE6D-195F-82F7BFDDB927}"/>
          </ac:grpSpMkLst>
        </pc:grpChg>
        <pc:picChg chg="add mod">
          <ac:chgData name="Kozel, Lukas" userId="5faef357-946f-4c0e-bd5d-396a2e3cc0bf" providerId="ADAL" clId="{F164BCFC-AAD5-42FC-89A7-19D3037A56EB}" dt="2024-05-01T16:54:24.528" v="7441"/>
          <ac:picMkLst>
            <pc:docMk/>
            <pc:sldMk cId="3756245508" sldId="573"/>
            <ac:picMk id="4" creationId="{FCE9AE88-2AD3-BD8A-8E36-23E2896470EE}"/>
          </ac:picMkLst>
        </pc:picChg>
        <pc:picChg chg="add mod">
          <ac:chgData name="Kozel, Lukas" userId="5faef357-946f-4c0e-bd5d-396a2e3cc0bf" providerId="ADAL" clId="{F164BCFC-AAD5-42FC-89A7-19D3037A56EB}" dt="2024-05-01T16:54:49.392" v="7451"/>
          <ac:picMkLst>
            <pc:docMk/>
            <pc:sldMk cId="3756245508" sldId="573"/>
            <ac:picMk id="6" creationId="{6F43AB13-CCD9-8070-5200-FCF143BA05EC}"/>
          </ac:picMkLst>
        </pc:picChg>
      </pc:sldChg>
      <pc:sldChg chg="addSp delSp modSp add mod">
        <pc:chgData name="Kozel, Lukas" userId="5faef357-946f-4c0e-bd5d-396a2e3cc0bf" providerId="ADAL" clId="{F164BCFC-AAD5-42FC-89A7-19D3037A56EB}" dt="2024-05-01T16:57:40.024" v="7551" actId="207"/>
        <pc:sldMkLst>
          <pc:docMk/>
          <pc:sldMk cId="2266444159" sldId="574"/>
        </pc:sldMkLst>
        <pc:spChg chg="del">
          <ac:chgData name="Kozel, Lukas" userId="5faef357-946f-4c0e-bd5d-396a2e3cc0bf" providerId="ADAL" clId="{F164BCFC-AAD5-42FC-89A7-19D3037A56EB}" dt="2024-05-01T16:57:30.274" v="7514" actId="478"/>
          <ac:spMkLst>
            <pc:docMk/>
            <pc:sldMk cId="2266444159" sldId="574"/>
            <ac:spMk id="2" creationId="{1852CFFF-1BAF-A104-CFCB-968DE0AC1BF4}"/>
          </ac:spMkLst>
        </pc:spChg>
        <pc:spChg chg="add del mod">
          <ac:chgData name="Kozel, Lukas" userId="5faef357-946f-4c0e-bd5d-396a2e3cc0bf" providerId="ADAL" clId="{F164BCFC-AAD5-42FC-89A7-19D3037A56EB}" dt="2024-05-01T16:55:47.530" v="7467" actId="21"/>
          <ac:spMkLst>
            <pc:docMk/>
            <pc:sldMk cId="2266444159" sldId="574"/>
            <ac:spMk id="2" creationId="{3F4879DB-6493-5635-536B-D5D1613D7FED}"/>
          </ac:spMkLst>
        </pc:spChg>
        <pc:spChg chg="mod ord">
          <ac:chgData name="Kozel, Lukas" userId="5faef357-946f-4c0e-bd5d-396a2e3cc0bf" providerId="ADAL" clId="{F164BCFC-AAD5-42FC-89A7-19D3037A56EB}" dt="2024-05-01T16:57:40.024" v="7551" actId="207"/>
          <ac:spMkLst>
            <pc:docMk/>
            <pc:sldMk cId="2266444159" sldId="574"/>
            <ac:spMk id="3" creationId="{843846D2-0230-41B4-0613-838859702E56}"/>
          </ac:spMkLst>
        </pc:spChg>
        <pc:spChg chg="add del mod">
          <ac:chgData name="Kozel, Lukas" userId="5faef357-946f-4c0e-bd5d-396a2e3cc0bf" providerId="ADAL" clId="{F164BCFC-AAD5-42FC-89A7-19D3037A56EB}" dt="2024-05-01T16:55:47.530" v="7467" actId="21"/>
          <ac:spMkLst>
            <pc:docMk/>
            <pc:sldMk cId="2266444159" sldId="574"/>
            <ac:spMk id="3" creationId="{D780E89B-0314-D740-F897-2CB56D61C818}"/>
          </ac:spMkLst>
        </pc:spChg>
        <pc:spChg chg="mod ord">
          <ac:chgData name="Kozel, Lukas" userId="5faef357-946f-4c0e-bd5d-396a2e3cc0bf" providerId="ADAL" clId="{F164BCFC-AAD5-42FC-89A7-19D3037A56EB}" dt="2024-05-01T16:57:40.024" v="7551" actId="207"/>
          <ac:spMkLst>
            <pc:docMk/>
            <pc:sldMk cId="2266444159" sldId="574"/>
            <ac:spMk id="5" creationId="{51E8209D-2333-2E6D-45E2-A1B80A2A2728}"/>
          </ac:spMkLst>
        </pc:spChg>
        <pc:spChg chg="add mod ord">
          <ac:chgData name="Kozel, Lukas" userId="5faef357-946f-4c0e-bd5d-396a2e3cc0bf" providerId="ADAL" clId="{F164BCFC-AAD5-42FC-89A7-19D3037A56EB}" dt="2024-05-01T16:57:33.706" v="7517"/>
          <ac:spMkLst>
            <pc:docMk/>
            <pc:sldMk cId="2266444159" sldId="574"/>
            <ac:spMk id="7" creationId="{DAEFE3AE-D6A5-5EC9-52DF-E694D48305C8}"/>
          </ac:spMkLst>
        </pc:spChg>
        <pc:spChg chg="mod ord">
          <ac:chgData name="Kozel, Lukas" userId="5faef357-946f-4c0e-bd5d-396a2e3cc0bf" providerId="ADAL" clId="{F164BCFC-AAD5-42FC-89A7-19D3037A56EB}" dt="2024-05-01T16:57:40.024" v="7551" actId="207"/>
          <ac:spMkLst>
            <pc:docMk/>
            <pc:sldMk cId="2266444159" sldId="574"/>
            <ac:spMk id="8" creationId="{DCC30530-D43C-25B6-2825-9DEDDA928404}"/>
          </ac:spMkLst>
        </pc:spChg>
        <pc:spChg chg="mod ord">
          <ac:chgData name="Kozel, Lukas" userId="5faef357-946f-4c0e-bd5d-396a2e3cc0bf" providerId="ADAL" clId="{F164BCFC-AAD5-42FC-89A7-19D3037A56EB}" dt="2024-05-01T16:57:40.024" v="7551" actId="207"/>
          <ac:spMkLst>
            <pc:docMk/>
            <pc:sldMk cId="2266444159" sldId="574"/>
            <ac:spMk id="25" creationId="{5277E607-4196-BF44-5547-3618E05CEF22}"/>
          </ac:spMkLst>
        </pc:spChg>
        <pc:spChg chg="mod ord">
          <ac:chgData name="Kozel, Lukas" userId="5faef357-946f-4c0e-bd5d-396a2e3cc0bf" providerId="ADAL" clId="{F164BCFC-AAD5-42FC-89A7-19D3037A56EB}" dt="2024-05-01T16:57:33.723" v="7533"/>
          <ac:spMkLst>
            <pc:docMk/>
            <pc:sldMk cId="2266444159" sldId="574"/>
            <ac:spMk id="26" creationId="{B0FD86CA-5F60-04B1-F325-73B1BFB10B90}"/>
          </ac:spMkLst>
        </pc:spChg>
        <pc:spChg chg="mod">
          <ac:chgData name="Kozel, Lukas" userId="5faef357-946f-4c0e-bd5d-396a2e3cc0bf" providerId="ADAL" clId="{F164BCFC-AAD5-42FC-89A7-19D3037A56EB}" dt="2024-05-01T16:54:06.545" v="7438" actId="27636"/>
          <ac:spMkLst>
            <pc:docMk/>
            <pc:sldMk cId="2266444159" sldId="574"/>
            <ac:spMk id="4108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5-01T16:54:06.541" v="7437" actId="27636"/>
          <ac:spMkLst>
            <pc:docMk/>
            <pc:sldMk cId="2266444159" sldId="574"/>
            <ac:spMk id="4109" creationId="{00000000-0000-0000-0000-000000000000}"/>
          </ac:spMkLst>
        </pc:spChg>
        <pc:grpChg chg="mod ord">
          <ac:chgData name="Kozel, Lukas" userId="5faef357-946f-4c0e-bd5d-396a2e3cc0bf" providerId="ADAL" clId="{F164BCFC-AAD5-42FC-89A7-19D3037A56EB}" dt="2024-05-01T16:57:33.720" v="7529"/>
          <ac:grpSpMkLst>
            <pc:docMk/>
            <pc:sldMk cId="2266444159" sldId="574"/>
            <ac:grpSpMk id="20" creationId="{26D19FF8-0179-EE6D-195F-82F7BFDDB927}"/>
          </ac:grpSpMkLst>
        </pc:grpChg>
        <pc:graphicFrameChg chg="add mod ord modVis replST">
          <ac:chgData name="Kozel, Lukas" userId="5faef357-946f-4c0e-bd5d-396a2e3cc0bf" providerId="ADAL" clId="{F164BCFC-AAD5-42FC-89A7-19D3037A56EB}" dt="2024-05-01T16:57:33.774" v="7550"/>
          <ac:graphicFrameMkLst>
            <pc:docMk/>
            <pc:sldMk cId="2266444159" sldId="574"/>
            <ac:graphicFrameMk id="10" creationId="{7F1E13C9-0CED-229B-95EB-AF1F5FCDECD7}"/>
          </ac:graphicFrameMkLst>
        </pc:graphicFrameChg>
        <pc:picChg chg="del">
          <ac:chgData name="Kozel, Lukas" userId="5faef357-946f-4c0e-bd5d-396a2e3cc0bf" providerId="ADAL" clId="{F164BCFC-AAD5-42FC-89A7-19D3037A56EB}" dt="2024-05-01T16:57:30.274" v="7514" actId="478"/>
          <ac:picMkLst>
            <pc:docMk/>
            <pc:sldMk cId="2266444159" sldId="574"/>
            <ac:picMk id="4" creationId="{FCE9AE88-2AD3-BD8A-8E36-23E2896470EE}"/>
          </ac:picMkLst>
        </pc:picChg>
        <pc:picChg chg="mod ord">
          <ac:chgData name="Kozel, Lukas" userId="5faef357-946f-4c0e-bd5d-396a2e3cc0bf" providerId="ADAL" clId="{F164BCFC-AAD5-42FC-89A7-19D3037A56EB}" dt="2024-05-01T16:57:33.717" v="7525"/>
          <ac:picMkLst>
            <pc:docMk/>
            <pc:sldMk cId="2266444159" sldId="574"/>
            <ac:picMk id="6" creationId="{6F43AB13-CCD9-8070-5200-FCF143BA05EC}"/>
          </ac:picMkLst>
        </pc:picChg>
        <pc:picChg chg="add mod ord">
          <ac:chgData name="Kozel, Lukas" userId="5faef357-946f-4c0e-bd5d-396a2e3cc0bf" providerId="ADAL" clId="{F164BCFC-AAD5-42FC-89A7-19D3037A56EB}" dt="2024-05-01T16:57:33.711" v="7519"/>
          <ac:picMkLst>
            <pc:docMk/>
            <pc:sldMk cId="2266444159" sldId="574"/>
            <ac:picMk id="9" creationId="{BAC63190-E3E7-8719-12B1-C52DA979FD1E}"/>
          </ac:picMkLst>
        </pc:picChg>
      </pc:sldChg>
      <pc:sldChg chg="new">
        <pc:chgData name="Kozel, Lukas" userId="5faef357-946f-4c0e-bd5d-396a2e3cc0bf" providerId="ADAL" clId="{F164BCFC-AAD5-42FC-89A7-19D3037A56EB}" dt="2024-05-01T17:03:01.587" v="7766" actId="680"/>
        <pc:sldMkLst>
          <pc:docMk/>
          <pc:sldMk cId="599837709" sldId="575"/>
        </pc:sldMkLst>
      </pc:sldChg>
      <pc:sldChg chg="new">
        <pc:chgData name="Kozel, Lukas" userId="5faef357-946f-4c0e-bd5d-396a2e3cc0bf" providerId="ADAL" clId="{F164BCFC-AAD5-42FC-89A7-19D3037A56EB}" dt="2024-05-01T17:04:24.378" v="7800" actId="680"/>
        <pc:sldMkLst>
          <pc:docMk/>
          <pc:sldMk cId="4196829189" sldId="576"/>
        </pc:sldMkLst>
      </pc:sldChg>
      <pc:sldChg chg="addSp delSp modSp add del mod">
        <pc:chgData name="Kozel, Lukas" userId="5faef357-946f-4c0e-bd5d-396a2e3cc0bf" providerId="ADAL" clId="{F164BCFC-AAD5-42FC-89A7-19D3037A56EB}" dt="2024-05-01T17:10:29.527" v="8058" actId="47"/>
        <pc:sldMkLst>
          <pc:docMk/>
          <pc:sldMk cId="0" sldId="577"/>
        </pc:sldMkLst>
        <pc:spChg chg="mod">
          <ac:chgData name="Kozel, Lukas" userId="5faef357-946f-4c0e-bd5d-396a2e3cc0bf" providerId="ADAL" clId="{F164BCFC-AAD5-42FC-89A7-19D3037A56EB}" dt="2024-05-01T17:06:02.618" v="7853"/>
          <ac:spMkLst>
            <pc:docMk/>
            <pc:sldMk cId="0" sldId="577"/>
            <ac:spMk id="3" creationId="{8292138F-5A6D-79C0-45C3-2B7E9C99FF22}"/>
          </ac:spMkLst>
        </pc:spChg>
        <pc:spChg chg="mod">
          <ac:chgData name="Kozel, Lukas" userId="5faef357-946f-4c0e-bd5d-396a2e3cc0bf" providerId="ADAL" clId="{F164BCFC-AAD5-42FC-89A7-19D3037A56EB}" dt="2024-05-01T17:06:02.618" v="7853"/>
          <ac:spMkLst>
            <pc:docMk/>
            <pc:sldMk cId="0" sldId="577"/>
            <ac:spMk id="4" creationId="{84361623-5DC9-F182-5E51-C4AEDE6D56E3}"/>
          </ac:spMkLst>
        </pc:spChg>
        <pc:spChg chg="mod">
          <ac:chgData name="Kozel, Lukas" userId="5faef357-946f-4c0e-bd5d-396a2e3cc0bf" providerId="ADAL" clId="{F164BCFC-AAD5-42FC-89A7-19D3037A56EB}" dt="2024-05-01T17:06:02.618" v="7853"/>
          <ac:spMkLst>
            <pc:docMk/>
            <pc:sldMk cId="0" sldId="577"/>
            <ac:spMk id="5" creationId="{FD2FD96B-D98E-436B-EE56-75E70680FC53}"/>
          </ac:spMkLst>
        </pc:spChg>
        <pc:spChg chg="mod">
          <ac:chgData name="Kozel, Lukas" userId="5faef357-946f-4c0e-bd5d-396a2e3cc0bf" providerId="ADAL" clId="{F164BCFC-AAD5-42FC-89A7-19D3037A56EB}" dt="2024-05-01T17:06:02.618" v="7853"/>
          <ac:spMkLst>
            <pc:docMk/>
            <pc:sldMk cId="0" sldId="577"/>
            <ac:spMk id="6" creationId="{7F676A08-1FE8-141D-810A-B309DB04FCB0}"/>
          </ac:spMkLst>
        </pc:spChg>
        <pc:spChg chg="mod">
          <ac:chgData name="Kozel, Lukas" userId="5faef357-946f-4c0e-bd5d-396a2e3cc0bf" providerId="ADAL" clId="{F164BCFC-AAD5-42FC-89A7-19D3037A56EB}" dt="2024-05-01T17:04:41.788" v="7803" actId="27636"/>
          <ac:spMkLst>
            <pc:docMk/>
            <pc:sldMk cId="0" sldId="577"/>
            <ac:spMk id="4131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5-01T17:04:41.791" v="7804" actId="27636"/>
          <ac:spMkLst>
            <pc:docMk/>
            <pc:sldMk cId="0" sldId="577"/>
            <ac:spMk id="4132" creationId="{00000000-0000-0000-0000-000000000000}"/>
          </ac:spMkLst>
        </pc:spChg>
        <pc:spChg chg="mod">
          <ac:chgData name="Kozel, Lukas" userId="5faef357-946f-4c0e-bd5d-396a2e3cc0bf" providerId="ADAL" clId="{F164BCFC-AAD5-42FC-89A7-19D3037A56EB}" dt="2024-05-01T17:04:41.785" v="7802" actId="27636"/>
          <ac:spMkLst>
            <pc:docMk/>
            <pc:sldMk cId="0" sldId="577"/>
            <ac:spMk id="4133" creationId="{00000000-0000-0000-0000-000000000000}"/>
          </ac:spMkLst>
        </pc:spChg>
        <pc:grpChg chg="add del mod">
          <ac:chgData name="Kozel, Lukas" userId="5faef357-946f-4c0e-bd5d-396a2e3cc0bf" providerId="ADAL" clId="{F164BCFC-AAD5-42FC-89A7-19D3037A56EB}" dt="2024-05-01T17:06:06.513" v="7855" actId="21"/>
          <ac:grpSpMkLst>
            <pc:docMk/>
            <pc:sldMk cId="0" sldId="577"/>
            <ac:grpSpMk id="2" creationId="{55594FC4-B4DC-A82F-C5D1-0D83DBF7A52B}"/>
          </ac:grpSpMkLst>
        </pc:grpChg>
      </pc:sldChg>
      <pc:sldChg chg="addSp delSp modSp new mod">
        <pc:chgData name="Kozel, Lukas" userId="5faef357-946f-4c0e-bd5d-396a2e3cc0bf" providerId="ADAL" clId="{F164BCFC-AAD5-42FC-89A7-19D3037A56EB}" dt="2024-05-01T17:24:34.918" v="8412" actId="1076"/>
        <pc:sldMkLst>
          <pc:docMk/>
          <pc:sldMk cId="4133430615" sldId="578"/>
        </pc:sldMkLst>
        <pc:spChg chg="add mod ord">
          <ac:chgData name="Kozel, Lukas" userId="5faef357-946f-4c0e-bd5d-396a2e3cc0bf" providerId="ADAL" clId="{F164BCFC-AAD5-42FC-89A7-19D3037A56EB}" dt="2024-05-01T17:09:00.670" v="7967" actId="1076"/>
          <ac:spMkLst>
            <pc:docMk/>
            <pc:sldMk cId="4133430615" sldId="578"/>
            <ac:spMk id="2" creationId="{CF46A53F-FBB8-3E77-0466-4EB638EFC8DB}"/>
          </ac:spMkLst>
        </pc:spChg>
        <pc:spChg chg="add del mod ord">
          <ac:chgData name="Kozel, Lukas" userId="5faef357-946f-4c0e-bd5d-396a2e3cc0bf" providerId="ADAL" clId="{F164BCFC-AAD5-42FC-89A7-19D3037A56EB}" dt="2024-05-01T17:05:53.828" v="7850" actId="478"/>
          <ac:spMkLst>
            <pc:docMk/>
            <pc:sldMk cId="4133430615" sldId="578"/>
            <ac:spMk id="3" creationId="{CEFDA9E4-2F27-3BFE-2DB4-9CAFCC7AE636}"/>
          </ac:spMkLst>
        </pc:spChg>
        <pc:spChg chg="mod">
          <ac:chgData name="Kozel, Lukas" userId="5faef357-946f-4c0e-bd5d-396a2e3cc0bf" providerId="ADAL" clId="{F164BCFC-AAD5-42FC-89A7-19D3037A56EB}" dt="2024-05-01T17:05:08.132" v="7806"/>
          <ac:spMkLst>
            <pc:docMk/>
            <pc:sldMk cId="4133430615" sldId="578"/>
            <ac:spMk id="6" creationId="{C3D759D4-152A-B892-7532-C49C97C2656B}"/>
          </ac:spMkLst>
        </pc:spChg>
        <pc:spChg chg="mod">
          <ac:chgData name="Kozel, Lukas" userId="5faef357-946f-4c0e-bd5d-396a2e3cc0bf" providerId="ADAL" clId="{F164BCFC-AAD5-42FC-89A7-19D3037A56EB}" dt="2024-05-01T17:05:08.132" v="7806"/>
          <ac:spMkLst>
            <pc:docMk/>
            <pc:sldMk cId="4133430615" sldId="578"/>
            <ac:spMk id="7" creationId="{3A972E57-22AA-D227-64D4-57E47E7E33ED}"/>
          </ac:spMkLst>
        </pc:spChg>
        <pc:spChg chg="mod">
          <ac:chgData name="Kozel, Lukas" userId="5faef357-946f-4c0e-bd5d-396a2e3cc0bf" providerId="ADAL" clId="{F164BCFC-AAD5-42FC-89A7-19D3037A56EB}" dt="2024-05-01T17:05:08.132" v="7806"/>
          <ac:spMkLst>
            <pc:docMk/>
            <pc:sldMk cId="4133430615" sldId="578"/>
            <ac:spMk id="8" creationId="{5B0D53B0-BC2D-57A2-01D2-D874F18949FF}"/>
          </ac:spMkLst>
        </pc:spChg>
        <pc:spChg chg="mod">
          <ac:chgData name="Kozel, Lukas" userId="5faef357-946f-4c0e-bd5d-396a2e3cc0bf" providerId="ADAL" clId="{F164BCFC-AAD5-42FC-89A7-19D3037A56EB}" dt="2024-05-01T17:05:08.132" v="7806"/>
          <ac:spMkLst>
            <pc:docMk/>
            <pc:sldMk cId="4133430615" sldId="578"/>
            <ac:spMk id="9" creationId="{DD598F96-365C-C632-2EE1-830F05035306}"/>
          </ac:spMkLst>
        </pc:spChg>
        <pc:spChg chg="add del mod">
          <ac:chgData name="Kozel, Lukas" userId="5faef357-946f-4c0e-bd5d-396a2e3cc0bf" providerId="ADAL" clId="{F164BCFC-AAD5-42FC-89A7-19D3037A56EB}" dt="2024-05-01T17:05:34.315" v="7808" actId="478"/>
          <ac:spMkLst>
            <pc:docMk/>
            <pc:sldMk cId="4133430615" sldId="578"/>
            <ac:spMk id="10" creationId="{EF539F8E-D160-E596-E0B7-727CFF381501}"/>
          </ac:spMkLst>
        </pc:spChg>
        <pc:spChg chg="add mod ord">
          <ac:chgData name="Kozel, Lukas" userId="5faef357-946f-4c0e-bd5d-396a2e3cc0bf" providerId="ADAL" clId="{F164BCFC-AAD5-42FC-89A7-19D3037A56EB}" dt="2024-05-01T17:05:51.232" v="7832"/>
          <ac:spMkLst>
            <pc:docMk/>
            <pc:sldMk cId="4133430615" sldId="578"/>
            <ac:spMk id="11" creationId="{05387C7F-59BC-41E2-303D-591270A0C50D}"/>
          </ac:spMkLst>
        </pc:spChg>
        <pc:spChg chg="mod">
          <ac:chgData name="Kozel, Lukas" userId="5faef357-946f-4c0e-bd5d-396a2e3cc0bf" providerId="ADAL" clId="{F164BCFC-AAD5-42FC-89A7-19D3037A56EB}" dt="2024-05-01T17:06:07.648" v="7856"/>
          <ac:spMkLst>
            <pc:docMk/>
            <pc:sldMk cId="4133430615" sldId="578"/>
            <ac:spMk id="15" creationId="{4AB94002-CC1A-6546-3D7D-2277BFBA1A7D}"/>
          </ac:spMkLst>
        </pc:spChg>
        <pc:spChg chg="mod">
          <ac:chgData name="Kozel, Lukas" userId="5faef357-946f-4c0e-bd5d-396a2e3cc0bf" providerId="ADAL" clId="{F164BCFC-AAD5-42FC-89A7-19D3037A56EB}" dt="2024-05-01T17:06:07.648" v="7856"/>
          <ac:spMkLst>
            <pc:docMk/>
            <pc:sldMk cId="4133430615" sldId="578"/>
            <ac:spMk id="16" creationId="{A124E04B-105D-87BD-3C03-4D9D05998C88}"/>
          </ac:spMkLst>
        </pc:spChg>
        <pc:spChg chg="mod">
          <ac:chgData name="Kozel, Lukas" userId="5faef357-946f-4c0e-bd5d-396a2e3cc0bf" providerId="ADAL" clId="{F164BCFC-AAD5-42FC-89A7-19D3037A56EB}" dt="2024-05-01T17:06:07.648" v="7856"/>
          <ac:spMkLst>
            <pc:docMk/>
            <pc:sldMk cId="4133430615" sldId="578"/>
            <ac:spMk id="17" creationId="{610CEF99-5B70-B35A-5170-CEEF8B89D794}"/>
          </ac:spMkLst>
        </pc:spChg>
        <pc:spChg chg="mod">
          <ac:chgData name="Kozel, Lukas" userId="5faef357-946f-4c0e-bd5d-396a2e3cc0bf" providerId="ADAL" clId="{F164BCFC-AAD5-42FC-89A7-19D3037A56EB}" dt="2024-05-01T17:06:07.648" v="7856"/>
          <ac:spMkLst>
            <pc:docMk/>
            <pc:sldMk cId="4133430615" sldId="578"/>
            <ac:spMk id="18" creationId="{BE507892-AE7D-3E0E-B512-EF8E0ECA8BA7}"/>
          </ac:spMkLst>
        </pc:spChg>
        <pc:spChg chg="add mod">
          <ac:chgData name="Kozel, Lukas" userId="5faef357-946f-4c0e-bd5d-396a2e3cc0bf" providerId="ADAL" clId="{F164BCFC-AAD5-42FC-89A7-19D3037A56EB}" dt="2024-05-01T17:11:34.369" v="8109" actId="14100"/>
          <ac:spMkLst>
            <pc:docMk/>
            <pc:sldMk cId="4133430615" sldId="578"/>
            <ac:spMk id="19" creationId="{D16EF589-D692-1E55-BD00-301E8EC567F9}"/>
          </ac:spMkLst>
        </pc:spChg>
        <pc:spChg chg="add del mod">
          <ac:chgData name="Kozel, Lukas" userId="5faef357-946f-4c0e-bd5d-396a2e3cc0bf" providerId="ADAL" clId="{F164BCFC-AAD5-42FC-89A7-19D3037A56EB}" dt="2024-05-01T17:07:29.230" v="7937" actId="478"/>
          <ac:spMkLst>
            <pc:docMk/>
            <pc:sldMk cId="4133430615" sldId="578"/>
            <ac:spMk id="20" creationId="{7BF3D4F3-3E25-1BFF-90BC-9A5D1B69B910}"/>
          </ac:spMkLst>
        </pc:spChg>
        <pc:spChg chg="add del mod">
          <ac:chgData name="Kozel, Lukas" userId="5faef357-946f-4c0e-bd5d-396a2e3cc0bf" providerId="ADAL" clId="{F164BCFC-AAD5-42FC-89A7-19D3037A56EB}" dt="2024-05-01T17:09:05.369" v="7969" actId="478"/>
          <ac:spMkLst>
            <pc:docMk/>
            <pc:sldMk cId="4133430615" sldId="578"/>
            <ac:spMk id="21" creationId="{F106F73C-5F40-14A4-59C9-4A1FE25103C3}"/>
          </ac:spMkLst>
        </pc:spChg>
        <pc:spChg chg="add mod">
          <ac:chgData name="Kozel, Lukas" userId="5faef357-946f-4c0e-bd5d-396a2e3cc0bf" providerId="ADAL" clId="{F164BCFC-AAD5-42FC-89A7-19D3037A56EB}" dt="2024-05-01T17:09:58.820" v="8051" actId="1076"/>
          <ac:spMkLst>
            <pc:docMk/>
            <pc:sldMk cId="4133430615" sldId="578"/>
            <ac:spMk id="24" creationId="{31988699-244F-B9C4-013E-5C8CF2E232DD}"/>
          </ac:spMkLst>
        </pc:spChg>
        <pc:spChg chg="add mod">
          <ac:chgData name="Kozel, Lukas" userId="5faef357-946f-4c0e-bd5d-396a2e3cc0bf" providerId="ADAL" clId="{F164BCFC-AAD5-42FC-89A7-19D3037A56EB}" dt="2024-05-01T17:24:34.918" v="8412" actId="1076"/>
          <ac:spMkLst>
            <pc:docMk/>
            <pc:sldMk cId="4133430615" sldId="578"/>
            <ac:spMk id="25" creationId="{6E19AD25-0F36-9394-1AC5-B08551191E19}"/>
          </ac:spMkLst>
        </pc:spChg>
        <pc:spChg chg="add del mod">
          <ac:chgData name="Kozel, Lukas" userId="5faef357-946f-4c0e-bd5d-396a2e3cc0bf" providerId="ADAL" clId="{F164BCFC-AAD5-42FC-89A7-19D3037A56EB}" dt="2024-05-01T17:11:36.810" v="8110" actId="478"/>
          <ac:spMkLst>
            <pc:docMk/>
            <pc:sldMk cId="4133430615" sldId="578"/>
            <ac:spMk id="26" creationId="{287800E2-EDF3-231D-9B7A-25F40A5F7280}"/>
          </ac:spMkLst>
        </pc:spChg>
        <pc:spChg chg="add mod">
          <ac:chgData name="Kozel, Lukas" userId="5faef357-946f-4c0e-bd5d-396a2e3cc0bf" providerId="ADAL" clId="{F164BCFC-AAD5-42FC-89A7-19D3037A56EB}" dt="2024-05-01T17:11:30.039" v="8108" actId="14100"/>
          <ac:spMkLst>
            <pc:docMk/>
            <pc:sldMk cId="4133430615" sldId="578"/>
            <ac:spMk id="27" creationId="{6A955AE5-05AA-B78C-F737-B6EE84F21FB3}"/>
          </ac:spMkLst>
        </pc:spChg>
        <pc:spChg chg="add mod">
          <ac:chgData name="Kozel, Lukas" userId="5faef357-946f-4c0e-bd5d-396a2e3cc0bf" providerId="ADAL" clId="{F164BCFC-AAD5-42FC-89A7-19D3037A56EB}" dt="2024-05-01T17:11:24.304" v="8107" actId="14100"/>
          <ac:spMkLst>
            <pc:docMk/>
            <pc:sldMk cId="4133430615" sldId="578"/>
            <ac:spMk id="28" creationId="{3BA16A24-B5A4-5BEF-AA31-F09A88EA8307}"/>
          </ac:spMkLst>
        </pc:spChg>
        <pc:grpChg chg="add del mod ord">
          <ac:chgData name="Kozel, Lukas" userId="5faef357-946f-4c0e-bd5d-396a2e3cc0bf" providerId="ADAL" clId="{F164BCFC-AAD5-42FC-89A7-19D3037A56EB}" dt="2024-05-01T17:06:01.229" v="7852" actId="21"/>
          <ac:grpSpMkLst>
            <pc:docMk/>
            <pc:sldMk cId="4133430615" sldId="578"/>
            <ac:grpSpMk id="5" creationId="{AFE7D9E2-9CED-AFAA-79B8-01E8F4960EC3}"/>
          </ac:grpSpMkLst>
        </pc:grpChg>
        <pc:grpChg chg="add mod">
          <ac:chgData name="Kozel, Lukas" userId="5faef357-946f-4c0e-bd5d-396a2e3cc0bf" providerId="ADAL" clId="{F164BCFC-AAD5-42FC-89A7-19D3037A56EB}" dt="2024-05-01T17:06:07.648" v="7856"/>
          <ac:grpSpMkLst>
            <pc:docMk/>
            <pc:sldMk cId="4133430615" sldId="578"/>
            <ac:grpSpMk id="14" creationId="{EE1F66BB-FDFE-B769-31BB-1772D82AEBEC}"/>
          </ac:grpSpMkLst>
        </pc:grpChg>
        <pc:graphicFrameChg chg="add mod ord modVis replST">
          <ac:chgData name="Kozel, Lukas" userId="5faef357-946f-4c0e-bd5d-396a2e3cc0bf" providerId="ADAL" clId="{F164BCFC-AAD5-42FC-89A7-19D3037A56EB}" dt="2024-05-01T17:05:51.269" v="7849"/>
          <ac:graphicFrameMkLst>
            <pc:docMk/>
            <pc:sldMk cId="4133430615" sldId="578"/>
            <ac:graphicFrameMk id="13" creationId="{2E2B1605-6F76-3BB1-A150-5395898391AE}"/>
          </ac:graphicFrameMkLst>
        </pc:graphicFrameChg>
        <pc:picChg chg="add mod ord">
          <ac:chgData name="Kozel, Lukas" userId="5faef357-946f-4c0e-bd5d-396a2e3cc0bf" providerId="ADAL" clId="{F164BCFC-AAD5-42FC-89A7-19D3037A56EB}" dt="2024-05-01T17:05:51.230" v="7828"/>
          <ac:picMkLst>
            <pc:docMk/>
            <pc:sldMk cId="4133430615" sldId="578"/>
            <ac:picMk id="4" creationId="{E0040220-D15F-3EAC-F14A-42E0AC54EBC5}"/>
          </ac:picMkLst>
        </pc:picChg>
        <pc:picChg chg="add mod ord">
          <ac:chgData name="Kozel, Lukas" userId="5faef357-946f-4c0e-bd5d-396a2e3cc0bf" providerId="ADAL" clId="{F164BCFC-AAD5-42FC-89A7-19D3037A56EB}" dt="2024-05-01T17:05:51.228" v="7824"/>
          <ac:picMkLst>
            <pc:docMk/>
            <pc:sldMk cId="4133430615" sldId="578"/>
            <ac:picMk id="12" creationId="{0242EC23-77B2-134C-EF0A-4E9B828F3FD7}"/>
          </ac:picMkLst>
        </pc:picChg>
        <pc:picChg chg="add del mod">
          <ac:chgData name="Kozel, Lukas" userId="5faef357-946f-4c0e-bd5d-396a2e3cc0bf" providerId="ADAL" clId="{F164BCFC-AAD5-42FC-89A7-19D3037A56EB}" dt="2024-05-01T17:10:01.034" v="8052" actId="478"/>
          <ac:picMkLst>
            <pc:docMk/>
            <pc:sldMk cId="4133430615" sldId="578"/>
            <ac:picMk id="23" creationId="{A7399570-B945-0AA9-92C0-87FB87570CD9}"/>
          </ac:picMkLst>
        </pc:picChg>
      </pc:sldChg>
      <pc:sldChg chg="addSp delSp modSp add mod">
        <pc:chgData name="Kozel, Lukas" userId="5faef357-946f-4c0e-bd5d-396a2e3cc0bf" providerId="ADAL" clId="{F164BCFC-AAD5-42FC-89A7-19D3037A56EB}" dt="2024-05-01T17:14:44.327" v="8235" actId="14100"/>
        <pc:sldMkLst>
          <pc:docMk/>
          <pc:sldMk cId="2680014909" sldId="579"/>
        </pc:sldMkLst>
        <pc:spChg chg="del mod ord">
          <ac:chgData name="Kozel, Lukas" userId="5faef357-946f-4c0e-bd5d-396a2e3cc0bf" providerId="ADAL" clId="{F164BCFC-AAD5-42FC-89A7-19D3037A56EB}" dt="2024-05-01T17:10:41.533" v="8085" actId="478"/>
          <ac:spMkLst>
            <pc:docMk/>
            <pc:sldMk cId="2680014909" sldId="579"/>
            <ac:spMk id="2" creationId="{CF46A53F-FBB8-3E77-0466-4EB638EFC8DB}"/>
          </ac:spMkLst>
        </pc:spChg>
        <pc:spChg chg="add mod ord">
          <ac:chgData name="Kozel, Lukas" userId="5faef357-946f-4c0e-bd5d-396a2e3cc0bf" providerId="ADAL" clId="{F164BCFC-AAD5-42FC-89A7-19D3037A56EB}" dt="2024-05-01T17:10:37.855" v="8062"/>
          <ac:spMkLst>
            <pc:docMk/>
            <pc:sldMk cId="2680014909" sldId="579"/>
            <ac:spMk id="3" creationId="{8EAD8757-C744-96A1-E62B-0D476B46ED9B}"/>
          </ac:spMkLst>
        </pc:spChg>
        <pc:spChg chg="add mod">
          <ac:chgData name="Kozel, Lukas" userId="5faef357-946f-4c0e-bd5d-396a2e3cc0bf" providerId="ADAL" clId="{F164BCFC-AAD5-42FC-89A7-19D3037A56EB}" dt="2024-05-01T17:11:53.459" v="8113" actId="207"/>
          <ac:spMkLst>
            <pc:docMk/>
            <pc:sldMk cId="2680014909" sldId="579"/>
            <ac:spMk id="6" creationId="{D95267B2-93D3-CFD6-4F71-4B054970BA5E}"/>
          </ac:spMkLst>
        </pc:spChg>
        <pc:spChg chg="add mod">
          <ac:chgData name="Kozel, Lukas" userId="5faef357-946f-4c0e-bd5d-396a2e3cc0bf" providerId="ADAL" clId="{F164BCFC-AAD5-42FC-89A7-19D3037A56EB}" dt="2024-05-01T17:12:05.988" v="8115" actId="207"/>
          <ac:spMkLst>
            <pc:docMk/>
            <pc:sldMk cId="2680014909" sldId="579"/>
            <ac:spMk id="7" creationId="{EA489FCC-3436-0C05-0387-090CBB21F2E1}"/>
          </ac:spMkLst>
        </pc:spChg>
        <pc:spChg chg="add mod">
          <ac:chgData name="Kozel, Lukas" userId="5faef357-946f-4c0e-bd5d-396a2e3cc0bf" providerId="ADAL" clId="{F164BCFC-AAD5-42FC-89A7-19D3037A56EB}" dt="2024-05-01T17:11:53.459" v="8113" actId="207"/>
          <ac:spMkLst>
            <pc:docMk/>
            <pc:sldMk cId="2680014909" sldId="579"/>
            <ac:spMk id="8" creationId="{168B7E7B-05CC-32E3-BA90-F6206B5C205F}"/>
          </ac:spMkLst>
        </pc:spChg>
        <pc:spChg chg="mod ord">
          <ac:chgData name="Kozel, Lukas" userId="5faef357-946f-4c0e-bd5d-396a2e3cc0bf" providerId="ADAL" clId="{F164BCFC-AAD5-42FC-89A7-19D3037A56EB}" dt="2024-05-01T17:10:44.847" v="8086" actId="207"/>
          <ac:spMkLst>
            <pc:docMk/>
            <pc:sldMk cId="2680014909" sldId="579"/>
            <ac:spMk id="11" creationId="{05387C7F-59BC-41E2-303D-591270A0C50D}"/>
          </ac:spMkLst>
        </pc:spChg>
        <pc:spChg chg="del mod ord">
          <ac:chgData name="Kozel, Lukas" userId="5faef357-946f-4c0e-bd5d-396a2e3cc0bf" providerId="ADAL" clId="{F164BCFC-AAD5-42FC-89A7-19D3037A56EB}" dt="2024-05-01T17:11:47.791" v="8111" actId="478"/>
          <ac:spMkLst>
            <pc:docMk/>
            <pc:sldMk cId="2680014909" sldId="579"/>
            <ac:spMk id="19" creationId="{D16EF589-D692-1E55-BD00-301E8EC567F9}"/>
          </ac:spMkLst>
        </pc:spChg>
        <pc:spChg chg="mod ord">
          <ac:chgData name="Kozel, Lukas" userId="5faef357-946f-4c0e-bd5d-396a2e3cc0bf" providerId="ADAL" clId="{F164BCFC-AAD5-42FC-89A7-19D3037A56EB}" dt="2024-05-01T17:10:44.847" v="8086" actId="207"/>
          <ac:spMkLst>
            <pc:docMk/>
            <pc:sldMk cId="2680014909" sldId="579"/>
            <ac:spMk id="24" creationId="{31988699-244F-B9C4-013E-5C8CF2E232DD}"/>
          </ac:spMkLst>
        </pc:spChg>
        <pc:spChg chg="mod ord">
          <ac:chgData name="Kozel, Lukas" userId="5faef357-946f-4c0e-bd5d-396a2e3cc0bf" providerId="ADAL" clId="{F164BCFC-AAD5-42FC-89A7-19D3037A56EB}" dt="2024-05-01T17:14:44.327" v="8235" actId="14100"/>
          <ac:spMkLst>
            <pc:docMk/>
            <pc:sldMk cId="2680014909" sldId="579"/>
            <ac:spMk id="25" creationId="{6E19AD25-0F36-9394-1AC5-B08551191E19}"/>
          </ac:spMkLst>
        </pc:spChg>
        <pc:grpChg chg="mod ord">
          <ac:chgData name="Kozel, Lukas" userId="5faef357-946f-4c0e-bd5d-396a2e3cc0bf" providerId="ADAL" clId="{F164BCFC-AAD5-42FC-89A7-19D3037A56EB}" dt="2024-05-01T17:10:37.863" v="8074"/>
          <ac:grpSpMkLst>
            <pc:docMk/>
            <pc:sldMk cId="2680014909" sldId="579"/>
            <ac:grpSpMk id="14" creationId="{EE1F66BB-FDFE-B769-31BB-1772D82AEBEC}"/>
          </ac:grpSpMkLst>
        </pc:grpChg>
        <pc:graphicFrameChg chg="mod">
          <ac:chgData name="Kozel, Lukas" userId="5faef357-946f-4c0e-bd5d-396a2e3cc0bf" providerId="ADAL" clId="{F164BCFC-AAD5-42FC-89A7-19D3037A56EB}" dt="2024-05-01T17:10:37.871" v="8084"/>
          <ac:graphicFrameMkLst>
            <pc:docMk/>
            <pc:sldMk cId="2680014909" sldId="579"/>
            <ac:graphicFrameMk id="13" creationId="{2E2B1605-6F76-3BB1-A150-5395898391AE}"/>
          </ac:graphicFrameMkLst>
        </pc:graphicFrameChg>
        <pc:picChg chg="del mod ord">
          <ac:chgData name="Kozel, Lukas" userId="5faef357-946f-4c0e-bd5d-396a2e3cc0bf" providerId="ADAL" clId="{F164BCFC-AAD5-42FC-89A7-19D3037A56EB}" dt="2024-05-01T17:10:41.533" v="8085" actId="478"/>
          <ac:picMkLst>
            <pc:docMk/>
            <pc:sldMk cId="2680014909" sldId="579"/>
            <ac:picMk id="4" creationId="{E0040220-D15F-3EAC-F14A-42E0AC54EBC5}"/>
          </ac:picMkLst>
        </pc:picChg>
        <pc:picChg chg="add mod ord">
          <ac:chgData name="Kozel, Lukas" userId="5faef357-946f-4c0e-bd5d-396a2e3cc0bf" providerId="ADAL" clId="{F164BCFC-AAD5-42FC-89A7-19D3037A56EB}" dt="2024-05-01T17:10:37.857" v="8064"/>
          <ac:picMkLst>
            <pc:docMk/>
            <pc:sldMk cId="2680014909" sldId="579"/>
            <ac:picMk id="5" creationId="{4A6CD9FE-08EF-E9D0-D481-0EC5A480A7A2}"/>
          </ac:picMkLst>
        </pc:picChg>
        <pc:picChg chg="mod ord">
          <ac:chgData name="Kozel, Lukas" userId="5faef357-946f-4c0e-bd5d-396a2e3cc0bf" providerId="ADAL" clId="{F164BCFC-AAD5-42FC-89A7-19D3037A56EB}" dt="2024-05-01T17:10:37.860" v="8068"/>
          <ac:picMkLst>
            <pc:docMk/>
            <pc:sldMk cId="2680014909" sldId="579"/>
            <ac:picMk id="12" creationId="{0242EC23-77B2-134C-EF0A-4E9B828F3FD7}"/>
          </ac:picMkLst>
        </pc:picChg>
      </pc:sldChg>
      <pc:sldChg chg="new del">
        <pc:chgData name="Kozel, Lukas" userId="5faef357-946f-4c0e-bd5d-396a2e3cc0bf" providerId="ADAL" clId="{F164BCFC-AAD5-42FC-89A7-19D3037A56EB}" dt="2024-05-01T17:22:45.255" v="8398" actId="680"/>
        <pc:sldMkLst>
          <pc:docMk/>
          <pc:sldMk cId="169551448" sldId="580"/>
        </pc:sldMkLst>
      </pc:sldChg>
      <pc:sldChg chg="new del">
        <pc:chgData name="Kozel, Lukas" userId="5faef357-946f-4c0e-bd5d-396a2e3cc0bf" providerId="ADAL" clId="{F164BCFC-AAD5-42FC-89A7-19D3037A56EB}" dt="2024-05-01T17:24:19.005" v="8408" actId="47"/>
        <pc:sldMkLst>
          <pc:docMk/>
          <pc:sldMk cId="2041860218" sldId="580"/>
        </pc:sldMkLst>
      </pc:sldChg>
      <pc:sldChg chg="addSp modSp new">
        <pc:chgData name="Kozel, Lukas" userId="5faef357-946f-4c0e-bd5d-396a2e3cc0bf" providerId="ADAL" clId="{F164BCFC-AAD5-42FC-89A7-19D3037A56EB}" dt="2024-05-01T17:24:26.823" v="8410"/>
        <pc:sldMkLst>
          <pc:docMk/>
          <pc:sldMk cId="3462117433" sldId="580"/>
        </pc:sldMkLst>
        <pc:spChg chg="mod">
          <ac:chgData name="Kozel, Lukas" userId="5faef357-946f-4c0e-bd5d-396a2e3cc0bf" providerId="ADAL" clId="{F164BCFC-AAD5-42FC-89A7-19D3037A56EB}" dt="2024-05-01T17:24:26.823" v="8410"/>
          <ac:spMkLst>
            <pc:docMk/>
            <pc:sldMk cId="3462117433" sldId="580"/>
            <ac:spMk id="11" creationId="{5C78B7F6-9C19-F024-47A8-ED5B352612E4}"/>
          </ac:spMkLst>
        </pc:spChg>
        <pc:spChg chg="mod">
          <ac:chgData name="Kozel, Lukas" userId="5faef357-946f-4c0e-bd5d-396a2e3cc0bf" providerId="ADAL" clId="{F164BCFC-AAD5-42FC-89A7-19D3037A56EB}" dt="2024-05-01T17:24:26.823" v="8410"/>
          <ac:spMkLst>
            <pc:docMk/>
            <pc:sldMk cId="3462117433" sldId="580"/>
            <ac:spMk id="12" creationId="{13BABA96-9032-9D50-AD62-BDF8A08CB8EA}"/>
          </ac:spMkLst>
        </pc:spChg>
        <pc:spChg chg="mod">
          <ac:chgData name="Kozel, Lukas" userId="5faef357-946f-4c0e-bd5d-396a2e3cc0bf" providerId="ADAL" clId="{F164BCFC-AAD5-42FC-89A7-19D3037A56EB}" dt="2024-05-01T17:24:26.823" v="8410"/>
          <ac:spMkLst>
            <pc:docMk/>
            <pc:sldMk cId="3462117433" sldId="580"/>
            <ac:spMk id="13" creationId="{ECA0CE20-5AD2-CD29-A20F-E851BBAF29C2}"/>
          </ac:spMkLst>
        </pc:spChg>
        <pc:spChg chg="mod">
          <ac:chgData name="Kozel, Lukas" userId="5faef357-946f-4c0e-bd5d-396a2e3cc0bf" providerId="ADAL" clId="{F164BCFC-AAD5-42FC-89A7-19D3037A56EB}" dt="2024-05-01T17:24:26.823" v="8410"/>
          <ac:spMkLst>
            <pc:docMk/>
            <pc:sldMk cId="3462117433" sldId="580"/>
            <ac:spMk id="14" creationId="{E75D6AA2-32BA-5623-C774-A659D16C55D2}"/>
          </ac:spMkLst>
        </pc:spChg>
        <pc:grpChg chg="add mod">
          <ac:chgData name="Kozel, Lukas" userId="5faef357-946f-4c0e-bd5d-396a2e3cc0bf" providerId="ADAL" clId="{F164BCFC-AAD5-42FC-89A7-19D3037A56EB}" dt="2024-05-01T17:24:26.823" v="8410"/>
          <ac:grpSpMkLst>
            <pc:docMk/>
            <pc:sldMk cId="3462117433" sldId="580"/>
            <ac:grpSpMk id="10" creationId="{C26927BF-B349-04DD-D5F3-9574442417E6}"/>
          </ac:grpSpMkLst>
        </pc:grpChg>
      </pc:sldChg>
      <pc:sldChg chg="addSp modSp new">
        <pc:chgData name="Kozel, Lukas" userId="5faef357-946f-4c0e-bd5d-396a2e3cc0bf" providerId="ADAL" clId="{F164BCFC-AAD5-42FC-89A7-19D3037A56EB}" dt="2024-05-01T17:25:54.544" v="8456"/>
        <pc:sldMkLst>
          <pc:docMk/>
          <pc:sldMk cId="1812327007" sldId="581"/>
        </pc:sldMkLst>
        <pc:spChg chg="mod">
          <ac:chgData name="Kozel, Lukas" userId="5faef357-946f-4c0e-bd5d-396a2e3cc0bf" providerId="ADAL" clId="{F164BCFC-AAD5-42FC-89A7-19D3037A56EB}" dt="2024-05-01T17:25:54.544" v="8456"/>
          <ac:spMkLst>
            <pc:docMk/>
            <pc:sldMk cId="1812327007" sldId="581"/>
            <ac:spMk id="12" creationId="{A7DDE3C3-3641-AE7E-F5B7-15E2B8EDF21A}"/>
          </ac:spMkLst>
        </pc:spChg>
        <pc:spChg chg="mod">
          <ac:chgData name="Kozel, Lukas" userId="5faef357-946f-4c0e-bd5d-396a2e3cc0bf" providerId="ADAL" clId="{F164BCFC-AAD5-42FC-89A7-19D3037A56EB}" dt="2024-05-01T17:25:54.544" v="8456"/>
          <ac:spMkLst>
            <pc:docMk/>
            <pc:sldMk cId="1812327007" sldId="581"/>
            <ac:spMk id="13" creationId="{6C50631A-D63D-D292-7633-A9CF20A32226}"/>
          </ac:spMkLst>
        </pc:spChg>
        <pc:spChg chg="mod">
          <ac:chgData name="Kozel, Lukas" userId="5faef357-946f-4c0e-bd5d-396a2e3cc0bf" providerId="ADAL" clId="{F164BCFC-AAD5-42FC-89A7-19D3037A56EB}" dt="2024-05-01T17:25:54.544" v="8456"/>
          <ac:spMkLst>
            <pc:docMk/>
            <pc:sldMk cId="1812327007" sldId="581"/>
            <ac:spMk id="14" creationId="{EC0528B8-FE27-1F86-DE52-5D2589F955D7}"/>
          </ac:spMkLst>
        </pc:spChg>
        <pc:spChg chg="mod">
          <ac:chgData name="Kozel, Lukas" userId="5faef357-946f-4c0e-bd5d-396a2e3cc0bf" providerId="ADAL" clId="{F164BCFC-AAD5-42FC-89A7-19D3037A56EB}" dt="2024-05-01T17:25:54.544" v="8456"/>
          <ac:spMkLst>
            <pc:docMk/>
            <pc:sldMk cId="1812327007" sldId="581"/>
            <ac:spMk id="15" creationId="{2FFE3FB5-5B60-6D8F-ED06-686B723C113B}"/>
          </ac:spMkLst>
        </pc:spChg>
        <pc:grpChg chg="add mod">
          <ac:chgData name="Kozel, Lukas" userId="5faef357-946f-4c0e-bd5d-396a2e3cc0bf" providerId="ADAL" clId="{F164BCFC-AAD5-42FC-89A7-19D3037A56EB}" dt="2024-05-01T17:25:54.544" v="8456"/>
          <ac:grpSpMkLst>
            <pc:docMk/>
            <pc:sldMk cId="1812327007" sldId="581"/>
            <ac:grpSpMk id="11" creationId="{9CD792E9-3199-56BD-A442-D83DB63CDDCB}"/>
          </ac:grpSpMkLst>
        </pc:grpChg>
      </pc:sldChg>
      <pc:sldMasterChg chg="modSldLayout">
        <pc:chgData name="Kozel, Lukas" userId="5faef357-946f-4c0e-bd5d-396a2e3cc0bf" providerId="ADAL" clId="{F164BCFC-AAD5-42FC-89A7-19D3037A56EB}" dt="2024-04-30T11:20:35.538" v="2880"/>
        <pc:sldMasterMkLst>
          <pc:docMk/>
          <pc:sldMasterMk cId="2551671836" sldId="2147483781"/>
        </pc:sldMasterMkLst>
        <pc:sldLayoutChg chg="modSp mod">
          <pc:chgData name="Kozel, Lukas" userId="5faef357-946f-4c0e-bd5d-396a2e3cc0bf" providerId="ADAL" clId="{F164BCFC-AAD5-42FC-89A7-19D3037A56EB}" dt="2024-04-30T11:20:35.538" v="2880"/>
          <pc:sldLayoutMkLst>
            <pc:docMk/>
            <pc:sldMasterMk cId="2551671836" sldId="2147483781"/>
            <pc:sldLayoutMk cId="1627750645" sldId="2147483786"/>
          </pc:sldLayoutMkLst>
          <pc:spChg chg="mod">
            <ac:chgData name="Kozel, Lukas" userId="5faef357-946f-4c0e-bd5d-396a2e3cc0bf" providerId="ADAL" clId="{F164BCFC-AAD5-42FC-89A7-19D3037A56EB}" dt="2024-04-30T11:20:35.538" v="2880"/>
            <ac:spMkLst>
              <pc:docMk/>
              <pc:sldMasterMk cId="2551671836" sldId="2147483781"/>
              <pc:sldLayoutMk cId="1627750645" sldId="2147483786"/>
              <ac:spMk id="7" creationId="{E5AE7165-E4C7-174A-C941-031BCC9F304B}"/>
            </ac:spMkLst>
          </pc:spChg>
        </pc:sldLayoutChg>
      </pc:sldMasterChg>
      <pc:sldMasterChg chg="addSldLayout delSldLayout modSldLayout sldLayoutOrd">
        <pc:chgData name="Kozel, Lukas" userId="5faef357-946f-4c0e-bd5d-396a2e3cc0bf" providerId="ADAL" clId="{F164BCFC-AAD5-42FC-89A7-19D3037A56EB}" dt="2024-04-30T11:11:23.778" v="2260" actId="47"/>
        <pc:sldMasterMkLst>
          <pc:docMk/>
          <pc:sldMasterMk cId="125628189" sldId="2147483798"/>
        </pc:sldMasterMkLst>
        <pc:sldLayoutChg chg="add mod replId modTransition">
          <pc:chgData name="Kozel, Lukas" userId="5faef357-946f-4c0e-bd5d-396a2e3cc0bf" providerId="ADAL" clId="{F164BCFC-AAD5-42FC-89A7-19D3037A56EB}" dt="2024-04-29T16:37:35.193" v="165" actId="2890"/>
          <pc:sldLayoutMkLst>
            <pc:docMk/>
            <pc:sldMasterMk cId="2950528099" sldId="2147483806"/>
            <pc:sldLayoutMk cId="3793346714" sldId="2147483809"/>
          </pc:sldLayoutMkLst>
        </pc:sldLayoutChg>
        <pc:sldLayoutChg chg="del">
          <pc:chgData name="Kozel, Lukas" userId="5faef357-946f-4c0e-bd5d-396a2e3cc0bf" providerId="ADAL" clId="{F164BCFC-AAD5-42FC-89A7-19D3037A56EB}" dt="2024-04-30T11:11:23.778" v="2260" actId="47"/>
          <pc:sldLayoutMkLst>
            <pc:docMk/>
            <pc:sldMasterMk cId="125628189" sldId="2147483798"/>
            <pc:sldLayoutMk cId="582921027" sldId="2147483815"/>
          </pc:sldLayoutMkLst>
        </pc:sldLayoutChg>
      </pc:sldMasterChg>
      <pc:sldMasterChg chg="delSldLayout">
        <pc:chgData name="Kozel, Lukas" userId="5faef357-946f-4c0e-bd5d-396a2e3cc0bf" providerId="ADAL" clId="{F164BCFC-AAD5-42FC-89A7-19D3037A56EB}" dt="2024-04-29T16:32:48.449" v="24" actId="2696"/>
        <pc:sldMasterMkLst>
          <pc:docMk/>
          <pc:sldMasterMk cId="1244534734" sldId="2147483806"/>
        </pc:sldMasterMkLst>
        <pc:sldLayoutChg chg="del">
          <pc:chgData name="Kozel, Lukas" userId="5faef357-946f-4c0e-bd5d-396a2e3cc0bf" providerId="ADAL" clId="{F164BCFC-AAD5-42FC-89A7-19D3037A56EB}" dt="2024-04-29T16:32:48.332" v="19" actId="2696"/>
          <pc:sldLayoutMkLst>
            <pc:docMk/>
            <pc:sldMasterMk cId="1244534734" sldId="2147483806"/>
            <pc:sldLayoutMk cId="2552923720" sldId="2147483808"/>
          </pc:sldLayoutMkLst>
        </pc:sldLayoutChg>
        <pc:sldLayoutChg chg="del">
          <pc:chgData name="Kozel, Lukas" userId="5faef357-946f-4c0e-bd5d-396a2e3cc0bf" providerId="ADAL" clId="{F164BCFC-AAD5-42FC-89A7-19D3037A56EB}" dt="2024-04-29T16:32:48.353" v="20" actId="2696"/>
          <pc:sldLayoutMkLst>
            <pc:docMk/>
            <pc:sldMasterMk cId="1244534734" sldId="2147483806"/>
            <pc:sldLayoutMk cId="814588031" sldId="2147483809"/>
          </pc:sldLayoutMkLst>
        </pc:sldLayoutChg>
        <pc:sldLayoutChg chg="del">
          <pc:chgData name="Kozel, Lukas" userId="5faef357-946f-4c0e-bd5d-396a2e3cc0bf" providerId="ADAL" clId="{F164BCFC-AAD5-42FC-89A7-19D3037A56EB}" dt="2024-04-29T16:32:48.375" v="21" actId="2696"/>
          <pc:sldLayoutMkLst>
            <pc:docMk/>
            <pc:sldMasterMk cId="1244534734" sldId="2147483806"/>
            <pc:sldLayoutMk cId="2113813747" sldId="2147483810"/>
          </pc:sldLayoutMkLst>
        </pc:sldLayoutChg>
        <pc:sldLayoutChg chg="del">
          <pc:chgData name="Kozel, Lukas" userId="5faef357-946f-4c0e-bd5d-396a2e3cc0bf" providerId="ADAL" clId="{F164BCFC-AAD5-42FC-89A7-19D3037A56EB}" dt="2024-04-29T16:32:48.396" v="22" actId="2696"/>
          <pc:sldLayoutMkLst>
            <pc:docMk/>
            <pc:sldMasterMk cId="1244534734" sldId="2147483806"/>
            <pc:sldLayoutMk cId="2587739233" sldId="2147483811"/>
          </pc:sldLayoutMkLst>
        </pc:sldLayoutChg>
        <pc:sldLayoutChg chg="del">
          <pc:chgData name="Kozel, Lukas" userId="5faef357-946f-4c0e-bd5d-396a2e3cc0bf" providerId="ADAL" clId="{F164BCFC-AAD5-42FC-89A7-19D3037A56EB}" dt="2024-04-29T16:32:48.422" v="23" actId="2696"/>
          <pc:sldLayoutMkLst>
            <pc:docMk/>
            <pc:sldMasterMk cId="1244534734" sldId="2147483806"/>
            <pc:sldLayoutMk cId="2699794430" sldId="2147483812"/>
          </pc:sldLayoutMkLst>
        </pc:sldLayoutChg>
        <pc:sldLayoutChg chg="del">
          <pc:chgData name="Kozel, Lukas" userId="5faef357-946f-4c0e-bd5d-396a2e3cc0bf" providerId="ADAL" clId="{F164BCFC-AAD5-42FC-89A7-19D3037A56EB}" dt="2024-04-29T16:32:48.449" v="24" actId="2696"/>
          <pc:sldLayoutMkLst>
            <pc:docMk/>
            <pc:sldMasterMk cId="1244534734" sldId="2147483806"/>
            <pc:sldLayoutMk cId="1771561012" sldId="2147483813"/>
          </pc:sldLayoutMkLst>
        </pc:sldLayoutChg>
      </pc:sldMasterChg>
      <pc:sldMasterChg chg="mod addSldLayout delSldLayout modSldLayout sldLayoutOrd">
        <pc:chgData name="Kozel, Lukas" userId="5faef357-946f-4c0e-bd5d-396a2e3cc0bf" providerId="ADAL" clId="{F164BCFC-AAD5-42FC-89A7-19D3037A56EB}" dt="2024-05-01T16:00:31.255" v="6321" actId="20578"/>
        <pc:sldMasterMkLst>
          <pc:docMk/>
          <pc:sldMasterMk cId="2950528099" sldId="2147483806"/>
        </pc:sldMasterMkLst>
        <pc:sldLayoutChg chg="del">
          <pc:chgData name="Kozel, Lukas" userId="5faef357-946f-4c0e-bd5d-396a2e3cc0bf" providerId="ADAL" clId="{F164BCFC-AAD5-42FC-89A7-19D3037A56EB}" dt="2024-04-29T16:33:20.565" v="25" actId="2696"/>
          <pc:sldLayoutMkLst>
            <pc:docMk/>
            <pc:sldMasterMk cId="2950528099" sldId="2147483806"/>
            <pc:sldLayoutMk cId="2359613632" sldId="2147483808"/>
          </pc:sldLayoutMkLst>
        </pc:sldLayoutChg>
        <pc:sldLayoutChg chg="del">
          <pc:chgData name="Kozel, Lukas" userId="5faef357-946f-4c0e-bd5d-396a2e3cc0bf" providerId="ADAL" clId="{F164BCFC-AAD5-42FC-89A7-19D3037A56EB}" dt="2024-04-29T16:38:53.413" v="364" actId="47"/>
          <pc:sldLayoutMkLst>
            <pc:docMk/>
            <pc:sldMasterMk cId="2950528099" sldId="2147483806"/>
            <pc:sldLayoutMk cId="2595480125" sldId="2147483808"/>
          </pc:sldLayoutMkLst>
        </pc:sldLayoutChg>
        <pc:sldLayoutChg chg="addSp delSp modSp mod ord">
          <pc:chgData name="Kozel, Lukas" userId="5faef357-946f-4c0e-bd5d-396a2e3cc0bf" providerId="ADAL" clId="{F164BCFC-AAD5-42FC-89A7-19D3037A56EB}" dt="2024-04-30T11:33:36.391" v="3102" actId="20577"/>
          <pc:sldLayoutMkLst>
            <pc:docMk/>
            <pc:sldMasterMk cId="2950528099" sldId="2147483806"/>
            <pc:sldLayoutMk cId="3793346714" sldId="2147483809"/>
          </pc:sldLayoutMkLst>
          <pc:spChg chg="mod ord">
            <ac:chgData name="Kozel, Lukas" userId="5faef357-946f-4c0e-bd5d-396a2e3cc0bf" providerId="ADAL" clId="{F164BCFC-AAD5-42FC-89A7-19D3037A56EB}" dt="2024-04-30T11:18:43.588" v="2776"/>
            <ac:spMkLst>
              <pc:docMk/>
              <pc:sldMasterMk cId="2950528099" sldId="2147483806"/>
              <pc:sldLayoutMk cId="3793346714" sldId="2147483809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F164BCFC-AAD5-42FC-89A7-19D3037A56EB}" dt="2024-04-30T11:18:43.588" v="2770"/>
            <ac:spMkLst>
              <pc:docMk/>
              <pc:sldMasterMk cId="2950528099" sldId="2147483806"/>
              <pc:sldLayoutMk cId="3793346714" sldId="2147483809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4-30T11:18:43.588" v="2774"/>
            <ac:spMkLst>
              <pc:docMk/>
              <pc:sldMasterMk cId="2950528099" sldId="2147483806"/>
              <pc:sldLayoutMk cId="3793346714" sldId="2147483809"/>
              <ac:spMk id="4" creationId="{179F17A9-19D3-2552-4F38-A7799F1B381F}"/>
            </ac:spMkLst>
          </pc:spChg>
          <pc:spChg chg="add del mod">
            <ac:chgData name="Kozel, Lukas" userId="5faef357-946f-4c0e-bd5d-396a2e3cc0bf" providerId="ADAL" clId="{F164BCFC-AAD5-42FC-89A7-19D3037A56EB}" dt="2024-04-29T16:44:56.769" v="531" actId="478"/>
            <ac:spMkLst>
              <pc:docMk/>
              <pc:sldMasterMk cId="2950528099" sldId="2147483806"/>
              <pc:sldLayoutMk cId="3793346714" sldId="2147483809"/>
              <ac:spMk id="5" creationId="{6EB2B12F-46FC-70CA-B58D-AF64695BFB74}"/>
            </ac:spMkLst>
          </pc:spChg>
          <pc:spChg chg="del">
            <ac:chgData name="Kozel, Lukas" userId="5faef357-946f-4c0e-bd5d-396a2e3cc0bf" providerId="ADAL" clId="{F164BCFC-AAD5-42FC-89A7-19D3037A56EB}" dt="2024-04-29T16:37:46.185" v="169" actId="478"/>
            <ac:spMkLst>
              <pc:docMk/>
              <pc:sldMasterMk cId="2950528099" sldId="2147483806"/>
              <pc:sldLayoutMk cId="3793346714" sldId="2147483809"/>
              <ac:spMk id="7" creationId="{B8C7C7DB-CE90-39EE-C317-44F518F9C4D5}"/>
            </ac:spMkLst>
          </pc:spChg>
          <pc:spChg chg="add del mod">
            <ac:chgData name="Kozel, Lukas" userId="5faef357-946f-4c0e-bd5d-396a2e3cc0bf" providerId="ADAL" clId="{F164BCFC-AAD5-42FC-89A7-19D3037A56EB}" dt="2024-04-29T16:44:56.769" v="531" actId="478"/>
            <ac:spMkLst>
              <pc:docMk/>
              <pc:sldMasterMk cId="2950528099" sldId="2147483806"/>
              <pc:sldLayoutMk cId="3793346714" sldId="2147483809"/>
              <ac:spMk id="8" creationId="{2C34BFBF-6006-6C51-D59E-D8BEA053C114}"/>
            </ac:spMkLst>
          </pc:spChg>
          <pc:spChg chg="add del mod">
            <ac:chgData name="Kozel, Lukas" userId="5faef357-946f-4c0e-bd5d-396a2e3cc0bf" providerId="ADAL" clId="{F164BCFC-AAD5-42FC-89A7-19D3037A56EB}" dt="2024-04-29T16:44:56.769" v="531" actId="478"/>
            <ac:spMkLst>
              <pc:docMk/>
              <pc:sldMasterMk cId="2950528099" sldId="2147483806"/>
              <pc:sldLayoutMk cId="3793346714" sldId="2147483809"/>
              <ac:spMk id="9" creationId="{0015DA4D-0EC8-EC9C-1D5A-F7C0A0B08244}"/>
            </ac:spMkLst>
          </pc:spChg>
          <pc:spChg chg="add del mod">
            <ac:chgData name="Kozel, Lukas" userId="5faef357-946f-4c0e-bd5d-396a2e3cc0bf" providerId="ADAL" clId="{F164BCFC-AAD5-42FC-89A7-19D3037A56EB}" dt="2024-04-29T16:44:56.769" v="531" actId="478"/>
            <ac:spMkLst>
              <pc:docMk/>
              <pc:sldMasterMk cId="2950528099" sldId="2147483806"/>
              <pc:sldLayoutMk cId="3793346714" sldId="2147483809"/>
              <ac:spMk id="10" creationId="{E2EBDDCB-7DF3-C9F3-E469-3FF1F336823B}"/>
            </ac:spMkLst>
          </pc:spChg>
          <pc:spChg chg="add del mod">
            <ac:chgData name="Kozel, Lukas" userId="5faef357-946f-4c0e-bd5d-396a2e3cc0bf" providerId="ADAL" clId="{F164BCFC-AAD5-42FC-89A7-19D3037A56EB}" dt="2024-04-29T16:42:17.268" v="478" actId="478"/>
            <ac:spMkLst>
              <pc:docMk/>
              <pc:sldMasterMk cId="2950528099" sldId="2147483806"/>
              <pc:sldLayoutMk cId="3793346714" sldId="2147483809"/>
              <ac:spMk id="12" creationId="{E2337E06-AB1C-D199-33F5-7D1C5EF6053D}"/>
            </ac:spMkLst>
          </pc:spChg>
          <pc:spChg chg="add del mod">
            <ac:chgData name="Kozel, Lukas" userId="5faef357-946f-4c0e-bd5d-396a2e3cc0bf" providerId="ADAL" clId="{F164BCFC-AAD5-42FC-89A7-19D3037A56EB}" dt="2024-04-29T16:40:43.789" v="445" actId="478"/>
            <ac:spMkLst>
              <pc:docMk/>
              <pc:sldMasterMk cId="2950528099" sldId="2147483806"/>
              <pc:sldLayoutMk cId="3793346714" sldId="2147483809"/>
              <ac:spMk id="13" creationId="{1BE73420-DF0A-8C07-D6C9-ADFC9CE9C483}"/>
            </ac:spMkLst>
          </pc:spChg>
          <pc:spChg chg="mod ord">
            <ac:chgData name="Kozel, Lukas" userId="5faef357-946f-4c0e-bd5d-396a2e3cc0bf" providerId="ADAL" clId="{F164BCFC-AAD5-42FC-89A7-19D3037A56EB}" dt="2024-04-30T11:18:43.588" v="2772"/>
            <ac:spMkLst>
              <pc:docMk/>
              <pc:sldMasterMk cId="2950528099" sldId="2147483806"/>
              <pc:sldLayoutMk cId="3793346714" sldId="2147483809"/>
              <ac:spMk id="14" creationId="{2D901781-8073-8C1C-7C5F-5E54ED276D45}"/>
            </ac:spMkLst>
          </pc:spChg>
          <pc:spChg chg="add del mod">
            <ac:chgData name="Kozel, Lukas" userId="5faef357-946f-4c0e-bd5d-396a2e3cc0bf" providerId="ADAL" clId="{F164BCFC-AAD5-42FC-89A7-19D3037A56EB}" dt="2024-04-29T16:41:19.678" v="454" actId="478"/>
            <ac:spMkLst>
              <pc:docMk/>
              <pc:sldMasterMk cId="2950528099" sldId="2147483806"/>
              <pc:sldLayoutMk cId="3793346714" sldId="2147483809"/>
              <ac:spMk id="15" creationId="{60460AF0-5BBD-4D8B-664A-5F5AE7547D55}"/>
            </ac:spMkLst>
          </pc:spChg>
          <pc:spChg chg="add del mod">
            <ac:chgData name="Kozel, Lukas" userId="5faef357-946f-4c0e-bd5d-396a2e3cc0bf" providerId="ADAL" clId="{F164BCFC-AAD5-42FC-89A7-19D3037A56EB}" dt="2024-04-29T16:43:07.580" v="487" actId="478"/>
            <ac:spMkLst>
              <pc:docMk/>
              <pc:sldMasterMk cId="2950528099" sldId="2147483806"/>
              <pc:sldLayoutMk cId="3793346714" sldId="2147483809"/>
              <ac:spMk id="16" creationId="{191574DF-66E4-A09A-C173-8781AEEDD930}"/>
            </ac:spMkLst>
          </pc:spChg>
          <pc:spChg chg="add del mod">
            <ac:chgData name="Kozel, Lukas" userId="5faef357-946f-4c0e-bd5d-396a2e3cc0bf" providerId="ADAL" clId="{F164BCFC-AAD5-42FC-89A7-19D3037A56EB}" dt="2024-04-29T16:41:42.314" v="466" actId="478"/>
            <ac:spMkLst>
              <pc:docMk/>
              <pc:sldMasterMk cId="2950528099" sldId="2147483806"/>
              <pc:sldLayoutMk cId="3793346714" sldId="2147483809"/>
              <ac:spMk id="17" creationId="{1601877A-067E-B19C-D0F9-26E050BA3C31}"/>
            </ac:spMkLst>
          </pc:spChg>
          <pc:spChg chg="add del mod">
            <ac:chgData name="Kozel, Lukas" userId="5faef357-946f-4c0e-bd5d-396a2e3cc0bf" providerId="ADAL" clId="{F164BCFC-AAD5-42FC-89A7-19D3037A56EB}" dt="2024-04-29T16:43:07.580" v="487" actId="478"/>
            <ac:spMkLst>
              <pc:docMk/>
              <pc:sldMasterMk cId="2950528099" sldId="2147483806"/>
              <pc:sldLayoutMk cId="3793346714" sldId="2147483809"/>
              <ac:spMk id="18" creationId="{4BD89507-AA83-0A69-FD19-DEB93190B2F2}"/>
            </ac:spMkLst>
          </pc:spChg>
          <pc:spChg chg="add del mod">
            <ac:chgData name="Kozel, Lukas" userId="5faef357-946f-4c0e-bd5d-396a2e3cc0bf" providerId="ADAL" clId="{F164BCFC-AAD5-42FC-89A7-19D3037A56EB}" dt="2024-04-29T16:41:42.314" v="466" actId="478"/>
            <ac:spMkLst>
              <pc:docMk/>
              <pc:sldMasterMk cId="2950528099" sldId="2147483806"/>
              <pc:sldLayoutMk cId="3793346714" sldId="2147483809"/>
              <ac:spMk id="19" creationId="{245CF8D0-D395-7073-4C08-B5E22B713A69}"/>
            </ac:spMkLst>
          </pc:spChg>
          <pc:spChg chg="add del mod">
            <ac:chgData name="Kozel, Lukas" userId="5faef357-946f-4c0e-bd5d-396a2e3cc0bf" providerId="ADAL" clId="{F164BCFC-AAD5-42FC-89A7-19D3037A56EB}" dt="2024-04-29T16:43:07.580" v="487" actId="478"/>
            <ac:spMkLst>
              <pc:docMk/>
              <pc:sldMasterMk cId="2950528099" sldId="2147483806"/>
              <pc:sldLayoutMk cId="3793346714" sldId="2147483809"/>
              <ac:spMk id="20" creationId="{7189088B-CBD2-6A6A-9377-B0642C6FAA76}"/>
            </ac:spMkLst>
          </pc:spChg>
          <pc:spChg chg="add del mod">
            <ac:chgData name="Kozel, Lukas" userId="5faef357-946f-4c0e-bd5d-396a2e3cc0bf" providerId="ADAL" clId="{F164BCFC-AAD5-42FC-89A7-19D3037A56EB}" dt="2024-04-29T16:43:41.480" v="511" actId="478"/>
            <ac:spMkLst>
              <pc:docMk/>
              <pc:sldMasterMk cId="2950528099" sldId="2147483806"/>
              <pc:sldLayoutMk cId="3793346714" sldId="2147483809"/>
              <ac:spMk id="21" creationId="{7659D608-9710-D1CE-2867-869625340111}"/>
            </ac:spMkLst>
          </pc:spChg>
          <pc:spChg chg="add mod ord">
            <ac:chgData name="Kozel, Lukas" userId="5faef357-946f-4c0e-bd5d-396a2e3cc0bf" providerId="ADAL" clId="{F164BCFC-AAD5-42FC-89A7-19D3037A56EB}" dt="2024-04-30T11:33:22.903" v="3085" actId="20577"/>
            <ac:spMkLst>
              <pc:docMk/>
              <pc:sldMasterMk cId="2950528099" sldId="2147483806"/>
              <pc:sldLayoutMk cId="3793346714" sldId="2147483809"/>
              <ac:spMk id="22" creationId="{D0C6E17E-CD15-19A4-C5F1-6591EAE7B9D3}"/>
            </ac:spMkLst>
          </pc:spChg>
          <pc:spChg chg="add del mod ord">
            <ac:chgData name="Kozel, Lukas" userId="5faef357-946f-4c0e-bd5d-396a2e3cc0bf" providerId="ADAL" clId="{F164BCFC-AAD5-42FC-89A7-19D3037A56EB}" dt="2024-04-30T11:13:34.473" v="2331" actId="478"/>
            <ac:spMkLst>
              <pc:docMk/>
              <pc:sldMasterMk cId="2950528099" sldId="2147483806"/>
              <pc:sldLayoutMk cId="3793346714" sldId="2147483809"/>
              <ac:spMk id="23" creationId="{E5CDDBF0-6642-DE54-4BF5-CB16C2093FF3}"/>
            </ac:spMkLst>
          </pc:spChg>
          <pc:spChg chg="add del mod ord">
            <ac:chgData name="Kozel, Lukas" userId="5faef357-946f-4c0e-bd5d-396a2e3cc0bf" providerId="ADAL" clId="{F164BCFC-AAD5-42FC-89A7-19D3037A56EB}" dt="2024-04-30T11:13:34.473" v="2331" actId="478"/>
            <ac:spMkLst>
              <pc:docMk/>
              <pc:sldMasterMk cId="2950528099" sldId="2147483806"/>
              <pc:sldLayoutMk cId="3793346714" sldId="2147483809"/>
              <ac:spMk id="24" creationId="{FE8E4713-0C19-5715-10DB-8BEDB1E2B0C6}"/>
            </ac:spMkLst>
          </pc:spChg>
          <pc:spChg chg="add del mod ord">
            <ac:chgData name="Kozel, Lukas" userId="5faef357-946f-4c0e-bd5d-396a2e3cc0bf" providerId="ADAL" clId="{F164BCFC-AAD5-42FC-89A7-19D3037A56EB}" dt="2024-04-30T11:13:34.473" v="2331" actId="478"/>
            <ac:spMkLst>
              <pc:docMk/>
              <pc:sldMasterMk cId="2950528099" sldId="2147483806"/>
              <pc:sldLayoutMk cId="3793346714" sldId="2147483809"/>
              <ac:spMk id="25" creationId="{00F412F3-FC61-1293-6520-B9F48F2F3933}"/>
            </ac:spMkLst>
          </pc:spChg>
          <pc:spChg chg="add del mod ord">
            <ac:chgData name="Kozel, Lukas" userId="5faef357-946f-4c0e-bd5d-396a2e3cc0bf" providerId="ADAL" clId="{F164BCFC-AAD5-42FC-89A7-19D3037A56EB}" dt="2024-04-30T11:14:35.257" v="2461" actId="478"/>
            <ac:spMkLst>
              <pc:docMk/>
              <pc:sldMasterMk cId="2950528099" sldId="2147483806"/>
              <pc:sldLayoutMk cId="3793346714" sldId="2147483809"/>
              <ac:spMk id="26" creationId="{6BFF9DD1-9DFA-3734-0834-5986D6B35D68}"/>
            </ac:spMkLst>
          </pc:spChg>
          <pc:spChg chg="add del mod">
            <ac:chgData name="Kozel, Lukas" userId="5faef357-946f-4c0e-bd5d-396a2e3cc0bf" providerId="ADAL" clId="{F164BCFC-AAD5-42FC-89A7-19D3037A56EB}" dt="2024-04-29T16:43:54.949" v="518" actId="478"/>
            <ac:spMkLst>
              <pc:docMk/>
              <pc:sldMasterMk cId="2950528099" sldId="2147483806"/>
              <pc:sldLayoutMk cId="3793346714" sldId="2147483809"/>
              <ac:spMk id="27" creationId="{E9D2DCBD-B7BD-6ED9-3D21-13D9B19162BC}"/>
            </ac:spMkLst>
          </pc:spChg>
          <pc:spChg chg="add del mod ord">
            <ac:chgData name="Kozel, Lukas" userId="5faef357-946f-4c0e-bd5d-396a2e3cc0bf" providerId="ADAL" clId="{F164BCFC-AAD5-42FC-89A7-19D3037A56EB}" dt="2024-04-30T11:13:34.473" v="2331" actId="478"/>
            <ac:spMkLst>
              <pc:docMk/>
              <pc:sldMasterMk cId="2950528099" sldId="2147483806"/>
              <pc:sldLayoutMk cId="3793346714" sldId="2147483809"/>
              <ac:spMk id="28" creationId="{1221EBA8-14F6-B429-6107-ABAE9AA6896A}"/>
            </ac:spMkLst>
          </pc:spChg>
          <pc:spChg chg="add del mod">
            <ac:chgData name="Kozel, Lukas" userId="5faef357-946f-4c0e-bd5d-396a2e3cc0bf" providerId="ADAL" clId="{F164BCFC-AAD5-42FC-89A7-19D3037A56EB}" dt="2024-04-29T16:44:04.512" v="521" actId="478"/>
            <ac:spMkLst>
              <pc:docMk/>
              <pc:sldMasterMk cId="2950528099" sldId="2147483806"/>
              <pc:sldLayoutMk cId="3793346714" sldId="2147483809"/>
              <ac:spMk id="29" creationId="{D004BE59-4B7B-E44A-9A24-95D6B1651D65}"/>
            </ac:spMkLst>
          </pc:spChg>
          <pc:spChg chg="add del mod ord">
            <ac:chgData name="Kozel, Lukas" userId="5faef357-946f-4c0e-bd5d-396a2e3cc0bf" providerId="ADAL" clId="{F164BCFC-AAD5-42FC-89A7-19D3037A56EB}" dt="2024-04-30T11:13:34.473" v="2331" actId="478"/>
            <ac:spMkLst>
              <pc:docMk/>
              <pc:sldMasterMk cId="2950528099" sldId="2147483806"/>
              <pc:sldLayoutMk cId="3793346714" sldId="2147483809"/>
              <ac:spMk id="30" creationId="{A4698E49-0C8A-4575-2712-C1808AFCAC14}"/>
            </ac:spMkLst>
          </pc:spChg>
          <pc:spChg chg="add del mod ord">
            <ac:chgData name="Kozel, Lukas" userId="5faef357-946f-4c0e-bd5d-396a2e3cc0bf" providerId="ADAL" clId="{F164BCFC-AAD5-42FC-89A7-19D3037A56EB}" dt="2024-04-30T11:13:34.473" v="2331" actId="478"/>
            <ac:spMkLst>
              <pc:docMk/>
              <pc:sldMasterMk cId="2950528099" sldId="2147483806"/>
              <pc:sldLayoutMk cId="3793346714" sldId="2147483809"/>
              <ac:spMk id="31" creationId="{B7044A02-AF15-BAC8-7A4E-E39D9F72927F}"/>
            </ac:spMkLst>
          </pc:spChg>
          <pc:spChg chg="add del mod">
            <ac:chgData name="Kozel, Lukas" userId="5faef357-946f-4c0e-bd5d-396a2e3cc0bf" providerId="ADAL" clId="{F164BCFC-AAD5-42FC-89A7-19D3037A56EB}" dt="2024-04-29T16:44:54.320" v="530" actId="21"/>
            <ac:spMkLst>
              <pc:docMk/>
              <pc:sldMasterMk cId="2950528099" sldId="2147483806"/>
              <pc:sldLayoutMk cId="3793346714" sldId="2147483809"/>
              <ac:spMk id="32" creationId="{296CFE02-6D9F-B47D-27E9-049F18F90CE8}"/>
            </ac:spMkLst>
          </pc:spChg>
          <pc:spChg chg="add del mod">
            <ac:chgData name="Kozel, Lukas" userId="5faef357-946f-4c0e-bd5d-396a2e3cc0bf" providerId="ADAL" clId="{F164BCFC-AAD5-42FC-89A7-19D3037A56EB}" dt="2024-04-29T16:44:54.320" v="530" actId="21"/>
            <ac:spMkLst>
              <pc:docMk/>
              <pc:sldMasterMk cId="2950528099" sldId="2147483806"/>
              <pc:sldLayoutMk cId="3793346714" sldId="2147483809"/>
              <ac:spMk id="33" creationId="{86C69E0B-8A72-687F-59ED-5B690E0D991B}"/>
            </ac:spMkLst>
          </pc:spChg>
          <pc:spChg chg="add del mod">
            <ac:chgData name="Kozel, Lukas" userId="5faef357-946f-4c0e-bd5d-396a2e3cc0bf" providerId="ADAL" clId="{F164BCFC-AAD5-42FC-89A7-19D3037A56EB}" dt="2024-04-29T16:44:54.320" v="530" actId="21"/>
            <ac:spMkLst>
              <pc:docMk/>
              <pc:sldMasterMk cId="2950528099" sldId="2147483806"/>
              <pc:sldLayoutMk cId="3793346714" sldId="2147483809"/>
              <ac:spMk id="34" creationId="{F368C0E7-52B0-9B9D-0856-DE39E70975D1}"/>
            </ac:spMkLst>
          </pc:spChg>
          <pc:spChg chg="add del mod">
            <ac:chgData name="Kozel, Lukas" userId="5faef357-946f-4c0e-bd5d-396a2e3cc0bf" providerId="ADAL" clId="{F164BCFC-AAD5-42FC-89A7-19D3037A56EB}" dt="2024-04-29T16:44:54.320" v="530" actId="21"/>
            <ac:spMkLst>
              <pc:docMk/>
              <pc:sldMasterMk cId="2950528099" sldId="2147483806"/>
              <pc:sldLayoutMk cId="3793346714" sldId="2147483809"/>
              <ac:spMk id="35" creationId="{59B50DAC-8985-BF86-4E74-45385C95AB7B}"/>
            </ac:spMkLst>
          </pc:spChg>
          <pc:spChg chg="add del mod ord">
            <ac:chgData name="Kozel, Lukas" userId="5faef357-946f-4c0e-bd5d-396a2e3cc0bf" providerId="ADAL" clId="{F164BCFC-AAD5-42FC-89A7-19D3037A56EB}" dt="2024-04-30T11:14:28.834" v="2459" actId="478"/>
            <ac:spMkLst>
              <pc:docMk/>
              <pc:sldMasterMk cId="2950528099" sldId="2147483806"/>
              <pc:sldLayoutMk cId="3793346714" sldId="2147483809"/>
              <ac:spMk id="36" creationId="{CFCC84BD-72D2-4751-7176-4EEC942E85FC}"/>
            </ac:spMkLst>
          </pc:spChg>
          <pc:spChg chg="add del mod ord">
            <ac:chgData name="Kozel, Lukas" userId="5faef357-946f-4c0e-bd5d-396a2e3cc0bf" providerId="ADAL" clId="{F164BCFC-AAD5-42FC-89A7-19D3037A56EB}" dt="2024-04-30T11:13:34.473" v="2331" actId="478"/>
            <ac:spMkLst>
              <pc:docMk/>
              <pc:sldMasterMk cId="2950528099" sldId="2147483806"/>
              <pc:sldLayoutMk cId="3793346714" sldId="2147483809"/>
              <ac:spMk id="37" creationId="{5E8B01E6-58FC-3AF9-E18B-69640F2F6151}"/>
            </ac:spMkLst>
          </pc:spChg>
          <pc:spChg chg="add del mod ord">
            <ac:chgData name="Kozel, Lukas" userId="5faef357-946f-4c0e-bd5d-396a2e3cc0bf" providerId="ADAL" clId="{F164BCFC-AAD5-42FC-89A7-19D3037A56EB}" dt="2024-04-30T11:13:34.473" v="2331" actId="478"/>
            <ac:spMkLst>
              <pc:docMk/>
              <pc:sldMasterMk cId="2950528099" sldId="2147483806"/>
              <pc:sldLayoutMk cId="3793346714" sldId="2147483809"/>
              <ac:spMk id="38" creationId="{196B18A9-763D-E01E-4AAC-6EAA74C273D5}"/>
            </ac:spMkLst>
          </pc:spChg>
          <pc:spChg chg="add del mod ord">
            <ac:chgData name="Kozel, Lukas" userId="5faef357-946f-4c0e-bd5d-396a2e3cc0bf" providerId="ADAL" clId="{F164BCFC-AAD5-42FC-89A7-19D3037A56EB}" dt="2024-04-30T11:13:34.473" v="2331" actId="478"/>
            <ac:spMkLst>
              <pc:docMk/>
              <pc:sldMasterMk cId="2950528099" sldId="2147483806"/>
              <pc:sldLayoutMk cId="3793346714" sldId="2147483809"/>
              <ac:spMk id="39" creationId="{1F126B3A-62F3-6878-1082-311FB987CC5C}"/>
            </ac:spMkLst>
          </pc:spChg>
          <pc:spChg chg="add del mod">
            <ac:chgData name="Kozel, Lukas" userId="5faef357-946f-4c0e-bd5d-396a2e3cc0bf" providerId="ADAL" clId="{F164BCFC-AAD5-42FC-89A7-19D3037A56EB}" dt="2024-04-30T08:28:10.855" v="576" actId="478"/>
            <ac:spMkLst>
              <pc:docMk/>
              <pc:sldMasterMk cId="2950528099" sldId="2147483806"/>
              <pc:sldLayoutMk cId="3793346714" sldId="2147483809"/>
              <ac:spMk id="40" creationId="{CA209304-56FF-B8C7-4E34-02706CE0C1AF}"/>
            </ac:spMkLst>
          </pc:spChg>
          <pc:spChg chg="add del mod">
            <ac:chgData name="Kozel, Lukas" userId="5faef357-946f-4c0e-bd5d-396a2e3cc0bf" providerId="ADAL" clId="{F164BCFC-AAD5-42FC-89A7-19D3037A56EB}" dt="2024-04-30T08:28:10.855" v="576" actId="478"/>
            <ac:spMkLst>
              <pc:docMk/>
              <pc:sldMasterMk cId="2950528099" sldId="2147483806"/>
              <pc:sldLayoutMk cId="3793346714" sldId="2147483809"/>
              <ac:spMk id="41" creationId="{A2808F49-CAEA-DE97-DE3C-9F67A9FAED17}"/>
            </ac:spMkLst>
          </pc:spChg>
          <pc:spChg chg="add del mod ord">
            <ac:chgData name="Kozel, Lukas" userId="5faef357-946f-4c0e-bd5d-396a2e3cc0bf" providerId="ADAL" clId="{F164BCFC-AAD5-42FC-89A7-19D3037A56EB}" dt="2024-04-30T11:18:10.344" v="2705" actId="478"/>
            <ac:spMkLst>
              <pc:docMk/>
              <pc:sldMasterMk cId="2950528099" sldId="2147483806"/>
              <pc:sldLayoutMk cId="3793346714" sldId="2147483809"/>
              <ac:spMk id="42" creationId="{885DDC32-22D4-4AFB-D54D-8AB5F56D1833}"/>
            </ac:spMkLst>
          </pc:spChg>
          <pc:spChg chg="add del mod ord">
            <ac:chgData name="Kozel, Lukas" userId="5faef357-946f-4c0e-bd5d-396a2e3cc0bf" providerId="ADAL" clId="{F164BCFC-AAD5-42FC-89A7-19D3037A56EB}" dt="2024-04-30T11:18:55.928" v="2791" actId="478"/>
            <ac:spMkLst>
              <pc:docMk/>
              <pc:sldMasterMk cId="2950528099" sldId="2147483806"/>
              <pc:sldLayoutMk cId="3793346714" sldId="2147483809"/>
              <ac:spMk id="43" creationId="{043C2A1B-4DC2-E6F5-3627-3E867989915B}"/>
            </ac:spMkLst>
          </pc:spChg>
          <pc:spChg chg="add del mod ord">
            <ac:chgData name="Kozel, Lukas" userId="5faef357-946f-4c0e-bd5d-396a2e3cc0bf" providerId="ADAL" clId="{F164BCFC-AAD5-42FC-89A7-19D3037A56EB}" dt="2024-04-30T11:18:55.928" v="2791" actId="478"/>
            <ac:spMkLst>
              <pc:docMk/>
              <pc:sldMasterMk cId="2950528099" sldId="2147483806"/>
              <pc:sldLayoutMk cId="3793346714" sldId="2147483809"/>
              <ac:spMk id="44" creationId="{FB65EEA4-B3BA-1B75-511E-800E025D8C09}"/>
            </ac:spMkLst>
          </pc:spChg>
          <pc:spChg chg="add del mod ord">
            <ac:chgData name="Kozel, Lukas" userId="5faef357-946f-4c0e-bd5d-396a2e3cc0bf" providerId="ADAL" clId="{F164BCFC-AAD5-42FC-89A7-19D3037A56EB}" dt="2024-04-30T11:19:14.897" v="2814" actId="478"/>
            <ac:spMkLst>
              <pc:docMk/>
              <pc:sldMasterMk cId="2950528099" sldId="2147483806"/>
              <pc:sldLayoutMk cId="3793346714" sldId="2147483809"/>
              <ac:spMk id="45" creationId="{A06A49A2-3D3B-58FB-D05E-906BB6AC3189}"/>
            </ac:spMkLst>
          </pc:spChg>
          <pc:spChg chg="add del mod ord">
            <ac:chgData name="Kozel, Lukas" userId="5faef357-946f-4c0e-bd5d-396a2e3cc0bf" providerId="ADAL" clId="{F164BCFC-AAD5-42FC-89A7-19D3037A56EB}" dt="2024-04-30T11:19:14.897" v="2814" actId="478"/>
            <ac:spMkLst>
              <pc:docMk/>
              <pc:sldMasterMk cId="2950528099" sldId="2147483806"/>
              <pc:sldLayoutMk cId="3793346714" sldId="2147483809"/>
              <ac:spMk id="46" creationId="{6F023971-2AD0-7687-2DE2-6BB51BC025AE}"/>
            </ac:spMkLst>
          </pc:spChg>
          <pc:spChg chg="add del mod ord">
            <ac:chgData name="Kozel, Lukas" userId="5faef357-946f-4c0e-bd5d-396a2e3cc0bf" providerId="ADAL" clId="{F164BCFC-AAD5-42FC-89A7-19D3037A56EB}" dt="2024-04-30T11:18:10.344" v="2705" actId="478"/>
            <ac:spMkLst>
              <pc:docMk/>
              <pc:sldMasterMk cId="2950528099" sldId="2147483806"/>
              <pc:sldLayoutMk cId="3793346714" sldId="2147483809"/>
              <ac:spMk id="47" creationId="{ACF80451-6F12-01DB-8EFA-EB2AEB066E2C}"/>
            </ac:spMkLst>
          </pc:spChg>
          <pc:spChg chg="add del mod ord">
            <ac:chgData name="Kozel, Lukas" userId="5faef357-946f-4c0e-bd5d-396a2e3cc0bf" providerId="ADAL" clId="{F164BCFC-AAD5-42FC-89A7-19D3037A56EB}" dt="2024-04-30T11:18:10.344" v="2705" actId="478"/>
            <ac:spMkLst>
              <pc:docMk/>
              <pc:sldMasterMk cId="2950528099" sldId="2147483806"/>
              <pc:sldLayoutMk cId="3793346714" sldId="2147483809"/>
              <ac:spMk id="48" creationId="{5D22FC7C-9630-40F6-4C02-2AB665E84313}"/>
            </ac:spMkLst>
          </pc:spChg>
          <pc:spChg chg="add del mod ord">
            <ac:chgData name="Kozel, Lukas" userId="5faef357-946f-4c0e-bd5d-396a2e3cc0bf" providerId="ADAL" clId="{F164BCFC-AAD5-42FC-89A7-19D3037A56EB}" dt="2024-04-30T11:18:10.344" v="2705" actId="478"/>
            <ac:spMkLst>
              <pc:docMk/>
              <pc:sldMasterMk cId="2950528099" sldId="2147483806"/>
              <pc:sldLayoutMk cId="3793346714" sldId="2147483809"/>
              <ac:spMk id="49" creationId="{4A88C266-5925-DE36-3282-98FC92DAA728}"/>
            </ac:spMkLst>
          </pc:spChg>
          <pc:spChg chg="add mod ord">
            <ac:chgData name="Kozel, Lukas" userId="5faef357-946f-4c0e-bd5d-396a2e3cc0bf" providerId="ADAL" clId="{F164BCFC-AAD5-42FC-89A7-19D3037A56EB}" dt="2024-04-30T11:18:43.588" v="2768"/>
            <ac:spMkLst>
              <pc:docMk/>
              <pc:sldMasterMk cId="2950528099" sldId="2147483806"/>
              <pc:sldLayoutMk cId="3793346714" sldId="2147483809"/>
              <ac:spMk id="50" creationId="{9E42E104-F21B-F52A-E2E5-802A9C10FFAE}"/>
            </ac:spMkLst>
          </pc:spChg>
          <pc:spChg chg="add del mod ord">
            <ac:chgData name="Kozel, Lukas" userId="5faef357-946f-4c0e-bd5d-396a2e3cc0bf" providerId="ADAL" clId="{F164BCFC-AAD5-42FC-89A7-19D3037A56EB}" dt="2024-04-30T11:17:22.261" v="2641" actId="478"/>
            <ac:spMkLst>
              <pc:docMk/>
              <pc:sldMasterMk cId="2950528099" sldId="2147483806"/>
              <pc:sldLayoutMk cId="3793346714" sldId="2147483809"/>
              <ac:spMk id="51" creationId="{73DF99E5-4160-DFE1-06CD-8EB8B36BD31A}"/>
            </ac:spMkLst>
          </pc:spChg>
          <pc:spChg chg="add del mod ord">
            <ac:chgData name="Kozel, Lukas" userId="5faef357-946f-4c0e-bd5d-396a2e3cc0bf" providerId="ADAL" clId="{F164BCFC-AAD5-42FC-89A7-19D3037A56EB}" dt="2024-04-30T11:17:22.261" v="2641" actId="478"/>
            <ac:spMkLst>
              <pc:docMk/>
              <pc:sldMasterMk cId="2950528099" sldId="2147483806"/>
              <pc:sldLayoutMk cId="3793346714" sldId="2147483809"/>
              <ac:spMk id="52" creationId="{F1916F0B-D676-7209-F201-AAF031791453}"/>
            </ac:spMkLst>
          </pc:spChg>
          <pc:spChg chg="mod ord">
            <ac:chgData name="Kozel, Lukas" userId="5faef357-946f-4c0e-bd5d-396a2e3cc0bf" providerId="ADAL" clId="{F164BCFC-AAD5-42FC-89A7-19D3037A56EB}" dt="2024-04-30T11:18:43.588" v="2778"/>
            <ac:spMkLst>
              <pc:docMk/>
              <pc:sldMasterMk cId="2950528099" sldId="2147483806"/>
              <pc:sldLayoutMk cId="3793346714" sldId="2147483809"/>
              <ac:spMk id="53" creationId="{F7073ACB-E57F-0BF6-55AC-86FF881C9B1D}"/>
            </ac:spMkLst>
          </pc:spChg>
          <pc:spChg chg="del mod">
            <ac:chgData name="Kozel, Lukas" userId="5faef357-946f-4c0e-bd5d-396a2e3cc0bf" providerId="ADAL" clId="{F164BCFC-AAD5-42FC-89A7-19D3037A56EB}" dt="2024-04-29T16:37:42.126" v="167" actId="478"/>
            <ac:spMkLst>
              <pc:docMk/>
              <pc:sldMasterMk cId="2950528099" sldId="2147483806"/>
              <pc:sldLayoutMk cId="3793346714" sldId="2147483809"/>
              <ac:spMk id="54" creationId="{59DF8E0B-7CB1-5326-C782-23AB5A72A6A7}"/>
            </ac:spMkLst>
          </pc:spChg>
          <pc:spChg chg="del mod">
            <ac:chgData name="Kozel, Lukas" userId="5faef357-946f-4c0e-bd5d-396a2e3cc0bf" providerId="ADAL" clId="{F164BCFC-AAD5-42FC-89A7-19D3037A56EB}" dt="2024-04-29T16:37:42.126" v="167" actId="478"/>
            <ac:spMkLst>
              <pc:docMk/>
              <pc:sldMasterMk cId="2950528099" sldId="2147483806"/>
              <pc:sldLayoutMk cId="3793346714" sldId="2147483809"/>
              <ac:spMk id="55" creationId="{947790BA-9A9C-BA45-53CD-3AB7EDE89CD1}"/>
            </ac:spMkLst>
          </pc:spChg>
          <pc:spChg chg="del mod">
            <ac:chgData name="Kozel, Lukas" userId="5faef357-946f-4c0e-bd5d-396a2e3cc0bf" providerId="ADAL" clId="{F164BCFC-AAD5-42FC-89A7-19D3037A56EB}" dt="2024-04-29T16:37:42.126" v="167" actId="478"/>
            <ac:spMkLst>
              <pc:docMk/>
              <pc:sldMasterMk cId="2950528099" sldId="2147483806"/>
              <pc:sldLayoutMk cId="3793346714" sldId="2147483809"/>
              <ac:spMk id="56" creationId="{E6BBE9A8-419F-6D84-62C6-701BE2CD3B86}"/>
            </ac:spMkLst>
          </pc:spChg>
          <pc:spChg chg="add del mod ord">
            <ac:chgData name="Kozel, Lukas" userId="5faef357-946f-4c0e-bd5d-396a2e3cc0bf" providerId="ADAL" clId="{F164BCFC-AAD5-42FC-89A7-19D3037A56EB}" dt="2024-04-30T11:17:22.261" v="2641" actId="478"/>
            <ac:spMkLst>
              <pc:docMk/>
              <pc:sldMasterMk cId="2950528099" sldId="2147483806"/>
              <pc:sldLayoutMk cId="3793346714" sldId="2147483809"/>
              <ac:spMk id="57" creationId="{37755D78-D378-E5A4-8B31-6545667F3A54}"/>
            </ac:spMkLst>
          </pc:spChg>
          <pc:spChg chg="add del mod ord">
            <ac:chgData name="Kozel, Lukas" userId="5faef357-946f-4c0e-bd5d-396a2e3cc0bf" providerId="ADAL" clId="{F164BCFC-AAD5-42FC-89A7-19D3037A56EB}" dt="2024-04-30T11:17:22.261" v="2641" actId="478"/>
            <ac:spMkLst>
              <pc:docMk/>
              <pc:sldMasterMk cId="2950528099" sldId="2147483806"/>
              <pc:sldLayoutMk cId="3793346714" sldId="2147483809"/>
              <ac:spMk id="58" creationId="{FAC00C58-B2B2-E871-6FB9-D8F67D7FFB7F}"/>
            </ac:spMkLst>
          </pc:spChg>
          <pc:spChg chg="add del mod ord">
            <ac:chgData name="Kozel, Lukas" userId="5faef357-946f-4c0e-bd5d-396a2e3cc0bf" providerId="ADAL" clId="{F164BCFC-AAD5-42FC-89A7-19D3037A56EB}" dt="2024-04-30T11:13:51.350" v="2421" actId="478"/>
            <ac:spMkLst>
              <pc:docMk/>
              <pc:sldMasterMk cId="2950528099" sldId="2147483806"/>
              <pc:sldLayoutMk cId="3793346714" sldId="2147483809"/>
              <ac:spMk id="59" creationId="{DC7D2030-20D9-867E-0644-894F71D57D69}"/>
            </ac:spMkLst>
          </pc:spChg>
          <pc:spChg chg="del mod">
            <ac:chgData name="Kozel, Lukas" userId="5faef357-946f-4c0e-bd5d-396a2e3cc0bf" providerId="ADAL" clId="{F164BCFC-AAD5-42FC-89A7-19D3037A56EB}" dt="2024-04-29T16:37:42.126" v="167" actId="478"/>
            <ac:spMkLst>
              <pc:docMk/>
              <pc:sldMasterMk cId="2950528099" sldId="2147483806"/>
              <pc:sldLayoutMk cId="3793346714" sldId="2147483809"/>
              <ac:spMk id="60" creationId="{9FF2EEC5-5DAB-CBEE-96CB-9884B6C03117}"/>
            </ac:spMkLst>
          </pc:spChg>
          <pc:spChg chg="del mod">
            <ac:chgData name="Kozel, Lukas" userId="5faef357-946f-4c0e-bd5d-396a2e3cc0bf" providerId="ADAL" clId="{F164BCFC-AAD5-42FC-89A7-19D3037A56EB}" dt="2024-04-29T16:37:42.126" v="167" actId="478"/>
            <ac:spMkLst>
              <pc:docMk/>
              <pc:sldMasterMk cId="2950528099" sldId="2147483806"/>
              <pc:sldLayoutMk cId="3793346714" sldId="2147483809"/>
              <ac:spMk id="61" creationId="{611C7C0B-8CB9-5D3E-A916-726F9A711E02}"/>
            </ac:spMkLst>
          </pc:spChg>
          <pc:spChg chg="del mod">
            <ac:chgData name="Kozel, Lukas" userId="5faef357-946f-4c0e-bd5d-396a2e3cc0bf" providerId="ADAL" clId="{F164BCFC-AAD5-42FC-89A7-19D3037A56EB}" dt="2024-04-29T16:37:42.126" v="167" actId="478"/>
            <ac:spMkLst>
              <pc:docMk/>
              <pc:sldMasterMk cId="2950528099" sldId="2147483806"/>
              <pc:sldLayoutMk cId="3793346714" sldId="2147483809"/>
              <ac:spMk id="62" creationId="{47D3C722-4B18-1798-DCD2-7A9F424FA7F3}"/>
            </ac:spMkLst>
          </pc:spChg>
          <pc:spChg chg="del mod">
            <ac:chgData name="Kozel, Lukas" userId="5faef357-946f-4c0e-bd5d-396a2e3cc0bf" providerId="ADAL" clId="{F164BCFC-AAD5-42FC-89A7-19D3037A56EB}" dt="2024-04-29T16:37:42.126" v="167" actId="478"/>
            <ac:spMkLst>
              <pc:docMk/>
              <pc:sldMasterMk cId="2950528099" sldId="2147483806"/>
              <pc:sldLayoutMk cId="3793346714" sldId="2147483809"/>
              <ac:spMk id="63" creationId="{295D5078-5E5C-5935-B7EC-15644BB6E7F3}"/>
            </ac:spMkLst>
          </pc:spChg>
          <pc:spChg chg="del mod">
            <ac:chgData name="Kozel, Lukas" userId="5faef357-946f-4c0e-bd5d-396a2e3cc0bf" providerId="ADAL" clId="{F164BCFC-AAD5-42FC-89A7-19D3037A56EB}" dt="2024-04-29T16:37:42.126" v="167" actId="478"/>
            <ac:spMkLst>
              <pc:docMk/>
              <pc:sldMasterMk cId="2950528099" sldId="2147483806"/>
              <pc:sldLayoutMk cId="3793346714" sldId="2147483809"/>
              <ac:spMk id="64" creationId="{D8A7386C-D4CF-6734-469D-FD122C99CC5C}"/>
            </ac:spMkLst>
          </pc:spChg>
          <pc:spChg chg="del mod">
            <ac:chgData name="Kozel, Lukas" userId="5faef357-946f-4c0e-bd5d-396a2e3cc0bf" providerId="ADAL" clId="{F164BCFC-AAD5-42FC-89A7-19D3037A56EB}" dt="2024-04-29T16:37:42.126" v="167" actId="478"/>
            <ac:spMkLst>
              <pc:docMk/>
              <pc:sldMasterMk cId="2950528099" sldId="2147483806"/>
              <pc:sldLayoutMk cId="3793346714" sldId="2147483809"/>
              <ac:spMk id="65" creationId="{7E040C45-E9F1-3C75-F1B3-BE9F41093D63}"/>
            </ac:spMkLst>
          </pc:spChg>
          <pc:spChg chg="del mod">
            <ac:chgData name="Kozel, Lukas" userId="5faef357-946f-4c0e-bd5d-396a2e3cc0bf" providerId="ADAL" clId="{F164BCFC-AAD5-42FC-89A7-19D3037A56EB}" dt="2024-04-29T16:37:42.126" v="167" actId="478"/>
            <ac:spMkLst>
              <pc:docMk/>
              <pc:sldMasterMk cId="2950528099" sldId="2147483806"/>
              <pc:sldLayoutMk cId="3793346714" sldId="2147483809"/>
              <ac:spMk id="66" creationId="{393EF86A-5A4D-5520-6C11-7B8A30875CFA}"/>
            </ac:spMkLst>
          </pc:spChg>
          <pc:spChg chg="del mod">
            <ac:chgData name="Kozel, Lukas" userId="5faef357-946f-4c0e-bd5d-396a2e3cc0bf" providerId="ADAL" clId="{F164BCFC-AAD5-42FC-89A7-19D3037A56EB}" dt="2024-04-29T16:37:42.126" v="167" actId="478"/>
            <ac:spMkLst>
              <pc:docMk/>
              <pc:sldMasterMk cId="2950528099" sldId="2147483806"/>
              <pc:sldLayoutMk cId="3793346714" sldId="2147483809"/>
              <ac:spMk id="67" creationId="{9BE91974-7B12-8C67-121B-50C4E98209CA}"/>
            </ac:spMkLst>
          </pc:spChg>
          <pc:spChg chg="del mod">
            <ac:chgData name="Kozel, Lukas" userId="5faef357-946f-4c0e-bd5d-396a2e3cc0bf" providerId="ADAL" clId="{F164BCFC-AAD5-42FC-89A7-19D3037A56EB}" dt="2024-04-29T16:37:42.126" v="167" actId="478"/>
            <ac:spMkLst>
              <pc:docMk/>
              <pc:sldMasterMk cId="2950528099" sldId="2147483806"/>
              <pc:sldLayoutMk cId="3793346714" sldId="2147483809"/>
              <ac:spMk id="68" creationId="{D2C8EF61-5946-F31D-EDB9-23FB3176CFFE}"/>
            </ac:spMkLst>
          </pc:spChg>
          <pc:spChg chg="add del mod ord">
            <ac:chgData name="Kozel, Lukas" userId="5faef357-946f-4c0e-bd5d-396a2e3cc0bf" providerId="ADAL" clId="{F164BCFC-AAD5-42FC-89A7-19D3037A56EB}" dt="2024-04-30T11:16:18.424" v="2546" actId="478"/>
            <ac:spMkLst>
              <pc:docMk/>
              <pc:sldMasterMk cId="2950528099" sldId="2147483806"/>
              <pc:sldLayoutMk cId="3793346714" sldId="2147483809"/>
              <ac:spMk id="69" creationId="{45AE80F4-FA93-C7B0-3F44-6E47DF7177C5}"/>
            </ac:spMkLst>
          </pc:spChg>
          <pc:spChg chg="add del mod ord">
            <ac:chgData name="Kozel, Lukas" userId="5faef357-946f-4c0e-bd5d-396a2e3cc0bf" providerId="ADAL" clId="{F164BCFC-AAD5-42FC-89A7-19D3037A56EB}" dt="2024-04-30T11:15:02.823" v="2487" actId="478"/>
            <ac:spMkLst>
              <pc:docMk/>
              <pc:sldMasterMk cId="2950528099" sldId="2147483806"/>
              <pc:sldLayoutMk cId="3793346714" sldId="2147483809"/>
              <ac:spMk id="70" creationId="{79B33A18-F0CF-C10A-1FEE-F6F0EC5A6035}"/>
            </ac:spMkLst>
          </pc:spChg>
          <pc:spChg chg="add del mod ord">
            <ac:chgData name="Kozel, Lukas" userId="5faef357-946f-4c0e-bd5d-396a2e3cc0bf" providerId="ADAL" clId="{F164BCFC-AAD5-42FC-89A7-19D3037A56EB}" dt="2024-04-30T11:15:47.817" v="2505" actId="478"/>
            <ac:spMkLst>
              <pc:docMk/>
              <pc:sldMasterMk cId="2950528099" sldId="2147483806"/>
              <pc:sldLayoutMk cId="3793346714" sldId="2147483809"/>
              <ac:spMk id="71" creationId="{A660D7F8-52EF-66D1-1713-B34FE7E09949}"/>
            </ac:spMkLst>
          </pc:spChg>
          <pc:spChg chg="add del mod">
            <ac:chgData name="Kozel, Lukas" userId="5faef357-946f-4c0e-bd5d-396a2e3cc0bf" providerId="ADAL" clId="{F164BCFC-AAD5-42FC-89A7-19D3037A56EB}" dt="2024-04-30T11:14:20.171" v="2457" actId="478"/>
            <ac:spMkLst>
              <pc:docMk/>
              <pc:sldMasterMk cId="2950528099" sldId="2147483806"/>
              <pc:sldLayoutMk cId="3793346714" sldId="2147483809"/>
              <ac:spMk id="72" creationId="{E3E589B1-C1D9-2DB7-D82F-14BF1F963A6F}"/>
            </ac:spMkLst>
          </pc:spChg>
          <pc:spChg chg="add mod ord">
            <ac:chgData name="Kozel, Lukas" userId="5faef357-946f-4c0e-bd5d-396a2e3cc0bf" providerId="ADAL" clId="{F164BCFC-AAD5-42FC-89A7-19D3037A56EB}" dt="2024-04-30T11:18:43.604" v="2782"/>
            <ac:spMkLst>
              <pc:docMk/>
              <pc:sldMasterMk cId="2950528099" sldId="2147483806"/>
              <pc:sldLayoutMk cId="3793346714" sldId="2147483809"/>
              <ac:spMk id="73" creationId="{96D0ADDC-33E1-D71E-36B0-ADFEA37A3DB6}"/>
            </ac:spMkLst>
          </pc:spChg>
          <pc:spChg chg="add del mod">
            <ac:chgData name="Kozel, Lukas" userId="5faef357-946f-4c0e-bd5d-396a2e3cc0bf" providerId="ADAL" clId="{F164BCFC-AAD5-42FC-89A7-19D3037A56EB}" dt="2024-04-30T11:15:16.755" v="2497" actId="478"/>
            <ac:spMkLst>
              <pc:docMk/>
              <pc:sldMasterMk cId="2950528099" sldId="2147483806"/>
              <pc:sldLayoutMk cId="3793346714" sldId="2147483809"/>
              <ac:spMk id="74" creationId="{6FD81A0C-017D-21C5-BD81-854D913484E8}"/>
            </ac:spMkLst>
          </pc:spChg>
          <pc:spChg chg="add mod ord">
            <ac:chgData name="Kozel, Lukas" userId="5faef357-946f-4c0e-bd5d-396a2e3cc0bf" providerId="ADAL" clId="{F164BCFC-AAD5-42FC-89A7-19D3037A56EB}" dt="2024-04-30T11:18:43.604" v="2784"/>
            <ac:spMkLst>
              <pc:docMk/>
              <pc:sldMasterMk cId="2950528099" sldId="2147483806"/>
              <pc:sldLayoutMk cId="3793346714" sldId="2147483809"/>
              <ac:spMk id="75" creationId="{18B257CA-E23E-400D-51EE-8A7845F1DF57}"/>
            </ac:spMkLst>
          </pc:spChg>
          <pc:spChg chg="add mod ord">
            <ac:chgData name="Kozel, Lukas" userId="5faef357-946f-4c0e-bd5d-396a2e3cc0bf" providerId="ADAL" clId="{F164BCFC-AAD5-42FC-89A7-19D3037A56EB}" dt="2024-04-30T11:18:43.588" v="2752"/>
            <ac:spMkLst>
              <pc:docMk/>
              <pc:sldMasterMk cId="2950528099" sldId="2147483806"/>
              <pc:sldLayoutMk cId="3793346714" sldId="2147483809"/>
              <ac:spMk id="76" creationId="{43B8BA00-921F-0AEE-6BF9-35FF01E33038}"/>
            </ac:spMkLst>
          </pc:spChg>
          <pc:spChg chg="add mod ord">
            <ac:chgData name="Kozel, Lukas" userId="5faef357-946f-4c0e-bd5d-396a2e3cc0bf" providerId="ADAL" clId="{F164BCFC-AAD5-42FC-89A7-19D3037A56EB}" dt="2024-04-30T11:33:25.808" v="3090" actId="20577"/>
            <ac:spMkLst>
              <pc:docMk/>
              <pc:sldMasterMk cId="2950528099" sldId="2147483806"/>
              <pc:sldLayoutMk cId="3793346714" sldId="2147483809"/>
              <ac:spMk id="77" creationId="{C6420F99-6031-F504-506B-AEA65568D4D0}"/>
            </ac:spMkLst>
          </pc:spChg>
          <pc:spChg chg="add mod ord">
            <ac:chgData name="Kozel, Lukas" userId="5faef357-946f-4c0e-bd5d-396a2e3cc0bf" providerId="ADAL" clId="{F164BCFC-AAD5-42FC-89A7-19D3037A56EB}" dt="2024-04-30T11:18:43.588" v="2756"/>
            <ac:spMkLst>
              <pc:docMk/>
              <pc:sldMasterMk cId="2950528099" sldId="2147483806"/>
              <pc:sldLayoutMk cId="3793346714" sldId="2147483809"/>
              <ac:spMk id="78" creationId="{5719BC57-0E0D-D3E6-31A8-83E7B43A5C54}"/>
            </ac:spMkLst>
          </pc:spChg>
          <pc:spChg chg="add mod ord">
            <ac:chgData name="Kozel, Lukas" userId="5faef357-946f-4c0e-bd5d-396a2e3cc0bf" providerId="ADAL" clId="{F164BCFC-AAD5-42FC-89A7-19D3037A56EB}" dt="2024-04-30T11:18:43.588" v="2758"/>
            <ac:spMkLst>
              <pc:docMk/>
              <pc:sldMasterMk cId="2950528099" sldId="2147483806"/>
              <pc:sldLayoutMk cId="3793346714" sldId="2147483809"/>
              <ac:spMk id="79" creationId="{12A946F8-BE2B-C879-5970-A77295C1C697}"/>
            </ac:spMkLst>
          </pc:spChg>
          <pc:spChg chg="add mod ord">
            <ac:chgData name="Kozel, Lukas" userId="5faef357-946f-4c0e-bd5d-396a2e3cc0bf" providerId="ADAL" clId="{F164BCFC-AAD5-42FC-89A7-19D3037A56EB}" dt="2024-04-30T11:18:43.588" v="2744"/>
            <ac:spMkLst>
              <pc:docMk/>
              <pc:sldMasterMk cId="2950528099" sldId="2147483806"/>
              <pc:sldLayoutMk cId="3793346714" sldId="2147483809"/>
              <ac:spMk id="80" creationId="{EDF4245E-3845-FCEF-4D38-B7D14AD2F263}"/>
            </ac:spMkLst>
          </pc:spChg>
          <pc:spChg chg="add mod ord">
            <ac:chgData name="Kozel, Lukas" userId="5faef357-946f-4c0e-bd5d-396a2e3cc0bf" providerId="ADAL" clId="{F164BCFC-AAD5-42FC-89A7-19D3037A56EB}" dt="2024-04-30T11:33:33.722" v="3097" actId="6549"/>
            <ac:spMkLst>
              <pc:docMk/>
              <pc:sldMasterMk cId="2950528099" sldId="2147483806"/>
              <pc:sldLayoutMk cId="3793346714" sldId="2147483809"/>
              <ac:spMk id="81" creationId="{015E65EA-E779-C1A9-15E6-AAFAC9D82592}"/>
            </ac:spMkLst>
          </pc:spChg>
          <pc:spChg chg="add mod ord">
            <ac:chgData name="Kozel, Lukas" userId="5faef357-946f-4c0e-bd5d-396a2e3cc0bf" providerId="ADAL" clId="{F164BCFC-AAD5-42FC-89A7-19D3037A56EB}" dt="2024-04-30T11:18:43.588" v="2748"/>
            <ac:spMkLst>
              <pc:docMk/>
              <pc:sldMasterMk cId="2950528099" sldId="2147483806"/>
              <pc:sldLayoutMk cId="3793346714" sldId="2147483809"/>
              <ac:spMk id="82" creationId="{D64964DD-124A-37BF-B810-546626C63106}"/>
            </ac:spMkLst>
          </pc:spChg>
          <pc:spChg chg="add del mod ord">
            <ac:chgData name="Kozel, Lukas" userId="5faef357-946f-4c0e-bd5d-396a2e3cc0bf" providerId="ADAL" clId="{F164BCFC-AAD5-42FC-89A7-19D3037A56EB}" dt="2024-04-30T11:22:36.355" v="2926" actId="478"/>
            <ac:spMkLst>
              <pc:docMk/>
              <pc:sldMasterMk cId="2950528099" sldId="2147483806"/>
              <pc:sldLayoutMk cId="3793346714" sldId="2147483809"/>
              <ac:spMk id="83" creationId="{F3EC7BC2-B5C1-4421-B02B-6F6279D3FBED}"/>
            </ac:spMkLst>
          </pc:spChg>
          <pc:spChg chg="add mod ord">
            <ac:chgData name="Kozel, Lukas" userId="5faef357-946f-4c0e-bd5d-396a2e3cc0bf" providerId="ADAL" clId="{F164BCFC-AAD5-42FC-89A7-19D3037A56EB}" dt="2024-04-30T11:18:43.572" v="2736"/>
            <ac:spMkLst>
              <pc:docMk/>
              <pc:sldMasterMk cId="2950528099" sldId="2147483806"/>
              <pc:sldLayoutMk cId="3793346714" sldId="2147483809"/>
              <ac:spMk id="84" creationId="{E13A7A98-72A7-0A12-8F90-760FF351C60F}"/>
            </ac:spMkLst>
          </pc:spChg>
          <pc:spChg chg="add mod ord">
            <ac:chgData name="Kozel, Lukas" userId="5faef357-946f-4c0e-bd5d-396a2e3cc0bf" providerId="ADAL" clId="{F164BCFC-AAD5-42FC-89A7-19D3037A56EB}" dt="2024-04-30T11:33:36.391" v="3102" actId="20577"/>
            <ac:spMkLst>
              <pc:docMk/>
              <pc:sldMasterMk cId="2950528099" sldId="2147483806"/>
              <pc:sldLayoutMk cId="3793346714" sldId="2147483809"/>
              <ac:spMk id="85" creationId="{F9772881-25FE-0A2C-E4B7-BD1BE1A3C11F}"/>
            </ac:spMkLst>
          </pc:spChg>
          <pc:spChg chg="add mod ord">
            <ac:chgData name="Kozel, Lukas" userId="5faef357-946f-4c0e-bd5d-396a2e3cc0bf" providerId="ADAL" clId="{F164BCFC-AAD5-42FC-89A7-19D3037A56EB}" dt="2024-04-30T11:19:06.528" v="2807" actId="20577"/>
            <ac:spMkLst>
              <pc:docMk/>
              <pc:sldMasterMk cId="2950528099" sldId="2147483806"/>
              <pc:sldLayoutMk cId="3793346714" sldId="2147483809"/>
              <ac:spMk id="86" creationId="{34B25BDF-5E7E-475A-37E8-E9F4AF6A0088}"/>
            </ac:spMkLst>
          </pc:spChg>
          <pc:spChg chg="add del mod ord">
            <ac:chgData name="Kozel, Lukas" userId="5faef357-946f-4c0e-bd5d-396a2e3cc0bf" providerId="ADAL" clId="{F164BCFC-AAD5-42FC-89A7-19D3037A56EB}" dt="2024-04-30T11:22:36.355" v="2926" actId="478"/>
            <ac:spMkLst>
              <pc:docMk/>
              <pc:sldMasterMk cId="2950528099" sldId="2147483806"/>
              <pc:sldLayoutMk cId="3793346714" sldId="2147483809"/>
              <ac:spMk id="87" creationId="{F29DBF4D-11AF-3E58-C52B-40E392C77D71}"/>
            </ac:spMkLst>
          </pc:spChg>
          <pc:spChg chg="add mod">
            <ac:chgData name="Kozel, Lukas" userId="5faef357-946f-4c0e-bd5d-396a2e3cc0bf" providerId="ADAL" clId="{F164BCFC-AAD5-42FC-89A7-19D3037A56EB}" dt="2024-04-30T11:22:33.231" v="2925" actId="20577"/>
            <ac:spMkLst>
              <pc:docMk/>
              <pc:sldMasterMk cId="2950528099" sldId="2147483806"/>
              <pc:sldLayoutMk cId="3793346714" sldId="2147483809"/>
              <ac:spMk id="88" creationId="{7FAA5E88-AAB5-86B4-4931-3A54D4964FDE}"/>
            </ac:spMkLst>
          </pc:spChg>
          <pc:spChg chg="add mod">
            <ac:chgData name="Kozel, Lukas" userId="5faef357-946f-4c0e-bd5d-396a2e3cc0bf" providerId="ADAL" clId="{F164BCFC-AAD5-42FC-89A7-19D3037A56EB}" dt="2024-04-30T11:22:24.568" v="2919" actId="20577"/>
            <ac:spMkLst>
              <pc:docMk/>
              <pc:sldMasterMk cId="2950528099" sldId="2147483806"/>
              <pc:sldLayoutMk cId="3793346714" sldId="2147483809"/>
              <ac:spMk id="89" creationId="{2EC9C846-019B-8AD2-E642-FFC8133FBD47}"/>
            </ac:spMkLst>
          </pc:spChg>
          <pc:graphicFrameChg chg="mod">
            <ac:chgData name="Kozel, Lukas" userId="5faef357-946f-4c0e-bd5d-396a2e3cc0bf" providerId="ADAL" clId="{F164BCFC-AAD5-42FC-89A7-19D3037A56EB}" dt="2024-04-30T11:18:43.604" v="2788"/>
            <ac:graphicFrameMkLst>
              <pc:docMk/>
              <pc:sldMasterMk cId="2950528099" sldId="2147483806"/>
              <pc:sldLayoutMk cId="3793346714" sldId="2147483809"/>
              <ac:graphicFrameMk id="6" creationId="{5A4AE298-F8DF-BD1A-545D-8F113622CDD4}"/>
            </ac:graphicFrameMkLst>
          </pc:graphicFrameChg>
          <pc:picChg chg="add del mod">
            <ac:chgData name="Kozel, Lukas" userId="5faef357-946f-4c0e-bd5d-396a2e3cc0bf" providerId="ADAL" clId="{F164BCFC-AAD5-42FC-89A7-19D3037A56EB}" dt="2024-04-29T16:38:02.535" v="202" actId="478"/>
            <ac:picMkLst>
              <pc:docMk/>
              <pc:sldMasterMk cId="2950528099" sldId="2147483806"/>
              <pc:sldLayoutMk cId="3793346714" sldId="2147483809"/>
              <ac:picMk id="11" creationId="{6C6394C5-A465-4D55-77B8-B8DF24F97C4B}"/>
            </ac:picMkLst>
          </pc:picChg>
        </pc:sldLayoutChg>
        <pc:sldLayoutChg chg="del">
          <pc:chgData name="Kozel, Lukas" userId="5faef357-946f-4c0e-bd5d-396a2e3cc0bf" providerId="ADAL" clId="{F164BCFC-AAD5-42FC-89A7-19D3037A56EB}" dt="2024-04-29T16:33:20.585" v="26" actId="2696"/>
          <pc:sldLayoutMkLst>
            <pc:docMk/>
            <pc:sldMasterMk cId="2950528099" sldId="2147483806"/>
            <pc:sldLayoutMk cId="3996908314" sldId="2147483809"/>
          </pc:sldLayoutMkLst>
        </pc:sldLayoutChg>
        <pc:sldLayoutChg chg="addSp delSp modSp add mod modTransition">
          <pc:chgData name="Kozel, Lukas" userId="5faef357-946f-4c0e-bd5d-396a2e3cc0bf" providerId="ADAL" clId="{F164BCFC-AAD5-42FC-89A7-19D3037A56EB}" dt="2024-04-30T11:34:16.813" v="3164" actId="20577"/>
          <pc:sldLayoutMkLst>
            <pc:docMk/>
            <pc:sldMasterMk cId="2950528099" sldId="2147483806"/>
            <pc:sldLayoutMk cId="926723705" sldId="2147483810"/>
          </pc:sldLayoutMkLst>
          <pc:spChg chg="mod ord">
            <ac:chgData name="Kozel, Lukas" userId="5faef357-946f-4c0e-bd5d-396a2e3cc0bf" providerId="ADAL" clId="{F164BCFC-AAD5-42FC-89A7-19D3037A56EB}" dt="2024-04-30T08:29:35.692" v="669" actId="207"/>
            <ac:spMkLst>
              <pc:docMk/>
              <pc:sldMasterMk cId="2950528099" sldId="2147483806"/>
              <pc:sldLayoutMk cId="926723705" sldId="2147483810"/>
              <ac:spMk id="2" creationId="{2A0067F3-F027-DB80-B04D-4B3A310C715E}"/>
            </ac:spMkLst>
          </pc:spChg>
          <pc:spChg chg="del mod ord">
            <ac:chgData name="Kozel, Lukas" userId="5faef357-946f-4c0e-bd5d-396a2e3cc0bf" providerId="ADAL" clId="{F164BCFC-AAD5-42FC-89A7-19D3037A56EB}" dt="2024-04-30T08:29:30.551" v="668" actId="478"/>
            <ac:spMkLst>
              <pc:docMk/>
              <pc:sldMasterMk cId="2950528099" sldId="2147483806"/>
              <pc:sldLayoutMk cId="926723705" sldId="2147483810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4-30T08:29:35.692" v="669" actId="207"/>
            <ac:spMkLst>
              <pc:docMk/>
              <pc:sldMasterMk cId="2950528099" sldId="2147483806"/>
              <pc:sldLayoutMk cId="926723705" sldId="2147483810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F164BCFC-AAD5-42FC-89A7-19D3037A56EB}" dt="2024-04-30T08:29:27.468" v="627"/>
            <ac:spMkLst>
              <pc:docMk/>
              <pc:sldMasterMk cId="2950528099" sldId="2147483806"/>
              <pc:sldLayoutMk cId="926723705" sldId="2147483810"/>
              <ac:spMk id="5" creationId="{85037948-719E-8FE1-9E40-A958098A4714}"/>
            </ac:spMkLst>
          </pc:spChg>
          <pc:spChg chg="add mod ord">
            <ac:chgData name="Kozel, Lukas" userId="5faef357-946f-4c0e-bd5d-396a2e3cc0bf" providerId="ADAL" clId="{F164BCFC-AAD5-42FC-89A7-19D3037A56EB}" dt="2024-04-30T08:29:27.469" v="629"/>
            <ac:spMkLst>
              <pc:docMk/>
              <pc:sldMasterMk cId="2950528099" sldId="2147483806"/>
              <pc:sldLayoutMk cId="926723705" sldId="2147483810"/>
              <ac:spMk id="7" creationId="{51D5A6DB-35AD-6EBD-BCCC-8A1A693EF6C0}"/>
            </ac:spMkLst>
          </pc:spChg>
          <pc:spChg chg="mod ord">
            <ac:chgData name="Kozel, Lukas" userId="5faef357-946f-4c0e-bd5d-396a2e3cc0bf" providerId="ADAL" clId="{F164BCFC-AAD5-42FC-89A7-19D3037A56EB}" dt="2024-04-30T08:29:41.510" v="670" actId="207"/>
            <ac:spMkLst>
              <pc:docMk/>
              <pc:sldMasterMk cId="2950528099" sldId="2147483806"/>
              <pc:sldLayoutMk cId="926723705" sldId="2147483810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4-30T11:34:08.575" v="3149" actId="20577"/>
            <ac:spMkLst>
              <pc:docMk/>
              <pc:sldMasterMk cId="2950528099" sldId="2147483806"/>
              <pc:sldLayoutMk cId="926723705" sldId="2147483810"/>
              <ac:spMk id="22" creationId="{D0C6E17E-CD15-19A4-C5F1-6591EAE7B9D3}"/>
            </ac:spMkLst>
          </pc:spChg>
          <pc:spChg chg="mod ord">
            <ac:chgData name="Kozel, Lukas" userId="5faef357-946f-4c0e-bd5d-396a2e3cc0bf" providerId="ADAL" clId="{F164BCFC-AAD5-42FC-89A7-19D3037A56EB}" dt="2024-04-30T11:34:11.222" v="3154" actId="20577"/>
            <ac:spMkLst>
              <pc:docMk/>
              <pc:sldMasterMk cId="2950528099" sldId="2147483806"/>
              <pc:sldLayoutMk cId="926723705" sldId="2147483810"/>
              <ac:spMk id="23" creationId="{E5CDDBF0-6642-DE54-4BF5-CB16C2093FF3}"/>
            </ac:spMkLst>
          </pc:spChg>
          <pc:spChg chg="mod ord">
            <ac:chgData name="Kozel, Lukas" userId="5faef357-946f-4c0e-bd5d-396a2e3cc0bf" providerId="ADAL" clId="{F164BCFC-AAD5-42FC-89A7-19D3037A56EB}" dt="2024-04-30T11:34:14.205" v="3159" actId="20577"/>
            <ac:spMkLst>
              <pc:docMk/>
              <pc:sldMasterMk cId="2950528099" sldId="2147483806"/>
              <pc:sldLayoutMk cId="926723705" sldId="2147483810"/>
              <ac:spMk id="24" creationId="{FE8E4713-0C19-5715-10DB-8BEDB1E2B0C6}"/>
            </ac:spMkLst>
          </pc:spChg>
          <pc:spChg chg="mod ord">
            <ac:chgData name="Kozel, Lukas" userId="5faef357-946f-4c0e-bd5d-396a2e3cc0bf" providerId="ADAL" clId="{F164BCFC-AAD5-42FC-89A7-19D3037A56EB}" dt="2024-04-30T11:34:16.813" v="3164" actId="20577"/>
            <ac:spMkLst>
              <pc:docMk/>
              <pc:sldMasterMk cId="2950528099" sldId="2147483806"/>
              <pc:sldLayoutMk cId="926723705" sldId="2147483810"/>
              <ac:spMk id="25" creationId="{00F412F3-FC61-1293-6520-B9F48F2F3933}"/>
            </ac:spMkLst>
          </pc:spChg>
          <pc:spChg chg="mod ord">
            <ac:chgData name="Kozel, Lukas" userId="5faef357-946f-4c0e-bd5d-396a2e3cc0bf" providerId="ADAL" clId="{F164BCFC-AAD5-42FC-89A7-19D3037A56EB}" dt="2024-04-30T08:29:41.510" v="670" actId="207"/>
            <ac:spMkLst>
              <pc:docMk/>
              <pc:sldMasterMk cId="2950528099" sldId="2147483806"/>
              <pc:sldLayoutMk cId="926723705" sldId="2147483810"/>
              <ac:spMk id="26" creationId="{6BFF9DD1-9DFA-3734-0834-5986D6B35D68}"/>
            </ac:spMkLst>
          </pc:spChg>
          <pc:spChg chg="mod ord">
            <ac:chgData name="Kozel, Lukas" userId="5faef357-946f-4c0e-bd5d-396a2e3cc0bf" providerId="ADAL" clId="{F164BCFC-AAD5-42FC-89A7-19D3037A56EB}" dt="2024-04-30T08:29:41.510" v="670" actId="207"/>
            <ac:spMkLst>
              <pc:docMk/>
              <pc:sldMasterMk cId="2950528099" sldId="2147483806"/>
              <pc:sldLayoutMk cId="926723705" sldId="2147483810"/>
              <ac:spMk id="28" creationId="{1221EBA8-14F6-B429-6107-ABAE9AA6896A}"/>
            </ac:spMkLst>
          </pc:spChg>
          <pc:spChg chg="mod ord">
            <ac:chgData name="Kozel, Lukas" userId="5faef357-946f-4c0e-bd5d-396a2e3cc0bf" providerId="ADAL" clId="{F164BCFC-AAD5-42FC-89A7-19D3037A56EB}" dt="2024-04-30T08:29:41.510" v="670" actId="207"/>
            <ac:spMkLst>
              <pc:docMk/>
              <pc:sldMasterMk cId="2950528099" sldId="2147483806"/>
              <pc:sldLayoutMk cId="926723705" sldId="2147483810"/>
              <ac:spMk id="30" creationId="{A4698E49-0C8A-4575-2712-C1808AFCAC14}"/>
            </ac:spMkLst>
          </pc:spChg>
          <pc:spChg chg="mod ord">
            <ac:chgData name="Kozel, Lukas" userId="5faef357-946f-4c0e-bd5d-396a2e3cc0bf" providerId="ADAL" clId="{F164BCFC-AAD5-42FC-89A7-19D3037A56EB}" dt="2024-04-30T08:29:41.510" v="670" actId="207"/>
            <ac:spMkLst>
              <pc:docMk/>
              <pc:sldMasterMk cId="2950528099" sldId="2147483806"/>
              <pc:sldLayoutMk cId="926723705" sldId="2147483810"/>
              <ac:spMk id="31" creationId="{B7044A02-AF15-BAC8-7A4E-E39D9F72927F}"/>
            </ac:spMkLst>
          </pc:spChg>
          <pc:spChg chg="mod ord">
            <ac:chgData name="Kozel, Lukas" userId="5faef357-946f-4c0e-bd5d-396a2e3cc0bf" providerId="ADAL" clId="{F164BCFC-AAD5-42FC-89A7-19D3037A56EB}" dt="2024-04-30T08:29:41.510" v="670" actId="207"/>
            <ac:spMkLst>
              <pc:docMk/>
              <pc:sldMasterMk cId="2950528099" sldId="2147483806"/>
              <pc:sldLayoutMk cId="926723705" sldId="2147483810"/>
              <ac:spMk id="36" creationId="{CFCC84BD-72D2-4751-7176-4EEC942E85FC}"/>
            </ac:spMkLst>
          </pc:spChg>
          <pc:spChg chg="mod ord">
            <ac:chgData name="Kozel, Lukas" userId="5faef357-946f-4c0e-bd5d-396a2e3cc0bf" providerId="ADAL" clId="{F164BCFC-AAD5-42FC-89A7-19D3037A56EB}" dt="2024-04-30T08:29:41.510" v="670" actId="207"/>
            <ac:spMkLst>
              <pc:docMk/>
              <pc:sldMasterMk cId="2950528099" sldId="2147483806"/>
              <pc:sldLayoutMk cId="926723705" sldId="2147483810"/>
              <ac:spMk id="37" creationId="{5E8B01E6-58FC-3AF9-E18B-69640F2F6151}"/>
            </ac:spMkLst>
          </pc:spChg>
          <pc:spChg chg="mod ord">
            <ac:chgData name="Kozel, Lukas" userId="5faef357-946f-4c0e-bd5d-396a2e3cc0bf" providerId="ADAL" clId="{F164BCFC-AAD5-42FC-89A7-19D3037A56EB}" dt="2024-04-30T08:29:41.510" v="670" actId="207"/>
            <ac:spMkLst>
              <pc:docMk/>
              <pc:sldMasterMk cId="2950528099" sldId="2147483806"/>
              <pc:sldLayoutMk cId="926723705" sldId="2147483810"/>
              <ac:spMk id="38" creationId="{196B18A9-763D-E01E-4AAC-6EAA74C273D5}"/>
            </ac:spMkLst>
          </pc:spChg>
          <pc:spChg chg="mod ord">
            <ac:chgData name="Kozel, Lukas" userId="5faef357-946f-4c0e-bd5d-396a2e3cc0bf" providerId="ADAL" clId="{F164BCFC-AAD5-42FC-89A7-19D3037A56EB}" dt="2024-04-30T08:29:41.510" v="670" actId="207"/>
            <ac:spMkLst>
              <pc:docMk/>
              <pc:sldMasterMk cId="2950528099" sldId="2147483806"/>
              <pc:sldLayoutMk cId="926723705" sldId="2147483810"/>
              <ac:spMk id="39" creationId="{1F126B3A-62F3-6878-1082-311FB987CC5C}"/>
            </ac:spMkLst>
          </pc:spChg>
          <pc:spChg chg="mod ord">
            <ac:chgData name="Kozel, Lukas" userId="5faef357-946f-4c0e-bd5d-396a2e3cc0bf" providerId="ADAL" clId="{F164BCFC-AAD5-42FC-89A7-19D3037A56EB}" dt="2024-04-30T08:29:35.692" v="669" actId="207"/>
            <ac:spMkLst>
              <pc:docMk/>
              <pc:sldMasterMk cId="2950528099" sldId="2147483806"/>
              <pc:sldLayoutMk cId="926723705" sldId="2147483810"/>
              <ac:spMk id="53" creationId="{F7073ACB-E57F-0BF6-55AC-86FF881C9B1D}"/>
            </ac:spMkLst>
          </pc:spChg>
          <pc:graphicFrameChg chg="mod">
            <ac:chgData name="Kozel, Lukas" userId="5faef357-946f-4c0e-bd5d-396a2e3cc0bf" providerId="ADAL" clId="{F164BCFC-AAD5-42FC-89A7-19D3037A56EB}" dt="2024-04-30T08:29:27.483" v="667"/>
            <ac:graphicFrameMkLst>
              <pc:docMk/>
              <pc:sldMasterMk cId="2950528099" sldId="2147483806"/>
              <pc:sldLayoutMk cId="926723705" sldId="2147483810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F164BCFC-AAD5-42FC-89A7-19D3037A56EB}" dt="2024-04-29T16:33:20.607" v="27" actId="2696"/>
          <pc:sldLayoutMkLst>
            <pc:docMk/>
            <pc:sldMasterMk cId="2950528099" sldId="2147483806"/>
            <pc:sldLayoutMk cId="2535319492" sldId="2147483810"/>
          </pc:sldLayoutMkLst>
        </pc:sldLayoutChg>
        <pc:sldLayoutChg chg="del">
          <pc:chgData name="Kozel, Lukas" userId="5faef357-946f-4c0e-bd5d-396a2e3cc0bf" providerId="ADAL" clId="{F164BCFC-AAD5-42FC-89A7-19D3037A56EB}" dt="2024-04-30T08:31:18.987" v="695" actId="47"/>
          <pc:sldLayoutMkLst>
            <pc:docMk/>
            <pc:sldMasterMk cId="2950528099" sldId="2147483806"/>
            <pc:sldLayoutMk cId="1073757950" sldId="2147483811"/>
          </pc:sldLayoutMkLst>
        </pc:sldLayoutChg>
        <pc:sldLayoutChg chg="addSp delSp modSp add mod ord modTransition">
          <pc:chgData name="Kozel, Lukas" userId="5faef357-946f-4c0e-bd5d-396a2e3cc0bf" providerId="ADAL" clId="{F164BCFC-AAD5-42FC-89A7-19D3037A56EB}" dt="2024-04-30T11:34:25.292" v="3175" actId="14100"/>
          <pc:sldLayoutMkLst>
            <pc:docMk/>
            <pc:sldMasterMk cId="2950528099" sldId="2147483806"/>
            <pc:sldLayoutMk cId="2672586908" sldId="2147483811"/>
          </pc:sldLayoutMkLst>
          <pc:spChg chg="mod">
            <ac:chgData name="Kozel, Lukas" userId="5faef357-946f-4c0e-bd5d-396a2e3cc0bf" providerId="ADAL" clId="{F164BCFC-AAD5-42FC-89A7-19D3037A56EB}" dt="2024-04-30T08:35:30.695" v="794" actId="20577"/>
            <ac:spMkLst>
              <pc:docMk/>
              <pc:sldMasterMk cId="2950528099" sldId="2147483806"/>
              <pc:sldLayoutMk cId="2672586908" sldId="2147483811"/>
              <ac:spMk id="2" creationId="{2A0067F3-F027-DB80-B04D-4B3A310C715E}"/>
            </ac:spMkLst>
          </pc:spChg>
          <pc:spChg chg="add del mod">
            <ac:chgData name="Kozel, Lukas" userId="5faef357-946f-4c0e-bd5d-396a2e3cc0bf" providerId="ADAL" clId="{F164BCFC-AAD5-42FC-89A7-19D3037A56EB}" dt="2024-04-30T08:32:32.165" v="702" actId="478"/>
            <ac:spMkLst>
              <pc:docMk/>
              <pc:sldMasterMk cId="2950528099" sldId="2147483806"/>
              <pc:sldLayoutMk cId="2672586908" sldId="2147483811"/>
              <ac:spMk id="11" creationId="{A2386977-690F-9EF9-B65C-3EF08B06E170}"/>
            </ac:spMkLst>
          </pc:spChg>
          <pc:spChg chg="add del mod">
            <ac:chgData name="Kozel, Lukas" userId="5faef357-946f-4c0e-bd5d-396a2e3cc0bf" providerId="ADAL" clId="{F164BCFC-AAD5-42FC-89A7-19D3037A56EB}" dt="2024-04-30T08:32:48.371" v="706" actId="478"/>
            <ac:spMkLst>
              <pc:docMk/>
              <pc:sldMasterMk cId="2950528099" sldId="2147483806"/>
              <pc:sldLayoutMk cId="2672586908" sldId="2147483811"/>
              <ac:spMk id="12" creationId="{7FAAC5C6-3E4C-9497-455A-4B900995B601}"/>
            </ac:spMkLst>
          </pc:spChg>
          <pc:spChg chg="add del mod">
            <ac:chgData name="Kozel, Lukas" userId="5faef357-946f-4c0e-bd5d-396a2e3cc0bf" providerId="ADAL" clId="{F164BCFC-AAD5-42FC-89A7-19D3037A56EB}" dt="2024-04-30T08:34:23.786" v="772" actId="21"/>
            <ac:spMkLst>
              <pc:docMk/>
              <pc:sldMasterMk cId="2950528099" sldId="2147483806"/>
              <pc:sldLayoutMk cId="2672586908" sldId="2147483811"/>
              <ac:spMk id="13" creationId="{51C23A28-AD9F-EABB-9774-7DB4601890A6}"/>
            </ac:spMkLst>
          </pc:spChg>
          <pc:spChg chg="add mod">
            <ac:chgData name="Kozel, Lukas" userId="5faef357-946f-4c0e-bd5d-396a2e3cc0bf" providerId="ADAL" clId="{F164BCFC-AAD5-42FC-89A7-19D3037A56EB}" dt="2024-04-30T08:34:28.964" v="775"/>
            <ac:spMkLst>
              <pc:docMk/>
              <pc:sldMasterMk cId="2950528099" sldId="2147483806"/>
              <pc:sldLayoutMk cId="2672586908" sldId="2147483811"/>
              <ac:spMk id="15" creationId="{BC9BA9B6-E029-190E-DAFE-12EADD7CF698}"/>
            </ac:spMkLst>
          </pc:spChg>
          <pc:spChg chg="add del mod">
            <ac:chgData name="Kozel, Lukas" userId="5faef357-946f-4c0e-bd5d-396a2e3cc0bf" providerId="ADAL" clId="{F164BCFC-AAD5-42FC-89A7-19D3037A56EB}" dt="2024-04-30T08:34:50.653" v="780" actId="21"/>
            <ac:spMkLst>
              <pc:docMk/>
              <pc:sldMasterMk cId="2950528099" sldId="2147483806"/>
              <pc:sldLayoutMk cId="2672586908" sldId="2147483811"/>
              <ac:spMk id="16" creationId="{EF4ACF27-3309-8199-AAA6-2D82BE00A238}"/>
            </ac:spMkLst>
          </pc:spChg>
          <pc:spChg chg="add mod">
            <ac:chgData name="Kozel, Lukas" userId="5faef357-946f-4c0e-bd5d-396a2e3cc0bf" providerId="ADAL" clId="{F164BCFC-AAD5-42FC-89A7-19D3037A56EB}" dt="2024-04-30T08:34:52.444" v="782"/>
            <ac:spMkLst>
              <pc:docMk/>
              <pc:sldMasterMk cId="2950528099" sldId="2147483806"/>
              <pc:sldLayoutMk cId="2672586908" sldId="2147483811"/>
              <ac:spMk id="17" creationId="{4AB7FE79-1FAC-084A-0683-66D1844B352B}"/>
            </ac:spMkLst>
          </pc:spChg>
          <pc:spChg chg="add del mod">
            <ac:chgData name="Kozel, Lukas" userId="5faef357-946f-4c0e-bd5d-396a2e3cc0bf" providerId="ADAL" clId="{F164BCFC-AAD5-42FC-89A7-19D3037A56EB}" dt="2024-04-30T08:35:16.864" v="788" actId="21"/>
            <ac:spMkLst>
              <pc:docMk/>
              <pc:sldMasterMk cId="2950528099" sldId="2147483806"/>
              <pc:sldLayoutMk cId="2672586908" sldId="2147483811"/>
              <ac:spMk id="18" creationId="{650F429E-E61F-FA67-F9A4-CE22639D07A7}"/>
            </ac:spMkLst>
          </pc:spChg>
          <pc:spChg chg="add mod">
            <ac:chgData name="Kozel, Lukas" userId="5faef357-946f-4c0e-bd5d-396a2e3cc0bf" providerId="ADAL" clId="{F164BCFC-AAD5-42FC-89A7-19D3037A56EB}" dt="2024-04-30T08:35:18.112" v="790"/>
            <ac:spMkLst>
              <pc:docMk/>
              <pc:sldMasterMk cId="2950528099" sldId="2147483806"/>
              <pc:sldLayoutMk cId="2672586908" sldId="2147483811"/>
              <ac:spMk id="19" creationId="{80904055-E76A-1826-1762-91C4C042FD91}"/>
            </ac:spMkLst>
          </pc:spChg>
          <pc:spChg chg="mod">
            <ac:chgData name="Kozel, Lukas" userId="5faef357-946f-4c0e-bd5d-396a2e3cc0bf" providerId="ADAL" clId="{F164BCFC-AAD5-42FC-89A7-19D3037A56EB}" dt="2024-04-30T11:34:20.770" v="3169" actId="20577"/>
            <ac:spMkLst>
              <pc:docMk/>
              <pc:sldMasterMk cId="2950528099" sldId="2147483806"/>
              <pc:sldLayoutMk cId="2672586908" sldId="2147483811"/>
              <ac:spMk id="22" creationId="{D0C6E17E-CD15-19A4-C5F1-6591EAE7B9D3}"/>
            </ac:spMkLst>
          </pc:spChg>
          <pc:spChg chg="mod">
            <ac:chgData name="Kozel, Lukas" userId="5faef357-946f-4c0e-bd5d-396a2e3cc0bf" providerId="ADAL" clId="{F164BCFC-AAD5-42FC-89A7-19D3037A56EB}" dt="2024-04-30T11:34:25.292" v="3175" actId="14100"/>
            <ac:spMkLst>
              <pc:docMk/>
              <pc:sldMasterMk cId="2950528099" sldId="2147483806"/>
              <pc:sldLayoutMk cId="2672586908" sldId="2147483811"/>
              <ac:spMk id="23" creationId="{E5CDDBF0-6642-DE54-4BF5-CB16C2093FF3}"/>
            </ac:spMkLst>
          </pc:spChg>
          <pc:spChg chg="del">
            <ac:chgData name="Kozel, Lukas" userId="5faef357-946f-4c0e-bd5d-396a2e3cc0bf" providerId="ADAL" clId="{F164BCFC-AAD5-42FC-89A7-19D3037A56EB}" dt="2024-04-30T08:32:36.546" v="703" actId="478"/>
            <ac:spMkLst>
              <pc:docMk/>
              <pc:sldMasterMk cId="2950528099" sldId="2147483806"/>
              <pc:sldLayoutMk cId="2672586908" sldId="2147483811"/>
              <ac:spMk id="24" creationId="{FE8E4713-0C19-5715-10DB-8BEDB1E2B0C6}"/>
            </ac:spMkLst>
          </pc:spChg>
          <pc:spChg chg="del">
            <ac:chgData name="Kozel, Lukas" userId="5faef357-946f-4c0e-bd5d-396a2e3cc0bf" providerId="ADAL" clId="{F164BCFC-AAD5-42FC-89A7-19D3037A56EB}" dt="2024-04-30T08:32:36.546" v="703" actId="478"/>
            <ac:spMkLst>
              <pc:docMk/>
              <pc:sldMasterMk cId="2950528099" sldId="2147483806"/>
              <pc:sldLayoutMk cId="2672586908" sldId="2147483811"/>
              <ac:spMk id="25" creationId="{00F412F3-FC61-1293-6520-B9F48F2F3933}"/>
            </ac:spMkLst>
          </pc:spChg>
          <pc:spChg chg="del">
            <ac:chgData name="Kozel, Lukas" userId="5faef357-946f-4c0e-bd5d-396a2e3cc0bf" providerId="ADAL" clId="{F164BCFC-AAD5-42FC-89A7-19D3037A56EB}" dt="2024-04-30T08:33:18.166" v="732" actId="478"/>
            <ac:spMkLst>
              <pc:docMk/>
              <pc:sldMasterMk cId="2950528099" sldId="2147483806"/>
              <pc:sldLayoutMk cId="2672586908" sldId="2147483811"/>
              <ac:spMk id="26" creationId="{6BFF9DD1-9DFA-3734-0834-5986D6B35D68}"/>
            </ac:spMkLst>
          </pc:spChg>
          <pc:spChg chg="add del">
            <ac:chgData name="Kozel, Lukas" userId="5faef357-946f-4c0e-bd5d-396a2e3cc0bf" providerId="ADAL" clId="{F164BCFC-AAD5-42FC-89A7-19D3037A56EB}" dt="2024-04-30T08:33:58.774" v="765" actId="478"/>
            <ac:spMkLst>
              <pc:docMk/>
              <pc:sldMasterMk cId="2950528099" sldId="2147483806"/>
              <pc:sldLayoutMk cId="2672586908" sldId="2147483811"/>
              <ac:spMk id="28" creationId="{1221EBA8-14F6-B429-6107-ABAE9AA6896A}"/>
            </ac:spMkLst>
          </pc:spChg>
          <pc:spChg chg="del">
            <ac:chgData name="Kozel, Lukas" userId="5faef357-946f-4c0e-bd5d-396a2e3cc0bf" providerId="ADAL" clId="{F164BCFC-AAD5-42FC-89A7-19D3037A56EB}" dt="2024-04-30T08:34:35.581" v="776" actId="478"/>
            <ac:spMkLst>
              <pc:docMk/>
              <pc:sldMasterMk cId="2950528099" sldId="2147483806"/>
              <pc:sldLayoutMk cId="2672586908" sldId="2147483811"/>
              <ac:spMk id="30" creationId="{A4698E49-0C8A-4575-2712-C1808AFCAC14}"/>
            </ac:spMkLst>
          </pc:spChg>
          <pc:spChg chg="del">
            <ac:chgData name="Kozel, Lukas" userId="5faef357-946f-4c0e-bd5d-396a2e3cc0bf" providerId="ADAL" clId="{F164BCFC-AAD5-42FC-89A7-19D3037A56EB}" dt="2024-04-30T08:35:02.262" v="784" actId="478"/>
            <ac:spMkLst>
              <pc:docMk/>
              <pc:sldMasterMk cId="2950528099" sldId="2147483806"/>
              <pc:sldLayoutMk cId="2672586908" sldId="2147483811"/>
              <ac:spMk id="31" creationId="{B7044A02-AF15-BAC8-7A4E-E39D9F72927F}"/>
            </ac:spMkLst>
          </pc:spChg>
          <pc:spChg chg="mod">
            <ac:chgData name="Kozel, Lukas" userId="5faef357-946f-4c0e-bd5d-396a2e3cc0bf" providerId="ADAL" clId="{F164BCFC-AAD5-42FC-89A7-19D3037A56EB}" dt="2024-04-30T08:34:19.976" v="771" actId="14100"/>
            <ac:spMkLst>
              <pc:docMk/>
              <pc:sldMasterMk cId="2950528099" sldId="2147483806"/>
              <pc:sldLayoutMk cId="2672586908" sldId="2147483811"/>
              <ac:spMk id="36" creationId="{CFCC84BD-72D2-4751-7176-4EEC942E85FC}"/>
            </ac:spMkLst>
          </pc:spChg>
          <pc:spChg chg="mod">
            <ac:chgData name="Kozel, Lukas" userId="5faef357-946f-4c0e-bd5d-396a2e3cc0bf" providerId="ADAL" clId="{F164BCFC-AAD5-42FC-89A7-19D3037A56EB}" dt="2024-04-30T08:33:58.632" v="764" actId="1037"/>
            <ac:spMkLst>
              <pc:docMk/>
              <pc:sldMasterMk cId="2950528099" sldId="2147483806"/>
              <pc:sldLayoutMk cId="2672586908" sldId="2147483811"/>
              <ac:spMk id="37" creationId="{5E8B01E6-58FC-3AF9-E18B-69640F2F6151}"/>
            </ac:spMkLst>
          </pc:spChg>
          <pc:spChg chg="del">
            <ac:chgData name="Kozel, Lukas" userId="5faef357-946f-4c0e-bd5d-396a2e3cc0bf" providerId="ADAL" clId="{F164BCFC-AAD5-42FC-89A7-19D3037A56EB}" dt="2024-04-30T08:34:28.190" v="774" actId="478"/>
            <ac:spMkLst>
              <pc:docMk/>
              <pc:sldMasterMk cId="2950528099" sldId="2147483806"/>
              <pc:sldLayoutMk cId="2672586908" sldId="2147483811"/>
              <ac:spMk id="38" creationId="{196B18A9-763D-E01E-4AAC-6EAA74C273D5}"/>
            </ac:spMkLst>
          </pc:spChg>
          <pc:spChg chg="del">
            <ac:chgData name="Kozel, Lukas" userId="5faef357-946f-4c0e-bd5d-396a2e3cc0bf" providerId="ADAL" clId="{F164BCFC-AAD5-42FC-89A7-19D3037A56EB}" dt="2024-04-30T08:34:59.175" v="783" actId="478"/>
            <ac:spMkLst>
              <pc:docMk/>
              <pc:sldMasterMk cId="2950528099" sldId="2147483806"/>
              <pc:sldLayoutMk cId="2672586908" sldId="2147483811"/>
              <ac:spMk id="39" creationId="{1F126B3A-62F3-6878-1082-311FB987CC5C}"/>
            </ac:spMkLst>
          </pc:spChg>
          <pc:picChg chg="add del mod">
            <ac:chgData name="Kozel, Lukas" userId="5faef357-946f-4c0e-bd5d-396a2e3cc0bf" providerId="ADAL" clId="{F164BCFC-AAD5-42FC-89A7-19D3037A56EB}" dt="2024-04-30T08:35:17.904" v="789" actId="478"/>
            <ac:picMkLst>
              <pc:docMk/>
              <pc:sldMasterMk cId="2950528099" sldId="2147483806"/>
              <pc:sldLayoutMk cId="2672586908" sldId="2147483811"/>
              <ac:picMk id="5" creationId="{033FF835-344E-0DAE-227A-6D1377A28159}"/>
            </ac:picMkLst>
          </pc:picChg>
          <pc:picChg chg="add del mod">
            <ac:chgData name="Kozel, Lukas" userId="5faef357-946f-4c0e-bd5d-396a2e3cc0bf" providerId="ADAL" clId="{F164BCFC-AAD5-42FC-89A7-19D3037A56EB}" dt="2024-04-30T08:33:11.638" v="721" actId="478"/>
            <ac:picMkLst>
              <pc:docMk/>
              <pc:sldMasterMk cId="2950528099" sldId="2147483806"/>
              <pc:sldLayoutMk cId="2672586908" sldId="2147483811"/>
              <ac:picMk id="7" creationId="{D3D9B41F-598F-27AA-F30E-EC7B9FDB0DD5}"/>
            </ac:picMkLst>
          </pc:picChg>
          <pc:picChg chg="add del mod">
            <ac:chgData name="Kozel, Lukas" userId="5faef357-946f-4c0e-bd5d-396a2e3cc0bf" providerId="ADAL" clId="{F164BCFC-AAD5-42FC-89A7-19D3037A56EB}" dt="2024-04-30T08:33:58.475" v="763" actId="478"/>
            <ac:picMkLst>
              <pc:docMk/>
              <pc:sldMasterMk cId="2950528099" sldId="2147483806"/>
              <pc:sldLayoutMk cId="2672586908" sldId="2147483811"/>
              <ac:picMk id="8" creationId="{D0A4EBA4-038E-5EB9-FEEA-5BC3F89025DB}"/>
            </ac:picMkLst>
          </pc:picChg>
          <pc:picChg chg="add del mod">
            <ac:chgData name="Kozel, Lukas" userId="5faef357-946f-4c0e-bd5d-396a2e3cc0bf" providerId="ADAL" clId="{F164BCFC-AAD5-42FC-89A7-19D3037A56EB}" dt="2024-04-30T08:34:24.893" v="773" actId="478"/>
            <ac:picMkLst>
              <pc:docMk/>
              <pc:sldMasterMk cId="2950528099" sldId="2147483806"/>
              <pc:sldLayoutMk cId="2672586908" sldId="2147483811"/>
              <ac:picMk id="9" creationId="{8ED9E938-CED5-52BB-7D50-135CBF4E79D8}"/>
            </ac:picMkLst>
          </pc:picChg>
          <pc:picChg chg="add del mod">
            <ac:chgData name="Kozel, Lukas" userId="5faef357-946f-4c0e-bd5d-396a2e3cc0bf" providerId="ADAL" clId="{F164BCFC-AAD5-42FC-89A7-19D3037A56EB}" dt="2024-04-30T08:34:51.835" v="781" actId="478"/>
            <ac:picMkLst>
              <pc:docMk/>
              <pc:sldMasterMk cId="2950528099" sldId="2147483806"/>
              <pc:sldLayoutMk cId="2672586908" sldId="2147483811"/>
              <ac:picMk id="10" creationId="{D7D88C01-AC38-F8AD-F5BE-0D7016B414FE}"/>
            </ac:picMkLst>
          </pc:picChg>
        </pc:sldLayoutChg>
        <pc:sldLayoutChg chg="del">
          <pc:chgData name="Kozel, Lukas" userId="5faef357-946f-4c0e-bd5d-396a2e3cc0bf" providerId="ADAL" clId="{F164BCFC-AAD5-42FC-89A7-19D3037A56EB}" dt="2024-04-29T16:33:20.627" v="28" actId="2696"/>
          <pc:sldLayoutMkLst>
            <pc:docMk/>
            <pc:sldMasterMk cId="2950528099" sldId="2147483806"/>
            <pc:sldLayoutMk cId="2846410652" sldId="2147483811"/>
          </pc:sldLayoutMkLst>
        </pc:sldLayoutChg>
        <pc:sldLayoutChg chg="del">
          <pc:chgData name="Kozel, Lukas" userId="5faef357-946f-4c0e-bd5d-396a2e3cc0bf" providerId="ADAL" clId="{F164BCFC-AAD5-42FC-89A7-19D3037A56EB}" dt="2024-04-29T16:33:20.654" v="29" actId="2696"/>
          <pc:sldLayoutMkLst>
            <pc:docMk/>
            <pc:sldMasterMk cId="2950528099" sldId="2147483806"/>
            <pc:sldLayoutMk cId="1572780364" sldId="2147483812"/>
          </pc:sldLayoutMkLst>
        </pc:sldLayoutChg>
        <pc:sldLayoutChg chg="addSp delSp modSp add mod modTransition">
          <pc:chgData name="Kozel, Lukas" userId="5faef357-946f-4c0e-bd5d-396a2e3cc0bf" providerId="ADAL" clId="{F164BCFC-AAD5-42FC-89A7-19D3037A56EB}" dt="2024-04-30T11:34:32.031" v="3182" actId="14100"/>
          <pc:sldLayoutMkLst>
            <pc:docMk/>
            <pc:sldMasterMk cId="2950528099" sldId="2147483806"/>
            <pc:sldLayoutMk cId="2173649299" sldId="2147483812"/>
          </pc:sldLayoutMkLst>
          <pc:spChg chg="mod ord">
            <ac:chgData name="Kozel, Lukas" userId="5faef357-946f-4c0e-bd5d-396a2e3cc0bf" providerId="ADAL" clId="{F164BCFC-AAD5-42FC-89A7-19D3037A56EB}" dt="2024-04-30T08:36:45.546" v="899" actId="207"/>
            <ac:spMkLst>
              <pc:docMk/>
              <pc:sldMasterMk cId="2950528099" sldId="2147483806"/>
              <pc:sldLayoutMk cId="2173649299" sldId="2147483812"/>
              <ac:spMk id="2" creationId="{2A0067F3-F027-DB80-B04D-4B3A310C715E}"/>
            </ac:spMkLst>
          </pc:spChg>
          <pc:spChg chg="del">
            <ac:chgData name="Kozel, Lukas" userId="5faef357-946f-4c0e-bd5d-396a2e3cc0bf" providerId="ADAL" clId="{F164BCFC-AAD5-42FC-89A7-19D3037A56EB}" dt="2024-04-30T08:36:37.272" v="867" actId="478"/>
            <ac:spMkLst>
              <pc:docMk/>
              <pc:sldMasterMk cId="2950528099" sldId="2147483806"/>
              <pc:sldLayoutMk cId="2173649299" sldId="2147483812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4-30T08:36:45.546" v="899" actId="207"/>
            <ac:spMkLst>
              <pc:docMk/>
              <pc:sldMasterMk cId="2950528099" sldId="2147483806"/>
              <pc:sldLayoutMk cId="2173649299" sldId="2147483812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F164BCFC-AAD5-42FC-89A7-19D3037A56EB}" dt="2024-04-30T08:36:39.547" v="870"/>
            <ac:spMkLst>
              <pc:docMk/>
              <pc:sldMasterMk cId="2950528099" sldId="2147483806"/>
              <pc:sldLayoutMk cId="2173649299" sldId="2147483812"/>
              <ac:spMk id="5" creationId="{23B79D6A-4A5A-D538-675F-12E59263C522}"/>
            </ac:spMkLst>
          </pc:spChg>
          <pc:spChg chg="add mod ord">
            <ac:chgData name="Kozel, Lukas" userId="5faef357-946f-4c0e-bd5d-396a2e3cc0bf" providerId="ADAL" clId="{F164BCFC-AAD5-42FC-89A7-19D3037A56EB}" dt="2024-04-30T08:36:39.549" v="872"/>
            <ac:spMkLst>
              <pc:docMk/>
              <pc:sldMasterMk cId="2950528099" sldId="2147483806"/>
              <pc:sldLayoutMk cId="2173649299" sldId="2147483812"/>
              <ac:spMk id="7" creationId="{7B0B05C0-2B89-5C3E-ECD2-210306468909}"/>
            </ac:spMkLst>
          </pc:spChg>
          <pc:spChg chg="mod ord">
            <ac:chgData name="Kozel, Lukas" userId="5faef357-946f-4c0e-bd5d-396a2e3cc0bf" providerId="ADAL" clId="{F164BCFC-AAD5-42FC-89A7-19D3037A56EB}" dt="2024-04-30T08:36:45.546" v="899" actId="207"/>
            <ac:spMkLst>
              <pc:docMk/>
              <pc:sldMasterMk cId="2950528099" sldId="2147483806"/>
              <pc:sldLayoutMk cId="2173649299" sldId="2147483812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4-30T08:36:45.546" v="899" actId="207"/>
            <ac:spMkLst>
              <pc:docMk/>
              <pc:sldMasterMk cId="2950528099" sldId="2147483806"/>
              <pc:sldLayoutMk cId="2173649299" sldId="2147483812"/>
              <ac:spMk id="15" creationId="{BC9BA9B6-E029-190E-DAFE-12EADD7CF698}"/>
            </ac:spMkLst>
          </pc:spChg>
          <pc:spChg chg="mod ord">
            <ac:chgData name="Kozel, Lukas" userId="5faef357-946f-4c0e-bd5d-396a2e3cc0bf" providerId="ADAL" clId="{F164BCFC-AAD5-42FC-89A7-19D3037A56EB}" dt="2024-04-30T08:36:45.546" v="899" actId="207"/>
            <ac:spMkLst>
              <pc:docMk/>
              <pc:sldMasterMk cId="2950528099" sldId="2147483806"/>
              <pc:sldLayoutMk cId="2173649299" sldId="2147483812"/>
              <ac:spMk id="17" creationId="{4AB7FE79-1FAC-084A-0683-66D1844B352B}"/>
            </ac:spMkLst>
          </pc:spChg>
          <pc:spChg chg="mod ord">
            <ac:chgData name="Kozel, Lukas" userId="5faef357-946f-4c0e-bd5d-396a2e3cc0bf" providerId="ADAL" clId="{F164BCFC-AAD5-42FC-89A7-19D3037A56EB}" dt="2024-04-30T08:36:45.546" v="899" actId="207"/>
            <ac:spMkLst>
              <pc:docMk/>
              <pc:sldMasterMk cId="2950528099" sldId="2147483806"/>
              <pc:sldLayoutMk cId="2173649299" sldId="2147483812"/>
              <ac:spMk id="19" creationId="{80904055-E76A-1826-1762-91C4C042FD91}"/>
            </ac:spMkLst>
          </pc:spChg>
          <pc:spChg chg="mod ord">
            <ac:chgData name="Kozel, Lukas" userId="5faef357-946f-4c0e-bd5d-396a2e3cc0bf" providerId="ADAL" clId="{F164BCFC-AAD5-42FC-89A7-19D3037A56EB}" dt="2024-04-30T08:36:45.546" v="899" actId="207"/>
            <ac:spMkLst>
              <pc:docMk/>
              <pc:sldMasterMk cId="2950528099" sldId="2147483806"/>
              <pc:sldLayoutMk cId="2173649299" sldId="2147483812"/>
              <ac:spMk id="22" creationId="{D0C6E17E-CD15-19A4-C5F1-6591EAE7B9D3}"/>
            </ac:spMkLst>
          </pc:spChg>
          <pc:spChg chg="mod ord">
            <ac:chgData name="Kozel, Lukas" userId="5faef357-946f-4c0e-bd5d-396a2e3cc0bf" providerId="ADAL" clId="{F164BCFC-AAD5-42FC-89A7-19D3037A56EB}" dt="2024-04-30T11:34:32.031" v="3182" actId="14100"/>
            <ac:spMkLst>
              <pc:docMk/>
              <pc:sldMasterMk cId="2950528099" sldId="2147483806"/>
              <pc:sldLayoutMk cId="2173649299" sldId="2147483812"/>
              <ac:spMk id="23" creationId="{E5CDDBF0-6642-DE54-4BF5-CB16C2093FF3}"/>
            </ac:spMkLst>
          </pc:spChg>
          <pc:spChg chg="mod ord">
            <ac:chgData name="Kozel, Lukas" userId="5faef357-946f-4c0e-bd5d-396a2e3cc0bf" providerId="ADAL" clId="{F164BCFC-AAD5-42FC-89A7-19D3037A56EB}" dt="2024-04-30T08:36:45.546" v="899" actId="207"/>
            <ac:spMkLst>
              <pc:docMk/>
              <pc:sldMasterMk cId="2950528099" sldId="2147483806"/>
              <pc:sldLayoutMk cId="2173649299" sldId="2147483812"/>
              <ac:spMk id="36" creationId="{CFCC84BD-72D2-4751-7176-4EEC942E85FC}"/>
            </ac:spMkLst>
          </pc:spChg>
          <pc:spChg chg="mod ord">
            <ac:chgData name="Kozel, Lukas" userId="5faef357-946f-4c0e-bd5d-396a2e3cc0bf" providerId="ADAL" clId="{F164BCFC-AAD5-42FC-89A7-19D3037A56EB}" dt="2024-04-30T08:36:45.546" v="899" actId="207"/>
            <ac:spMkLst>
              <pc:docMk/>
              <pc:sldMasterMk cId="2950528099" sldId="2147483806"/>
              <pc:sldLayoutMk cId="2173649299" sldId="2147483812"/>
              <ac:spMk id="37" creationId="{5E8B01E6-58FC-3AF9-E18B-69640F2F6151}"/>
            </ac:spMkLst>
          </pc:spChg>
          <pc:spChg chg="mod ord">
            <ac:chgData name="Kozel, Lukas" userId="5faef357-946f-4c0e-bd5d-396a2e3cc0bf" providerId="ADAL" clId="{F164BCFC-AAD5-42FC-89A7-19D3037A56EB}" dt="2024-04-30T08:36:45.546" v="899" actId="207"/>
            <ac:spMkLst>
              <pc:docMk/>
              <pc:sldMasterMk cId="2950528099" sldId="2147483806"/>
              <pc:sldLayoutMk cId="2173649299" sldId="2147483812"/>
              <ac:spMk id="53" creationId="{F7073ACB-E57F-0BF6-55AC-86FF881C9B1D}"/>
            </ac:spMkLst>
          </pc:spChg>
          <pc:graphicFrameChg chg="mod">
            <ac:chgData name="Kozel, Lukas" userId="5faef357-946f-4c0e-bd5d-396a2e3cc0bf" providerId="ADAL" clId="{F164BCFC-AAD5-42FC-89A7-19D3037A56EB}" dt="2024-04-30T08:36:39.564" v="898"/>
            <ac:graphicFrameMkLst>
              <pc:docMk/>
              <pc:sldMasterMk cId="2950528099" sldId="2147483806"/>
              <pc:sldLayoutMk cId="2173649299" sldId="2147483812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F164BCFC-AAD5-42FC-89A7-19D3037A56EB}" dt="2024-04-30T08:39:34.032" v="1010" actId="47"/>
          <pc:sldLayoutMkLst>
            <pc:docMk/>
            <pc:sldMasterMk cId="2950528099" sldId="2147483806"/>
            <pc:sldLayoutMk cId="880214022" sldId="2147483813"/>
          </pc:sldLayoutMkLst>
        </pc:sldLayoutChg>
        <pc:sldLayoutChg chg="del">
          <pc:chgData name="Kozel, Lukas" userId="5faef357-946f-4c0e-bd5d-396a2e3cc0bf" providerId="ADAL" clId="{F164BCFC-AAD5-42FC-89A7-19D3037A56EB}" dt="2024-04-29T16:33:20.682" v="30" actId="2696"/>
          <pc:sldLayoutMkLst>
            <pc:docMk/>
            <pc:sldMasterMk cId="2950528099" sldId="2147483806"/>
            <pc:sldLayoutMk cId="999273465" sldId="2147483813"/>
          </pc:sldLayoutMkLst>
        </pc:sldLayoutChg>
        <pc:sldLayoutChg chg="addSp delSp modSp add mod ord modTransition">
          <pc:chgData name="Kozel, Lukas" userId="5faef357-946f-4c0e-bd5d-396a2e3cc0bf" providerId="ADAL" clId="{F164BCFC-AAD5-42FC-89A7-19D3037A56EB}" dt="2024-04-30T11:34:36.597" v="3187" actId="20577"/>
          <pc:sldLayoutMkLst>
            <pc:docMk/>
            <pc:sldMasterMk cId="2950528099" sldId="2147483806"/>
            <pc:sldLayoutMk cId="2736899965" sldId="2147483813"/>
          </pc:sldLayoutMkLst>
          <pc:spChg chg="mod ord">
            <ac:chgData name="Kozel, Lukas" userId="5faef357-946f-4c0e-bd5d-396a2e3cc0bf" providerId="ADAL" clId="{F164BCFC-AAD5-42FC-89A7-19D3037A56EB}" dt="2024-04-30T08:50:41.302" v="1527"/>
            <ac:spMkLst>
              <pc:docMk/>
              <pc:sldMasterMk cId="2950528099" sldId="2147483806"/>
              <pc:sldLayoutMk cId="2736899965" sldId="2147483813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F164BCFC-AAD5-42FC-89A7-19D3037A56EB}" dt="2024-04-30T08:50:41.300" v="1521"/>
            <ac:spMkLst>
              <pc:docMk/>
              <pc:sldMasterMk cId="2950528099" sldId="2147483806"/>
              <pc:sldLayoutMk cId="2736899965" sldId="2147483813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4-30T08:50:41.301" v="1525"/>
            <ac:spMkLst>
              <pc:docMk/>
              <pc:sldMasterMk cId="2950528099" sldId="2147483806"/>
              <pc:sldLayoutMk cId="2736899965" sldId="2147483813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F164BCFC-AAD5-42FC-89A7-19D3037A56EB}" dt="2024-04-30T08:52:26.709" v="1630" actId="1076"/>
            <ac:spMkLst>
              <pc:docMk/>
              <pc:sldMasterMk cId="2950528099" sldId="2147483806"/>
              <pc:sldLayoutMk cId="2736899965" sldId="2147483813"/>
              <ac:spMk id="5" creationId="{6BB4F84B-E40B-BF0D-04AC-F82C18A9BB99}"/>
            </ac:spMkLst>
          </pc:spChg>
          <pc:spChg chg="add del mod ord">
            <ac:chgData name="Kozel, Lukas" userId="5faef357-946f-4c0e-bd5d-396a2e3cc0bf" providerId="ADAL" clId="{F164BCFC-AAD5-42FC-89A7-19D3037A56EB}" dt="2024-04-30T08:54:02.347" v="1701" actId="478"/>
            <ac:spMkLst>
              <pc:docMk/>
              <pc:sldMasterMk cId="2950528099" sldId="2147483806"/>
              <pc:sldLayoutMk cId="2736899965" sldId="2147483813"/>
              <ac:spMk id="9" creationId="{C624B2D1-FEA4-CC9B-0901-3DD775013C73}"/>
            </ac:spMkLst>
          </pc:spChg>
          <pc:spChg chg="add del mod ord">
            <ac:chgData name="Kozel, Lukas" userId="5faef357-946f-4c0e-bd5d-396a2e3cc0bf" providerId="ADAL" clId="{F164BCFC-AAD5-42FC-89A7-19D3037A56EB}" dt="2024-04-30T08:53:42.847" v="1672" actId="478"/>
            <ac:spMkLst>
              <pc:docMk/>
              <pc:sldMasterMk cId="2950528099" sldId="2147483806"/>
              <pc:sldLayoutMk cId="2736899965" sldId="2147483813"/>
              <ac:spMk id="10" creationId="{A9BE6D29-0138-8CF1-1591-343B08C87E77}"/>
            </ac:spMkLst>
          </pc:spChg>
          <pc:spChg chg="add del mod ord">
            <ac:chgData name="Kozel, Lukas" userId="5faef357-946f-4c0e-bd5d-396a2e3cc0bf" providerId="ADAL" clId="{F164BCFC-AAD5-42FC-89A7-19D3037A56EB}" dt="2024-04-30T08:54:32.812" v="1714" actId="478"/>
            <ac:spMkLst>
              <pc:docMk/>
              <pc:sldMasterMk cId="2950528099" sldId="2147483806"/>
              <pc:sldLayoutMk cId="2736899965" sldId="2147483813"/>
              <ac:spMk id="11" creationId="{CBF0118C-A068-6279-BDAB-B534FC2BFCD8}"/>
            </ac:spMkLst>
          </pc:spChg>
          <pc:spChg chg="add del mod ord">
            <ac:chgData name="Kozel, Lukas" userId="5faef357-946f-4c0e-bd5d-396a2e3cc0bf" providerId="ADAL" clId="{F164BCFC-AAD5-42FC-89A7-19D3037A56EB}" dt="2024-04-30T08:52:09.790" v="1590" actId="478"/>
            <ac:spMkLst>
              <pc:docMk/>
              <pc:sldMasterMk cId="2950528099" sldId="2147483806"/>
              <pc:sldLayoutMk cId="2736899965" sldId="2147483813"/>
              <ac:spMk id="12" creationId="{EA6DC73B-812B-295C-CA1F-95BDD869679D}"/>
            </ac:spMkLst>
          </pc:spChg>
          <pc:spChg chg="add del mod ord">
            <ac:chgData name="Kozel, Lukas" userId="5faef357-946f-4c0e-bd5d-396a2e3cc0bf" providerId="ADAL" clId="{F164BCFC-AAD5-42FC-89A7-19D3037A56EB}" dt="2024-04-30T08:53:16.064" v="1638" actId="478"/>
            <ac:spMkLst>
              <pc:docMk/>
              <pc:sldMasterMk cId="2950528099" sldId="2147483806"/>
              <pc:sldLayoutMk cId="2736899965" sldId="2147483813"/>
              <ac:spMk id="13" creationId="{A951B635-6D96-EB06-D8F9-A0E0387A2546}"/>
            </ac:spMkLst>
          </pc:spChg>
          <pc:spChg chg="mod ord">
            <ac:chgData name="Kozel, Lukas" userId="5faef357-946f-4c0e-bd5d-396a2e3cc0bf" providerId="ADAL" clId="{F164BCFC-AAD5-42FC-89A7-19D3037A56EB}" dt="2024-04-30T08:50:41.301" v="1523"/>
            <ac:spMkLst>
              <pc:docMk/>
              <pc:sldMasterMk cId="2950528099" sldId="2147483806"/>
              <pc:sldLayoutMk cId="2736899965" sldId="2147483813"/>
              <ac:spMk id="14" creationId="{2D901781-8073-8C1C-7C5F-5E54ED276D45}"/>
            </ac:spMkLst>
          </pc:spChg>
          <pc:spChg chg="add del mod ord">
            <ac:chgData name="Kozel, Lukas" userId="5faef357-946f-4c0e-bd5d-396a2e3cc0bf" providerId="ADAL" clId="{F164BCFC-AAD5-42FC-89A7-19D3037A56EB}" dt="2024-04-30T08:51:40.812" v="1577" actId="478"/>
            <ac:spMkLst>
              <pc:docMk/>
              <pc:sldMasterMk cId="2950528099" sldId="2147483806"/>
              <pc:sldLayoutMk cId="2736899965" sldId="2147483813"/>
              <ac:spMk id="15" creationId="{09DFBFF4-1571-5591-FA3F-DD34450ADF89}"/>
            </ac:spMkLst>
          </pc:spChg>
          <pc:spChg chg="add del mod ord">
            <ac:chgData name="Kozel, Lukas" userId="5faef357-946f-4c0e-bd5d-396a2e3cc0bf" providerId="ADAL" clId="{F164BCFC-AAD5-42FC-89A7-19D3037A56EB}" dt="2024-04-30T08:53:07.034" v="1636" actId="478"/>
            <ac:spMkLst>
              <pc:docMk/>
              <pc:sldMasterMk cId="2950528099" sldId="2147483806"/>
              <pc:sldLayoutMk cId="2736899965" sldId="2147483813"/>
              <ac:spMk id="16" creationId="{417D3E30-FBA2-89D6-ABFC-4F78C6FBC692}"/>
            </ac:spMkLst>
          </pc:spChg>
          <pc:spChg chg="add del mod ord">
            <ac:chgData name="Kozel, Lukas" userId="5faef357-946f-4c0e-bd5d-396a2e3cc0bf" providerId="ADAL" clId="{F164BCFC-AAD5-42FC-89A7-19D3037A56EB}" dt="2024-04-30T08:50:17.067" v="1492" actId="478"/>
            <ac:spMkLst>
              <pc:docMk/>
              <pc:sldMasterMk cId="2950528099" sldId="2147483806"/>
              <pc:sldLayoutMk cId="2736899965" sldId="2147483813"/>
              <ac:spMk id="17" creationId="{77239896-8AE6-AD45-F3A7-971BCE958E4A}"/>
            </ac:spMkLst>
          </pc:spChg>
          <pc:spChg chg="add del mod ord">
            <ac:chgData name="Kozel, Lukas" userId="5faef357-946f-4c0e-bd5d-396a2e3cc0bf" providerId="ADAL" clId="{F164BCFC-AAD5-42FC-89A7-19D3037A56EB}" dt="2024-04-30T08:49:10.024" v="1411" actId="478"/>
            <ac:spMkLst>
              <pc:docMk/>
              <pc:sldMasterMk cId="2950528099" sldId="2147483806"/>
              <pc:sldLayoutMk cId="2736899965" sldId="2147483813"/>
              <ac:spMk id="18" creationId="{BE24489A-9151-EDFC-590F-259961E634D8}"/>
            </ac:spMkLst>
          </pc:spChg>
          <pc:spChg chg="add del mod ord">
            <ac:chgData name="Kozel, Lukas" userId="5faef357-946f-4c0e-bd5d-396a2e3cc0bf" providerId="ADAL" clId="{F164BCFC-AAD5-42FC-89A7-19D3037A56EB}" dt="2024-04-30T08:51:22.686" v="1557" actId="478"/>
            <ac:spMkLst>
              <pc:docMk/>
              <pc:sldMasterMk cId="2950528099" sldId="2147483806"/>
              <pc:sldLayoutMk cId="2736899965" sldId="2147483813"/>
              <ac:spMk id="19" creationId="{D26F2DE0-9530-2E83-D9F5-190BF0C464BC}"/>
            </ac:spMkLst>
          </pc:spChg>
          <pc:spChg chg="add mod ord">
            <ac:chgData name="Kozel, Lukas" userId="5faef357-946f-4c0e-bd5d-396a2e3cc0bf" providerId="ADAL" clId="{F164BCFC-AAD5-42FC-89A7-19D3037A56EB}" dt="2024-04-30T08:50:52.362" v="1541" actId="1076"/>
            <ac:spMkLst>
              <pc:docMk/>
              <pc:sldMasterMk cId="2950528099" sldId="2147483806"/>
              <pc:sldLayoutMk cId="2736899965" sldId="2147483813"/>
              <ac:spMk id="20" creationId="{3A57F94D-7581-53AE-3A5C-D0B294285B6A}"/>
            </ac:spMkLst>
          </pc:spChg>
          <pc:spChg chg="add mod ord">
            <ac:chgData name="Kozel, Lukas" userId="5faef357-946f-4c0e-bd5d-396a2e3cc0bf" providerId="ADAL" clId="{F164BCFC-AAD5-42FC-89A7-19D3037A56EB}" dt="2024-04-30T08:50:56.063" v="1546" actId="1037"/>
            <ac:spMkLst>
              <pc:docMk/>
              <pc:sldMasterMk cId="2950528099" sldId="2147483806"/>
              <pc:sldLayoutMk cId="2736899965" sldId="2147483813"/>
              <ac:spMk id="21" creationId="{68917DED-6BF1-D46D-CB7B-74125103736F}"/>
            </ac:spMkLst>
          </pc:spChg>
          <pc:spChg chg="del">
            <ac:chgData name="Kozel, Lukas" userId="5faef357-946f-4c0e-bd5d-396a2e3cc0bf" providerId="ADAL" clId="{F164BCFC-AAD5-42FC-89A7-19D3037A56EB}" dt="2024-04-30T08:47:17.768" v="1227" actId="478"/>
            <ac:spMkLst>
              <pc:docMk/>
              <pc:sldMasterMk cId="2950528099" sldId="2147483806"/>
              <pc:sldLayoutMk cId="2736899965" sldId="2147483813"/>
              <ac:spMk id="22" creationId="{D0C6E17E-CD15-19A4-C5F1-6591EAE7B9D3}"/>
            </ac:spMkLst>
          </pc:spChg>
          <pc:spChg chg="del">
            <ac:chgData name="Kozel, Lukas" userId="5faef357-946f-4c0e-bd5d-396a2e3cc0bf" providerId="ADAL" clId="{F164BCFC-AAD5-42FC-89A7-19D3037A56EB}" dt="2024-04-30T08:47:17.768" v="1227" actId="478"/>
            <ac:spMkLst>
              <pc:docMk/>
              <pc:sldMasterMk cId="2950528099" sldId="2147483806"/>
              <pc:sldLayoutMk cId="2736899965" sldId="2147483813"/>
              <ac:spMk id="23" creationId="{E5CDDBF0-6642-DE54-4BF5-CB16C2093FF3}"/>
            </ac:spMkLst>
          </pc:spChg>
          <pc:spChg chg="del">
            <ac:chgData name="Kozel, Lukas" userId="5faef357-946f-4c0e-bd5d-396a2e3cc0bf" providerId="ADAL" clId="{F164BCFC-AAD5-42FC-89A7-19D3037A56EB}" dt="2024-04-30T08:47:17.768" v="1227" actId="478"/>
            <ac:spMkLst>
              <pc:docMk/>
              <pc:sldMasterMk cId="2950528099" sldId="2147483806"/>
              <pc:sldLayoutMk cId="2736899965" sldId="2147483813"/>
              <ac:spMk id="24" creationId="{FE8E4713-0C19-5715-10DB-8BEDB1E2B0C6}"/>
            </ac:spMkLst>
          </pc:spChg>
          <pc:spChg chg="mod ord">
            <ac:chgData name="Kozel, Lukas" userId="5faef357-946f-4c0e-bd5d-396a2e3cc0bf" providerId="ADAL" clId="{F164BCFC-AAD5-42FC-89A7-19D3037A56EB}" dt="2024-04-30T11:34:36.597" v="3187" actId="20577"/>
            <ac:spMkLst>
              <pc:docMk/>
              <pc:sldMasterMk cId="2950528099" sldId="2147483806"/>
              <pc:sldLayoutMk cId="2736899965" sldId="2147483813"/>
              <ac:spMk id="25" creationId="{00F412F3-FC61-1293-6520-B9F48F2F3933}"/>
            </ac:spMkLst>
          </pc:spChg>
          <pc:spChg chg="del">
            <ac:chgData name="Kozel, Lukas" userId="5faef357-946f-4c0e-bd5d-396a2e3cc0bf" providerId="ADAL" clId="{F164BCFC-AAD5-42FC-89A7-19D3037A56EB}" dt="2024-04-30T08:47:17.768" v="1227" actId="478"/>
            <ac:spMkLst>
              <pc:docMk/>
              <pc:sldMasterMk cId="2950528099" sldId="2147483806"/>
              <pc:sldLayoutMk cId="2736899965" sldId="2147483813"/>
              <ac:spMk id="26" creationId="{6BFF9DD1-9DFA-3734-0834-5986D6B35D68}"/>
            </ac:spMkLst>
          </pc:spChg>
          <pc:spChg chg="add del mod">
            <ac:chgData name="Kozel, Lukas" userId="5faef357-946f-4c0e-bd5d-396a2e3cc0bf" providerId="ADAL" clId="{F164BCFC-AAD5-42FC-89A7-19D3037A56EB}" dt="2024-04-30T08:50:35.620" v="1495" actId="21"/>
            <ac:spMkLst>
              <pc:docMk/>
              <pc:sldMasterMk cId="2950528099" sldId="2147483806"/>
              <pc:sldLayoutMk cId="2736899965" sldId="2147483813"/>
              <ac:spMk id="27" creationId="{4EF43CFE-5405-3825-31BE-A650E01C1D60}"/>
            </ac:spMkLst>
          </pc:spChg>
          <pc:spChg chg="del">
            <ac:chgData name="Kozel, Lukas" userId="5faef357-946f-4c0e-bd5d-396a2e3cc0bf" providerId="ADAL" clId="{F164BCFC-AAD5-42FC-89A7-19D3037A56EB}" dt="2024-04-30T08:47:17.768" v="1227" actId="478"/>
            <ac:spMkLst>
              <pc:docMk/>
              <pc:sldMasterMk cId="2950528099" sldId="2147483806"/>
              <pc:sldLayoutMk cId="2736899965" sldId="2147483813"/>
              <ac:spMk id="28" creationId="{1221EBA8-14F6-B429-6107-ABAE9AA6896A}"/>
            </ac:spMkLst>
          </pc:spChg>
          <pc:spChg chg="add mod ord">
            <ac:chgData name="Kozel, Lukas" userId="5faef357-946f-4c0e-bd5d-396a2e3cc0bf" providerId="ADAL" clId="{F164BCFC-AAD5-42FC-89A7-19D3037A56EB}" dt="2024-04-30T08:50:52.362" v="1541" actId="1076"/>
            <ac:spMkLst>
              <pc:docMk/>
              <pc:sldMasterMk cId="2950528099" sldId="2147483806"/>
              <pc:sldLayoutMk cId="2736899965" sldId="2147483813"/>
              <ac:spMk id="29" creationId="{BB15E51D-E767-692E-B7F6-1A42F946E0E3}"/>
            </ac:spMkLst>
          </pc:spChg>
          <pc:spChg chg="del">
            <ac:chgData name="Kozel, Lukas" userId="5faef357-946f-4c0e-bd5d-396a2e3cc0bf" providerId="ADAL" clId="{F164BCFC-AAD5-42FC-89A7-19D3037A56EB}" dt="2024-04-30T08:47:17.768" v="1227" actId="478"/>
            <ac:spMkLst>
              <pc:docMk/>
              <pc:sldMasterMk cId="2950528099" sldId="2147483806"/>
              <pc:sldLayoutMk cId="2736899965" sldId="2147483813"/>
              <ac:spMk id="30" creationId="{A4698E49-0C8A-4575-2712-C1808AFCAC14}"/>
            </ac:spMkLst>
          </pc:spChg>
          <pc:spChg chg="del mod ord">
            <ac:chgData name="Kozel, Lukas" userId="5faef357-946f-4c0e-bd5d-396a2e3cc0bf" providerId="ADAL" clId="{F164BCFC-AAD5-42FC-89A7-19D3037A56EB}" dt="2024-04-30T08:48:43.822" v="1390" actId="478"/>
            <ac:spMkLst>
              <pc:docMk/>
              <pc:sldMasterMk cId="2950528099" sldId="2147483806"/>
              <pc:sldLayoutMk cId="2736899965" sldId="2147483813"/>
              <ac:spMk id="31" creationId="{B7044A02-AF15-BAC8-7A4E-E39D9F72927F}"/>
            </ac:spMkLst>
          </pc:spChg>
          <pc:spChg chg="add mod ord">
            <ac:chgData name="Kozel, Lukas" userId="5faef357-946f-4c0e-bd5d-396a2e3cc0bf" providerId="ADAL" clId="{F164BCFC-AAD5-42FC-89A7-19D3037A56EB}" dt="2024-04-30T08:50:41.291" v="1501"/>
            <ac:spMkLst>
              <pc:docMk/>
              <pc:sldMasterMk cId="2950528099" sldId="2147483806"/>
              <pc:sldLayoutMk cId="2736899965" sldId="2147483813"/>
              <ac:spMk id="32" creationId="{1E1EE260-5046-6EFE-ED5E-D27EF812883D}"/>
            </ac:spMkLst>
          </pc:spChg>
          <pc:spChg chg="add mod">
            <ac:chgData name="Kozel, Lukas" userId="5faef357-946f-4c0e-bd5d-396a2e3cc0bf" providerId="ADAL" clId="{F164BCFC-AAD5-42FC-89A7-19D3037A56EB}" dt="2024-04-30T08:52:00.807" v="1585" actId="14100"/>
            <ac:spMkLst>
              <pc:docMk/>
              <pc:sldMasterMk cId="2950528099" sldId="2147483806"/>
              <pc:sldLayoutMk cId="2736899965" sldId="2147483813"/>
              <ac:spMk id="33" creationId="{49DE8F04-513A-F3BA-D11C-B7F5ED23BBF1}"/>
            </ac:spMkLst>
          </pc:spChg>
          <pc:spChg chg="add mod">
            <ac:chgData name="Kozel, Lukas" userId="5faef357-946f-4c0e-bd5d-396a2e3cc0bf" providerId="ADAL" clId="{F164BCFC-AAD5-42FC-89A7-19D3037A56EB}" dt="2024-04-30T08:52:22.807" v="1628" actId="14100"/>
            <ac:spMkLst>
              <pc:docMk/>
              <pc:sldMasterMk cId="2950528099" sldId="2147483806"/>
              <pc:sldLayoutMk cId="2736899965" sldId="2147483813"/>
              <ac:spMk id="34" creationId="{8A7C680C-0F5D-B500-60D3-F24FC9A0E017}"/>
            </ac:spMkLst>
          </pc:spChg>
          <pc:spChg chg="add mod">
            <ac:chgData name="Kozel, Lukas" userId="5faef357-946f-4c0e-bd5d-396a2e3cc0bf" providerId="ADAL" clId="{F164BCFC-AAD5-42FC-89A7-19D3037A56EB}" dt="2024-04-30T08:53:13.800" v="1637" actId="1076"/>
            <ac:spMkLst>
              <pc:docMk/>
              <pc:sldMasterMk cId="2950528099" sldId="2147483806"/>
              <pc:sldLayoutMk cId="2736899965" sldId="2147483813"/>
              <ac:spMk id="35" creationId="{BE2145FA-C4C2-672A-0DE5-68AF30356D61}"/>
            </ac:spMkLst>
          </pc:spChg>
          <pc:spChg chg="del">
            <ac:chgData name="Kozel, Lukas" userId="5faef357-946f-4c0e-bd5d-396a2e3cc0bf" providerId="ADAL" clId="{F164BCFC-AAD5-42FC-89A7-19D3037A56EB}" dt="2024-04-30T08:47:17.768" v="1227" actId="478"/>
            <ac:spMkLst>
              <pc:docMk/>
              <pc:sldMasterMk cId="2950528099" sldId="2147483806"/>
              <pc:sldLayoutMk cId="2736899965" sldId="2147483813"/>
              <ac:spMk id="36" creationId="{CFCC84BD-72D2-4751-7176-4EEC942E85FC}"/>
            </ac:spMkLst>
          </pc:spChg>
          <pc:spChg chg="del">
            <ac:chgData name="Kozel, Lukas" userId="5faef357-946f-4c0e-bd5d-396a2e3cc0bf" providerId="ADAL" clId="{F164BCFC-AAD5-42FC-89A7-19D3037A56EB}" dt="2024-04-30T08:47:17.768" v="1227" actId="478"/>
            <ac:spMkLst>
              <pc:docMk/>
              <pc:sldMasterMk cId="2950528099" sldId="2147483806"/>
              <pc:sldLayoutMk cId="2736899965" sldId="2147483813"/>
              <ac:spMk id="37" creationId="{5E8B01E6-58FC-3AF9-E18B-69640F2F6151}"/>
            </ac:spMkLst>
          </pc:spChg>
          <pc:spChg chg="del">
            <ac:chgData name="Kozel, Lukas" userId="5faef357-946f-4c0e-bd5d-396a2e3cc0bf" providerId="ADAL" clId="{F164BCFC-AAD5-42FC-89A7-19D3037A56EB}" dt="2024-04-30T08:47:17.768" v="1227" actId="478"/>
            <ac:spMkLst>
              <pc:docMk/>
              <pc:sldMasterMk cId="2950528099" sldId="2147483806"/>
              <pc:sldLayoutMk cId="2736899965" sldId="2147483813"/>
              <ac:spMk id="38" creationId="{196B18A9-763D-E01E-4AAC-6EAA74C273D5}"/>
            </ac:spMkLst>
          </pc:spChg>
          <pc:spChg chg="del mod ord">
            <ac:chgData name="Kozel, Lukas" userId="5faef357-946f-4c0e-bd5d-396a2e3cc0bf" providerId="ADAL" clId="{F164BCFC-AAD5-42FC-89A7-19D3037A56EB}" dt="2024-04-30T08:50:35.620" v="1495" actId="21"/>
            <ac:spMkLst>
              <pc:docMk/>
              <pc:sldMasterMk cId="2950528099" sldId="2147483806"/>
              <pc:sldLayoutMk cId="2736899965" sldId="2147483813"/>
              <ac:spMk id="39" creationId="{1F126B3A-62F3-6878-1082-311FB987CC5C}"/>
            </ac:spMkLst>
          </pc:spChg>
          <pc:spChg chg="add mod">
            <ac:chgData name="Kozel, Lukas" userId="5faef357-946f-4c0e-bd5d-396a2e3cc0bf" providerId="ADAL" clId="{F164BCFC-AAD5-42FC-89A7-19D3037A56EB}" dt="2024-04-30T08:53:22.248" v="1640" actId="20577"/>
            <ac:spMkLst>
              <pc:docMk/>
              <pc:sldMasterMk cId="2950528099" sldId="2147483806"/>
              <pc:sldLayoutMk cId="2736899965" sldId="2147483813"/>
              <ac:spMk id="40" creationId="{472F46F5-DBC0-0FDE-4A1B-8F7CBBEB6A37}"/>
            </ac:spMkLst>
          </pc:spChg>
          <pc:spChg chg="add mod">
            <ac:chgData name="Kozel, Lukas" userId="5faef357-946f-4c0e-bd5d-396a2e3cc0bf" providerId="ADAL" clId="{F164BCFC-AAD5-42FC-89A7-19D3037A56EB}" dt="2024-04-30T08:53:44.854" v="1673" actId="14100"/>
            <ac:spMkLst>
              <pc:docMk/>
              <pc:sldMasterMk cId="2950528099" sldId="2147483806"/>
              <pc:sldLayoutMk cId="2736899965" sldId="2147483813"/>
              <ac:spMk id="41" creationId="{421FF408-2196-AF72-98B0-DF7F35EE38FB}"/>
            </ac:spMkLst>
          </pc:spChg>
          <pc:spChg chg="add mod">
            <ac:chgData name="Kozel, Lukas" userId="5faef357-946f-4c0e-bd5d-396a2e3cc0bf" providerId="ADAL" clId="{F164BCFC-AAD5-42FC-89A7-19D3037A56EB}" dt="2024-04-30T08:54:07.263" v="1702" actId="14100"/>
            <ac:spMkLst>
              <pc:docMk/>
              <pc:sldMasterMk cId="2950528099" sldId="2147483806"/>
              <pc:sldLayoutMk cId="2736899965" sldId="2147483813"/>
              <ac:spMk id="42" creationId="{76214BBE-87BD-0BB3-050A-01C0E67578D9}"/>
            </ac:spMkLst>
          </pc:spChg>
          <pc:spChg chg="add mod">
            <ac:chgData name="Kozel, Lukas" userId="5faef357-946f-4c0e-bd5d-396a2e3cc0bf" providerId="ADAL" clId="{F164BCFC-AAD5-42FC-89A7-19D3037A56EB}" dt="2024-04-30T08:54:43.748" v="1717" actId="207"/>
            <ac:spMkLst>
              <pc:docMk/>
              <pc:sldMasterMk cId="2950528099" sldId="2147483806"/>
              <pc:sldLayoutMk cId="2736899965" sldId="2147483813"/>
              <ac:spMk id="43" creationId="{33CDD4B6-45C5-A9B5-C685-B8D8B3052471}"/>
            </ac:spMkLst>
          </pc:spChg>
          <pc:spChg chg="mod ord">
            <ac:chgData name="Kozel, Lukas" userId="5faef357-946f-4c0e-bd5d-396a2e3cc0bf" providerId="ADAL" clId="{F164BCFC-AAD5-42FC-89A7-19D3037A56EB}" dt="2024-04-30T08:50:41.303" v="1529"/>
            <ac:spMkLst>
              <pc:docMk/>
              <pc:sldMasterMk cId="2950528099" sldId="2147483806"/>
              <pc:sldLayoutMk cId="2736899965" sldId="2147483813"/>
              <ac:spMk id="53" creationId="{F7073ACB-E57F-0BF6-55AC-86FF881C9B1D}"/>
            </ac:spMkLst>
          </pc:spChg>
          <pc:graphicFrameChg chg="mod">
            <ac:chgData name="Kozel, Lukas" userId="5faef357-946f-4c0e-bd5d-396a2e3cc0bf" providerId="ADAL" clId="{F164BCFC-AAD5-42FC-89A7-19D3037A56EB}" dt="2024-04-30T08:50:41.309" v="1539"/>
            <ac:graphicFrameMkLst>
              <pc:docMk/>
              <pc:sldMasterMk cId="2950528099" sldId="2147483806"/>
              <pc:sldLayoutMk cId="2736899965" sldId="2147483813"/>
              <ac:graphicFrameMk id="6" creationId="{5A4AE298-F8DF-BD1A-545D-8F113622CDD4}"/>
            </ac:graphicFrameMkLst>
          </pc:graphicFrameChg>
          <pc:picChg chg="add del mod ord">
            <ac:chgData name="Kozel, Lukas" userId="5faef357-946f-4c0e-bd5d-396a2e3cc0bf" providerId="ADAL" clId="{F164BCFC-AAD5-42FC-89A7-19D3037A56EB}" dt="2024-04-30T08:50:37.192" v="1496" actId="478"/>
            <ac:picMkLst>
              <pc:docMk/>
              <pc:sldMasterMk cId="2950528099" sldId="2147483806"/>
              <pc:sldLayoutMk cId="2736899965" sldId="2147483813"/>
              <ac:picMk id="7" creationId="{BA50B8A7-C54D-4929-B9EF-BCE795B94F83}"/>
            </ac:picMkLst>
          </pc:picChg>
          <pc:picChg chg="add del mod ord">
            <ac:chgData name="Kozel, Lukas" userId="5faef357-946f-4c0e-bd5d-396a2e3cc0bf" providerId="ADAL" clId="{F164BCFC-AAD5-42FC-89A7-19D3037A56EB}" dt="2024-04-30T08:50:37.192" v="1496" actId="478"/>
            <ac:picMkLst>
              <pc:docMk/>
              <pc:sldMasterMk cId="2950528099" sldId="2147483806"/>
              <pc:sldLayoutMk cId="2736899965" sldId="2147483813"/>
              <ac:picMk id="8" creationId="{5C6BEFEB-5328-C214-B44B-D3E6ECF00C37}"/>
            </ac:picMkLst>
          </pc:picChg>
        </pc:sldLayoutChg>
        <pc:sldLayoutChg chg="addSp delSp modSp add mod modTransition">
          <pc:chgData name="Kozel, Lukas" userId="5faef357-946f-4c0e-bd5d-396a2e3cc0bf" providerId="ADAL" clId="{F164BCFC-AAD5-42FC-89A7-19D3037A56EB}" dt="2024-04-30T11:34:41.917" v="3192" actId="20577"/>
          <pc:sldLayoutMkLst>
            <pc:docMk/>
            <pc:sldMasterMk cId="2950528099" sldId="2147483806"/>
            <pc:sldLayoutMk cId="4055469386" sldId="2147483814"/>
          </pc:sldLayoutMkLst>
          <pc:spChg chg="mod ord">
            <ac:chgData name="Kozel, Lukas" userId="5faef357-946f-4c0e-bd5d-396a2e3cc0bf" providerId="ADAL" clId="{F164BCFC-AAD5-42FC-89A7-19D3037A56EB}" dt="2024-04-30T08:55:43.589" v="1766" actId="207"/>
            <ac:spMkLst>
              <pc:docMk/>
              <pc:sldMasterMk cId="2950528099" sldId="2147483806"/>
              <pc:sldLayoutMk cId="4055469386" sldId="2147483814"/>
              <ac:spMk id="2" creationId="{2A0067F3-F027-DB80-B04D-4B3A310C715E}"/>
            </ac:spMkLst>
          </pc:spChg>
          <pc:spChg chg="del">
            <ac:chgData name="Kozel, Lukas" userId="5faef357-946f-4c0e-bd5d-396a2e3cc0bf" providerId="ADAL" clId="{F164BCFC-AAD5-42FC-89A7-19D3037A56EB}" dt="2024-04-30T08:55:35.035" v="1722" actId="478"/>
            <ac:spMkLst>
              <pc:docMk/>
              <pc:sldMasterMk cId="2950528099" sldId="2147483806"/>
              <pc:sldLayoutMk cId="4055469386" sldId="2147483814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4-30T08:55:43.589" v="1766" actId="207"/>
            <ac:spMkLst>
              <pc:docMk/>
              <pc:sldMasterMk cId="2950528099" sldId="2147483806"/>
              <pc:sldLayoutMk cId="4055469386" sldId="2147483814"/>
              <ac:spMk id="4" creationId="{179F17A9-19D3-2552-4F38-A7799F1B381F}"/>
            </ac:spMkLst>
          </pc:spChg>
          <pc:spChg chg="mod ord">
            <ac:chgData name="Kozel, Lukas" userId="5faef357-946f-4c0e-bd5d-396a2e3cc0bf" providerId="ADAL" clId="{F164BCFC-AAD5-42FC-89A7-19D3037A56EB}" dt="2024-04-30T08:55:56.148" v="1768" actId="207"/>
            <ac:spMkLst>
              <pc:docMk/>
              <pc:sldMasterMk cId="2950528099" sldId="2147483806"/>
              <pc:sldLayoutMk cId="4055469386" sldId="2147483814"/>
              <ac:spMk id="5" creationId="{6BB4F84B-E40B-BF0D-04AC-F82C18A9BB99}"/>
            </ac:spMkLst>
          </pc:spChg>
          <pc:spChg chg="add mod ord">
            <ac:chgData name="Kozel, Lukas" userId="5faef357-946f-4c0e-bd5d-396a2e3cc0bf" providerId="ADAL" clId="{F164BCFC-AAD5-42FC-89A7-19D3037A56EB}" dt="2024-04-30T08:55:37.299" v="1725"/>
            <ac:spMkLst>
              <pc:docMk/>
              <pc:sldMasterMk cId="2950528099" sldId="2147483806"/>
              <pc:sldLayoutMk cId="4055469386" sldId="2147483814"/>
              <ac:spMk id="7" creationId="{35476878-092F-0003-08CC-492F548E1DF6}"/>
            </ac:spMkLst>
          </pc:spChg>
          <pc:spChg chg="add mod ord">
            <ac:chgData name="Kozel, Lukas" userId="5faef357-946f-4c0e-bd5d-396a2e3cc0bf" providerId="ADAL" clId="{F164BCFC-AAD5-42FC-89A7-19D3037A56EB}" dt="2024-04-30T08:55:37.300" v="1727"/>
            <ac:spMkLst>
              <pc:docMk/>
              <pc:sldMasterMk cId="2950528099" sldId="2147483806"/>
              <pc:sldLayoutMk cId="4055469386" sldId="2147483814"/>
              <ac:spMk id="8" creationId="{FB6156AC-9777-DE09-A22B-3C22F69D0BD5}"/>
            </ac:spMkLst>
          </pc:spChg>
          <pc:spChg chg="mod ord">
            <ac:chgData name="Kozel, Lukas" userId="5faef357-946f-4c0e-bd5d-396a2e3cc0bf" providerId="ADAL" clId="{F164BCFC-AAD5-42FC-89A7-19D3037A56EB}" dt="2024-04-30T08:55:37.303" v="1735"/>
            <ac:spMkLst>
              <pc:docMk/>
              <pc:sldMasterMk cId="2950528099" sldId="2147483806"/>
              <pc:sldLayoutMk cId="4055469386" sldId="2147483814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4-30T08:55:47.861" v="1767" actId="207"/>
            <ac:spMkLst>
              <pc:docMk/>
              <pc:sldMasterMk cId="2950528099" sldId="2147483806"/>
              <pc:sldLayoutMk cId="4055469386" sldId="2147483814"/>
              <ac:spMk id="20" creationId="{3A57F94D-7581-53AE-3A5C-D0B294285B6A}"/>
            </ac:spMkLst>
          </pc:spChg>
          <pc:spChg chg="mod ord">
            <ac:chgData name="Kozel, Lukas" userId="5faef357-946f-4c0e-bd5d-396a2e3cc0bf" providerId="ADAL" clId="{F164BCFC-AAD5-42FC-89A7-19D3037A56EB}" dt="2024-04-30T08:55:47.861" v="1767" actId="207"/>
            <ac:spMkLst>
              <pc:docMk/>
              <pc:sldMasterMk cId="2950528099" sldId="2147483806"/>
              <pc:sldLayoutMk cId="4055469386" sldId="2147483814"/>
              <ac:spMk id="21" creationId="{68917DED-6BF1-D46D-CB7B-74125103736F}"/>
            </ac:spMkLst>
          </pc:spChg>
          <pc:spChg chg="mod ord">
            <ac:chgData name="Kozel, Lukas" userId="5faef357-946f-4c0e-bd5d-396a2e3cc0bf" providerId="ADAL" clId="{F164BCFC-AAD5-42FC-89A7-19D3037A56EB}" dt="2024-04-30T11:34:41.917" v="3192" actId="20577"/>
            <ac:spMkLst>
              <pc:docMk/>
              <pc:sldMasterMk cId="2950528099" sldId="2147483806"/>
              <pc:sldLayoutMk cId="4055469386" sldId="2147483814"/>
              <ac:spMk id="25" creationId="{00F412F3-FC61-1293-6520-B9F48F2F3933}"/>
            </ac:spMkLst>
          </pc:spChg>
          <pc:spChg chg="mod ord">
            <ac:chgData name="Kozel, Lukas" userId="5faef357-946f-4c0e-bd5d-396a2e3cc0bf" providerId="ADAL" clId="{F164BCFC-AAD5-42FC-89A7-19D3037A56EB}" dt="2024-04-30T08:55:47.861" v="1767" actId="207"/>
            <ac:spMkLst>
              <pc:docMk/>
              <pc:sldMasterMk cId="2950528099" sldId="2147483806"/>
              <pc:sldLayoutMk cId="4055469386" sldId="2147483814"/>
              <ac:spMk id="29" creationId="{BB15E51D-E767-692E-B7F6-1A42F946E0E3}"/>
            </ac:spMkLst>
          </pc:spChg>
          <pc:spChg chg="mod ord">
            <ac:chgData name="Kozel, Lukas" userId="5faef357-946f-4c0e-bd5d-396a2e3cc0bf" providerId="ADAL" clId="{F164BCFC-AAD5-42FC-89A7-19D3037A56EB}" dt="2024-04-30T08:55:47.861" v="1767" actId="207"/>
            <ac:spMkLst>
              <pc:docMk/>
              <pc:sldMasterMk cId="2950528099" sldId="2147483806"/>
              <pc:sldLayoutMk cId="4055469386" sldId="2147483814"/>
              <ac:spMk id="32" creationId="{1E1EE260-5046-6EFE-ED5E-D27EF812883D}"/>
            </ac:spMkLst>
          </pc:spChg>
          <pc:spChg chg="mod ord">
            <ac:chgData name="Kozel, Lukas" userId="5faef357-946f-4c0e-bd5d-396a2e3cc0bf" providerId="ADAL" clId="{F164BCFC-AAD5-42FC-89A7-19D3037A56EB}" dt="2024-04-30T08:55:37.309" v="1749"/>
            <ac:spMkLst>
              <pc:docMk/>
              <pc:sldMasterMk cId="2950528099" sldId="2147483806"/>
              <pc:sldLayoutMk cId="4055469386" sldId="2147483814"/>
              <ac:spMk id="33" creationId="{49DE8F04-513A-F3BA-D11C-B7F5ED23BBF1}"/>
            </ac:spMkLst>
          </pc:spChg>
          <pc:spChg chg="mod ord">
            <ac:chgData name="Kozel, Lukas" userId="5faef357-946f-4c0e-bd5d-396a2e3cc0bf" providerId="ADAL" clId="{F164BCFC-AAD5-42FC-89A7-19D3037A56EB}" dt="2024-04-30T08:55:37.310" v="1751"/>
            <ac:spMkLst>
              <pc:docMk/>
              <pc:sldMasterMk cId="2950528099" sldId="2147483806"/>
              <pc:sldLayoutMk cId="4055469386" sldId="2147483814"/>
              <ac:spMk id="34" creationId="{8A7C680C-0F5D-B500-60D3-F24FC9A0E017}"/>
            </ac:spMkLst>
          </pc:spChg>
          <pc:spChg chg="mod ord">
            <ac:chgData name="Kozel, Lukas" userId="5faef357-946f-4c0e-bd5d-396a2e3cc0bf" providerId="ADAL" clId="{F164BCFC-AAD5-42FC-89A7-19D3037A56EB}" dt="2024-04-30T08:55:37.310" v="1753"/>
            <ac:spMkLst>
              <pc:docMk/>
              <pc:sldMasterMk cId="2950528099" sldId="2147483806"/>
              <pc:sldLayoutMk cId="4055469386" sldId="2147483814"/>
              <ac:spMk id="35" creationId="{BE2145FA-C4C2-672A-0DE5-68AF30356D61}"/>
            </ac:spMkLst>
          </pc:spChg>
          <pc:spChg chg="mod ord">
            <ac:chgData name="Kozel, Lukas" userId="5faef357-946f-4c0e-bd5d-396a2e3cc0bf" providerId="ADAL" clId="{F164BCFC-AAD5-42FC-89A7-19D3037A56EB}" dt="2024-04-30T08:55:37.311" v="1755"/>
            <ac:spMkLst>
              <pc:docMk/>
              <pc:sldMasterMk cId="2950528099" sldId="2147483806"/>
              <pc:sldLayoutMk cId="4055469386" sldId="2147483814"/>
              <ac:spMk id="40" creationId="{472F46F5-DBC0-0FDE-4A1B-8F7CBBEB6A37}"/>
            </ac:spMkLst>
          </pc:spChg>
          <pc:spChg chg="mod ord">
            <ac:chgData name="Kozel, Lukas" userId="5faef357-946f-4c0e-bd5d-396a2e3cc0bf" providerId="ADAL" clId="{F164BCFC-AAD5-42FC-89A7-19D3037A56EB}" dt="2024-04-30T08:56:02.831" v="1769" actId="207"/>
            <ac:spMkLst>
              <pc:docMk/>
              <pc:sldMasterMk cId="2950528099" sldId="2147483806"/>
              <pc:sldLayoutMk cId="4055469386" sldId="2147483814"/>
              <ac:spMk id="41" creationId="{421FF408-2196-AF72-98B0-DF7F35EE38FB}"/>
            </ac:spMkLst>
          </pc:spChg>
          <pc:spChg chg="mod ord">
            <ac:chgData name="Kozel, Lukas" userId="5faef357-946f-4c0e-bd5d-396a2e3cc0bf" providerId="ADAL" clId="{F164BCFC-AAD5-42FC-89A7-19D3037A56EB}" dt="2024-04-30T08:56:02.831" v="1769" actId="207"/>
            <ac:spMkLst>
              <pc:docMk/>
              <pc:sldMasterMk cId="2950528099" sldId="2147483806"/>
              <pc:sldLayoutMk cId="4055469386" sldId="2147483814"/>
              <ac:spMk id="42" creationId="{76214BBE-87BD-0BB3-050A-01C0E67578D9}"/>
            </ac:spMkLst>
          </pc:spChg>
          <pc:spChg chg="mod ord">
            <ac:chgData name="Kozel, Lukas" userId="5faef357-946f-4c0e-bd5d-396a2e3cc0bf" providerId="ADAL" clId="{F164BCFC-AAD5-42FC-89A7-19D3037A56EB}" dt="2024-04-30T08:56:02.831" v="1769" actId="207"/>
            <ac:spMkLst>
              <pc:docMk/>
              <pc:sldMasterMk cId="2950528099" sldId="2147483806"/>
              <pc:sldLayoutMk cId="4055469386" sldId="2147483814"/>
              <ac:spMk id="43" creationId="{33CDD4B6-45C5-A9B5-C685-B8D8B3052471}"/>
            </ac:spMkLst>
          </pc:spChg>
          <pc:spChg chg="mod ord">
            <ac:chgData name="Kozel, Lukas" userId="5faef357-946f-4c0e-bd5d-396a2e3cc0bf" providerId="ADAL" clId="{F164BCFC-AAD5-42FC-89A7-19D3037A56EB}" dt="2024-04-30T08:55:43.589" v="1766" actId="207"/>
            <ac:spMkLst>
              <pc:docMk/>
              <pc:sldMasterMk cId="2950528099" sldId="2147483806"/>
              <pc:sldLayoutMk cId="4055469386" sldId="2147483814"/>
              <ac:spMk id="53" creationId="{F7073ACB-E57F-0BF6-55AC-86FF881C9B1D}"/>
            </ac:spMkLst>
          </pc:spChg>
          <pc:graphicFrameChg chg="mod">
            <ac:chgData name="Kozel, Lukas" userId="5faef357-946f-4c0e-bd5d-396a2e3cc0bf" providerId="ADAL" clId="{F164BCFC-AAD5-42FC-89A7-19D3037A56EB}" dt="2024-04-30T08:55:37.317" v="1765"/>
            <ac:graphicFrameMkLst>
              <pc:docMk/>
              <pc:sldMasterMk cId="2950528099" sldId="2147483806"/>
              <pc:sldLayoutMk cId="4055469386" sldId="2147483814"/>
              <ac:graphicFrameMk id="6" creationId="{5A4AE298-F8DF-BD1A-545D-8F113622CDD4}"/>
            </ac:graphicFrameMkLst>
          </pc:graphicFrameChg>
        </pc:sldLayoutChg>
        <pc:sldLayoutChg chg="modSp add mod modTransition">
          <pc:chgData name="Kozel, Lukas" userId="5faef357-946f-4c0e-bd5d-396a2e3cc0bf" providerId="ADAL" clId="{F164BCFC-AAD5-42FC-89A7-19D3037A56EB}" dt="2024-04-30T11:34:03.794" v="3142" actId="20577"/>
          <pc:sldLayoutMkLst>
            <pc:docMk/>
            <pc:sldMasterMk cId="2950528099" sldId="2147483806"/>
            <pc:sldLayoutMk cId="1270736400" sldId="2147483815"/>
          </pc:sldLayoutMkLst>
          <pc:spChg chg="mod">
            <ac:chgData name="Kozel, Lukas" userId="5faef357-946f-4c0e-bd5d-396a2e3cc0bf" providerId="ADAL" clId="{F164BCFC-AAD5-42FC-89A7-19D3037A56EB}" dt="2024-04-30T11:33:55.044" v="3127" actId="20577"/>
            <ac:spMkLst>
              <pc:docMk/>
              <pc:sldMasterMk cId="2950528099" sldId="2147483806"/>
              <pc:sldLayoutMk cId="1270736400" sldId="2147483815"/>
              <ac:spMk id="22" creationId="{D0C6E17E-CD15-19A4-C5F1-6591EAE7B9D3}"/>
            </ac:spMkLst>
          </pc:spChg>
          <pc:spChg chg="mod">
            <ac:chgData name="Kozel, Lukas" userId="5faef357-946f-4c0e-bd5d-396a2e3cc0bf" providerId="ADAL" clId="{F164BCFC-AAD5-42FC-89A7-19D3037A56EB}" dt="2024-04-30T11:33:58.251" v="3132" actId="20577"/>
            <ac:spMkLst>
              <pc:docMk/>
              <pc:sldMasterMk cId="2950528099" sldId="2147483806"/>
              <pc:sldLayoutMk cId="1270736400" sldId="2147483815"/>
              <ac:spMk id="23" creationId="{E5CDDBF0-6642-DE54-4BF5-CB16C2093FF3}"/>
            </ac:spMkLst>
          </pc:spChg>
          <pc:spChg chg="mod">
            <ac:chgData name="Kozel, Lukas" userId="5faef357-946f-4c0e-bd5d-396a2e3cc0bf" providerId="ADAL" clId="{F164BCFC-AAD5-42FC-89A7-19D3037A56EB}" dt="2024-04-30T11:34:00.780" v="3137" actId="20577"/>
            <ac:spMkLst>
              <pc:docMk/>
              <pc:sldMasterMk cId="2950528099" sldId="2147483806"/>
              <pc:sldLayoutMk cId="1270736400" sldId="2147483815"/>
              <ac:spMk id="24" creationId="{FE8E4713-0C19-5715-10DB-8BEDB1E2B0C6}"/>
            </ac:spMkLst>
          </pc:spChg>
          <pc:spChg chg="mod">
            <ac:chgData name="Kozel, Lukas" userId="5faef357-946f-4c0e-bd5d-396a2e3cc0bf" providerId="ADAL" clId="{F164BCFC-AAD5-42FC-89A7-19D3037A56EB}" dt="2024-04-30T11:34:03.794" v="3142" actId="20577"/>
            <ac:spMkLst>
              <pc:docMk/>
              <pc:sldMasterMk cId="2950528099" sldId="2147483806"/>
              <pc:sldLayoutMk cId="1270736400" sldId="2147483815"/>
              <ac:spMk id="25" creationId="{00F412F3-FC61-1293-6520-B9F48F2F3933}"/>
            </ac:spMkLst>
          </pc:spChg>
        </pc:sldLayoutChg>
        <pc:sldLayoutChg chg="addSp delSp modSp add mod modTransition">
          <pc:chgData name="Kozel, Lukas" userId="5faef357-946f-4c0e-bd5d-396a2e3cc0bf" providerId="ADAL" clId="{F164BCFC-AAD5-42FC-89A7-19D3037A56EB}" dt="2024-04-30T11:33:50.283" v="3122" actId="20577"/>
          <pc:sldLayoutMkLst>
            <pc:docMk/>
            <pc:sldMasterMk cId="2950528099" sldId="2147483806"/>
            <pc:sldLayoutMk cId="263866357" sldId="2147483816"/>
          </pc:sldLayoutMkLst>
          <pc:spChg chg="mod ord">
            <ac:chgData name="Kozel, Lukas" userId="5faef357-946f-4c0e-bd5d-396a2e3cc0bf" providerId="ADAL" clId="{F164BCFC-AAD5-42FC-89A7-19D3037A56EB}" dt="2024-04-30T11:20:10.508" v="2876" actId="207"/>
            <ac:spMkLst>
              <pc:docMk/>
              <pc:sldMasterMk cId="2950528099" sldId="2147483806"/>
              <pc:sldLayoutMk cId="263866357" sldId="2147483816"/>
              <ac:spMk id="2" creationId="{2A0067F3-F027-DB80-B04D-4B3A310C715E}"/>
            </ac:spMkLst>
          </pc:spChg>
          <pc:spChg chg="add del mod ord">
            <ac:chgData name="Kozel, Lukas" userId="5faef357-946f-4c0e-bd5d-396a2e3cc0bf" providerId="ADAL" clId="{F164BCFC-AAD5-42FC-89A7-19D3037A56EB}" dt="2024-04-30T11:20:06.299" v="2875" actId="478"/>
            <ac:spMkLst>
              <pc:docMk/>
              <pc:sldMasterMk cId="2950528099" sldId="2147483806"/>
              <pc:sldLayoutMk cId="263866357" sldId="2147483816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4-30T11:20:10.508" v="2876" actId="207"/>
            <ac:spMkLst>
              <pc:docMk/>
              <pc:sldMasterMk cId="2950528099" sldId="2147483806"/>
              <pc:sldLayoutMk cId="263866357" sldId="2147483816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F164BCFC-AAD5-42FC-89A7-19D3037A56EB}" dt="2024-04-30T11:20:05.843" v="2874" actId="1076"/>
            <ac:spMkLst>
              <pc:docMk/>
              <pc:sldMasterMk cId="2950528099" sldId="2147483806"/>
              <pc:sldLayoutMk cId="263866357" sldId="2147483816"/>
              <ac:spMk id="5" creationId="{68145560-26EC-24B0-1D33-F5A28F02D866}"/>
            </ac:spMkLst>
          </pc:spChg>
          <pc:spChg chg="add del mod ord">
            <ac:chgData name="Kozel, Lukas" userId="5faef357-946f-4c0e-bd5d-396a2e3cc0bf" providerId="ADAL" clId="{F164BCFC-AAD5-42FC-89A7-19D3037A56EB}" dt="2024-04-30T11:20:06.299" v="2875" actId="478"/>
            <ac:spMkLst>
              <pc:docMk/>
              <pc:sldMasterMk cId="2950528099" sldId="2147483806"/>
              <pc:sldLayoutMk cId="263866357" sldId="2147483816"/>
              <ac:spMk id="7" creationId="{6ACB92CE-077F-03C5-EA06-7A4EC52F299F}"/>
            </ac:spMkLst>
          </pc:spChg>
          <pc:spChg chg="add mod">
            <ac:chgData name="Kozel, Lukas" userId="5faef357-946f-4c0e-bd5d-396a2e3cc0bf" providerId="ADAL" clId="{F164BCFC-AAD5-42FC-89A7-19D3037A56EB}" dt="2024-04-30T11:21:38.724" v="2907" actId="20577"/>
            <ac:spMkLst>
              <pc:docMk/>
              <pc:sldMasterMk cId="2950528099" sldId="2147483806"/>
              <pc:sldLayoutMk cId="263866357" sldId="2147483816"/>
              <ac:spMk id="8" creationId="{6EF2D86B-9669-F203-FD37-39518F5A1295}"/>
            </ac:spMkLst>
          </pc:spChg>
          <pc:spChg chg="add mod">
            <ac:chgData name="Kozel, Lukas" userId="5faef357-946f-4c0e-bd5d-396a2e3cc0bf" providerId="ADAL" clId="{F164BCFC-AAD5-42FC-89A7-19D3037A56EB}" dt="2024-04-30T11:21:28.944" v="2901" actId="20577"/>
            <ac:spMkLst>
              <pc:docMk/>
              <pc:sldMasterMk cId="2950528099" sldId="2147483806"/>
              <pc:sldLayoutMk cId="263866357" sldId="2147483816"/>
              <ac:spMk id="9" creationId="{2519D141-1FB3-8BF0-8CD8-1440BAB2A89D}"/>
            </ac:spMkLst>
          </pc:spChg>
          <pc:spChg chg="mod ord">
            <ac:chgData name="Kozel, Lukas" userId="5faef357-946f-4c0e-bd5d-396a2e3cc0bf" providerId="ADAL" clId="{F164BCFC-AAD5-42FC-89A7-19D3037A56EB}" dt="2024-04-30T11:19:58.313" v="2855"/>
            <ac:spMkLst>
              <pc:docMk/>
              <pc:sldMasterMk cId="2950528099" sldId="2147483806"/>
              <pc:sldLayoutMk cId="263866357" sldId="2147483816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4-30T11:33:41.774" v="3107" actId="20577"/>
            <ac:spMkLst>
              <pc:docMk/>
              <pc:sldMasterMk cId="2950528099" sldId="2147483806"/>
              <pc:sldLayoutMk cId="263866357" sldId="2147483816"/>
              <ac:spMk id="22" creationId="{D0C6E17E-CD15-19A4-C5F1-6591EAE7B9D3}"/>
            </ac:spMkLst>
          </pc:spChg>
          <pc:spChg chg="mod ord">
            <ac:chgData name="Kozel, Lukas" userId="5faef357-946f-4c0e-bd5d-396a2e3cc0bf" providerId="ADAL" clId="{F164BCFC-AAD5-42FC-89A7-19D3037A56EB}" dt="2024-04-30T11:20:42.721" v="2882"/>
            <ac:spMkLst>
              <pc:docMk/>
              <pc:sldMasterMk cId="2950528099" sldId="2147483806"/>
              <pc:sldLayoutMk cId="263866357" sldId="2147483816"/>
              <ac:spMk id="50" creationId="{9E42E104-F21B-F52A-E2E5-802A9C10FFAE}"/>
            </ac:spMkLst>
          </pc:spChg>
          <pc:spChg chg="mod ord">
            <ac:chgData name="Kozel, Lukas" userId="5faef357-946f-4c0e-bd5d-396a2e3cc0bf" providerId="ADAL" clId="{F164BCFC-AAD5-42FC-89A7-19D3037A56EB}" dt="2024-04-30T11:20:10.508" v="2876" actId="207"/>
            <ac:spMkLst>
              <pc:docMk/>
              <pc:sldMasterMk cId="2950528099" sldId="2147483806"/>
              <pc:sldLayoutMk cId="263866357" sldId="2147483816"/>
              <ac:spMk id="53" creationId="{F7073ACB-E57F-0BF6-55AC-86FF881C9B1D}"/>
            </ac:spMkLst>
          </pc:spChg>
          <pc:spChg chg="mod ord">
            <ac:chgData name="Kozel, Lukas" userId="5faef357-946f-4c0e-bd5d-396a2e3cc0bf" providerId="ADAL" clId="{F164BCFC-AAD5-42FC-89A7-19D3037A56EB}" dt="2024-04-30T11:20:19.874" v="2877" actId="207"/>
            <ac:spMkLst>
              <pc:docMk/>
              <pc:sldMasterMk cId="2950528099" sldId="2147483806"/>
              <pc:sldLayoutMk cId="263866357" sldId="2147483816"/>
              <ac:spMk id="73" creationId="{96D0ADDC-33E1-D71E-36B0-ADFEA37A3DB6}"/>
            </ac:spMkLst>
          </pc:spChg>
          <pc:spChg chg="mod ord">
            <ac:chgData name="Kozel, Lukas" userId="5faef357-946f-4c0e-bd5d-396a2e3cc0bf" providerId="ADAL" clId="{F164BCFC-AAD5-42FC-89A7-19D3037A56EB}" dt="2024-04-30T11:20:24.490" v="2878" actId="207"/>
            <ac:spMkLst>
              <pc:docMk/>
              <pc:sldMasterMk cId="2950528099" sldId="2147483806"/>
              <pc:sldLayoutMk cId="263866357" sldId="2147483816"/>
              <ac:spMk id="75" creationId="{18B257CA-E23E-400D-51EE-8A7845F1DF57}"/>
            </ac:spMkLst>
          </pc:spChg>
          <pc:spChg chg="mod ord">
            <ac:chgData name="Kozel, Lukas" userId="5faef357-946f-4c0e-bd5d-396a2e3cc0bf" providerId="ADAL" clId="{F164BCFC-AAD5-42FC-89A7-19D3037A56EB}" dt="2024-04-30T11:20:42.721" v="2882"/>
            <ac:spMkLst>
              <pc:docMk/>
              <pc:sldMasterMk cId="2950528099" sldId="2147483806"/>
              <pc:sldLayoutMk cId="263866357" sldId="2147483816"/>
              <ac:spMk id="76" creationId="{43B8BA00-921F-0AEE-6BF9-35FF01E33038}"/>
            </ac:spMkLst>
          </pc:spChg>
          <pc:spChg chg="mod ord">
            <ac:chgData name="Kozel, Lukas" userId="5faef357-946f-4c0e-bd5d-396a2e3cc0bf" providerId="ADAL" clId="{F164BCFC-AAD5-42FC-89A7-19D3037A56EB}" dt="2024-04-30T11:33:44.681" v="3112" actId="20577"/>
            <ac:spMkLst>
              <pc:docMk/>
              <pc:sldMasterMk cId="2950528099" sldId="2147483806"/>
              <pc:sldLayoutMk cId="263866357" sldId="2147483816"/>
              <ac:spMk id="77" creationId="{C6420F99-6031-F504-506B-AEA65568D4D0}"/>
            </ac:spMkLst>
          </pc:spChg>
          <pc:spChg chg="mod ord">
            <ac:chgData name="Kozel, Lukas" userId="5faef357-946f-4c0e-bd5d-396a2e3cc0bf" providerId="ADAL" clId="{F164BCFC-AAD5-42FC-89A7-19D3037A56EB}" dt="2024-04-30T11:20:19.874" v="2877" actId="207"/>
            <ac:spMkLst>
              <pc:docMk/>
              <pc:sldMasterMk cId="2950528099" sldId="2147483806"/>
              <pc:sldLayoutMk cId="263866357" sldId="2147483816"/>
              <ac:spMk id="78" creationId="{5719BC57-0E0D-D3E6-31A8-83E7B43A5C54}"/>
            </ac:spMkLst>
          </pc:spChg>
          <pc:spChg chg="mod ord">
            <ac:chgData name="Kozel, Lukas" userId="5faef357-946f-4c0e-bd5d-396a2e3cc0bf" providerId="ADAL" clId="{F164BCFC-AAD5-42FC-89A7-19D3037A56EB}" dt="2024-04-30T11:20:24.490" v="2878" actId="207"/>
            <ac:spMkLst>
              <pc:docMk/>
              <pc:sldMasterMk cId="2950528099" sldId="2147483806"/>
              <pc:sldLayoutMk cId="263866357" sldId="2147483816"/>
              <ac:spMk id="79" creationId="{12A946F8-BE2B-C879-5970-A77295C1C697}"/>
            </ac:spMkLst>
          </pc:spChg>
          <pc:spChg chg="mod ord">
            <ac:chgData name="Kozel, Lukas" userId="5faef357-946f-4c0e-bd5d-396a2e3cc0bf" providerId="ADAL" clId="{F164BCFC-AAD5-42FC-89A7-19D3037A56EB}" dt="2024-04-30T11:20:42.721" v="2882"/>
            <ac:spMkLst>
              <pc:docMk/>
              <pc:sldMasterMk cId="2950528099" sldId="2147483806"/>
              <pc:sldLayoutMk cId="263866357" sldId="2147483816"/>
              <ac:spMk id="80" creationId="{EDF4245E-3845-FCEF-4D38-B7D14AD2F263}"/>
            </ac:spMkLst>
          </pc:spChg>
          <pc:spChg chg="mod ord">
            <ac:chgData name="Kozel, Lukas" userId="5faef357-946f-4c0e-bd5d-396a2e3cc0bf" providerId="ADAL" clId="{F164BCFC-AAD5-42FC-89A7-19D3037A56EB}" dt="2024-04-30T11:33:47.577" v="3117" actId="20577"/>
            <ac:spMkLst>
              <pc:docMk/>
              <pc:sldMasterMk cId="2950528099" sldId="2147483806"/>
              <pc:sldLayoutMk cId="263866357" sldId="2147483816"/>
              <ac:spMk id="81" creationId="{015E65EA-E779-C1A9-15E6-AAFAC9D82592}"/>
            </ac:spMkLst>
          </pc:spChg>
          <pc:spChg chg="mod ord">
            <ac:chgData name="Kozel, Lukas" userId="5faef357-946f-4c0e-bd5d-396a2e3cc0bf" providerId="ADAL" clId="{F164BCFC-AAD5-42FC-89A7-19D3037A56EB}" dt="2024-04-30T11:20:19.874" v="2877" actId="207"/>
            <ac:spMkLst>
              <pc:docMk/>
              <pc:sldMasterMk cId="2950528099" sldId="2147483806"/>
              <pc:sldLayoutMk cId="263866357" sldId="2147483816"/>
              <ac:spMk id="82" creationId="{D64964DD-124A-37BF-B810-546626C63106}"/>
            </ac:spMkLst>
          </pc:spChg>
          <pc:spChg chg="del mod ord">
            <ac:chgData name="Kozel, Lukas" userId="5faef357-946f-4c0e-bd5d-396a2e3cc0bf" providerId="ADAL" clId="{F164BCFC-AAD5-42FC-89A7-19D3037A56EB}" dt="2024-04-30T11:21:41.702" v="2908" actId="478"/>
            <ac:spMkLst>
              <pc:docMk/>
              <pc:sldMasterMk cId="2950528099" sldId="2147483806"/>
              <pc:sldLayoutMk cId="263866357" sldId="2147483816"/>
              <ac:spMk id="83" creationId="{F3EC7BC2-B5C1-4421-B02B-6F6279D3FBED}"/>
            </ac:spMkLst>
          </pc:spChg>
          <pc:spChg chg="mod ord">
            <ac:chgData name="Kozel, Lukas" userId="5faef357-946f-4c0e-bd5d-396a2e3cc0bf" providerId="ADAL" clId="{F164BCFC-AAD5-42FC-89A7-19D3037A56EB}" dt="2024-04-30T11:20:42.721" v="2882"/>
            <ac:spMkLst>
              <pc:docMk/>
              <pc:sldMasterMk cId="2950528099" sldId="2147483806"/>
              <pc:sldLayoutMk cId="263866357" sldId="2147483816"/>
              <ac:spMk id="84" creationId="{E13A7A98-72A7-0A12-8F90-760FF351C60F}"/>
            </ac:spMkLst>
          </pc:spChg>
          <pc:spChg chg="mod ord">
            <ac:chgData name="Kozel, Lukas" userId="5faef357-946f-4c0e-bd5d-396a2e3cc0bf" providerId="ADAL" clId="{F164BCFC-AAD5-42FC-89A7-19D3037A56EB}" dt="2024-04-30T11:33:50.283" v="3122" actId="20577"/>
            <ac:spMkLst>
              <pc:docMk/>
              <pc:sldMasterMk cId="2950528099" sldId="2147483806"/>
              <pc:sldLayoutMk cId="263866357" sldId="2147483816"/>
              <ac:spMk id="85" creationId="{F9772881-25FE-0A2C-E4B7-BD1BE1A3C11F}"/>
            </ac:spMkLst>
          </pc:spChg>
          <pc:spChg chg="mod ord">
            <ac:chgData name="Kozel, Lukas" userId="5faef357-946f-4c0e-bd5d-396a2e3cc0bf" providerId="ADAL" clId="{F164BCFC-AAD5-42FC-89A7-19D3037A56EB}" dt="2024-04-30T11:20:19.874" v="2877" actId="207"/>
            <ac:spMkLst>
              <pc:docMk/>
              <pc:sldMasterMk cId="2950528099" sldId="2147483806"/>
              <pc:sldLayoutMk cId="263866357" sldId="2147483816"/>
              <ac:spMk id="86" creationId="{34B25BDF-5E7E-475A-37E8-E9F4AF6A0088}"/>
            </ac:spMkLst>
          </pc:spChg>
          <pc:spChg chg="del mod ord">
            <ac:chgData name="Kozel, Lukas" userId="5faef357-946f-4c0e-bd5d-396a2e3cc0bf" providerId="ADAL" clId="{F164BCFC-AAD5-42FC-89A7-19D3037A56EB}" dt="2024-04-30T11:21:41.702" v="2908" actId="478"/>
            <ac:spMkLst>
              <pc:docMk/>
              <pc:sldMasterMk cId="2950528099" sldId="2147483806"/>
              <pc:sldLayoutMk cId="263866357" sldId="2147483816"/>
              <ac:spMk id="87" creationId="{F29DBF4D-11AF-3E58-C52B-40E392C77D71}"/>
            </ac:spMkLst>
          </pc:spChg>
          <pc:graphicFrameChg chg="mod">
            <ac:chgData name="Kozel, Lukas" userId="5faef357-946f-4c0e-bd5d-396a2e3cc0bf" providerId="ADAL" clId="{F164BCFC-AAD5-42FC-89A7-19D3037A56EB}" dt="2024-04-30T11:19:58.401" v="2871"/>
            <ac:graphicFrameMkLst>
              <pc:docMk/>
              <pc:sldMasterMk cId="2950528099" sldId="2147483806"/>
              <pc:sldLayoutMk cId="263866357" sldId="2147483816"/>
              <ac:graphicFrameMk id="6" creationId="{5A4AE298-F8DF-BD1A-545D-8F113622CDD4}"/>
            </ac:graphicFrameMkLst>
          </pc:graphicFrameChg>
        </pc:sldLayoutChg>
        <pc:sldLayoutChg chg="addSp delSp modSp add mod ord modTransition">
          <pc:chgData name="Kozel, Lukas" userId="5faef357-946f-4c0e-bd5d-396a2e3cc0bf" providerId="ADAL" clId="{F164BCFC-AAD5-42FC-89A7-19D3037A56EB}" dt="2024-04-30T11:50:34.895" v="3772"/>
          <pc:sldLayoutMkLst>
            <pc:docMk/>
            <pc:sldMasterMk cId="2950528099" sldId="2147483806"/>
            <pc:sldLayoutMk cId="3175248837" sldId="2147483817"/>
          </pc:sldLayoutMkLst>
          <pc:spChg chg="mod ord">
            <ac:chgData name="Kozel, Lukas" userId="5faef357-946f-4c0e-bd5d-396a2e3cc0bf" providerId="ADAL" clId="{F164BCFC-AAD5-42FC-89A7-19D3037A56EB}" dt="2024-04-30T11:47:32.374" v="3679"/>
            <ac:spMkLst>
              <pc:docMk/>
              <pc:sldMasterMk cId="2950528099" sldId="2147483806"/>
              <pc:sldLayoutMk cId="3175248837" sldId="2147483817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F164BCFC-AAD5-42FC-89A7-19D3037A56EB}" dt="2024-04-30T11:47:32.374" v="3673"/>
            <ac:spMkLst>
              <pc:docMk/>
              <pc:sldMasterMk cId="2950528099" sldId="2147483806"/>
              <pc:sldLayoutMk cId="3175248837" sldId="2147483817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4-30T11:47:32.374" v="3677"/>
            <ac:spMkLst>
              <pc:docMk/>
              <pc:sldMasterMk cId="2950528099" sldId="2147483806"/>
              <pc:sldLayoutMk cId="3175248837" sldId="2147483817"/>
              <ac:spMk id="4" creationId="{179F17A9-19D3-2552-4F38-A7799F1B381F}"/>
            </ac:spMkLst>
          </pc:spChg>
          <pc:spChg chg="add del mod">
            <ac:chgData name="Kozel, Lukas" userId="5faef357-946f-4c0e-bd5d-396a2e3cc0bf" providerId="ADAL" clId="{F164BCFC-AAD5-42FC-89A7-19D3037A56EB}" dt="2024-04-30T11:46:13.301" v="3630" actId="478"/>
            <ac:spMkLst>
              <pc:docMk/>
              <pc:sldMasterMk cId="2950528099" sldId="2147483806"/>
              <pc:sldLayoutMk cId="3175248837" sldId="2147483817"/>
              <ac:spMk id="5" creationId="{139A3C8E-7F7C-585E-1F95-09CB05C8A7B9}"/>
            </ac:spMkLst>
          </pc:spChg>
          <pc:spChg chg="add del mod">
            <ac:chgData name="Kozel, Lukas" userId="5faef357-946f-4c0e-bd5d-396a2e3cc0bf" providerId="ADAL" clId="{F164BCFC-AAD5-42FC-89A7-19D3037A56EB}" dt="2024-04-30T11:46:26.078" v="3636" actId="478"/>
            <ac:spMkLst>
              <pc:docMk/>
              <pc:sldMasterMk cId="2950528099" sldId="2147483806"/>
              <pc:sldLayoutMk cId="3175248837" sldId="2147483817"/>
              <ac:spMk id="7" creationId="{CAC74A21-E3DB-CC0A-B9A2-48CFFD001B56}"/>
            </ac:spMkLst>
          </pc:spChg>
          <pc:spChg chg="add del mod">
            <ac:chgData name="Kozel, Lukas" userId="5faef357-946f-4c0e-bd5d-396a2e3cc0bf" providerId="ADAL" clId="{F164BCFC-AAD5-42FC-89A7-19D3037A56EB}" dt="2024-04-30T11:46:42.858" v="3646" actId="478"/>
            <ac:spMkLst>
              <pc:docMk/>
              <pc:sldMasterMk cId="2950528099" sldId="2147483806"/>
              <pc:sldLayoutMk cId="3175248837" sldId="2147483817"/>
              <ac:spMk id="8" creationId="{F0F0F2E6-2113-00E2-0282-FD297DD51548}"/>
            </ac:spMkLst>
          </pc:spChg>
          <pc:spChg chg="add del mod">
            <ac:chgData name="Kozel, Lukas" userId="5faef357-946f-4c0e-bd5d-396a2e3cc0bf" providerId="ADAL" clId="{F164BCFC-AAD5-42FC-89A7-19D3037A56EB}" dt="2024-04-30T11:45:54.429" v="3598" actId="478"/>
            <ac:spMkLst>
              <pc:docMk/>
              <pc:sldMasterMk cId="2950528099" sldId="2147483806"/>
              <pc:sldLayoutMk cId="3175248837" sldId="2147483817"/>
              <ac:spMk id="12" creationId="{A815CC08-3432-A798-47C4-F3C8F5B7458E}"/>
            </ac:spMkLst>
          </pc:spChg>
          <pc:spChg chg="add mod ord">
            <ac:chgData name="Kozel, Lukas" userId="5faef357-946f-4c0e-bd5d-396a2e3cc0bf" providerId="ADAL" clId="{F164BCFC-AAD5-42FC-89A7-19D3037A56EB}" dt="2024-04-30T11:47:32.390" v="3689"/>
            <ac:spMkLst>
              <pc:docMk/>
              <pc:sldMasterMk cId="2950528099" sldId="2147483806"/>
              <pc:sldLayoutMk cId="3175248837" sldId="2147483817"/>
              <ac:spMk id="13" creationId="{1186BCAF-5597-CEAE-C07A-79A40FD773D6}"/>
            </ac:spMkLst>
          </pc:spChg>
          <pc:spChg chg="mod ord">
            <ac:chgData name="Kozel, Lukas" userId="5faef357-946f-4c0e-bd5d-396a2e3cc0bf" providerId="ADAL" clId="{F164BCFC-AAD5-42FC-89A7-19D3037A56EB}" dt="2024-04-30T11:47:32.374" v="3675"/>
            <ac:spMkLst>
              <pc:docMk/>
              <pc:sldMasterMk cId="2950528099" sldId="2147483806"/>
              <pc:sldLayoutMk cId="3175248837" sldId="2147483817"/>
              <ac:spMk id="14" creationId="{2D901781-8073-8C1C-7C5F-5E54ED276D45}"/>
            </ac:spMkLst>
          </pc:spChg>
          <pc:spChg chg="add mod ord">
            <ac:chgData name="Kozel, Lukas" userId="5faef357-946f-4c0e-bd5d-396a2e3cc0bf" providerId="ADAL" clId="{F164BCFC-AAD5-42FC-89A7-19D3037A56EB}" dt="2024-04-30T11:47:32.390" v="3691"/>
            <ac:spMkLst>
              <pc:docMk/>
              <pc:sldMasterMk cId="2950528099" sldId="2147483806"/>
              <pc:sldLayoutMk cId="3175248837" sldId="2147483817"/>
              <ac:spMk id="15" creationId="{4E67B21B-B9F4-E032-FF40-3DEC578589DD}"/>
            </ac:spMkLst>
          </pc:spChg>
          <pc:spChg chg="add mod ord">
            <ac:chgData name="Kozel, Lukas" userId="5faef357-946f-4c0e-bd5d-396a2e3cc0bf" providerId="ADAL" clId="{F164BCFC-AAD5-42FC-89A7-19D3037A56EB}" dt="2024-04-30T11:47:32.374" v="3671"/>
            <ac:spMkLst>
              <pc:docMk/>
              <pc:sldMasterMk cId="2950528099" sldId="2147483806"/>
              <pc:sldLayoutMk cId="3175248837" sldId="2147483817"/>
              <ac:spMk id="16" creationId="{01871F59-98F6-0D48-0BC8-60A27DC10044}"/>
            </ac:spMkLst>
          </pc:spChg>
          <pc:spChg chg="add del mod">
            <ac:chgData name="Kozel, Lukas" userId="5faef357-946f-4c0e-bd5d-396a2e3cc0bf" providerId="ADAL" clId="{F164BCFC-AAD5-42FC-89A7-19D3037A56EB}" dt="2024-04-30T11:48:39.461" v="3739" actId="21"/>
            <ac:spMkLst>
              <pc:docMk/>
              <pc:sldMasterMk cId="2950528099" sldId="2147483806"/>
              <pc:sldLayoutMk cId="3175248837" sldId="2147483817"/>
              <ac:spMk id="17" creationId="{DA508CF9-C33E-00F0-7C44-C8A4B63B1FEF}"/>
            </ac:spMkLst>
          </pc:spChg>
          <pc:spChg chg="add del mod">
            <ac:chgData name="Kozel, Lukas" userId="5faef357-946f-4c0e-bd5d-396a2e3cc0bf" providerId="ADAL" clId="{F164BCFC-AAD5-42FC-89A7-19D3037A56EB}" dt="2024-04-30T11:49:09.002" v="3751" actId="21"/>
            <ac:spMkLst>
              <pc:docMk/>
              <pc:sldMasterMk cId="2950528099" sldId="2147483806"/>
              <pc:sldLayoutMk cId="3175248837" sldId="2147483817"/>
              <ac:spMk id="18" creationId="{B6311BCE-0F2B-C2E6-07C8-8030851E22B3}"/>
            </ac:spMkLst>
          </pc:spChg>
          <pc:spChg chg="add mod">
            <ac:chgData name="Kozel, Lukas" userId="5faef357-946f-4c0e-bd5d-396a2e3cc0bf" providerId="ADAL" clId="{F164BCFC-AAD5-42FC-89A7-19D3037A56EB}" dt="2024-04-30T11:48:41.206" v="3741"/>
            <ac:spMkLst>
              <pc:docMk/>
              <pc:sldMasterMk cId="2950528099" sldId="2147483806"/>
              <pc:sldLayoutMk cId="3175248837" sldId="2147483817"/>
              <ac:spMk id="19" creationId="{B24AB8D1-63BC-E07A-7776-BA34594923B4}"/>
            </ac:spMkLst>
          </pc:spChg>
          <pc:spChg chg="add del mod">
            <ac:chgData name="Kozel, Lukas" userId="5faef357-946f-4c0e-bd5d-396a2e3cc0bf" providerId="ADAL" clId="{F164BCFC-AAD5-42FC-89A7-19D3037A56EB}" dt="2024-04-30T11:49:09.002" v="3751" actId="21"/>
            <ac:spMkLst>
              <pc:docMk/>
              <pc:sldMasterMk cId="2950528099" sldId="2147483806"/>
              <pc:sldLayoutMk cId="3175248837" sldId="2147483817"/>
              <ac:spMk id="20" creationId="{3A44CBF6-720D-A52E-8F11-D07882EBEEB8}"/>
            </ac:spMkLst>
          </pc:spChg>
          <pc:spChg chg="add del mod">
            <ac:chgData name="Kozel, Lukas" userId="5faef357-946f-4c0e-bd5d-396a2e3cc0bf" providerId="ADAL" clId="{F164BCFC-AAD5-42FC-89A7-19D3037A56EB}" dt="2024-04-30T11:49:37.552" v="3759"/>
            <ac:spMkLst>
              <pc:docMk/>
              <pc:sldMasterMk cId="2950528099" sldId="2147483806"/>
              <pc:sldLayoutMk cId="3175248837" sldId="2147483817"/>
              <ac:spMk id="21" creationId="{2BEBA74E-884C-2ACD-4DFF-33E30C953B99}"/>
            </ac:spMkLst>
          </pc:spChg>
          <pc:spChg chg="del">
            <ac:chgData name="Kozel, Lukas" userId="5faef357-946f-4c0e-bd5d-396a2e3cc0bf" providerId="ADAL" clId="{F164BCFC-AAD5-42FC-89A7-19D3037A56EB}" dt="2024-04-30T11:44:38.233" v="3427" actId="478"/>
            <ac:spMkLst>
              <pc:docMk/>
              <pc:sldMasterMk cId="2950528099" sldId="2147483806"/>
              <pc:sldLayoutMk cId="3175248837" sldId="2147483817"/>
              <ac:spMk id="22" creationId="{D0C6E17E-CD15-19A4-C5F1-6591EAE7B9D3}"/>
            </ac:spMkLst>
          </pc:spChg>
          <pc:spChg chg="add del mod">
            <ac:chgData name="Kozel, Lukas" userId="5faef357-946f-4c0e-bd5d-396a2e3cc0bf" providerId="ADAL" clId="{F164BCFC-AAD5-42FC-89A7-19D3037A56EB}" dt="2024-04-30T11:50:34.895" v="3772"/>
            <ac:spMkLst>
              <pc:docMk/>
              <pc:sldMasterMk cId="2950528099" sldId="2147483806"/>
              <pc:sldLayoutMk cId="3175248837" sldId="2147483817"/>
              <ac:spMk id="23" creationId="{AEC6B995-0363-184B-7ECB-8DE798CA31F4}"/>
            </ac:spMkLst>
          </pc:spChg>
          <pc:spChg chg="add del mod">
            <ac:chgData name="Kozel, Lukas" userId="5faef357-946f-4c0e-bd5d-396a2e3cc0bf" providerId="ADAL" clId="{F164BCFC-AAD5-42FC-89A7-19D3037A56EB}" dt="2024-04-30T11:49:37.552" v="3759"/>
            <ac:spMkLst>
              <pc:docMk/>
              <pc:sldMasterMk cId="2950528099" sldId="2147483806"/>
              <pc:sldLayoutMk cId="3175248837" sldId="2147483817"/>
              <ac:spMk id="24" creationId="{90FCA9FC-D529-5E33-A7D0-2EC472AA2233}"/>
            </ac:spMkLst>
          </pc:spChg>
          <pc:spChg chg="mod">
            <ac:chgData name="Kozel, Lukas" userId="5faef357-946f-4c0e-bd5d-396a2e3cc0bf" providerId="ADAL" clId="{F164BCFC-AAD5-42FC-89A7-19D3037A56EB}" dt="2024-04-30T11:49:37.552" v="3759"/>
            <ac:spMkLst>
              <pc:docMk/>
              <pc:sldMasterMk cId="2950528099" sldId="2147483806"/>
              <pc:sldLayoutMk cId="3175248837" sldId="2147483817"/>
              <ac:spMk id="25" creationId="{FF906E75-8863-F995-0636-62AEEC9B28DB}"/>
            </ac:spMkLst>
          </pc:spChg>
          <pc:spChg chg="add mod">
            <ac:chgData name="Kozel, Lukas" userId="5faef357-946f-4c0e-bd5d-396a2e3cc0bf" providerId="ADAL" clId="{F164BCFC-AAD5-42FC-89A7-19D3037A56EB}" dt="2024-04-30T11:49:41.701" v="3761" actId="571"/>
            <ac:spMkLst>
              <pc:docMk/>
              <pc:sldMasterMk cId="2950528099" sldId="2147483806"/>
              <pc:sldLayoutMk cId="3175248837" sldId="2147483817"/>
              <ac:spMk id="26" creationId="{95CB5143-BB55-BFDE-480E-A01848BBD22A}"/>
            </ac:spMkLst>
          </pc:spChg>
          <pc:spChg chg="add del mod">
            <ac:chgData name="Kozel, Lukas" userId="5faef357-946f-4c0e-bd5d-396a2e3cc0bf" providerId="ADAL" clId="{F164BCFC-AAD5-42FC-89A7-19D3037A56EB}" dt="2024-04-30T11:50:34.895" v="3772"/>
            <ac:spMkLst>
              <pc:docMk/>
              <pc:sldMasterMk cId="2950528099" sldId="2147483806"/>
              <pc:sldLayoutMk cId="3175248837" sldId="2147483817"/>
              <ac:spMk id="27" creationId="{EBCD4C53-2C17-1E7F-E0C2-BEB8C2D72928}"/>
            </ac:spMkLst>
          </pc:spChg>
          <pc:spChg chg="mod">
            <ac:chgData name="Kozel, Lukas" userId="5faef357-946f-4c0e-bd5d-396a2e3cc0bf" providerId="ADAL" clId="{F164BCFC-AAD5-42FC-89A7-19D3037A56EB}" dt="2024-04-30T11:49:53.839" v="3764"/>
            <ac:spMkLst>
              <pc:docMk/>
              <pc:sldMasterMk cId="2950528099" sldId="2147483806"/>
              <pc:sldLayoutMk cId="3175248837" sldId="2147483817"/>
              <ac:spMk id="28" creationId="{C3F0974A-95CB-055A-369B-EDCE89F33166}"/>
            </ac:spMkLst>
          </pc:spChg>
          <pc:spChg chg="mod">
            <ac:chgData name="Kozel, Lukas" userId="5faef357-946f-4c0e-bd5d-396a2e3cc0bf" providerId="ADAL" clId="{F164BCFC-AAD5-42FC-89A7-19D3037A56EB}" dt="2024-04-30T11:50:04.080" v="3767"/>
            <ac:spMkLst>
              <pc:docMk/>
              <pc:sldMasterMk cId="2950528099" sldId="2147483806"/>
              <pc:sldLayoutMk cId="3175248837" sldId="2147483817"/>
              <ac:spMk id="29" creationId="{5E48BA75-C2BA-636B-626A-A1A3DED862A0}"/>
            </ac:spMkLst>
          </pc:spChg>
          <pc:spChg chg="mod">
            <ac:chgData name="Kozel, Lukas" userId="5faef357-946f-4c0e-bd5d-396a2e3cc0bf" providerId="ADAL" clId="{F164BCFC-AAD5-42FC-89A7-19D3037A56EB}" dt="2024-04-30T11:50:23.352" v="3770"/>
            <ac:spMkLst>
              <pc:docMk/>
              <pc:sldMasterMk cId="2950528099" sldId="2147483806"/>
              <pc:sldLayoutMk cId="3175248837" sldId="2147483817"/>
              <ac:spMk id="30" creationId="{B0458A7E-26D5-2F25-A9EF-4CDCCECEF903}"/>
            </ac:spMkLst>
          </pc:spChg>
          <pc:spChg chg="mod">
            <ac:chgData name="Kozel, Lukas" userId="5faef357-946f-4c0e-bd5d-396a2e3cc0bf" providerId="ADAL" clId="{F164BCFC-AAD5-42FC-89A7-19D3037A56EB}" dt="2024-04-30T11:50:34.895" v="3772"/>
            <ac:spMkLst>
              <pc:docMk/>
              <pc:sldMasterMk cId="2950528099" sldId="2147483806"/>
              <pc:sldLayoutMk cId="3175248837" sldId="2147483817"/>
              <ac:spMk id="31" creationId="{E5602B79-9C21-87D3-BA07-014C86D22D16}"/>
            </ac:spMkLst>
          </pc:spChg>
          <pc:spChg chg="del">
            <ac:chgData name="Kozel, Lukas" userId="5faef357-946f-4c0e-bd5d-396a2e3cc0bf" providerId="ADAL" clId="{F164BCFC-AAD5-42FC-89A7-19D3037A56EB}" dt="2024-04-30T11:44:38.233" v="3427" actId="478"/>
            <ac:spMkLst>
              <pc:docMk/>
              <pc:sldMasterMk cId="2950528099" sldId="2147483806"/>
              <pc:sldLayoutMk cId="3175248837" sldId="2147483817"/>
              <ac:spMk id="50" creationId="{9E42E104-F21B-F52A-E2E5-802A9C10FFAE}"/>
            </ac:spMkLst>
          </pc:spChg>
          <pc:spChg chg="mod ord">
            <ac:chgData name="Kozel, Lukas" userId="5faef357-946f-4c0e-bd5d-396a2e3cc0bf" providerId="ADAL" clId="{F164BCFC-AAD5-42FC-89A7-19D3037A56EB}" dt="2024-04-30T11:47:32.374" v="3681"/>
            <ac:spMkLst>
              <pc:docMk/>
              <pc:sldMasterMk cId="2950528099" sldId="2147483806"/>
              <pc:sldLayoutMk cId="3175248837" sldId="2147483817"/>
              <ac:spMk id="53" creationId="{F7073ACB-E57F-0BF6-55AC-86FF881C9B1D}"/>
            </ac:spMkLst>
          </pc:spChg>
          <pc:spChg chg="del">
            <ac:chgData name="Kozel, Lukas" userId="5faef357-946f-4c0e-bd5d-396a2e3cc0bf" providerId="ADAL" clId="{F164BCFC-AAD5-42FC-89A7-19D3037A56EB}" dt="2024-04-30T11:44:38.233" v="3427" actId="478"/>
            <ac:spMkLst>
              <pc:docMk/>
              <pc:sldMasterMk cId="2950528099" sldId="2147483806"/>
              <pc:sldLayoutMk cId="3175248837" sldId="2147483817"/>
              <ac:spMk id="73" creationId="{96D0ADDC-33E1-D71E-36B0-ADFEA37A3DB6}"/>
            </ac:spMkLst>
          </pc:spChg>
          <pc:spChg chg="del">
            <ac:chgData name="Kozel, Lukas" userId="5faef357-946f-4c0e-bd5d-396a2e3cc0bf" providerId="ADAL" clId="{F164BCFC-AAD5-42FC-89A7-19D3037A56EB}" dt="2024-04-30T11:44:38.233" v="3427" actId="478"/>
            <ac:spMkLst>
              <pc:docMk/>
              <pc:sldMasterMk cId="2950528099" sldId="2147483806"/>
              <pc:sldLayoutMk cId="3175248837" sldId="2147483817"/>
              <ac:spMk id="75" creationId="{18B257CA-E23E-400D-51EE-8A7845F1DF57}"/>
            </ac:spMkLst>
          </pc:spChg>
          <pc:spChg chg="del">
            <ac:chgData name="Kozel, Lukas" userId="5faef357-946f-4c0e-bd5d-396a2e3cc0bf" providerId="ADAL" clId="{F164BCFC-AAD5-42FC-89A7-19D3037A56EB}" dt="2024-04-30T11:44:38.233" v="3427" actId="478"/>
            <ac:spMkLst>
              <pc:docMk/>
              <pc:sldMasterMk cId="2950528099" sldId="2147483806"/>
              <pc:sldLayoutMk cId="3175248837" sldId="2147483817"/>
              <ac:spMk id="76" creationId="{43B8BA00-921F-0AEE-6BF9-35FF01E33038}"/>
            </ac:spMkLst>
          </pc:spChg>
          <pc:spChg chg="del">
            <ac:chgData name="Kozel, Lukas" userId="5faef357-946f-4c0e-bd5d-396a2e3cc0bf" providerId="ADAL" clId="{F164BCFC-AAD5-42FC-89A7-19D3037A56EB}" dt="2024-04-30T11:44:38.233" v="3427" actId="478"/>
            <ac:spMkLst>
              <pc:docMk/>
              <pc:sldMasterMk cId="2950528099" sldId="2147483806"/>
              <pc:sldLayoutMk cId="3175248837" sldId="2147483817"/>
              <ac:spMk id="77" creationId="{C6420F99-6031-F504-506B-AEA65568D4D0}"/>
            </ac:spMkLst>
          </pc:spChg>
          <pc:spChg chg="del">
            <ac:chgData name="Kozel, Lukas" userId="5faef357-946f-4c0e-bd5d-396a2e3cc0bf" providerId="ADAL" clId="{F164BCFC-AAD5-42FC-89A7-19D3037A56EB}" dt="2024-04-30T11:44:38.233" v="3427" actId="478"/>
            <ac:spMkLst>
              <pc:docMk/>
              <pc:sldMasterMk cId="2950528099" sldId="2147483806"/>
              <pc:sldLayoutMk cId="3175248837" sldId="2147483817"/>
              <ac:spMk id="78" creationId="{5719BC57-0E0D-D3E6-31A8-83E7B43A5C54}"/>
            </ac:spMkLst>
          </pc:spChg>
          <pc:spChg chg="del">
            <ac:chgData name="Kozel, Lukas" userId="5faef357-946f-4c0e-bd5d-396a2e3cc0bf" providerId="ADAL" clId="{F164BCFC-AAD5-42FC-89A7-19D3037A56EB}" dt="2024-04-30T11:44:38.233" v="3427" actId="478"/>
            <ac:spMkLst>
              <pc:docMk/>
              <pc:sldMasterMk cId="2950528099" sldId="2147483806"/>
              <pc:sldLayoutMk cId="3175248837" sldId="2147483817"/>
              <ac:spMk id="79" creationId="{12A946F8-BE2B-C879-5970-A77295C1C697}"/>
            </ac:spMkLst>
          </pc:spChg>
          <pc:spChg chg="del">
            <ac:chgData name="Kozel, Lukas" userId="5faef357-946f-4c0e-bd5d-396a2e3cc0bf" providerId="ADAL" clId="{F164BCFC-AAD5-42FC-89A7-19D3037A56EB}" dt="2024-04-30T11:44:38.233" v="3427" actId="478"/>
            <ac:spMkLst>
              <pc:docMk/>
              <pc:sldMasterMk cId="2950528099" sldId="2147483806"/>
              <pc:sldLayoutMk cId="3175248837" sldId="2147483817"/>
              <ac:spMk id="80" creationId="{EDF4245E-3845-FCEF-4D38-B7D14AD2F263}"/>
            </ac:spMkLst>
          </pc:spChg>
          <pc:spChg chg="del">
            <ac:chgData name="Kozel, Lukas" userId="5faef357-946f-4c0e-bd5d-396a2e3cc0bf" providerId="ADAL" clId="{F164BCFC-AAD5-42FC-89A7-19D3037A56EB}" dt="2024-04-30T11:44:38.233" v="3427" actId="478"/>
            <ac:spMkLst>
              <pc:docMk/>
              <pc:sldMasterMk cId="2950528099" sldId="2147483806"/>
              <pc:sldLayoutMk cId="3175248837" sldId="2147483817"/>
              <ac:spMk id="81" creationId="{015E65EA-E779-C1A9-15E6-AAFAC9D82592}"/>
            </ac:spMkLst>
          </pc:spChg>
          <pc:spChg chg="del">
            <ac:chgData name="Kozel, Lukas" userId="5faef357-946f-4c0e-bd5d-396a2e3cc0bf" providerId="ADAL" clId="{F164BCFC-AAD5-42FC-89A7-19D3037A56EB}" dt="2024-04-30T11:44:38.233" v="3427" actId="478"/>
            <ac:spMkLst>
              <pc:docMk/>
              <pc:sldMasterMk cId="2950528099" sldId="2147483806"/>
              <pc:sldLayoutMk cId="3175248837" sldId="2147483817"/>
              <ac:spMk id="82" creationId="{D64964DD-124A-37BF-B810-546626C63106}"/>
            </ac:spMkLst>
          </pc:spChg>
          <pc:spChg chg="del mod">
            <ac:chgData name="Kozel, Lukas" userId="5faef357-946f-4c0e-bd5d-396a2e3cc0bf" providerId="ADAL" clId="{F164BCFC-AAD5-42FC-89A7-19D3037A56EB}" dt="2024-04-30T11:46:16.346" v="3631" actId="478"/>
            <ac:spMkLst>
              <pc:docMk/>
              <pc:sldMasterMk cId="2950528099" sldId="2147483806"/>
              <pc:sldLayoutMk cId="3175248837" sldId="2147483817"/>
              <ac:spMk id="84" creationId="{E13A7A98-72A7-0A12-8F90-760FF351C60F}"/>
            </ac:spMkLst>
          </pc:spChg>
          <pc:spChg chg="del mod">
            <ac:chgData name="Kozel, Lukas" userId="5faef357-946f-4c0e-bd5d-396a2e3cc0bf" providerId="ADAL" clId="{F164BCFC-AAD5-42FC-89A7-19D3037A56EB}" dt="2024-04-30T11:46:48.519" v="3648" actId="478"/>
            <ac:spMkLst>
              <pc:docMk/>
              <pc:sldMasterMk cId="2950528099" sldId="2147483806"/>
              <pc:sldLayoutMk cId="3175248837" sldId="2147483817"/>
              <ac:spMk id="85" creationId="{F9772881-25FE-0A2C-E4B7-BD1BE1A3C11F}"/>
            </ac:spMkLst>
          </pc:spChg>
          <pc:spChg chg="del mod">
            <ac:chgData name="Kozel, Lukas" userId="5faef357-946f-4c0e-bd5d-396a2e3cc0bf" providerId="ADAL" clId="{F164BCFC-AAD5-42FC-89A7-19D3037A56EB}" dt="2024-04-30T11:46:16.346" v="3631" actId="478"/>
            <ac:spMkLst>
              <pc:docMk/>
              <pc:sldMasterMk cId="2950528099" sldId="2147483806"/>
              <pc:sldLayoutMk cId="3175248837" sldId="2147483817"/>
              <ac:spMk id="86" creationId="{34B25BDF-5E7E-475A-37E8-E9F4AF6A0088}"/>
            </ac:spMkLst>
          </pc:spChg>
          <pc:spChg chg="del mod">
            <ac:chgData name="Kozel, Lukas" userId="5faef357-946f-4c0e-bd5d-396a2e3cc0bf" providerId="ADAL" clId="{F164BCFC-AAD5-42FC-89A7-19D3037A56EB}" dt="2024-04-30T11:46:16.346" v="3631" actId="478"/>
            <ac:spMkLst>
              <pc:docMk/>
              <pc:sldMasterMk cId="2950528099" sldId="2147483806"/>
              <pc:sldLayoutMk cId="3175248837" sldId="2147483817"/>
              <ac:spMk id="88" creationId="{7FAA5E88-AAB5-86B4-4931-3A54D4964FDE}"/>
            </ac:spMkLst>
          </pc:spChg>
          <pc:spChg chg="del">
            <ac:chgData name="Kozel, Lukas" userId="5faef357-946f-4c0e-bd5d-396a2e3cc0bf" providerId="ADAL" clId="{F164BCFC-AAD5-42FC-89A7-19D3037A56EB}" dt="2024-04-30T11:44:38.233" v="3427" actId="478"/>
            <ac:spMkLst>
              <pc:docMk/>
              <pc:sldMasterMk cId="2950528099" sldId="2147483806"/>
              <pc:sldLayoutMk cId="3175248837" sldId="2147483817"/>
              <ac:spMk id="89" creationId="{2EC9C846-019B-8AD2-E642-FFC8133FBD47}"/>
            </ac:spMkLst>
          </pc:spChg>
          <pc:graphicFrameChg chg="mod">
            <ac:chgData name="Kozel, Lukas" userId="5faef357-946f-4c0e-bd5d-396a2e3cc0bf" providerId="ADAL" clId="{F164BCFC-AAD5-42FC-89A7-19D3037A56EB}" dt="2024-04-30T11:47:32.390" v="3695"/>
            <ac:graphicFrameMkLst>
              <pc:docMk/>
              <pc:sldMasterMk cId="2950528099" sldId="2147483806"/>
              <pc:sldLayoutMk cId="3175248837" sldId="2147483817"/>
              <ac:graphicFrameMk id="6" creationId="{5A4AE298-F8DF-BD1A-545D-8F113622CDD4}"/>
            </ac:graphicFrameMkLst>
          </pc:graphicFrameChg>
          <pc:picChg chg="add del mod ord">
            <ac:chgData name="Kozel, Lukas" userId="5faef357-946f-4c0e-bd5d-396a2e3cc0bf" providerId="ADAL" clId="{F164BCFC-AAD5-42FC-89A7-19D3037A56EB}" dt="2024-04-30T11:48:40.388" v="3740" actId="478"/>
            <ac:picMkLst>
              <pc:docMk/>
              <pc:sldMasterMk cId="2950528099" sldId="2147483806"/>
              <pc:sldLayoutMk cId="3175248837" sldId="2147483817"/>
              <ac:picMk id="9" creationId="{87B7B011-B55B-9BED-5F0E-F69D05D16371}"/>
            </ac:picMkLst>
          </pc:picChg>
          <pc:picChg chg="add del mod ord">
            <ac:chgData name="Kozel, Lukas" userId="5faef357-946f-4c0e-bd5d-396a2e3cc0bf" providerId="ADAL" clId="{F164BCFC-AAD5-42FC-89A7-19D3037A56EB}" dt="2024-04-30T11:49:10.419" v="3752" actId="478"/>
            <ac:picMkLst>
              <pc:docMk/>
              <pc:sldMasterMk cId="2950528099" sldId="2147483806"/>
              <pc:sldLayoutMk cId="3175248837" sldId="2147483817"/>
              <ac:picMk id="10" creationId="{8F474D54-2DBD-CBAB-E28D-2543515F3789}"/>
            </ac:picMkLst>
          </pc:picChg>
          <pc:picChg chg="add del mod ord">
            <ac:chgData name="Kozel, Lukas" userId="5faef357-946f-4c0e-bd5d-396a2e3cc0bf" providerId="ADAL" clId="{F164BCFC-AAD5-42FC-89A7-19D3037A56EB}" dt="2024-04-30T11:49:10.419" v="3752" actId="478"/>
            <ac:picMkLst>
              <pc:docMk/>
              <pc:sldMasterMk cId="2950528099" sldId="2147483806"/>
              <pc:sldLayoutMk cId="3175248837" sldId="2147483817"/>
              <ac:picMk id="11" creationId="{9248BF58-0305-C2E2-07D1-330D88D70920}"/>
            </ac:picMkLst>
          </pc:picChg>
        </pc:sldLayoutChg>
        <pc:sldLayoutChg chg="del">
          <pc:chgData name="Kozel, Lukas" userId="5faef357-946f-4c0e-bd5d-396a2e3cc0bf" providerId="ADAL" clId="{F164BCFC-AAD5-42FC-89A7-19D3037A56EB}" dt="2024-04-30T11:37:38.706" v="3363" actId="47"/>
          <pc:sldLayoutMkLst>
            <pc:docMk/>
            <pc:sldMasterMk cId="2950528099" sldId="2147483806"/>
            <pc:sldLayoutMk cId="4154277268" sldId="2147483817"/>
          </pc:sldLayoutMkLst>
        </pc:sldLayoutChg>
        <pc:sldLayoutChg chg="addSp delSp modSp add mod modTransition">
          <pc:chgData name="Kozel, Lukas" userId="5faef357-946f-4c0e-bd5d-396a2e3cc0bf" providerId="ADAL" clId="{F164BCFC-AAD5-42FC-89A7-19D3037A56EB}" dt="2024-04-30T11:51:20.331" v="3816"/>
          <pc:sldLayoutMkLst>
            <pc:docMk/>
            <pc:sldMasterMk cId="2950528099" sldId="2147483806"/>
            <pc:sldLayoutMk cId="4250685480" sldId="2147483818"/>
          </pc:sldLayoutMkLst>
          <pc:spChg chg="mod ord">
            <ac:chgData name="Kozel, Lukas" userId="5faef357-946f-4c0e-bd5d-396a2e3cc0bf" providerId="ADAL" clId="{F164BCFC-AAD5-42FC-89A7-19D3037A56EB}" dt="2024-04-30T11:51:05.137" v="3794"/>
            <ac:spMkLst>
              <pc:docMk/>
              <pc:sldMasterMk cId="2950528099" sldId="2147483806"/>
              <pc:sldLayoutMk cId="4250685480" sldId="2147483818"/>
              <ac:spMk id="2" creationId="{2A0067F3-F027-DB80-B04D-4B3A310C715E}"/>
            </ac:spMkLst>
          </pc:spChg>
          <pc:spChg chg="del mod ord">
            <ac:chgData name="Kozel, Lukas" userId="5faef357-946f-4c0e-bd5d-396a2e3cc0bf" providerId="ADAL" clId="{F164BCFC-AAD5-42FC-89A7-19D3037A56EB}" dt="2024-04-30T11:48:05.374" v="3731" actId="478"/>
            <ac:spMkLst>
              <pc:docMk/>
              <pc:sldMasterMk cId="2950528099" sldId="2147483806"/>
              <pc:sldLayoutMk cId="4250685480" sldId="2147483818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4-30T11:51:05.137" v="3792"/>
            <ac:spMkLst>
              <pc:docMk/>
              <pc:sldMasterMk cId="2950528099" sldId="2147483806"/>
              <pc:sldLayoutMk cId="4250685480" sldId="2147483818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F164BCFC-AAD5-42FC-89A7-19D3037A56EB}" dt="2024-04-30T11:51:05.122" v="3780"/>
            <ac:spMkLst>
              <pc:docMk/>
              <pc:sldMasterMk cId="2950528099" sldId="2147483806"/>
              <pc:sldLayoutMk cId="4250685480" sldId="2147483818"/>
              <ac:spMk id="5" creationId="{AD1D85ED-6B32-637E-3AD6-D6BC9DB170BB}"/>
            </ac:spMkLst>
          </pc:spChg>
          <pc:spChg chg="add mod ord">
            <ac:chgData name="Kozel, Lukas" userId="5faef357-946f-4c0e-bd5d-396a2e3cc0bf" providerId="ADAL" clId="{F164BCFC-AAD5-42FC-89A7-19D3037A56EB}" dt="2024-04-30T11:51:05.137" v="3788"/>
            <ac:spMkLst>
              <pc:docMk/>
              <pc:sldMasterMk cId="2950528099" sldId="2147483806"/>
              <pc:sldLayoutMk cId="4250685480" sldId="2147483818"/>
              <ac:spMk id="7" creationId="{0E6B4656-2FC8-188F-002A-090C495D6138}"/>
            </ac:spMkLst>
          </pc:spChg>
          <pc:spChg chg="add del mod">
            <ac:chgData name="Kozel, Lukas" userId="5faef357-946f-4c0e-bd5d-396a2e3cc0bf" providerId="ADAL" clId="{F164BCFC-AAD5-42FC-89A7-19D3037A56EB}" dt="2024-04-30T11:50:46.995" v="3774" actId="21"/>
            <ac:spMkLst>
              <pc:docMk/>
              <pc:sldMasterMk cId="2950528099" sldId="2147483806"/>
              <pc:sldLayoutMk cId="4250685480" sldId="2147483818"/>
              <ac:spMk id="8" creationId="{A9214A64-B563-158F-8D05-ABAEEED68825}"/>
            </ac:spMkLst>
          </pc:spChg>
          <pc:spChg chg="add del mod">
            <ac:chgData name="Kozel, Lukas" userId="5faef357-946f-4c0e-bd5d-396a2e3cc0bf" providerId="ADAL" clId="{F164BCFC-AAD5-42FC-89A7-19D3037A56EB}" dt="2024-04-30T11:50:46.995" v="3774" actId="21"/>
            <ac:spMkLst>
              <pc:docMk/>
              <pc:sldMasterMk cId="2950528099" sldId="2147483806"/>
              <pc:sldLayoutMk cId="4250685480" sldId="2147483818"/>
              <ac:spMk id="12" creationId="{AECBA655-8364-6FF1-6601-2FC7BF43FBFF}"/>
            </ac:spMkLst>
          </pc:spChg>
          <pc:spChg chg="mod ord">
            <ac:chgData name="Kozel, Lukas" userId="5faef357-946f-4c0e-bd5d-396a2e3cc0bf" providerId="ADAL" clId="{F164BCFC-AAD5-42FC-89A7-19D3037A56EB}" dt="2024-04-30T11:51:05.137" v="3798"/>
            <ac:spMkLst>
              <pc:docMk/>
              <pc:sldMasterMk cId="2950528099" sldId="2147483806"/>
              <pc:sldLayoutMk cId="4250685480" sldId="2147483818"/>
              <ac:spMk id="13" creationId="{1186BCAF-5597-CEAE-C07A-79A40FD773D6}"/>
            </ac:spMkLst>
          </pc:spChg>
          <pc:spChg chg="mod ord">
            <ac:chgData name="Kozel, Lukas" userId="5faef357-946f-4c0e-bd5d-396a2e3cc0bf" providerId="ADAL" clId="{F164BCFC-AAD5-42FC-89A7-19D3037A56EB}" dt="2024-04-30T11:51:05.137" v="3790"/>
            <ac:spMkLst>
              <pc:docMk/>
              <pc:sldMasterMk cId="2950528099" sldId="2147483806"/>
              <pc:sldLayoutMk cId="4250685480" sldId="2147483818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4-30T11:51:05.137" v="3800"/>
            <ac:spMkLst>
              <pc:docMk/>
              <pc:sldMasterMk cId="2950528099" sldId="2147483806"/>
              <pc:sldLayoutMk cId="4250685480" sldId="2147483818"/>
              <ac:spMk id="15" creationId="{4E67B21B-B9F4-E032-FF40-3DEC578589DD}"/>
            </ac:spMkLst>
          </pc:spChg>
          <pc:spChg chg="del">
            <ac:chgData name="Kozel, Lukas" userId="5faef357-946f-4c0e-bd5d-396a2e3cc0bf" providerId="ADAL" clId="{F164BCFC-AAD5-42FC-89A7-19D3037A56EB}" dt="2024-04-30T11:47:58.835" v="3699" actId="478"/>
            <ac:spMkLst>
              <pc:docMk/>
              <pc:sldMasterMk cId="2950528099" sldId="2147483806"/>
              <pc:sldLayoutMk cId="4250685480" sldId="2147483818"/>
              <ac:spMk id="16" creationId="{01871F59-98F6-0D48-0BC8-60A27DC10044}"/>
            </ac:spMkLst>
          </pc:spChg>
          <pc:spChg chg="add del mod">
            <ac:chgData name="Kozel, Lukas" userId="5faef357-946f-4c0e-bd5d-396a2e3cc0bf" providerId="ADAL" clId="{F164BCFC-AAD5-42FC-89A7-19D3037A56EB}" dt="2024-04-30T11:50:46.995" v="3774" actId="21"/>
            <ac:spMkLst>
              <pc:docMk/>
              <pc:sldMasterMk cId="2950528099" sldId="2147483806"/>
              <pc:sldLayoutMk cId="4250685480" sldId="2147483818"/>
              <ac:spMk id="17" creationId="{6D6C12B9-17C0-C32E-0A63-0340955B96B9}"/>
            </ac:spMkLst>
          </pc:spChg>
          <pc:spChg chg="add del mod ord">
            <ac:chgData name="Kozel, Lukas" userId="5faef357-946f-4c0e-bd5d-396a2e3cc0bf" providerId="ADAL" clId="{F164BCFC-AAD5-42FC-89A7-19D3037A56EB}" dt="2024-04-30T11:51:17.384" v="3814" actId="21"/>
            <ac:spMkLst>
              <pc:docMk/>
              <pc:sldMasterMk cId="2950528099" sldId="2147483806"/>
              <pc:sldLayoutMk cId="4250685480" sldId="2147483818"/>
              <ac:spMk id="18" creationId="{4A0E4B3D-B3EC-5B79-DD7C-8E00DFA77BD7}"/>
            </ac:spMkLst>
          </pc:spChg>
          <pc:spChg chg="add del mod ord">
            <ac:chgData name="Kozel, Lukas" userId="5faef357-946f-4c0e-bd5d-396a2e3cc0bf" providerId="ADAL" clId="{F164BCFC-AAD5-42FC-89A7-19D3037A56EB}" dt="2024-04-30T11:51:17.384" v="3814" actId="21"/>
            <ac:spMkLst>
              <pc:docMk/>
              <pc:sldMasterMk cId="2950528099" sldId="2147483806"/>
              <pc:sldLayoutMk cId="4250685480" sldId="2147483818"/>
              <ac:spMk id="19" creationId="{BCA54ED5-FC3C-2881-F7B5-97DCD07B4D1A}"/>
            </ac:spMkLst>
          </pc:spChg>
          <pc:spChg chg="add del mod ord">
            <ac:chgData name="Kozel, Lukas" userId="5faef357-946f-4c0e-bd5d-396a2e3cc0bf" providerId="ADAL" clId="{F164BCFC-AAD5-42FC-89A7-19D3037A56EB}" dt="2024-04-30T11:51:17.384" v="3814" actId="21"/>
            <ac:spMkLst>
              <pc:docMk/>
              <pc:sldMasterMk cId="2950528099" sldId="2147483806"/>
              <pc:sldLayoutMk cId="4250685480" sldId="2147483818"/>
              <ac:spMk id="20" creationId="{A2F38BBD-DDB5-6062-04F3-E9D64A950DF1}"/>
            </ac:spMkLst>
          </pc:spChg>
          <pc:spChg chg="add mod">
            <ac:chgData name="Kozel, Lukas" userId="5faef357-946f-4c0e-bd5d-396a2e3cc0bf" providerId="ADAL" clId="{F164BCFC-AAD5-42FC-89A7-19D3037A56EB}" dt="2024-04-30T11:51:20.331" v="3816"/>
            <ac:spMkLst>
              <pc:docMk/>
              <pc:sldMasterMk cId="2950528099" sldId="2147483806"/>
              <pc:sldLayoutMk cId="4250685480" sldId="2147483818"/>
              <ac:spMk id="24" creationId="{1DDF5E42-899F-AB85-B9BF-C2E3D94C6D76}"/>
            </ac:spMkLst>
          </pc:spChg>
          <pc:spChg chg="add mod">
            <ac:chgData name="Kozel, Lukas" userId="5faef357-946f-4c0e-bd5d-396a2e3cc0bf" providerId="ADAL" clId="{F164BCFC-AAD5-42FC-89A7-19D3037A56EB}" dt="2024-04-30T11:51:20.331" v="3816"/>
            <ac:spMkLst>
              <pc:docMk/>
              <pc:sldMasterMk cId="2950528099" sldId="2147483806"/>
              <pc:sldLayoutMk cId="4250685480" sldId="2147483818"/>
              <ac:spMk id="25" creationId="{E0C8B2C8-F7E3-0DD9-77EB-1B0955FC7B8C}"/>
            </ac:spMkLst>
          </pc:spChg>
          <pc:spChg chg="add mod">
            <ac:chgData name="Kozel, Lukas" userId="5faef357-946f-4c0e-bd5d-396a2e3cc0bf" providerId="ADAL" clId="{F164BCFC-AAD5-42FC-89A7-19D3037A56EB}" dt="2024-04-30T11:51:20.331" v="3816"/>
            <ac:spMkLst>
              <pc:docMk/>
              <pc:sldMasterMk cId="2950528099" sldId="2147483806"/>
              <pc:sldLayoutMk cId="4250685480" sldId="2147483818"/>
              <ac:spMk id="26" creationId="{21BFD5FB-B5D6-EDEB-930D-D816716A43CF}"/>
            </ac:spMkLst>
          </pc:spChg>
          <pc:spChg chg="mod ord">
            <ac:chgData name="Kozel, Lukas" userId="5faef357-946f-4c0e-bd5d-396a2e3cc0bf" providerId="ADAL" clId="{F164BCFC-AAD5-42FC-89A7-19D3037A56EB}" dt="2024-04-30T11:51:05.137" v="3796"/>
            <ac:spMkLst>
              <pc:docMk/>
              <pc:sldMasterMk cId="2950528099" sldId="2147483806"/>
              <pc:sldLayoutMk cId="4250685480" sldId="2147483818"/>
              <ac:spMk id="53" creationId="{F7073ACB-E57F-0BF6-55AC-86FF881C9B1D}"/>
            </ac:spMkLst>
          </pc:spChg>
          <pc:graphicFrameChg chg="mod">
            <ac:chgData name="Kozel, Lukas" userId="5faef357-946f-4c0e-bd5d-396a2e3cc0bf" providerId="ADAL" clId="{F164BCFC-AAD5-42FC-89A7-19D3037A56EB}" dt="2024-04-30T11:51:05.153" v="3810"/>
            <ac:graphicFrameMkLst>
              <pc:docMk/>
              <pc:sldMasterMk cId="2950528099" sldId="2147483806"/>
              <pc:sldLayoutMk cId="4250685480" sldId="2147483818"/>
              <ac:graphicFrameMk id="6" creationId="{5A4AE298-F8DF-BD1A-545D-8F113622CDD4}"/>
            </ac:graphicFrameMkLst>
          </pc:graphicFrameChg>
          <pc:picChg chg="del mod ord">
            <ac:chgData name="Kozel, Lukas" userId="5faef357-946f-4c0e-bd5d-396a2e3cc0bf" providerId="ADAL" clId="{F164BCFC-AAD5-42FC-89A7-19D3037A56EB}" dt="2024-04-30T11:50:48.882" v="3775" actId="478"/>
            <ac:picMkLst>
              <pc:docMk/>
              <pc:sldMasterMk cId="2950528099" sldId="2147483806"/>
              <pc:sldLayoutMk cId="4250685480" sldId="2147483818"/>
              <ac:picMk id="9" creationId="{87B7B011-B55B-9BED-5F0E-F69D05D16371}"/>
            </ac:picMkLst>
          </pc:picChg>
          <pc:picChg chg="del mod ord">
            <ac:chgData name="Kozel, Lukas" userId="5faef357-946f-4c0e-bd5d-396a2e3cc0bf" providerId="ADAL" clId="{F164BCFC-AAD5-42FC-89A7-19D3037A56EB}" dt="2024-04-30T11:50:48.882" v="3775" actId="478"/>
            <ac:picMkLst>
              <pc:docMk/>
              <pc:sldMasterMk cId="2950528099" sldId="2147483806"/>
              <pc:sldLayoutMk cId="4250685480" sldId="2147483818"/>
              <ac:picMk id="10" creationId="{8F474D54-2DBD-CBAB-E28D-2543515F3789}"/>
            </ac:picMkLst>
          </pc:picChg>
          <pc:picChg chg="del mod ord">
            <ac:chgData name="Kozel, Lukas" userId="5faef357-946f-4c0e-bd5d-396a2e3cc0bf" providerId="ADAL" clId="{F164BCFC-AAD5-42FC-89A7-19D3037A56EB}" dt="2024-04-30T11:50:48.882" v="3775" actId="478"/>
            <ac:picMkLst>
              <pc:docMk/>
              <pc:sldMasterMk cId="2950528099" sldId="2147483806"/>
              <pc:sldLayoutMk cId="4250685480" sldId="2147483818"/>
              <ac:picMk id="11" creationId="{9248BF58-0305-C2E2-07D1-330D88D70920}"/>
            </ac:picMkLst>
          </pc:picChg>
          <pc:picChg chg="add del mod ord">
            <ac:chgData name="Kozel, Lukas" userId="5faef357-946f-4c0e-bd5d-396a2e3cc0bf" providerId="ADAL" clId="{F164BCFC-AAD5-42FC-89A7-19D3037A56EB}" dt="2024-04-30T11:51:19.538" v="3815" actId="478"/>
            <ac:picMkLst>
              <pc:docMk/>
              <pc:sldMasterMk cId="2950528099" sldId="2147483806"/>
              <pc:sldLayoutMk cId="4250685480" sldId="2147483818"/>
              <ac:picMk id="21" creationId="{75AD64DB-B62E-4C5D-BB02-C1FB55391188}"/>
            </ac:picMkLst>
          </pc:picChg>
          <pc:picChg chg="add del mod ord">
            <ac:chgData name="Kozel, Lukas" userId="5faef357-946f-4c0e-bd5d-396a2e3cc0bf" providerId="ADAL" clId="{F164BCFC-AAD5-42FC-89A7-19D3037A56EB}" dt="2024-04-30T11:51:19.538" v="3815" actId="478"/>
            <ac:picMkLst>
              <pc:docMk/>
              <pc:sldMasterMk cId="2950528099" sldId="2147483806"/>
              <pc:sldLayoutMk cId="4250685480" sldId="2147483818"/>
              <ac:picMk id="22" creationId="{0E0A4916-48B3-66D8-7469-725567174369}"/>
            </ac:picMkLst>
          </pc:picChg>
          <pc:picChg chg="add del mod ord">
            <ac:chgData name="Kozel, Lukas" userId="5faef357-946f-4c0e-bd5d-396a2e3cc0bf" providerId="ADAL" clId="{F164BCFC-AAD5-42FC-89A7-19D3037A56EB}" dt="2024-04-30T11:51:19.538" v="3815" actId="478"/>
            <ac:picMkLst>
              <pc:docMk/>
              <pc:sldMasterMk cId="2950528099" sldId="2147483806"/>
              <pc:sldLayoutMk cId="4250685480" sldId="2147483818"/>
              <ac:picMk id="23" creationId="{849A7C35-8147-B9C1-72AB-156C6BC8BB94}"/>
            </ac:picMkLst>
          </pc:picChg>
        </pc:sldLayoutChg>
        <pc:sldLayoutChg chg="add mod replId modTransition">
          <pc:chgData name="Kozel, Lukas" userId="5faef357-946f-4c0e-bd5d-396a2e3cc0bf" providerId="ADAL" clId="{F164BCFC-AAD5-42FC-89A7-19D3037A56EB}" dt="2024-04-30T13:16:39.119" v="4006" actId="2890"/>
          <pc:sldLayoutMkLst>
            <pc:docMk/>
            <pc:sldMasterMk cId="2332469226" sldId="2147483819"/>
            <pc:sldLayoutMk cId="1800092052" sldId="2147483821"/>
          </pc:sldLayoutMkLst>
        </pc:sldLayoutChg>
        <pc:sldLayoutChg chg="modSp del mod">
          <pc:chgData name="Kozel, Lukas" userId="5faef357-946f-4c0e-bd5d-396a2e3cc0bf" providerId="ADAL" clId="{F164BCFC-AAD5-42FC-89A7-19D3037A56EB}" dt="2024-04-30T13:51:16.403" v="5399" actId="47"/>
          <pc:sldLayoutMkLst>
            <pc:docMk/>
            <pc:sldMasterMk cId="2950528099" sldId="2147483806"/>
            <pc:sldLayoutMk cId="452863173" sldId="2147483825"/>
          </pc:sldLayoutMkLst>
          <pc:spChg chg="mod">
            <ac:chgData name="Kozel, Lukas" userId="5faef357-946f-4c0e-bd5d-396a2e3cc0bf" providerId="ADAL" clId="{F164BCFC-AAD5-42FC-89A7-19D3037A56EB}" dt="2024-04-30T13:38:00.445" v="4659" actId="1076"/>
            <ac:spMkLst>
              <pc:docMk/>
              <pc:sldMasterMk cId="2950528099" sldId="2147483806"/>
              <pc:sldLayoutMk cId="452863173" sldId="2147483825"/>
              <ac:spMk id="2666" creationId="{00000000-0000-0000-0000-000000000000}"/>
            </ac:spMkLst>
          </pc:spChg>
        </pc:sldLayoutChg>
        <pc:sldLayoutChg chg="del">
          <pc:chgData name="Kozel, Lukas" userId="5faef357-946f-4c0e-bd5d-396a2e3cc0bf" providerId="ADAL" clId="{F164BCFC-AAD5-42FC-89A7-19D3037A56EB}" dt="2024-04-30T13:54:13.837" v="5581" actId="47"/>
          <pc:sldLayoutMkLst>
            <pc:docMk/>
            <pc:sldMasterMk cId="2950528099" sldId="2147483806"/>
            <pc:sldLayoutMk cId="4243849656" sldId="2147483825"/>
          </pc:sldLayoutMkLst>
        </pc:sldLayoutChg>
        <pc:sldLayoutChg chg="add mod replId modTransition">
          <pc:chgData name="Kozel, Lukas" userId="5faef357-946f-4c0e-bd5d-396a2e3cc0bf" providerId="ADAL" clId="{F164BCFC-AAD5-42FC-89A7-19D3037A56EB}" dt="2024-05-01T15:50:53.779" v="6155" actId="2890"/>
          <pc:sldLayoutMkLst>
            <pc:docMk/>
            <pc:sldMasterMk cId="3158786948" sldId="2147483825"/>
            <pc:sldLayoutMk cId="2161608750" sldId="2147483827"/>
          </pc:sldLayoutMkLst>
        </pc:sldLayoutChg>
        <pc:sldLayoutChg chg="add mod replId modTransition">
          <pc:chgData name="Kozel, Lukas" userId="5faef357-946f-4c0e-bd5d-396a2e3cc0bf" providerId="ADAL" clId="{F164BCFC-AAD5-42FC-89A7-19D3037A56EB}" dt="2024-05-01T16:00:27.300" v="6320" actId="2890"/>
          <pc:sldLayoutMkLst>
            <pc:docMk/>
            <pc:sldMasterMk cId="2774772660" sldId="2147483829"/>
            <pc:sldLayoutMk cId="1718230391" sldId="2147483831"/>
          </pc:sldLayoutMkLst>
        </pc:sldLayoutChg>
      </pc:sldMasterChg>
      <pc:sldMasterChg chg="mod addSldLayout delSldLayout modSldLayout sldLayoutOrd">
        <pc:chgData name="Kozel, Lukas" userId="5faef357-946f-4c0e-bd5d-396a2e3cc0bf" providerId="ADAL" clId="{F164BCFC-AAD5-42FC-89A7-19D3037A56EB}" dt="2024-04-30T13:35:06.700" v="4570" actId="20577"/>
        <pc:sldMasterMkLst>
          <pc:docMk/>
          <pc:sldMasterMk cId="2332469226" sldId="2147483819"/>
        </pc:sldMasterMkLst>
        <pc:sldLayoutChg chg="addSp delSp modSp mod ord">
          <pc:chgData name="Kozel, Lukas" userId="5faef357-946f-4c0e-bd5d-396a2e3cc0bf" providerId="ADAL" clId="{F164BCFC-AAD5-42FC-89A7-19D3037A56EB}" dt="2024-04-30T13:21:00.607" v="4243" actId="14100"/>
          <pc:sldLayoutMkLst>
            <pc:docMk/>
            <pc:sldMasterMk cId="2332469226" sldId="2147483819"/>
            <pc:sldLayoutMk cId="1800092052" sldId="2147483821"/>
          </pc:sldLayoutMkLst>
          <pc:spChg chg="mod ord">
            <ac:chgData name="Kozel, Lukas" userId="5faef357-946f-4c0e-bd5d-396a2e3cc0bf" providerId="ADAL" clId="{F164BCFC-AAD5-42FC-89A7-19D3037A56EB}" dt="2024-04-30T13:18:56.986" v="4170" actId="20577"/>
            <ac:spMkLst>
              <pc:docMk/>
              <pc:sldMasterMk cId="2332469226" sldId="2147483819"/>
              <pc:sldLayoutMk cId="1800092052" sldId="2147483821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F164BCFC-AAD5-42FC-89A7-19D3037A56EB}" dt="2024-04-30T13:17:05.485" v="4017"/>
            <ac:spMkLst>
              <pc:docMk/>
              <pc:sldMasterMk cId="2332469226" sldId="2147483819"/>
              <pc:sldLayoutMk cId="1800092052" sldId="2147483821"/>
              <ac:spMk id="3" creationId="{F64C78AA-9F7E-B0FC-0459-1DE77EF64A65}"/>
            </ac:spMkLst>
          </pc:spChg>
          <pc:spChg chg="del mod ord">
            <ac:chgData name="Kozel, Lukas" userId="5faef357-946f-4c0e-bd5d-396a2e3cc0bf" providerId="ADAL" clId="{F164BCFC-AAD5-42FC-89A7-19D3037A56EB}" dt="2024-04-30T13:18:25.557" v="4151" actId="478"/>
            <ac:spMkLst>
              <pc:docMk/>
              <pc:sldMasterMk cId="2332469226" sldId="2147483819"/>
              <pc:sldLayoutMk cId="1800092052" sldId="2147483821"/>
              <ac:spMk id="4" creationId="{179F17A9-19D3-2552-4F38-A7799F1B381F}"/>
            </ac:spMkLst>
          </pc:spChg>
          <pc:spChg chg="add del mod">
            <ac:chgData name="Kozel, Lukas" userId="5faef357-946f-4c0e-bd5d-396a2e3cc0bf" providerId="ADAL" clId="{F164BCFC-AAD5-42FC-89A7-19D3037A56EB}" dt="2024-04-30T13:17:03.049" v="4012" actId="478"/>
            <ac:spMkLst>
              <pc:docMk/>
              <pc:sldMasterMk cId="2332469226" sldId="2147483819"/>
              <pc:sldLayoutMk cId="1800092052" sldId="2147483821"/>
              <ac:spMk id="5" creationId="{A0355BAB-F7A6-9F42-9ABF-6D386F8A2A99}"/>
            </ac:spMkLst>
          </pc:spChg>
          <pc:spChg chg="add del mod ord">
            <ac:chgData name="Kozel, Lukas" userId="5faef357-946f-4c0e-bd5d-396a2e3cc0bf" providerId="ADAL" clId="{F164BCFC-AAD5-42FC-89A7-19D3037A56EB}" dt="2024-04-30T13:19:01.665" v="4171" actId="478"/>
            <ac:spMkLst>
              <pc:docMk/>
              <pc:sldMasterMk cId="2332469226" sldId="2147483819"/>
              <pc:sldLayoutMk cId="1800092052" sldId="2147483821"/>
              <ac:spMk id="7" creationId="{28095E8E-F5B7-E3E8-0178-EF533431F4BC}"/>
            </ac:spMkLst>
          </pc:spChg>
          <pc:spChg chg="add del mod ord">
            <ac:chgData name="Kozel, Lukas" userId="5faef357-946f-4c0e-bd5d-396a2e3cc0bf" providerId="ADAL" clId="{F164BCFC-AAD5-42FC-89A7-19D3037A56EB}" dt="2024-04-30T13:20:52.131" v="4240" actId="478"/>
            <ac:spMkLst>
              <pc:docMk/>
              <pc:sldMasterMk cId="2332469226" sldId="2147483819"/>
              <pc:sldLayoutMk cId="1800092052" sldId="2147483821"/>
              <ac:spMk id="9" creationId="{1BFA2BC0-61DC-D097-5D09-8E8CCA5394A2}"/>
            </ac:spMkLst>
          </pc:spChg>
          <pc:spChg chg="add mod ord">
            <ac:chgData name="Kozel, Lukas" userId="5faef357-946f-4c0e-bd5d-396a2e3cc0bf" providerId="ADAL" clId="{F164BCFC-AAD5-42FC-89A7-19D3037A56EB}" dt="2024-04-30T13:17:05.485" v="4015"/>
            <ac:spMkLst>
              <pc:docMk/>
              <pc:sldMasterMk cId="2332469226" sldId="2147483819"/>
              <pc:sldLayoutMk cId="1800092052" sldId="2147483821"/>
              <ac:spMk id="10" creationId="{A3D1E0E2-B84D-F78A-BC50-CD4B93E52BB4}"/>
            </ac:spMkLst>
          </pc:spChg>
          <pc:spChg chg="add mod">
            <ac:chgData name="Kozel, Lukas" userId="5faef357-946f-4c0e-bd5d-396a2e3cc0bf" providerId="ADAL" clId="{F164BCFC-AAD5-42FC-89A7-19D3037A56EB}" dt="2024-04-30T13:18:07.067" v="4112" actId="20577"/>
            <ac:spMkLst>
              <pc:docMk/>
              <pc:sldMasterMk cId="2332469226" sldId="2147483819"/>
              <pc:sldLayoutMk cId="1800092052" sldId="2147483821"/>
              <ac:spMk id="11" creationId="{661D250A-7B03-E043-DAB8-7724300BB91F}"/>
            </ac:spMkLst>
          </pc:spChg>
          <pc:spChg chg="add mod">
            <ac:chgData name="Kozel, Lukas" userId="5faef357-946f-4c0e-bd5d-396a2e3cc0bf" providerId="ADAL" clId="{F164BCFC-AAD5-42FC-89A7-19D3037A56EB}" dt="2024-04-30T13:19:06.579" v="4173" actId="14100"/>
            <ac:spMkLst>
              <pc:docMk/>
              <pc:sldMasterMk cId="2332469226" sldId="2147483819"/>
              <pc:sldLayoutMk cId="1800092052" sldId="2147483821"/>
              <ac:spMk id="12" creationId="{6FA4F455-30A7-9016-1E98-7CCE483131C4}"/>
            </ac:spMkLst>
          </pc:spChg>
          <pc:spChg chg="mod ord">
            <ac:chgData name="Kozel, Lukas" userId="5faef357-946f-4c0e-bd5d-396a2e3cc0bf" providerId="ADAL" clId="{F164BCFC-AAD5-42FC-89A7-19D3037A56EB}" dt="2024-04-30T13:19:14.470" v="4174" actId="242"/>
            <ac:spMkLst>
              <pc:docMk/>
              <pc:sldMasterMk cId="2332469226" sldId="2147483819"/>
              <pc:sldLayoutMk cId="1800092052" sldId="2147483821"/>
              <ac:spMk id="13" creationId="{1186BCAF-5597-CEAE-C07A-79A40FD773D6}"/>
            </ac:spMkLst>
          </pc:spChg>
          <pc:spChg chg="mod ord">
            <ac:chgData name="Kozel, Lukas" userId="5faef357-946f-4c0e-bd5d-396a2e3cc0bf" providerId="ADAL" clId="{F164BCFC-AAD5-42FC-89A7-19D3037A56EB}" dt="2024-04-30T13:17:05.485" v="4019"/>
            <ac:spMkLst>
              <pc:docMk/>
              <pc:sldMasterMk cId="2332469226" sldId="2147483819"/>
              <pc:sldLayoutMk cId="1800092052" sldId="2147483821"/>
              <ac:spMk id="14" creationId="{2D901781-8073-8C1C-7C5F-5E54ED276D45}"/>
            </ac:spMkLst>
          </pc:spChg>
          <pc:spChg chg="del mod ord">
            <ac:chgData name="Kozel, Lukas" userId="5faef357-946f-4c0e-bd5d-396a2e3cc0bf" providerId="ADAL" clId="{F164BCFC-AAD5-42FC-89A7-19D3037A56EB}" dt="2024-04-30T13:17:20.763" v="4048" actId="478"/>
            <ac:spMkLst>
              <pc:docMk/>
              <pc:sldMasterMk cId="2332469226" sldId="2147483819"/>
              <pc:sldLayoutMk cId="1800092052" sldId="2147483821"/>
              <ac:spMk id="15" creationId="{4E67B21B-B9F4-E032-FF40-3DEC578589DD}"/>
            </ac:spMkLst>
          </pc:spChg>
          <pc:spChg chg="del mod">
            <ac:chgData name="Kozel, Lukas" userId="5faef357-946f-4c0e-bd5d-396a2e3cc0bf" providerId="ADAL" clId="{F164BCFC-AAD5-42FC-89A7-19D3037A56EB}" dt="2024-04-30T13:17:01.895" v="4011" actId="21"/>
            <ac:spMkLst>
              <pc:docMk/>
              <pc:sldMasterMk cId="2332469226" sldId="2147483819"/>
              <pc:sldLayoutMk cId="1800092052" sldId="2147483821"/>
              <ac:spMk id="16" creationId="{01871F59-98F6-0D48-0BC8-60A27DC10044}"/>
            </ac:spMkLst>
          </pc:spChg>
          <pc:spChg chg="add del">
            <ac:chgData name="Kozel, Lukas" userId="5faef357-946f-4c0e-bd5d-396a2e3cc0bf" providerId="ADAL" clId="{F164BCFC-AAD5-42FC-89A7-19D3037A56EB}" dt="2024-04-30T13:19:41.260" v="4176" actId="11529"/>
            <ac:spMkLst>
              <pc:docMk/>
              <pc:sldMasterMk cId="2332469226" sldId="2147483819"/>
              <pc:sldLayoutMk cId="1800092052" sldId="2147483821"/>
              <ac:spMk id="17" creationId="{898B4603-9DEA-93E6-99BE-CE6EDFBC97AB}"/>
            </ac:spMkLst>
          </pc:spChg>
          <pc:spChg chg="add del mod">
            <ac:chgData name="Kozel, Lukas" userId="5faef357-946f-4c0e-bd5d-396a2e3cc0bf" providerId="ADAL" clId="{F164BCFC-AAD5-42FC-89A7-19D3037A56EB}" dt="2024-04-30T13:19:55.501" v="4180" actId="21"/>
            <ac:spMkLst>
              <pc:docMk/>
              <pc:sldMasterMk cId="2332469226" sldId="2147483819"/>
              <pc:sldLayoutMk cId="1800092052" sldId="2147483821"/>
              <ac:spMk id="18" creationId="{E2B27EB8-15A1-8F91-B0BA-078AB8EAAFE1}"/>
            </ac:spMkLst>
          </pc:spChg>
          <pc:spChg chg="del mod ord">
            <ac:chgData name="Kozel, Lukas" userId="5faef357-946f-4c0e-bd5d-396a2e3cc0bf" providerId="ADAL" clId="{F164BCFC-AAD5-42FC-89A7-19D3037A56EB}" dt="2024-04-30T13:17:14.868" v="4047" actId="478"/>
            <ac:spMkLst>
              <pc:docMk/>
              <pc:sldMasterMk cId="2332469226" sldId="2147483819"/>
              <pc:sldLayoutMk cId="1800092052" sldId="2147483821"/>
              <ac:spMk id="19" creationId="{B24AB8D1-63BC-E07A-7776-BA34594923B4}"/>
            </ac:spMkLst>
          </pc:spChg>
          <pc:spChg chg="add mod">
            <ac:chgData name="Kozel, Lukas" userId="5faef357-946f-4c0e-bd5d-396a2e3cc0bf" providerId="ADAL" clId="{F164BCFC-AAD5-42FC-89A7-19D3037A56EB}" dt="2024-04-30T13:20:14.285" v="4195" actId="404"/>
            <ac:spMkLst>
              <pc:docMk/>
              <pc:sldMasterMk cId="2332469226" sldId="2147483819"/>
              <pc:sldLayoutMk cId="1800092052" sldId="2147483821"/>
              <ac:spMk id="20" creationId="{5B1F3DAB-25DB-6455-8E4C-FCB4FABA1D66}"/>
            </ac:spMkLst>
          </pc:spChg>
          <pc:spChg chg="add mod">
            <ac:chgData name="Kozel, Lukas" userId="5faef357-946f-4c0e-bd5d-396a2e3cc0bf" providerId="ADAL" clId="{F164BCFC-AAD5-42FC-89A7-19D3037A56EB}" dt="2024-04-30T13:21:00.607" v="4243" actId="14100"/>
            <ac:spMkLst>
              <pc:docMk/>
              <pc:sldMasterMk cId="2332469226" sldId="2147483819"/>
              <pc:sldLayoutMk cId="1800092052" sldId="2147483821"/>
              <ac:spMk id="21" creationId="{B4C565FE-65B2-1855-AFA7-F1A4E7F981FD}"/>
            </ac:spMkLst>
          </pc:spChg>
          <pc:spChg chg="del mod ord">
            <ac:chgData name="Kozel, Lukas" userId="5faef357-946f-4c0e-bd5d-396a2e3cc0bf" providerId="ADAL" clId="{F164BCFC-AAD5-42FC-89A7-19D3037A56EB}" dt="2024-04-30T13:17:09.589" v="4045" actId="478"/>
            <ac:spMkLst>
              <pc:docMk/>
              <pc:sldMasterMk cId="2332469226" sldId="2147483819"/>
              <pc:sldLayoutMk cId="1800092052" sldId="2147483821"/>
              <ac:spMk id="25" creationId="{FF906E75-8863-F995-0636-62AEEC9B28DB}"/>
            </ac:spMkLst>
          </pc:spChg>
          <pc:spChg chg="del mod ord">
            <ac:chgData name="Kozel, Lukas" userId="5faef357-946f-4c0e-bd5d-396a2e3cc0bf" providerId="ADAL" clId="{F164BCFC-AAD5-42FC-89A7-19D3037A56EB}" dt="2024-04-30T13:17:10.643" v="4046" actId="478"/>
            <ac:spMkLst>
              <pc:docMk/>
              <pc:sldMasterMk cId="2332469226" sldId="2147483819"/>
              <pc:sldLayoutMk cId="1800092052" sldId="2147483821"/>
              <ac:spMk id="31" creationId="{E5602B79-9C21-87D3-BA07-014C86D22D16}"/>
            </ac:spMkLst>
          </pc:spChg>
          <pc:spChg chg="del mod ord">
            <ac:chgData name="Kozel, Lukas" userId="5faef357-946f-4c0e-bd5d-396a2e3cc0bf" providerId="ADAL" clId="{F164BCFC-AAD5-42FC-89A7-19D3037A56EB}" dt="2024-04-30T13:18:25.557" v="4151" actId="478"/>
            <ac:spMkLst>
              <pc:docMk/>
              <pc:sldMasterMk cId="2332469226" sldId="2147483819"/>
              <pc:sldLayoutMk cId="1800092052" sldId="2147483821"/>
              <ac:spMk id="53" creationId="{F7073ACB-E57F-0BF6-55AC-86FF881C9B1D}"/>
            </ac:spMkLst>
          </pc:spChg>
          <pc:graphicFrameChg chg="mod">
            <ac:chgData name="Kozel, Lukas" userId="5faef357-946f-4c0e-bd5d-396a2e3cc0bf" providerId="ADAL" clId="{F164BCFC-AAD5-42FC-89A7-19D3037A56EB}" dt="2024-04-30T13:17:05.532" v="4044"/>
            <ac:graphicFrameMkLst>
              <pc:docMk/>
              <pc:sldMasterMk cId="2332469226" sldId="2147483819"/>
              <pc:sldLayoutMk cId="1800092052" sldId="2147483821"/>
              <ac:graphicFrameMk id="6" creationId="{5A4AE298-F8DF-BD1A-545D-8F113622CDD4}"/>
            </ac:graphicFrameMkLst>
          </pc:graphicFrameChg>
          <pc:graphicFrameChg chg="add del mod">
            <ac:chgData name="Kozel, Lukas" userId="5faef357-946f-4c0e-bd5d-396a2e3cc0bf" providerId="ADAL" clId="{F164BCFC-AAD5-42FC-89A7-19D3037A56EB}" dt="2024-04-30T13:19:59.745" v="4182" actId="478"/>
            <ac:graphicFrameMkLst>
              <pc:docMk/>
              <pc:sldMasterMk cId="2332469226" sldId="2147483819"/>
              <pc:sldLayoutMk cId="1800092052" sldId="2147483821"/>
              <ac:graphicFrameMk id="8" creationId="{4A3A1AE4-C0B6-EDD7-3781-7A4619762609}"/>
            </ac:graphicFrameMkLst>
          </pc:graphicFrameChg>
        </pc:sldLayoutChg>
        <pc:sldLayoutChg chg="del">
          <pc:chgData name="Kozel, Lukas" userId="5faef357-946f-4c0e-bd5d-396a2e3cc0bf" providerId="ADAL" clId="{F164BCFC-AAD5-42FC-89A7-19D3037A56EB}" dt="2024-04-30T13:11:46.254" v="3822" actId="2696"/>
          <pc:sldLayoutMkLst>
            <pc:docMk/>
            <pc:sldMasterMk cId="2332469226" sldId="2147483819"/>
            <pc:sldLayoutMk cId="1821441217" sldId="2147483821"/>
          </pc:sldLayoutMkLst>
        </pc:sldLayoutChg>
        <pc:sldLayoutChg chg="del">
          <pc:chgData name="Kozel, Lukas" userId="5faef357-946f-4c0e-bd5d-396a2e3cc0bf" providerId="ADAL" clId="{F164BCFC-AAD5-42FC-89A7-19D3037A56EB}" dt="2024-04-30T13:16:25.146" v="4005" actId="47"/>
          <pc:sldLayoutMkLst>
            <pc:docMk/>
            <pc:sldMasterMk cId="2332469226" sldId="2147483819"/>
            <pc:sldLayoutMk cId="3209552479" sldId="2147483821"/>
          </pc:sldLayoutMkLst>
        </pc:sldLayoutChg>
        <pc:sldLayoutChg chg="del">
          <pc:chgData name="Kozel, Lukas" userId="5faef357-946f-4c0e-bd5d-396a2e3cc0bf" providerId="ADAL" clId="{F164BCFC-AAD5-42FC-89A7-19D3037A56EB}" dt="2024-04-30T13:11:46.270" v="3823" actId="2696"/>
          <pc:sldLayoutMkLst>
            <pc:docMk/>
            <pc:sldMasterMk cId="2332469226" sldId="2147483819"/>
            <pc:sldLayoutMk cId="1734165322" sldId="2147483822"/>
          </pc:sldLayoutMkLst>
        </pc:sldLayoutChg>
        <pc:sldLayoutChg chg="addSp delSp modSp mod">
          <pc:chgData name="Kozel, Lukas" userId="5faef357-946f-4c0e-bd5d-396a2e3cc0bf" providerId="ADAL" clId="{F164BCFC-AAD5-42FC-89A7-19D3037A56EB}" dt="2024-04-30T13:34:35.049" v="4505" actId="6014"/>
          <pc:sldLayoutMkLst>
            <pc:docMk/>
            <pc:sldMasterMk cId="2332469226" sldId="2147483819"/>
            <pc:sldLayoutMk cId="2820491204" sldId="2147483822"/>
          </pc:sldLayoutMkLst>
          <pc:spChg chg="mod ord">
            <ac:chgData name="Kozel, Lukas" userId="5faef357-946f-4c0e-bd5d-396a2e3cc0bf" providerId="ADAL" clId="{F164BCFC-AAD5-42FC-89A7-19D3037A56EB}" dt="2024-04-30T13:21:33.522" v="4275" actId="207"/>
            <ac:spMkLst>
              <pc:docMk/>
              <pc:sldMasterMk cId="2332469226" sldId="2147483819"/>
              <pc:sldLayoutMk cId="2820491204" sldId="2147483822"/>
              <ac:spMk id="2" creationId="{2A0067F3-F027-DB80-B04D-4B3A310C715E}"/>
            </ac:spMkLst>
          </pc:spChg>
          <pc:spChg chg="del mod ord">
            <ac:chgData name="Kozel, Lukas" userId="5faef357-946f-4c0e-bd5d-396a2e3cc0bf" providerId="ADAL" clId="{F164BCFC-AAD5-42FC-89A7-19D3037A56EB}" dt="2024-04-30T13:21:18.631" v="4273" actId="478"/>
            <ac:spMkLst>
              <pc:docMk/>
              <pc:sldMasterMk cId="2332469226" sldId="2147483819"/>
              <pc:sldLayoutMk cId="2820491204" sldId="2147483822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F164BCFC-AAD5-42FC-89A7-19D3037A56EB}" dt="2024-04-30T13:21:15.908" v="4248"/>
            <ac:spMkLst>
              <pc:docMk/>
              <pc:sldMasterMk cId="2332469226" sldId="2147483819"/>
              <pc:sldLayoutMk cId="2820491204" sldId="2147483822"/>
              <ac:spMk id="4" creationId="{EC76A32A-E5D9-1C80-2FCD-33FE3E1ED41D}"/>
            </ac:spMkLst>
          </pc:spChg>
          <pc:spChg chg="add mod ord">
            <ac:chgData name="Kozel, Lukas" userId="5faef357-946f-4c0e-bd5d-396a2e3cc0bf" providerId="ADAL" clId="{F164BCFC-AAD5-42FC-89A7-19D3037A56EB}" dt="2024-04-30T13:21:15.908" v="4250"/>
            <ac:spMkLst>
              <pc:docMk/>
              <pc:sldMasterMk cId="2332469226" sldId="2147483819"/>
              <pc:sldLayoutMk cId="2820491204" sldId="2147483822"/>
              <ac:spMk id="5" creationId="{E8FF051E-9838-0B29-62D2-55048E4AC9C6}"/>
            </ac:spMkLst>
          </pc:spChg>
          <pc:spChg chg="mod ord">
            <ac:chgData name="Kozel, Lukas" userId="5faef357-946f-4c0e-bd5d-396a2e3cc0bf" providerId="ADAL" clId="{F164BCFC-AAD5-42FC-89A7-19D3037A56EB}" dt="2024-04-30T13:21:49.647" v="4277"/>
            <ac:spMkLst>
              <pc:docMk/>
              <pc:sldMasterMk cId="2332469226" sldId="2147483819"/>
              <pc:sldLayoutMk cId="2820491204" sldId="2147483822"/>
              <ac:spMk id="10" creationId="{A3D1E0E2-B84D-F78A-BC50-CD4B93E52BB4}"/>
            </ac:spMkLst>
          </pc:spChg>
          <pc:spChg chg="mod ord">
            <ac:chgData name="Kozel, Lukas" userId="5faef357-946f-4c0e-bd5d-396a2e3cc0bf" providerId="ADAL" clId="{F164BCFC-AAD5-42FC-89A7-19D3037A56EB}" dt="2024-04-30T13:21:27.731" v="4274" actId="207"/>
            <ac:spMkLst>
              <pc:docMk/>
              <pc:sldMasterMk cId="2332469226" sldId="2147483819"/>
              <pc:sldLayoutMk cId="2820491204" sldId="2147483822"/>
              <ac:spMk id="11" creationId="{661D250A-7B03-E043-DAB8-7724300BB91F}"/>
            </ac:spMkLst>
          </pc:spChg>
          <pc:spChg chg="mod ord">
            <ac:chgData name="Kozel, Lukas" userId="5faef357-946f-4c0e-bd5d-396a2e3cc0bf" providerId="ADAL" clId="{F164BCFC-AAD5-42FC-89A7-19D3037A56EB}" dt="2024-04-30T13:21:27.731" v="4274" actId="207"/>
            <ac:spMkLst>
              <pc:docMk/>
              <pc:sldMasterMk cId="2332469226" sldId="2147483819"/>
              <pc:sldLayoutMk cId="2820491204" sldId="2147483822"/>
              <ac:spMk id="12" creationId="{6FA4F455-30A7-9016-1E98-7CCE483131C4}"/>
            </ac:spMkLst>
          </pc:spChg>
          <pc:spChg chg="mod ord">
            <ac:chgData name="Kozel, Lukas" userId="5faef357-946f-4c0e-bd5d-396a2e3cc0bf" providerId="ADAL" clId="{F164BCFC-AAD5-42FC-89A7-19D3037A56EB}" dt="2024-04-30T13:21:27.731" v="4274" actId="207"/>
            <ac:spMkLst>
              <pc:docMk/>
              <pc:sldMasterMk cId="2332469226" sldId="2147483819"/>
              <pc:sldLayoutMk cId="2820491204" sldId="2147483822"/>
              <ac:spMk id="13" creationId="{1186BCAF-5597-CEAE-C07A-79A40FD773D6}"/>
            </ac:spMkLst>
          </pc:spChg>
          <pc:spChg chg="mod ord">
            <ac:chgData name="Kozel, Lukas" userId="5faef357-946f-4c0e-bd5d-396a2e3cc0bf" providerId="ADAL" clId="{F164BCFC-AAD5-42FC-89A7-19D3037A56EB}" dt="2024-04-30T13:21:15.908" v="4256"/>
            <ac:spMkLst>
              <pc:docMk/>
              <pc:sldMasterMk cId="2332469226" sldId="2147483819"/>
              <pc:sldLayoutMk cId="2820491204" sldId="2147483822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4-30T13:21:53.710" v="4278" actId="207"/>
            <ac:spMkLst>
              <pc:docMk/>
              <pc:sldMasterMk cId="2332469226" sldId="2147483819"/>
              <pc:sldLayoutMk cId="2820491204" sldId="2147483822"/>
              <ac:spMk id="20" creationId="{5B1F3DAB-25DB-6455-8E4C-FCB4FABA1D66}"/>
            </ac:spMkLst>
          </pc:spChg>
          <pc:spChg chg="mod ord">
            <ac:chgData name="Kozel, Lukas" userId="5faef357-946f-4c0e-bd5d-396a2e3cc0bf" providerId="ADAL" clId="{F164BCFC-AAD5-42FC-89A7-19D3037A56EB}" dt="2024-04-30T13:21:33.522" v="4275" actId="207"/>
            <ac:spMkLst>
              <pc:docMk/>
              <pc:sldMasterMk cId="2332469226" sldId="2147483819"/>
              <pc:sldLayoutMk cId="2820491204" sldId="2147483822"/>
              <ac:spMk id="21" creationId="{B4C565FE-65B2-1855-AFA7-F1A4E7F981FD}"/>
            </ac:spMkLst>
          </pc:spChg>
          <pc:graphicFrameChg chg="mod">
            <ac:chgData name="Kozel, Lukas" userId="5faef357-946f-4c0e-bd5d-396a2e3cc0bf" providerId="ADAL" clId="{F164BCFC-AAD5-42FC-89A7-19D3037A56EB}" dt="2024-04-30T13:21:15.908" v="4272"/>
            <ac:graphicFrameMkLst>
              <pc:docMk/>
              <pc:sldMasterMk cId="2332469226" sldId="2147483819"/>
              <pc:sldLayoutMk cId="2820491204" sldId="2147483822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F164BCFC-AAD5-42FC-89A7-19D3037A56EB}" dt="2024-04-30T13:11:46.301" v="3824" actId="2696"/>
          <pc:sldLayoutMkLst>
            <pc:docMk/>
            <pc:sldMasterMk cId="2332469226" sldId="2147483819"/>
            <pc:sldLayoutMk cId="746700249" sldId="2147483823"/>
          </pc:sldLayoutMkLst>
        </pc:sldLayoutChg>
        <pc:sldLayoutChg chg="del">
          <pc:chgData name="Kozel, Lukas" userId="5faef357-946f-4c0e-bd5d-396a2e3cc0bf" providerId="ADAL" clId="{F164BCFC-AAD5-42FC-89A7-19D3037A56EB}" dt="2024-04-30T13:32:31.118" v="4403" actId="47"/>
          <pc:sldLayoutMkLst>
            <pc:docMk/>
            <pc:sldMasterMk cId="2332469226" sldId="2147483819"/>
            <pc:sldLayoutMk cId="1836992449" sldId="2147483823"/>
          </pc:sldLayoutMkLst>
        </pc:sldLayoutChg>
        <pc:sldLayoutChg chg="addSp delSp modSp add mod ord modTransition">
          <pc:chgData name="Kozel, Lukas" userId="5faef357-946f-4c0e-bd5d-396a2e3cc0bf" providerId="ADAL" clId="{F164BCFC-AAD5-42FC-89A7-19D3037A56EB}" dt="2024-04-30T13:34:44.328" v="4507" actId="20578"/>
          <pc:sldLayoutMkLst>
            <pc:docMk/>
            <pc:sldMasterMk cId="2332469226" sldId="2147483819"/>
            <pc:sldLayoutMk cId="4130856470" sldId="2147483823"/>
          </pc:sldLayoutMkLst>
          <pc:spChg chg="mod">
            <ac:chgData name="Kozel, Lukas" userId="5faef357-946f-4c0e-bd5d-396a2e3cc0bf" providerId="ADAL" clId="{F164BCFC-AAD5-42FC-89A7-19D3037A56EB}" dt="2024-04-30T13:33:56.817" v="4503" actId="20577"/>
            <ac:spMkLst>
              <pc:docMk/>
              <pc:sldMasterMk cId="2332469226" sldId="2147483819"/>
              <pc:sldLayoutMk cId="4130856470" sldId="2147483823"/>
              <ac:spMk id="2" creationId="{2A0067F3-F027-DB80-B04D-4B3A310C715E}"/>
            </ac:spMkLst>
          </pc:spChg>
          <pc:spChg chg="add del mod">
            <ac:chgData name="Kozel, Lukas" userId="5faef357-946f-4c0e-bd5d-396a2e3cc0bf" providerId="ADAL" clId="{F164BCFC-AAD5-42FC-89A7-19D3037A56EB}" dt="2024-04-30T13:33:34.293" v="4449"/>
            <ac:spMkLst>
              <pc:docMk/>
              <pc:sldMasterMk cId="2332469226" sldId="2147483819"/>
              <pc:sldLayoutMk cId="4130856470" sldId="2147483823"/>
              <ac:spMk id="4" creationId="{F46D6B22-A274-89C0-9828-828CECBD558D}"/>
            </ac:spMkLst>
          </pc:spChg>
          <pc:spChg chg="mod">
            <ac:chgData name="Kozel, Lukas" userId="5faef357-946f-4c0e-bd5d-396a2e3cc0bf" providerId="ADAL" clId="{F164BCFC-AAD5-42FC-89A7-19D3037A56EB}" dt="2024-04-30T13:33:48.223" v="4500" actId="20577"/>
            <ac:spMkLst>
              <pc:docMk/>
              <pc:sldMasterMk cId="2332469226" sldId="2147483819"/>
              <pc:sldLayoutMk cId="4130856470" sldId="2147483823"/>
              <ac:spMk id="11" creationId="{661D250A-7B03-E043-DAB8-7724300BB91F}"/>
            </ac:spMkLst>
          </pc:spChg>
          <pc:spChg chg="mod">
            <ac:chgData name="Kozel, Lukas" userId="5faef357-946f-4c0e-bd5d-396a2e3cc0bf" providerId="ADAL" clId="{F164BCFC-AAD5-42FC-89A7-19D3037A56EB}" dt="2024-04-30T13:33:44.095" v="4489" actId="20577"/>
            <ac:spMkLst>
              <pc:docMk/>
              <pc:sldMasterMk cId="2332469226" sldId="2147483819"/>
              <pc:sldLayoutMk cId="4130856470" sldId="2147483823"/>
              <ac:spMk id="12" creationId="{6FA4F455-30A7-9016-1E98-7CCE483131C4}"/>
            </ac:spMkLst>
          </pc:spChg>
          <pc:picChg chg="add del mod">
            <ac:chgData name="Kozel, Lukas" userId="5faef357-946f-4c0e-bd5d-396a2e3cc0bf" providerId="ADAL" clId="{F164BCFC-AAD5-42FC-89A7-19D3037A56EB}" dt="2024-04-30T13:33:34.293" v="4449"/>
            <ac:picMkLst>
              <pc:docMk/>
              <pc:sldMasterMk cId="2332469226" sldId="2147483819"/>
              <pc:sldLayoutMk cId="4130856470" sldId="2147483823"/>
              <ac:picMk id="5" creationId="{DEDB2133-CECA-4C9D-C3A2-7765328C517D}"/>
            </ac:picMkLst>
          </pc:picChg>
        </pc:sldLayoutChg>
        <pc:sldLayoutChg chg="del">
          <pc:chgData name="Kozel, Lukas" userId="5faef357-946f-4c0e-bd5d-396a2e3cc0bf" providerId="ADAL" clId="{F164BCFC-AAD5-42FC-89A7-19D3037A56EB}" dt="2024-04-30T13:11:46.317" v="3825" actId="2696"/>
          <pc:sldLayoutMkLst>
            <pc:docMk/>
            <pc:sldMasterMk cId="2332469226" sldId="2147483819"/>
            <pc:sldLayoutMk cId="2533179081" sldId="2147483824"/>
          </pc:sldLayoutMkLst>
        </pc:sldLayoutChg>
        <pc:sldLayoutChg chg="modSp add mod modTransition">
          <pc:chgData name="Kozel, Lukas" userId="5faef357-946f-4c0e-bd5d-396a2e3cc0bf" providerId="ADAL" clId="{F164BCFC-AAD5-42FC-89A7-19D3037A56EB}" dt="2024-04-30T13:35:06.700" v="4570" actId="20577"/>
          <pc:sldLayoutMkLst>
            <pc:docMk/>
            <pc:sldMasterMk cId="2332469226" sldId="2147483819"/>
            <pc:sldLayoutMk cId="3059523124" sldId="2147483824"/>
          </pc:sldLayoutMkLst>
          <pc:spChg chg="mod">
            <ac:chgData name="Kozel, Lukas" userId="5faef357-946f-4c0e-bd5d-396a2e3cc0bf" providerId="ADAL" clId="{F164BCFC-AAD5-42FC-89A7-19D3037A56EB}" dt="2024-04-30T13:35:06.700" v="4570" actId="20577"/>
            <ac:spMkLst>
              <pc:docMk/>
              <pc:sldMasterMk cId="2332469226" sldId="2147483819"/>
              <pc:sldLayoutMk cId="3059523124" sldId="2147483824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F164BCFC-AAD5-42FC-89A7-19D3037A56EB}" dt="2024-04-30T13:34:55.320" v="4521" actId="20577"/>
            <ac:spMkLst>
              <pc:docMk/>
              <pc:sldMasterMk cId="2332469226" sldId="2147483819"/>
              <pc:sldLayoutMk cId="3059523124" sldId="2147483824"/>
              <ac:spMk id="11" creationId="{661D250A-7B03-E043-DAB8-7724300BB91F}"/>
            </ac:spMkLst>
          </pc:spChg>
          <pc:spChg chg="mod">
            <ac:chgData name="Kozel, Lukas" userId="5faef357-946f-4c0e-bd5d-396a2e3cc0bf" providerId="ADAL" clId="{F164BCFC-AAD5-42FC-89A7-19D3037A56EB}" dt="2024-04-30T13:35:03.992" v="4567" actId="20577"/>
            <ac:spMkLst>
              <pc:docMk/>
              <pc:sldMasterMk cId="2332469226" sldId="2147483819"/>
              <pc:sldLayoutMk cId="3059523124" sldId="2147483824"/>
              <ac:spMk id="12" creationId="{6FA4F455-30A7-9016-1E98-7CCE483131C4}"/>
            </ac:spMkLst>
          </pc:spChg>
        </pc:sldLayoutChg>
        <pc:sldLayoutChg chg="del">
          <pc:chgData name="Kozel, Lukas" userId="5faef357-946f-4c0e-bd5d-396a2e3cc0bf" providerId="ADAL" clId="{F164BCFC-AAD5-42FC-89A7-19D3037A56EB}" dt="2024-04-30T13:11:46.332" v="3826" actId="2696"/>
          <pc:sldLayoutMkLst>
            <pc:docMk/>
            <pc:sldMasterMk cId="2332469226" sldId="2147483819"/>
            <pc:sldLayoutMk cId="321361324" sldId="2147483825"/>
          </pc:sldLayoutMkLst>
        </pc:sldLayoutChg>
        <pc:sldLayoutChg chg="del">
          <pc:chgData name="Kozel, Lukas" userId="5faef357-946f-4c0e-bd5d-396a2e3cc0bf" providerId="ADAL" clId="{F164BCFC-AAD5-42FC-89A7-19D3037A56EB}" dt="2024-04-30T13:11:46.348" v="3827" actId="2696"/>
          <pc:sldLayoutMkLst>
            <pc:docMk/>
            <pc:sldMasterMk cId="2332469226" sldId="2147483819"/>
            <pc:sldLayoutMk cId="2321512117" sldId="2147483826"/>
          </pc:sldLayoutMkLst>
        </pc:sldLayoutChg>
        <pc:sldLayoutChg chg="del">
          <pc:chgData name="Kozel, Lukas" userId="5faef357-946f-4c0e-bd5d-396a2e3cc0bf" providerId="ADAL" clId="{F164BCFC-AAD5-42FC-89A7-19D3037A56EB}" dt="2024-04-30T13:11:46.364" v="3828" actId="2696"/>
          <pc:sldLayoutMkLst>
            <pc:docMk/>
            <pc:sldMasterMk cId="2332469226" sldId="2147483819"/>
            <pc:sldLayoutMk cId="2321342664" sldId="2147483827"/>
          </pc:sldLayoutMkLst>
        </pc:sldLayoutChg>
        <pc:sldLayoutChg chg="del">
          <pc:chgData name="Kozel, Lukas" userId="5faef357-946f-4c0e-bd5d-396a2e3cc0bf" providerId="ADAL" clId="{F164BCFC-AAD5-42FC-89A7-19D3037A56EB}" dt="2024-04-30T13:11:46.395" v="3829" actId="2696"/>
          <pc:sldLayoutMkLst>
            <pc:docMk/>
            <pc:sldMasterMk cId="2332469226" sldId="2147483819"/>
            <pc:sldLayoutMk cId="2330242950" sldId="2147483828"/>
          </pc:sldLayoutMkLst>
        </pc:sldLayoutChg>
        <pc:sldLayoutChg chg="del">
          <pc:chgData name="Kozel, Lukas" userId="5faef357-946f-4c0e-bd5d-396a2e3cc0bf" providerId="ADAL" clId="{F164BCFC-AAD5-42FC-89A7-19D3037A56EB}" dt="2024-04-30T13:11:46.411" v="3830" actId="2696"/>
          <pc:sldLayoutMkLst>
            <pc:docMk/>
            <pc:sldMasterMk cId="2332469226" sldId="2147483819"/>
            <pc:sldLayoutMk cId="822874513" sldId="2147483829"/>
          </pc:sldLayoutMkLst>
        </pc:sldLayoutChg>
        <pc:sldLayoutChg chg="del">
          <pc:chgData name="Kozel, Lukas" userId="5faef357-946f-4c0e-bd5d-396a2e3cc0bf" providerId="ADAL" clId="{F164BCFC-AAD5-42FC-89A7-19D3037A56EB}" dt="2024-04-30T13:11:46.427" v="3831" actId="2696"/>
          <pc:sldLayoutMkLst>
            <pc:docMk/>
            <pc:sldMasterMk cId="2332469226" sldId="2147483819"/>
            <pc:sldLayoutMk cId="2589348073" sldId="2147483830"/>
          </pc:sldLayoutMkLst>
        </pc:sldLayoutChg>
      </pc:sldMasterChg>
      <pc:sldMasterChg chg="mod addSldLayout delSldLayout modSldLayout sldLayoutOrd">
        <pc:chgData name="Kozel, Lukas" userId="5faef357-946f-4c0e-bd5d-396a2e3cc0bf" providerId="ADAL" clId="{F164BCFC-AAD5-42FC-89A7-19D3037A56EB}" dt="2024-05-01T15:57:48.020" v="6313" actId="6014"/>
        <pc:sldMasterMkLst>
          <pc:docMk/>
          <pc:sldMasterMk cId="3158786948" sldId="2147483825"/>
        </pc:sldMasterMkLst>
        <pc:sldLayoutChg chg="del">
          <pc:chgData name="Kozel, Lukas" userId="5faef357-946f-4c0e-bd5d-396a2e3cc0bf" providerId="ADAL" clId="{F164BCFC-AAD5-42FC-89A7-19D3037A56EB}" dt="2024-04-30T14:02:08.603" v="5765" actId="47"/>
          <pc:sldLayoutMkLst>
            <pc:docMk/>
            <pc:sldMasterMk cId="3158786948" sldId="2147483825"/>
            <pc:sldLayoutMk cId="11851078" sldId="2147483827"/>
          </pc:sldLayoutMkLst>
        </pc:sldLayoutChg>
        <pc:sldLayoutChg chg="del">
          <pc:chgData name="Kozel, Lukas" userId="5faef357-946f-4c0e-bd5d-396a2e3cc0bf" providerId="ADAL" clId="{F164BCFC-AAD5-42FC-89A7-19D3037A56EB}" dt="2024-04-30T13:58:23.183" v="5582" actId="2696"/>
          <pc:sldLayoutMkLst>
            <pc:docMk/>
            <pc:sldMasterMk cId="3158786948" sldId="2147483825"/>
            <pc:sldLayoutMk cId="1580884576" sldId="2147483827"/>
          </pc:sldLayoutMkLst>
        </pc:sldLayoutChg>
        <pc:sldLayoutChg chg="addSp delSp modSp mod ord">
          <pc:chgData name="Kozel, Lukas" userId="5faef357-946f-4c0e-bd5d-396a2e3cc0bf" providerId="ADAL" clId="{F164BCFC-AAD5-42FC-89A7-19D3037A56EB}" dt="2024-05-01T15:57:38.834" v="6312" actId="6014"/>
          <pc:sldLayoutMkLst>
            <pc:docMk/>
            <pc:sldMasterMk cId="3158786948" sldId="2147483825"/>
            <pc:sldLayoutMk cId="2161608750" sldId="2147483827"/>
          </pc:sldLayoutMkLst>
          <pc:spChg chg="mod ord">
            <ac:chgData name="Kozel, Lukas" userId="5faef357-946f-4c0e-bd5d-396a2e3cc0bf" providerId="ADAL" clId="{F164BCFC-AAD5-42FC-89A7-19D3037A56EB}" dt="2024-05-01T15:51:25.479" v="6174"/>
            <ac:spMkLst>
              <pc:docMk/>
              <pc:sldMasterMk cId="3158786948" sldId="2147483825"/>
              <pc:sldLayoutMk cId="2161608750" sldId="2147483827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F164BCFC-AAD5-42FC-89A7-19D3037A56EB}" dt="2024-05-01T15:51:25.476" v="6170"/>
            <ac:spMkLst>
              <pc:docMk/>
              <pc:sldMasterMk cId="3158786948" sldId="2147483825"/>
              <pc:sldLayoutMk cId="2161608750" sldId="2147483827"/>
              <ac:spMk id="3" creationId="{F64C78AA-9F7E-B0FC-0459-1DE77EF64A65}"/>
            </ac:spMkLst>
          </pc:spChg>
          <pc:spChg chg="del mod">
            <ac:chgData name="Kozel, Lukas" userId="5faef357-946f-4c0e-bd5d-396a2e3cc0bf" providerId="ADAL" clId="{F164BCFC-AAD5-42FC-89A7-19D3037A56EB}" dt="2024-05-01T15:51:12.309" v="6161" actId="478"/>
            <ac:spMkLst>
              <pc:docMk/>
              <pc:sldMasterMk cId="3158786948" sldId="2147483825"/>
              <pc:sldLayoutMk cId="2161608750" sldId="2147483827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F164BCFC-AAD5-42FC-89A7-19D3037A56EB}" dt="2024-05-01T15:55:29.195" v="6281" actId="1076"/>
            <ac:spMkLst>
              <pc:docMk/>
              <pc:sldMasterMk cId="3158786948" sldId="2147483825"/>
              <pc:sldLayoutMk cId="2161608750" sldId="2147483827"/>
              <ac:spMk id="5" creationId="{E07279D8-6C4A-E800-4235-1815302A5F64}"/>
            </ac:spMkLst>
          </pc:spChg>
          <pc:spChg chg="add del mod ord">
            <ac:chgData name="Kozel, Lukas" userId="5faef357-946f-4c0e-bd5d-396a2e3cc0bf" providerId="ADAL" clId="{F164BCFC-AAD5-42FC-89A7-19D3037A56EB}" dt="2024-05-01T15:55:25.506" v="6279" actId="478"/>
            <ac:spMkLst>
              <pc:docMk/>
              <pc:sldMasterMk cId="3158786948" sldId="2147483825"/>
              <pc:sldLayoutMk cId="2161608750" sldId="2147483827"/>
              <ac:spMk id="7" creationId="{2DE6BF9A-38D9-E7C0-0F62-74B1C77AC752}"/>
            </ac:spMkLst>
          </pc:spChg>
          <pc:spChg chg="add del mod">
            <ac:chgData name="Kozel, Lukas" userId="5faef357-946f-4c0e-bd5d-396a2e3cc0bf" providerId="ADAL" clId="{F164BCFC-AAD5-42FC-89A7-19D3037A56EB}" dt="2024-05-01T15:51:59.204" v="6203" actId="478"/>
            <ac:spMkLst>
              <pc:docMk/>
              <pc:sldMasterMk cId="3158786948" sldId="2147483825"/>
              <pc:sldLayoutMk cId="2161608750" sldId="2147483827"/>
              <ac:spMk id="8" creationId="{C92FE84F-43B9-87CA-B7CC-E95D1B28A6B1}"/>
            </ac:spMkLst>
          </pc:spChg>
          <pc:spChg chg="add del mod">
            <ac:chgData name="Kozel, Lukas" userId="5faef357-946f-4c0e-bd5d-396a2e3cc0bf" providerId="ADAL" clId="{F164BCFC-AAD5-42FC-89A7-19D3037A56EB}" dt="2024-05-01T15:54:14.914" v="6252" actId="478"/>
            <ac:spMkLst>
              <pc:docMk/>
              <pc:sldMasterMk cId="3158786948" sldId="2147483825"/>
              <pc:sldLayoutMk cId="2161608750" sldId="2147483827"/>
              <ac:spMk id="9" creationId="{C3C67A77-84C3-78F2-CE08-7D63D3BDC4E6}"/>
            </ac:spMkLst>
          </pc:spChg>
          <pc:spChg chg="add mod">
            <ac:chgData name="Kozel, Lukas" userId="5faef357-946f-4c0e-bd5d-396a2e3cc0bf" providerId="ADAL" clId="{F164BCFC-AAD5-42FC-89A7-19D3037A56EB}" dt="2024-05-01T15:55:37.864" v="6283" actId="14100"/>
            <ac:spMkLst>
              <pc:docMk/>
              <pc:sldMasterMk cId="3158786948" sldId="2147483825"/>
              <pc:sldLayoutMk cId="2161608750" sldId="2147483827"/>
              <ac:spMk id="10" creationId="{6BEF9410-DD61-4317-D806-5F77905829CA}"/>
            </ac:spMkLst>
          </pc:spChg>
          <pc:spChg chg="add mod">
            <ac:chgData name="Kozel, Lukas" userId="5faef357-946f-4c0e-bd5d-396a2e3cc0bf" providerId="ADAL" clId="{F164BCFC-AAD5-42FC-89A7-19D3037A56EB}" dt="2024-05-01T15:55:42.889" v="6284" actId="14100"/>
            <ac:spMkLst>
              <pc:docMk/>
              <pc:sldMasterMk cId="3158786948" sldId="2147483825"/>
              <pc:sldLayoutMk cId="2161608750" sldId="2147483827"/>
              <ac:spMk id="11" creationId="{C0AA5789-DC9C-F94E-1FF4-78180DBCC739}"/>
            </ac:spMkLst>
          </pc:spChg>
          <pc:spChg chg="del mod">
            <ac:chgData name="Kozel, Lukas" userId="5faef357-946f-4c0e-bd5d-396a2e3cc0bf" providerId="ADAL" clId="{F164BCFC-AAD5-42FC-89A7-19D3037A56EB}" dt="2024-05-01T15:51:11.159" v="6160" actId="478"/>
            <ac:spMkLst>
              <pc:docMk/>
              <pc:sldMasterMk cId="3158786948" sldId="2147483825"/>
              <pc:sldLayoutMk cId="2161608750" sldId="2147483827"/>
              <ac:spMk id="13" creationId="{1186BCAF-5597-CEAE-C07A-79A40FD773D6}"/>
            </ac:spMkLst>
          </pc:spChg>
          <pc:spChg chg="mod ord">
            <ac:chgData name="Kozel, Lukas" userId="5faef357-946f-4c0e-bd5d-396a2e3cc0bf" providerId="ADAL" clId="{F164BCFC-AAD5-42FC-89A7-19D3037A56EB}" dt="2024-05-01T15:51:25.478" v="6172"/>
            <ac:spMkLst>
              <pc:docMk/>
              <pc:sldMasterMk cId="3158786948" sldId="2147483825"/>
              <pc:sldLayoutMk cId="2161608750" sldId="2147483827"/>
              <ac:spMk id="14" creationId="{2D901781-8073-8C1C-7C5F-5E54ED276D45}"/>
            </ac:spMkLst>
          </pc:spChg>
          <pc:spChg chg="del mod">
            <ac:chgData name="Kozel, Lukas" userId="5faef357-946f-4c0e-bd5d-396a2e3cc0bf" providerId="ADAL" clId="{F164BCFC-AAD5-42FC-89A7-19D3037A56EB}" dt="2024-05-01T15:51:07.873" v="6158" actId="478"/>
            <ac:spMkLst>
              <pc:docMk/>
              <pc:sldMasterMk cId="3158786948" sldId="2147483825"/>
              <pc:sldLayoutMk cId="2161608750" sldId="2147483827"/>
              <ac:spMk id="15" creationId="{4E67B21B-B9F4-E032-FF40-3DEC578589DD}"/>
            </ac:spMkLst>
          </pc:spChg>
          <pc:spChg chg="del mod ord">
            <ac:chgData name="Kozel, Lukas" userId="5faef357-946f-4c0e-bd5d-396a2e3cc0bf" providerId="ADAL" clId="{F164BCFC-AAD5-42FC-89A7-19D3037A56EB}" dt="2024-05-01T15:51:27.999" v="6181" actId="478"/>
            <ac:spMkLst>
              <pc:docMk/>
              <pc:sldMasterMk cId="3158786948" sldId="2147483825"/>
              <pc:sldLayoutMk cId="2161608750" sldId="2147483827"/>
              <ac:spMk id="16" creationId="{01871F59-98F6-0D48-0BC8-60A27DC10044}"/>
            </ac:spMkLst>
          </pc:spChg>
          <pc:spChg chg="del mod">
            <ac:chgData name="Kozel, Lukas" userId="5faef357-946f-4c0e-bd5d-396a2e3cc0bf" providerId="ADAL" clId="{F164BCFC-AAD5-42FC-89A7-19D3037A56EB}" dt="2024-05-01T15:51:07.873" v="6158" actId="478"/>
            <ac:spMkLst>
              <pc:docMk/>
              <pc:sldMasterMk cId="3158786948" sldId="2147483825"/>
              <pc:sldLayoutMk cId="2161608750" sldId="2147483827"/>
              <ac:spMk id="19" creationId="{B24AB8D1-63BC-E07A-7776-BA34594923B4}"/>
            </ac:spMkLst>
          </pc:spChg>
          <pc:spChg chg="del mod">
            <ac:chgData name="Kozel, Lukas" userId="5faef357-946f-4c0e-bd5d-396a2e3cc0bf" providerId="ADAL" clId="{F164BCFC-AAD5-42FC-89A7-19D3037A56EB}" dt="2024-05-01T15:51:07.873" v="6158" actId="478"/>
            <ac:spMkLst>
              <pc:docMk/>
              <pc:sldMasterMk cId="3158786948" sldId="2147483825"/>
              <pc:sldLayoutMk cId="2161608750" sldId="2147483827"/>
              <ac:spMk id="25" creationId="{FF906E75-8863-F995-0636-62AEEC9B28DB}"/>
            </ac:spMkLst>
          </pc:spChg>
          <pc:spChg chg="del mod">
            <ac:chgData name="Kozel, Lukas" userId="5faef357-946f-4c0e-bd5d-396a2e3cc0bf" providerId="ADAL" clId="{F164BCFC-AAD5-42FC-89A7-19D3037A56EB}" dt="2024-05-01T15:51:09.642" v="6159" actId="478"/>
            <ac:spMkLst>
              <pc:docMk/>
              <pc:sldMasterMk cId="3158786948" sldId="2147483825"/>
              <pc:sldLayoutMk cId="2161608750" sldId="2147483827"/>
              <ac:spMk id="31" creationId="{E5602B79-9C21-87D3-BA07-014C86D22D16}"/>
            </ac:spMkLst>
          </pc:spChg>
          <pc:spChg chg="mod ord">
            <ac:chgData name="Kozel, Lukas" userId="5faef357-946f-4c0e-bd5d-396a2e3cc0bf" providerId="ADAL" clId="{F164BCFC-AAD5-42FC-89A7-19D3037A56EB}" dt="2024-05-01T15:55:15.453" v="6277" actId="1035"/>
            <ac:spMkLst>
              <pc:docMk/>
              <pc:sldMasterMk cId="3158786948" sldId="2147483825"/>
              <pc:sldLayoutMk cId="2161608750" sldId="2147483827"/>
              <ac:spMk id="53" creationId="{F7073ACB-E57F-0BF6-55AC-86FF881C9B1D}"/>
            </ac:spMkLst>
          </pc:spChg>
          <pc:graphicFrameChg chg="mod">
            <ac:chgData name="Kozel, Lukas" userId="5faef357-946f-4c0e-bd5d-396a2e3cc0bf" providerId="ADAL" clId="{F164BCFC-AAD5-42FC-89A7-19D3037A56EB}" dt="2024-05-01T15:51:25.489" v="6180"/>
            <ac:graphicFrameMkLst>
              <pc:docMk/>
              <pc:sldMasterMk cId="3158786948" sldId="2147483825"/>
              <pc:sldLayoutMk cId="2161608750" sldId="2147483827"/>
              <ac:graphicFrameMk id="6" creationId="{5A4AE298-F8DF-BD1A-545D-8F113622CDD4}"/>
            </ac:graphicFrameMkLst>
          </pc:graphicFrameChg>
        </pc:sldLayoutChg>
        <pc:sldLayoutChg chg="modSp del mod">
          <pc:chgData name="Kozel, Lukas" userId="5faef357-946f-4c0e-bd5d-396a2e3cc0bf" providerId="ADAL" clId="{F164BCFC-AAD5-42FC-89A7-19D3037A56EB}" dt="2024-05-01T15:48:16.428" v="6089" actId="47"/>
          <pc:sldLayoutMkLst>
            <pc:docMk/>
            <pc:sldMasterMk cId="3158786948" sldId="2147483825"/>
            <pc:sldLayoutMk cId="3297615473" sldId="2147483827"/>
          </pc:sldLayoutMkLst>
          <pc:spChg chg="mod">
            <ac:chgData name="Kozel, Lukas" userId="5faef357-946f-4c0e-bd5d-396a2e3cc0bf" providerId="ADAL" clId="{F164BCFC-AAD5-42FC-89A7-19D3037A56EB}" dt="2024-04-30T19:12:23.490" v="5898" actId="1076"/>
            <ac:spMkLst>
              <pc:docMk/>
              <pc:sldMasterMk cId="3158786948" sldId="2147483825"/>
              <pc:sldLayoutMk cId="3297615473" sldId="2147483827"/>
              <ac:spMk id="2551" creationId="{00000000-0000-0000-0000-000000000000}"/>
            </ac:spMkLst>
          </pc:spChg>
          <pc:spChg chg="mod">
            <ac:chgData name="Kozel, Lukas" userId="5faef357-946f-4c0e-bd5d-396a2e3cc0bf" providerId="ADAL" clId="{F164BCFC-AAD5-42FC-89A7-19D3037A56EB}" dt="2024-04-30T19:12:23.490" v="5898" actId="1076"/>
            <ac:spMkLst>
              <pc:docMk/>
              <pc:sldMasterMk cId="3158786948" sldId="2147483825"/>
              <pc:sldLayoutMk cId="3297615473" sldId="2147483827"/>
              <ac:spMk id="2553" creationId="{00000000-0000-0000-0000-000000000000}"/>
            </ac:spMkLst>
          </pc:spChg>
          <pc:spChg chg="mod">
            <ac:chgData name="Kozel, Lukas" userId="5faef357-946f-4c0e-bd5d-396a2e3cc0bf" providerId="ADAL" clId="{F164BCFC-AAD5-42FC-89A7-19D3037A56EB}" dt="2024-04-30T19:12:23.490" v="5898" actId="1076"/>
            <ac:spMkLst>
              <pc:docMk/>
              <pc:sldMasterMk cId="3158786948" sldId="2147483825"/>
              <pc:sldLayoutMk cId="3297615473" sldId="2147483827"/>
              <ac:spMk id="2555" creationId="{00000000-0000-0000-0000-000000000000}"/>
            </ac:spMkLst>
          </pc:spChg>
          <pc:spChg chg="mod">
            <ac:chgData name="Kozel, Lukas" userId="5faef357-946f-4c0e-bd5d-396a2e3cc0bf" providerId="ADAL" clId="{F164BCFC-AAD5-42FC-89A7-19D3037A56EB}" dt="2024-04-30T19:12:23.490" v="5898" actId="1076"/>
            <ac:spMkLst>
              <pc:docMk/>
              <pc:sldMasterMk cId="3158786948" sldId="2147483825"/>
              <pc:sldLayoutMk cId="3297615473" sldId="2147483827"/>
              <ac:spMk id="2557" creationId="{00000000-0000-0000-0000-000000000000}"/>
            </ac:spMkLst>
          </pc:spChg>
          <pc:spChg chg="mod">
            <ac:chgData name="Kozel, Lukas" userId="5faef357-946f-4c0e-bd5d-396a2e3cc0bf" providerId="ADAL" clId="{F164BCFC-AAD5-42FC-89A7-19D3037A56EB}" dt="2024-04-30T19:12:23.490" v="5898" actId="1076"/>
            <ac:spMkLst>
              <pc:docMk/>
              <pc:sldMasterMk cId="3158786948" sldId="2147483825"/>
              <pc:sldLayoutMk cId="3297615473" sldId="2147483827"/>
              <ac:spMk id="2559" creationId="{00000000-0000-0000-0000-000000000000}"/>
            </ac:spMkLst>
          </pc:spChg>
        </pc:sldLayoutChg>
        <pc:sldLayoutChg chg="del">
          <pc:chgData name="Kozel, Lukas" userId="5faef357-946f-4c0e-bd5d-396a2e3cc0bf" providerId="ADAL" clId="{F164BCFC-AAD5-42FC-89A7-19D3037A56EB}" dt="2024-04-30T13:58:23.191" v="5583" actId="2696"/>
          <pc:sldLayoutMkLst>
            <pc:docMk/>
            <pc:sldMasterMk cId="3158786948" sldId="2147483825"/>
            <pc:sldLayoutMk cId="2414107850" sldId="2147483828"/>
          </pc:sldLayoutMkLst>
        </pc:sldLayoutChg>
        <pc:sldLayoutChg chg="addSp delSp modSp add mod modTransition">
          <pc:chgData name="Kozel, Lukas" userId="5faef357-946f-4c0e-bd5d-396a2e3cc0bf" providerId="ADAL" clId="{F164BCFC-AAD5-42FC-89A7-19D3037A56EB}" dt="2024-05-01T15:57:48.020" v="6313" actId="6014"/>
          <pc:sldLayoutMkLst>
            <pc:docMk/>
            <pc:sldMasterMk cId="3158786948" sldId="2147483825"/>
            <pc:sldLayoutMk cId="3117607670" sldId="2147483828"/>
          </pc:sldLayoutMkLst>
          <pc:spChg chg="mod ord">
            <ac:chgData name="Kozel, Lukas" userId="5faef357-946f-4c0e-bd5d-396a2e3cc0bf" providerId="ADAL" clId="{F164BCFC-AAD5-42FC-89A7-19D3037A56EB}" dt="2024-05-01T15:56:25.823" v="6309" actId="207"/>
            <ac:spMkLst>
              <pc:docMk/>
              <pc:sldMasterMk cId="3158786948" sldId="2147483825"/>
              <pc:sldLayoutMk cId="3117607670" sldId="2147483828"/>
              <ac:spMk id="2" creationId="{2A0067F3-F027-DB80-B04D-4B3A310C715E}"/>
            </ac:spMkLst>
          </pc:spChg>
          <pc:spChg chg="del">
            <ac:chgData name="Kozel, Lukas" userId="5faef357-946f-4c0e-bd5d-396a2e3cc0bf" providerId="ADAL" clId="{F164BCFC-AAD5-42FC-89A7-19D3037A56EB}" dt="2024-05-01T15:56:17.415" v="6289" actId="478"/>
            <ac:spMkLst>
              <pc:docMk/>
              <pc:sldMasterMk cId="3158786948" sldId="2147483825"/>
              <pc:sldLayoutMk cId="3117607670" sldId="2147483828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F164BCFC-AAD5-42FC-89A7-19D3037A56EB}" dt="2024-05-01T15:56:21.969" v="6292"/>
            <ac:spMkLst>
              <pc:docMk/>
              <pc:sldMasterMk cId="3158786948" sldId="2147483825"/>
              <pc:sldLayoutMk cId="3117607670" sldId="2147483828"/>
              <ac:spMk id="4" creationId="{35D0889A-BCA5-E84E-4C86-A5C850EB3C0B}"/>
            </ac:spMkLst>
          </pc:spChg>
          <pc:spChg chg="del">
            <ac:chgData name="Kozel, Lukas" userId="5faef357-946f-4c0e-bd5d-396a2e3cc0bf" providerId="ADAL" clId="{F164BCFC-AAD5-42FC-89A7-19D3037A56EB}" dt="2024-05-01T15:56:12.379" v="6286" actId="478"/>
            <ac:spMkLst>
              <pc:docMk/>
              <pc:sldMasterMk cId="3158786948" sldId="2147483825"/>
              <pc:sldLayoutMk cId="3117607670" sldId="2147483828"/>
              <ac:spMk id="5" creationId="{E07279D8-6C4A-E800-4235-1815302A5F64}"/>
            </ac:spMkLst>
          </pc:spChg>
          <pc:spChg chg="add mod ord">
            <ac:chgData name="Kozel, Lukas" userId="5faef357-946f-4c0e-bd5d-396a2e3cc0bf" providerId="ADAL" clId="{F164BCFC-AAD5-42FC-89A7-19D3037A56EB}" dt="2024-05-01T15:56:21.971" v="6294"/>
            <ac:spMkLst>
              <pc:docMk/>
              <pc:sldMasterMk cId="3158786948" sldId="2147483825"/>
              <pc:sldLayoutMk cId="3117607670" sldId="2147483828"/>
              <ac:spMk id="7" creationId="{B93441BD-0345-2339-02E5-BA058C07C6F4}"/>
            </ac:spMkLst>
          </pc:spChg>
          <pc:spChg chg="mod ord">
            <ac:chgData name="Kozel, Lukas" userId="5faef357-946f-4c0e-bd5d-396a2e3cc0bf" providerId="ADAL" clId="{F164BCFC-AAD5-42FC-89A7-19D3037A56EB}" dt="2024-05-01T15:56:21.978" v="6302"/>
            <ac:spMkLst>
              <pc:docMk/>
              <pc:sldMasterMk cId="3158786948" sldId="2147483825"/>
              <pc:sldLayoutMk cId="3117607670" sldId="2147483828"/>
              <ac:spMk id="10" creationId="{6BEF9410-DD61-4317-D806-5F77905829CA}"/>
            </ac:spMkLst>
          </pc:spChg>
          <pc:spChg chg="mod ord">
            <ac:chgData name="Kozel, Lukas" userId="5faef357-946f-4c0e-bd5d-396a2e3cc0bf" providerId="ADAL" clId="{F164BCFC-AAD5-42FC-89A7-19D3037A56EB}" dt="2024-05-01T15:56:21.979" v="6304"/>
            <ac:spMkLst>
              <pc:docMk/>
              <pc:sldMasterMk cId="3158786948" sldId="2147483825"/>
              <pc:sldLayoutMk cId="3117607670" sldId="2147483828"/>
              <ac:spMk id="11" creationId="{C0AA5789-DC9C-F94E-1FF4-78180DBCC739}"/>
            </ac:spMkLst>
          </pc:spChg>
          <pc:spChg chg="mod ord">
            <ac:chgData name="Kozel, Lukas" userId="5faef357-946f-4c0e-bd5d-396a2e3cc0bf" providerId="ADAL" clId="{F164BCFC-AAD5-42FC-89A7-19D3037A56EB}" dt="2024-05-01T15:57:10.675" v="6311" actId="207"/>
            <ac:spMkLst>
              <pc:docMk/>
              <pc:sldMasterMk cId="3158786948" sldId="2147483825"/>
              <pc:sldLayoutMk cId="3117607670" sldId="2147483828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5-01T15:57:02.714" v="6310" actId="207"/>
            <ac:spMkLst>
              <pc:docMk/>
              <pc:sldMasterMk cId="3158786948" sldId="2147483825"/>
              <pc:sldLayoutMk cId="3117607670" sldId="2147483828"/>
              <ac:spMk id="53" creationId="{F7073ACB-E57F-0BF6-55AC-86FF881C9B1D}"/>
            </ac:spMkLst>
          </pc:spChg>
          <pc:graphicFrameChg chg="mod">
            <ac:chgData name="Kozel, Lukas" userId="5faef357-946f-4c0e-bd5d-396a2e3cc0bf" providerId="ADAL" clId="{F164BCFC-AAD5-42FC-89A7-19D3037A56EB}" dt="2024-05-01T15:56:21.985" v="6308"/>
            <ac:graphicFrameMkLst>
              <pc:docMk/>
              <pc:sldMasterMk cId="3158786948" sldId="2147483825"/>
              <pc:sldLayoutMk cId="3117607670" sldId="2147483828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F164BCFC-AAD5-42FC-89A7-19D3037A56EB}" dt="2024-04-30T13:58:23.206" v="5584" actId="2696"/>
          <pc:sldLayoutMkLst>
            <pc:docMk/>
            <pc:sldMasterMk cId="3158786948" sldId="2147483825"/>
            <pc:sldLayoutMk cId="3530434972" sldId="2147483829"/>
          </pc:sldLayoutMkLst>
        </pc:sldLayoutChg>
        <pc:sldLayoutChg chg="del">
          <pc:chgData name="Kozel, Lukas" userId="5faef357-946f-4c0e-bd5d-396a2e3cc0bf" providerId="ADAL" clId="{F164BCFC-AAD5-42FC-89A7-19D3037A56EB}" dt="2024-04-30T13:58:23.222" v="5585" actId="2696"/>
          <pc:sldLayoutMkLst>
            <pc:docMk/>
            <pc:sldMasterMk cId="3158786948" sldId="2147483825"/>
            <pc:sldLayoutMk cId="3707661999" sldId="2147483830"/>
          </pc:sldLayoutMkLst>
        </pc:sldLayoutChg>
      </pc:sldMasterChg>
      <pc:sldMasterChg chg="addSldLayout delSldLayout modSldLayout sldLayoutOrd">
        <pc:chgData name="Kozel, Lukas" userId="5faef357-946f-4c0e-bd5d-396a2e3cc0bf" providerId="ADAL" clId="{F164BCFC-AAD5-42FC-89A7-19D3037A56EB}" dt="2024-05-01T16:58:11.762" v="7553" actId="20578"/>
        <pc:sldMasterMkLst>
          <pc:docMk/>
          <pc:sldMasterMk cId="2774772660" sldId="2147483829"/>
        </pc:sldMasterMkLst>
        <pc:sldLayoutChg chg="new del mod">
          <pc:chgData name="Kozel, Lukas" userId="5faef357-946f-4c0e-bd5d-396a2e3cc0bf" providerId="ADAL" clId="{F164BCFC-AAD5-42FC-89A7-19D3037A56EB}" dt="2024-05-01T16:00:15.042" v="6319" actId="11236"/>
          <pc:sldLayoutMkLst>
            <pc:docMk/>
            <pc:sldMasterMk cId="2774772660" sldId="2147483829"/>
            <pc:sldLayoutMk cId="362230559" sldId="2147483831"/>
          </pc:sldLayoutMkLst>
        </pc:sldLayoutChg>
        <pc:sldLayoutChg chg="addSp delSp modSp mod ord">
          <pc:chgData name="Kozel, Lukas" userId="5faef357-946f-4c0e-bd5d-396a2e3cc0bf" providerId="ADAL" clId="{F164BCFC-AAD5-42FC-89A7-19D3037A56EB}" dt="2024-05-01T16:11:36.311" v="6742" actId="6014"/>
          <pc:sldLayoutMkLst>
            <pc:docMk/>
            <pc:sldMasterMk cId="2774772660" sldId="2147483829"/>
            <pc:sldLayoutMk cId="1718230391" sldId="2147483831"/>
          </pc:sldLayoutMkLst>
          <pc:spChg chg="mod ord">
            <ac:chgData name="Kozel, Lukas" userId="5faef357-946f-4c0e-bd5d-396a2e3cc0bf" providerId="ADAL" clId="{F164BCFC-AAD5-42FC-89A7-19D3037A56EB}" dt="2024-05-01T16:01:13.946" v="6379" actId="20577"/>
            <ac:spMkLst>
              <pc:docMk/>
              <pc:sldMasterMk cId="2774772660" sldId="2147483829"/>
              <pc:sldLayoutMk cId="1718230391" sldId="2147483831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F164BCFC-AAD5-42FC-89A7-19D3037A56EB}" dt="2024-05-01T16:00:42.915" v="6332"/>
            <ac:spMkLst>
              <pc:docMk/>
              <pc:sldMasterMk cId="2774772660" sldId="2147483829"/>
              <pc:sldLayoutMk cId="1718230391" sldId="2147483831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5-01T16:08:26.351" v="6687" actId="14100"/>
            <ac:spMkLst>
              <pc:docMk/>
              <pc:sldMasterMk cId="2774772660" sldId="2147483829"/>
              <pc:sldLayoutMk cId="1718230391" sldId="2147483831"/>
              <ac:spMk id="4" creationId="{179F17A9-19D3-2552-4F38-A7799F1B381F}"/>
            </ac:spMkLst>
          </pc:spChg>
          <pc:spChg chg="del mod ord">
            <ac:chgData name="Kozel, Lukas" userId="5faef357-946f-4c0e-bd5d-396a2e3cc0bf" providerId="ADAL" clId="{F164BCFC-AAD5-42FC-89A7-19D3037A56EB}" dt="2024-05-01T16:00:52.926" v="6366" actId="478"/>
            <ac:spMkLst>
              <pc:docMk/>
              <pc:sldMasterMk cId="2774772660" sldId="2147483829"/>
              <pc:sldLayoutMk cId="1718230391" sldId="2147483831"/>
              <ac:spMk id="5" creationId="{6BB4F84B-E40B-BF0D-04AC-F82C18A9BB99}"/>
            </ac:spMkLst>
          </pc:spChg>
          <pc:spChg chg="add del mod ord">
            <ac:chgData name="Kozel, Lukas" userId="5faef357-946f-4c0e-bd5d-396a2e3cc0bf" providerId="ADAL" clId="{F164BCFC-AAD5-42FC-89A7-19D3037A56EB}" dt="2024-05-01T16:06:06.689" v="6639" actId="478"/>
            <ac:spMkLst>
              <pc:docMk/>
              <pc:sldMasterMk cId="2774772660" sldId="2147483829"/>
              <pc:sldLayoutMk cId="1718230391" sldId="2147483831"/>
              <ac:spMk id="7" creationId="{3EBE4216-8123-25FC-037A-AF0552AB91C9}"/>
            </ac:spMkLst>
          </pc:spChg>
          <pc:spChg chg="add del mod">
            <ac:chgData name="Kozel, Lukas" userId="5faef357-946f-4c0e-bd5d-396a2e3cc0bf" providerId="ADAL" clId="{F164BCFC-AAD5-42FC-89A7-19D3037A56EB}" dt="2024-05-01T16:08:06.925" v="6679" actId="478"/>
            <ac:spMkLst>
              <pc:docMk/>
              <pc:sldMasterMk cId="2774772660" sldId="2147483829"/>
              <pc:sldLayoutMk cId="1718230391" sldId="2147483831"/>
              <ac:spMk id="9" creationId="{D3F73A63-EB54-7744-AA29-065CB21BBAD4}"/>
            </ac:spMkLst>
          </pc:spChg>
          <pc:spChg chg="add del mod">
            <ac:chgData name="Kozel, Lukas" userId="5faef357-946f-4c0e-bd5d-396a2e3cc0bf" providerId="ADAL" clId="{F164BCFC-AAD5-42FC-89A7-19D3037A56EB}" dt="2024-05-01T16:07:39.305" v="6672" actId="478"/>
            <ac:spMkLst>
              <pc:docMk/>
              <pc:sldMasterMk cId="2774772660" sldId="2147483829"/>
              <pc:sldLayoutMk cId="1718230391" sldId="2147483831"/>
              <ac:spMk id="10" creationId="{1FEDCF7B-7024-2B4A-5E30-4133843570B4}"/>
            </ac:spMkLst>
          </pc:spChg>
          <pc:spChg chg="add del mod">
            <ac:chgData name="Kozel, Lukas" userId="5faef357-946f-4c0e-bd5d-396a2e3cc0bf" providerId="ADAL" clId="{F164BCFC-AAD5-42FC-89A7-19D3037A56EB}" dt="2024-05-01T16:07:56.761" v="6677" actId="478"/>
            <ac:spMkLst>
              <pc:docMk/>
              <pc:sldMasterMk cId="2774772660" sldId="2147483829"/>
              <pc:sldLayoutMk cId="1718230391" sldId="2147483831"/>
              <ac:spMk id="11" creationId="{7F426423-4A00-92B7-704F-690BB1CB3B93}"/>
            </ac:spMkLst>
          </pc:spChg>
          <pc:spChg chg="add del mod">
            <ac:chgData name="Kozel, Lukas" userId="5faef357-946f-4c0e-bd5d-396a2e3cc0bf" providerId="ADAL" clId="{F164BCFC-AAD5-42FC-89A7-19D3037A56EB}" dt="2024-05-01T16:07:21.503" v="6664" actId="478"/>
            <ac:spMkLst>
              <pc:docMk/>
              <pc:sldMasterMk cId="2774772660" sldId="2147483829"/>
              <pc:sldLayoutMk cId="1718230391" sldId="2147483831"/>
              <ac:spMk id="12" creationId="{FC9E22D1-A3BD-72BB-A7CA-56F8CE760A75}"/>
            </ac:spMkLst>
          </pc:spChg>
          <pc:spChg chg="add del mod">
            <ac:chgData name="Kozel, Lukas" userId="5faef357-946f-4c0e-bd5d-396a2e3cc0bf" providerId="ADAL" clId="{F164BCFC-AAD5-42FC-89A7-19D3037A56EB}" dt="2024-05-01T16:07:13.757" v="6660" actId="478"/>
            <ac:spMkLst>
              <pc:docMk/>
              <pc:sldMasterMk cId="2774772660" sldId="2147483829"/>
              <pc:sldLayoutMk cId="1718230391" sldId="2147483831"/>
              <ac:spMk id="13" creationId="{B9FD6635-FA2D-8E28-DC01-74605A7711D2}"/>
            </ac:spMkLst>
          </pc:spChg>
          <pc:spChg chg="mod ord">
            <ac:chgData name="Kozel, Lukas" userId="5faef357-946f-4c0e-bd5d-396a2e3cc0bf" providerId="ADAL" clId="{F164BCFC-AAD5-42FC-89A7-19D3037A56EB}" dt="2024-05-01T16:00:42.920" v="6334"/>
            <ac:spMkLst>
              <pc:docMk/>
              <pc:sldMasterMk cId="2774772660" sldId="2147483829"/>
              <pc:sldLayoutMk cId="1718230391" sldId="2147483831"/>
              <ac:spMk id="14" creationId="{2D901781-8073-8C1C-7C5F-5E54ED276D45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16" creationId="{3153307B-C99F-D5C2-533B-6EF56DA4774F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17" creationId="{B054311B-B46D-3F4D-70EB-718685980870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19" creationId="{24A5FB5C-2A3E-F883-14DF-941E21CD33DC}"/>
            </ac:spMkLst>
          </pc:spChg>
          <pc:spChg chg="del mod ord">
            <ac:chgData name="Kozel, Lukas" userId="5faef357-946f-4c0e-bd5d-396a2e3cc0bf" providerId="ADAL" clId="{F164BCFC-AAD5-42FC-89A7-19D3037A56EB}" dt="2024-05-01T16:00:48.981" v="6365" actId="478"/>
            <ac:spMkLst>
              <pc:docMk/>
              <pc:sldMasterMk cId="2774772660" sldId="2147483829"/>
              <pc:sldLayoutMk cId="1718230391" sldId="2147483831"/>
              <ac:spMk id="20" creationId="{3A57F94D-7581-53AE-3A5C-D0B294285B6A}"/>
            </ac:spMkLst>
          </pc:spChg>
          <pc:spChg chg="del mod ord">
            <ac:chgData name="Kozel, Lukas" userId="5faef357-946f-4c0e-bd5d-396a2e3cc0bf" providerId="ADAL" clId="{F164BCFC-AAD5-42FC-89A7-19D3037A56EB}" dt="2024-05-01T16:00:56.085" v="6367" actId="478"/>
            <ac:spMkLst>
              <pc:docMk/>
              <pc:sldMasterMk cId="2774772660" sldId="2147483829"/>
              <pc:sldLayoutMk cId="1718230391" sldId="2147483831"/>
              <ac:spMk id="21" creationId="{68917DED-6BF1-D46D-CB7B-74125103736F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22" creationId="{F235B38C-4FD6-38F7-9F29-D4593A8D1F37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24" creationId="{B6A6C1D3-506F-725C-848C-87E9713E8206}"/>
            </ac:spMkLst>
          </pc:spChg>
          <pc:spChg chg="del mod ord">
            <ac:chgData name="Kozel, Lukas" userId="5faef357-946f-4c0e-bd5d-396a2e3cc0bf" providerId="ADAL" clId="{F164BCFC-AAD5-42FC-89A7-19D3037A56EB}" dt="2024-05-01T16:00:52.926" v="6366" actId="478"/>
            <ac:spMkLst>
              <pc:docMk/>
              <pc:sldMasterMk cId="2774772660" sldId="2147483829"/>
              <pc:sldLayoutMk cId="1718230391" sldId="2147483831"/>
              <ac:spMk id="25" creationId="{00F412F3-FC61-1293-6520-B9F48F2F3933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26" creationId="{F1332E59-F568-B244-271B-0B95188705A3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28" creationId="{1B0F3BBA-E3DA-5DEC-7C39-147336190BF3}"/>
            </ac:spMkLst>
          </pc:spChg>
          <pc:spChg chg="del mod ord">
            <ac:chgData name="Kozel, Lukas" userId="5faef357-946f-4c0e-bd5d-396a2e3cc0bf" providerId="ADAL" clId="{F164BCFC-AAD5-42FC-89A7-19D3037A56EB}" dt="2024-05-01T16:00:48.981" v="6365" actId="478"/>
            <ac:spMkLst>
              <pc:docMk/>
              <pc:sldMasterMk cId="2774772660" sldId="2147483829"/>
              <pc:sldLayoutMk cId="1718230391" sldId="2147483831"/>
              <ac:spMk id="29" creationId="{BB15E51D-E767-692E-B7F6-1A42F946E0E3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30" creationId="{03E00213-BCF6-74AD-64C4-EA215ED74AE3}"/>
            </ac:spMkLst>
          </pc:spChg>
          <pc:spChg chg="del mod ord">
            <ac:chgData name="Kozel, Lukas" userId="5faef357-946f-4c0e-bd5d-396a2e3cc0bf" providerId="ADAL" clId="{F164BCFC-AAD5-42FC-89A7-19D3037A56EB}" dt="2024-05-01T16:01:56.233" v="6391" actId="21"/>
            <ac:spMkLst>
              <pc:docMk/>
              <pc:sldMasterMk cId="2774772660" sldId="2147483829"/>
              <pc:sldLayoutMk cId="1718230391" sldId="2147483831"/>
              <ac:spMk id="32" creationId="{1E1EE260-5046-6EFE-ED5E-D27EF812883D}"/>
            </ac:spMkLst>
          </pc:spChg>
          <pc:spChg chg="del mod ord">
            <ac:chgData name="Kozel, Lukas" userId="5faef357-946f-4c0e-bd5d-396a2e3cc0bf" providerId="ADAL" clId="{F164BCFC-AAD5-42FC-89A7-19D3037A56EB}" dt="2024-05-01T16:00:52.926" v="6366" actId="478"/>
            <ac:spMkLst>
              <pc:docMk/>
              <pc:sldMasterMk cId="2774772660" sldId="2147483829"/>
              <pc:sldLayoutMk cId="1718230391" sldId="2147483831"/>
              <ac:spMk id="33" creationId="{49DE8F04-513A-F3BA-D11C-B7F5ED23BBF1}"/>
            </ac:spMkLst>
          </pc:spChg>
          <pc:spChg chg="del mod ord">
            <ac:chgData name="Kozel, Lukas" userId="5faef357-946f-4c0e-bd5d-396a2e3cc0bf" providerId="ADAL" clId="{F164BCFC-AAD5-42FC-89A7-19D3037A56EB}" dt="2024-05-01T16:00:52.926" v="6366" actId="478"/>
            <ac:spMkLst>
              <pc:docMk/>
              <pc:sldMasterMk cId="2774772660" sldId="2147483829"/>
              <pc:sldLayoutMk cId="1718230391" sldId="2147483831"/>
              <ac:spMk id="34" creationId="{8A7C680C-0F5D-B500-60D3-F24FC9A0E017}"/>
            </ac:spMkLst>
          </pc:spChg>
          <pc:spChg chg="del mod ord">
            <ac:chgData name="Kozel, Lukas" userId="5faef357-946f-4c0e-bd5d-396a2e3cc0bf" providerId="ADAL" clId="{F164BCFC-AAD5-42FC-89A7-19D3037A56EB}" dt="2024-05-01T16:00:52.926" v="6366" actId="478"/>
            <ac:spMkLst>
              <pc:docMk/>
              <pc:sldMasterMk cId="2774772660" sldId="2147483829"/>
              <pc:sldLayoutMk cId="1718230391" sldId="2147483831"/>
              <ac:spMk id="35" creationId="{BE2145FA-C4C2-672A-0DE5-68AF30356D61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36" creationId="{C4FE44DE-8F1F-7422-A944-AB493E80D6C4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37" creationId="{C01B24E9-0747-BEB4-4D57-06E42B4EC232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39" creationId="{9FB693EA-EFC6-4AF1-6A79-4EFC451A3AA2}"/>
            </ac:spMkLst>
          </pc:spChg>
          <pc:spChg chg="del mod ord">
            <ac:chgData name="Kozel, Lukas" userId="5faef357-946f-4c0e-bd5d-396a2e3cc0bf" providerId="ADAL" clId="{F164BCFC-AAD5-42FC-89A7-19D3037A56EB}" dt="2024-05-01T16:00:52.926" v="6366" actId="478"/>
            <ac:spMkLst>
              <pc:docMk/>
              <pc:sldMasterMk cId="2774772660" sldId="2147483829"/>
              <pc:sldLayoutMk cId="1718230391" sldId="2147483831"/>
              <ac:spMk id="40" creationId="{472F46F5-DBC0-0FDE-4A1B-8F7CBBEB6A37}"/>
            </ac:spMkLst>
          </pc:spChg>
          <pc:spChg chg="del mod ord">
            <ac:chgData name="Kozel, Lukas" userId="5faef357-946f-4c0e-bd5d-396a2e3cc0bf" providerId="ADAL" clId="{F164BCFC-AAD5-42FC-89A7-19D3037A56EB}" dt="2024-05-01T16:00:52.926" v="6366" actId="478"/>
            <ac:spMkLst>
              <pc:docMk/>
              <pc:sldMasterMk cId="2774772660" sldId="2147483829"/>
              <pc:sldLayoutMk cId="1718230391" sldId="2147483831"/>
              <ac:spMk id="41" creationId="{421FF408-2196-AF72-98B0-DF7F35EE38FB}"/>
            </ac:spMkLst>
          </pc:spChg>
          <pc:spChg chg="del mod ord">
            <ac:chgData name="Kozel, Lukas" userId="5faef357-946f-4c0e-bd5d-396a2e3cc0bf" providerId="ADAL" clId="{F164BCFC-AAD5-42FC-89A7-19D3037A56EB}" dt="2024-05-01T16:00:52.926" v="6366" actId="478"/>
            <ac:spMkLst>
              <pc:docMk/>
              <pc:sldMasterMk cId="2774772660" sldId="2147483829"/>
              <pc:sldLayoutMk cId="1718230391" sldId="2147483831"/>
              <ac:spMk id="42" creationId="{76214BBE-87BD-0BB3-050A-01C0E67578D9}"/>
            </ac:spMkLst>
          </pc:spChg>
          <pc:spChg chg="del mod ord">
            <ac:chgData name="Kozel, Lukas" userId="5faef357-946f-4c0e-bd5d-396a2e3cc0bf" providerId="ADAL" clId="{F164BCFC-AAD5-42FC-89A7-19D3037A56EB}" dt="2024-05-01T16:00:52.926" v="6366" actId="478"/>
            <ac:spMkLst>
              <pc:docMk/>
              <pc:sldMasterMk cId="2774772660" sldId="2147483829"/>
              <pc:sldLayoutMk cId="1718230391" sldId="2147483831"/>
              <ac:spMk id="43" creationId="{33CDD4B6-45C5-A9B5-C685-B8D8B3052471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44" creationId="{B378872B-D5B3-385F-A4E8-3B7886809755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45" creationId="{187A8A7D-5512-B7D1-C305-77371382F555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48" creationId="{42FFC9DF-3E59-DA48-B8D9-9A5314297DAF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49" creationId="{06CE8247-7228-15D2-CD37-F4263A619845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50" creationId="{85214666-B776-2D0D-778C-593C30582D0F}"/>
            </ac:spMkLst>
          </pc:spChg>
          <pc:spChg chg="add del mod ord">
            <ac:chgData name="Kozel, Lukas" userId="5faef357-946f-4c0e-bd5d-396a2e3cc0bf" providerId="ADAL" clId="{F164BCFC-AAD5-42FC-89A7-19D3037A56EB}" dt="2024-05-01T16:07:44.727" v="6674" actId="1076"/>
            <ac:spMkLst>
              <pc:docMk/>
              <pc:sldMasterMk cId="2774772660" sldId="2147483829"/>
              <pc:sldLayoutMk cId="1718230391" sldId="2147483831"/>
              <ac:spMk id="53" creationId="{F7073ACB-E57F-0BF6-55AC-86FF881C9B1D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54" creationId="{FC21187E-DF09-887C-DA45-AB96DB9C01D0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55" creationId="{EFF6C048-234C-0A70-23DF-CAA40EEF5F04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56" creationId="{8EE601C9-BB79-0FFA-E453-BEEE7C1B32C4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59" creationId="{4B6B904F-F0BD-6DFD-C353-7117F104A668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60" creationId="{6502ADA4-39DF-275D-E7F8-1E9EF6864645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61" creationId="{003C9F1C-6051-CEB7-F9FC-C7690F47B2AE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64" creationId="{EF21724E-DD95-5823-6400-A34D1DC29C53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65" creationId="{44D0E648-0B3C-452F-3CB7-7B9E8E5A0AB4}"/>
            </ac:spMkLst>
          </pc:spChg>
          <pc:spChg chg="mod">
            <ac:chgData name="Kozel, Lukas" userId="5faef357-946f-4c0e-bd5d-396a2e3cc0bf" providerId="ADAL" clId="{F164BCFC-AAD5-42FC-89A7-19D3037A56EB}" dt="2024-05-01T16:01:15.759" v="6380"/>
            <ac:spMkLst>
              <pc:docMk/>
              <pc:sldMasterMk cId="2774772660" sldId="2147483829"/>
              <pc:sldLayoutMk cId="1718230391" sldId="2147483831"/>
              <ac:spMk id="66" creationId="{71B3F695-BED7-0787-4ECF-2C4EE491193F}"/>
            </ac:spMkLst>
          </pc:spChg>
          <pc:spChg chg="add mod">
            <ac:chgData name="Kozel, Lukas" userId="5faef357-946f-4c0e-bd5d-396a2e3cc0bf" providerId="ADAL" clId="{F164BCFC-AAD5-42FC-89A7-19D3037A56EB}" dt="2024-05-01T16:01:57.681" v="6393"/>
            <ac:spMkLst>
              <pc:docMk/>
              <pc:sldMasterMk cId="2774772660" sldId="2147483829"/>
              <pc:sldLayoutMk cId="1718230391" sldId="2147483831"/>
              <ac:spMk id="68" creationId="{E5A4026F-888B-9073-9ED8-A037C2F57B17}"/>
            </ac:spMkLst>
          </pc:spChg>
          <pc:spChg chg="add mod">
            <ac:chgData name="Kozel, Lukas" userId="5faef357-946f-4c0e-bd5d-396a2e3cc0bf" providerId="ADAL" clId="{F164BCFC-AAD5-42FC-89A7-19D3037A56EB}" dt="2024-05-01T16:07:49.894" v="6675" actId="1076"/>
            <ac:spMkLst>
              <pc:docMk/>
              <pc:sldMasterMk cId="2774772660" sldId="2147483829"/>
              <pc:sldLayoutMk cId="1718230391" sldId="2147483831"/>
              <ac:spMk id="69" creationId="{B8D95C8E-5355-269C-BC4D-8A494F7AA727}"/>
            </ac:spMkLst>
          </pc:spChg>
          <pc:spChg chg="add del mod">
            <ac:chgData name="Kozel, Lukas" userId="5faef357-946f-4c0e-bd5d-396a2e3cc0bf" providerId="ADAL" clId="{F164BCFC-AAD5-42FC-89A7-19D3037A56EB}" dt="2024-05-01T16:07:51.916" v="6676" actId="478"/>
            <ac:spMkLst>
              <pc:docMk/>
              <pc:sldMasterMk cId="2774772660" sldId="2147483829"/>
              <pc:sldLayoutMk cId="1718230391" sldId="2147483831"/>
              <ac:spMk id="70" creationId="{71F6857B-BBFA-5E4A-729B-E865D344F151}"/>
            </ac:spMkLst>
          </pc:spChg>
          <pc:spChg chg="add mod">
            <ac:chgData name="Kozel, Lukas" userId="5faef357-946f-4c0e-bd5d-396a2e3cc0bf" providerId="ADAL" clId="{F164BCFC-AAD5-42FC-89A7-19D3037A56EB}" dt="2024-05-01T16:07:33.451" v="6671" actId="1076"/>
            <ac:spMkLst>
              <pc:docMk/>
              <pc:sldMasterMk cId="2774772660" sldId="2147483829"/>
              <pc:sldLayoutMk cId="1718230391" sldId="2147483831"/>
              <ac:spMk id="71" creationId="{CDB1DE2C-53A1-CC9E-DEFC-FDCF7ECED1AF}"/>
            </ac:spMkLst>
          </pc:spChg>
          <pc:spChg chg="add del mod">
            <ac:chgData name="Kozel, Lukas" userId="5faef357-946f-4c0e-bd5d-396a2e3cc0bf" providerId="ADAL" clId="{F164BCFC-AAD5-42FC-89A7-19D3037A56EB}" dt="2024-05-01T16:07:40.849" v="6673" actId="478"/>
            <ac:spMkLst>
              <pc:docMk/>
              <pc:sldMasterMk cId="2774772660" sldId="2147483829"/>
              <pc:sldLayoutMk cId="1718230391" sldId="2147483831"/>
              <ac:spMk id="72" creationId="{6D955310-D1F5-EB36-3E0A-12F9EADF852C}"/>
            </ac:spMkLst>
          </pc:spChg>
          <pc:spChg chg="add mod">
            <ac:chgData name="Kozel, Lukas" userId="5faef357-946f-4c0e-bd5d-396a2e3cc0bf" providerId="ADAL" clId="{F164BCFC-AAD5-42FC-89A7-19D3037A56EB}" dt="2024-05-01T16:07:07.807" v="6654" actId="571"/>
            <ac:spMkLst>
              <pc:docMk/>
              <pc:sldMasterMk cId="2774772660" sldId="2147483829"/>
              <pc:sldLayoutMk cId="1718230391" sldId="2147483831"/>
              <ac:spMk id="73" creationId="{6F19DECF-B1D6-8492-B8AB-D994EAB8BA52}"/>
            </ac:spMkLst>
          </pc:spChg>
          <pc:spChg chg="add mod">
            <ac:chgData name="Kozel, Lukas" userId="5faef357-946f-4c0e-bd5d-396a2e3cc0bf" providerId="ADAL" clId="{F164BCFC-AAD5-42FC-89A7-19D3037A56EB}" dt="2024-05-01T16:08:02.367" v="6678" actId="571"/>
            <ac:spMkLst>
              <pc:docMk/>
              <pc:sldMasterMk cId="2774772660" sldId="2147483829"/>
              <pc:sldLayoutMk cId="1718230391" sldId="2147483831"/>
              <ac:spMk id="74" creationId="{1921AE24-A0DC-A67F-7B7F-0639C7AFA655}"/>
            </ac:spMkLst>
          </pc:spChg>
          <pc:spChg chg="add mod">
            <ac:chgData name="Kozel, Lukas" userId="5faef357-946f-4c0e-bd5d-396a2e3cc0bf" providerId="ADAL" clId="{F164BCFC-AAD5-42FC-89A7-19D3037A56EB}" dt="2024-05-01T16:08:15.947" v="6686" actId="20577"/>
            <ac:spMkLst>
              <pc:docMk/>
              <pc:sldMasterMk cId="2774772660" sldId="2147483829"/>
              <pc:sldLayoutMk cId="1718230391" sldId="2147483831"/>
              <ac:spMk id="75" creationId="{9AC1EB36-0AFE-DFC4-DC3D-C09EAD7394DC}"/>
            </ac:spMkLst>
          </pc:spChg>
          <pc:spChg chg="add del mod">
            <ac:chgData name="Kozel, Lukas" userId="5faef357-946f-4c0e-bd5d-396a2e3cc0bf" providerId="ADAL" clId="{F164BCFC-AAD5-42FC-89A7-19D3037A56EB}" dt="2024-05-01T16:08:46.601" v="6694" actId="21"/>
            <ac:spMkLst>
              <pc:docMk/>
              <pc:sldMasterMk cId="2774772660" sldId="2147483829"/>
              <pc:sldLayoutMk cId="1718230391" sldId="2147483831"/>
              <ac:spMk id="76" creationId="{CABED798-0A84-AFA6-B72F-D32A3D6BCF41}"/>
            </ac:spMkLst>
          </pc:spChg>
          <pc:spChg chg="add mod">
            <ac:chgData name="Kozel, Lukas" userId="5faef357-946f-4c0e-bd5d-396a2e3cc0bf" providerId="ADAL" clId="{F164BCFC-AAD5-42FC-89A7-19D3037A56EB}" dt="2024-05-01T16:10:51.243" v="6738" actId="1076"/>
            <ac:spMkLst>
              <pc:docMk/>
              <pc:sldMasterMk cId="2774772660" sldId="2147483829"/>
              <pc:sldLayoutMk cId="1718230391" sldId="2147483831"/>
              <ac:spMk id="77" creationId="{8C5D57EE-DE22-B47F-5BC6-D829DEEA5390}"/>
            </ac:spMkLst>
          </pc:spChg>
          <pc:spChg chg="add del mod">
            <ac:chgData name="Kozel, Lukas" userId="5faef357-946f-4c0e-bd5d-396a2e3cc0bf" providerId="ADAL" clId="{F164BCFC-AAD5-42FC-89A7-19D3037A56EB}" dt="2024-05-01T16:09:13.972" v="6704" actId="21"/>
            <ac:spMkLst>
              <pc:docMk/>
              <pc:sldMasterMk cId="2774772660" sldId="2147483829"/>
              <pc:sldLayoutMk cId="1718230391" sldId="2147483831"/>
              <ac:spMk id="78" creationId="{54943C0D-0E32-5424-164F-D06934E8407F}"/>
            </ac:spMkLst>
          </pc:spChg>
          <pc:spChg chg="add mod">
            <ac:chgData name="Kozel, Lukas" userId="5faef357-946f-4c0e-bd5d-396a2e3cc0bf" providerId="ADAL" clId="{F164BCFC-AAD5-42FC-89A7-19D3037A56EB}" dt="2024-05-01T16:09:16.106" v="6706"/>
            <ac:spMkLst>
              <pc:docMk/>
              <pc:sldMasterMk cId="2774772660" sldId="2147483829"/>
              <pc:sldLayoutMk cId="1718230391" sldId="2147483831"/>
              <ac:spMk id="79" creationId="{7C0AFA40-6E17-E335-1E84-622311AF8B0C}"/>
            </ac:spMkLst>
          </pc:spChg>
          <pc:spChg chg="add del mod">
            <ac:chgData name="Kozel, Lukas" userId="5faef357-946f-4c0e-bd5d-396a2e3cc0bf" providerId="ADAL" clId="{F164BCFC-AAD5-42FC-89A7-19D3037A56EB}" dt="2024-05-01T16:09:24.335" v="6708" actId="21"/>
            <ac:spMkLst>
              <pc:docMk/>
              <pc:sldMasterMk cId="2774772660" sldId="2147483829"/>
              <pc:sldLayoutMk cId="1718230391" sldId="2147483831"/>
              <ac:spMk id="80" creationId="{1FAE1F6C-5A8D-2897-C9FD-58F93C65D7E0}"/>
            </ac:spMkLst>
          </pc:spChg>
          <pc:spChg chg="add mod">
            <ac:chgData name="Kozel, Lukas" userId="5faef357-946f-4c0e-bd5d-396a2e3cc0bf" providerId="ADAL" clId="{F164BCFC-AAD5-42FC-89A7-19D3037A56EB}" dt="2024-05-01T16:10:38.930" v="6733" actId="1076"/>
            <ac:spMkLst>
              <pc:docMk/>
              <pc:sldMasterMk cId="2774772660" sldId="2147483829"/>
              <pc:sldLayoutMk cId="1718230391" sldId="2147483831"/>
              <ac:spMk id="81" creationId="{2165EACC-4834-062A-D480-BE64DEA479C3}"/>
            </ac:spMkLst>
          </pc:spChg>
          <pc:spChg chg="add del mod">
            <ac:chgData name="Kozel, Lukas" userId="5faef357-946f-4c0e-bd5d-396a2e3cc0bf" providerId="ADAL" clId="{F164BCFC-AAD5-42FC-89A7-19D3037A56EB}" dt="2024-05-01T16:09:55.356" v="6714" actId="21"/>
            <ac:spMkLst>
              <pc:docMk/>
              <pc:sldMasterMk cId="2774772660" sldId="2147483829"/>
              <pc:sldLayoutMk cId="1718230391" sldId="2147483831"/>
              <ac:spMk id="82" creationId="{E9699853-F5CC-296E-8ECB-B8A5D828CDC4}"/>
            </ac:spMkLst>
          </pc:spChg>
          <pc:spChg chg="add del mod">
            <ac:chgData name="Kozel, Lukas" userId="5faef357-946f-4c0e-bd5d-396a2e3cc0bf" providerId="ADAL" clId="{F164BCFC-AAD5-42FC-89A7-19D3037A56EB}" dt="2024-05-01T16:09:55.356" v="6714" actId="21"/>
            <ac:spMkLst>
              <pc:docMk/>
              <pc:sldMasterMk cId="2774772660" sldId="2147483829"/>
              <pc:sldLayoutMk cId="1718230391" sldId="2147483831"/>
              <ac:spMk id="83" creationId="{6C5FC224-9F51-4678-7593-CA56D2798E05}"/>
            </ac:spMkLst>
          </pc:spChg>
          <pc:spChg chg="add del mod">
            <ac:chgData name="Kozel, Lukas" userId="5faef357-946f-4c0e-bd5d-396a2e3cc0bf" providerId="ADAL" clId="{F164BCFC-AAD5-42FC-89A7-19D3037A56EB}" dt="2024-05-01T16:10:04.336" v="6719"/>
            <ac:spMkLst>
              <pc:docMk/>
              <pc:sldMasterMk cId="2774772660" sldId="2147483829"/>
              <pc:sldLayoutMk cId="1718230391" sldId="2147483831"/>
              <ac:spMk id="84" creationId="{CCB29C88-7D7D-9443-1E01-D0D5ACDAB1D5}"/>
            </ac:spMkLst>
          </pc:spChg>
          <pc:spChg chg="add del mod">
            <ac:chgData name="Kozel, Lukas" userId="5faef357-946f-4c0e-bd5d-396a2e3cc0bf" providerId="ADAL" clId="{F164BCFC-AAD5-42FC-89A7-19D3037A56EB}" dt="2024-05-01T16:10:04.336" v="6719"/>
            <ac:spMkLst>
              <pc:docMk/>
              <pc:sldMasterMk cId="2774772660" sldId="2147483829"/>
              <pc:sldLayoutMk cId="1718230391" sldId="2147483831"/>
              <ac:spMk id="85" creationId="{E9BCE529-21EF-FEBC-59DF-D4A646C93F01}"/>
            </ac:spMkLst>
          </pc:spChg>
          <pc:spChg chg="add del mod">
            <ac:chgData name="Kozel, Lukas" userId="5faef357-946f-4c0e-bd5d-396a2e3cc0bf" providerId="ADAL" clId="{F164BCFC-AAD5-42FC-89A7-19D3037A56EB}" dt="2024-05-01T16:10:24.055" v="6729" actId="21"/>
            <ac:spMkLst>
              <pc:docMk/>
              <pc:sldMasterMk cId="2774772660" sldId="2147483829"/>
              <pc:sldLayoutMk cId="1718230391" sldId="2147483831"/>
              <ac:spMk id="86" creationId="{B41B70E1-B36F-5381-7F57-DB0CFA270A0E}"/>
            </ac:spMkLst>
          </pc:spChg>
          <pc:spChg chg="add del mod">
            <ac:chgData name="Kozel, Lukas" userId="5faef357-946f-4c0e-bd5d-396a2e3cc0bf" providerId="ADAL" clId="{F164BCFC-AAD5-42FC-89A7-19D3037A56EB}" dt="2024-05-01T16:10:24.055" v="6729" actId="21"/>
            <ac:spMkLst>
              <pc:docMk/>
              <pc:sldMasterMk cId="2774772660" sldId="2147483829"/>
              <pc:sldLayoutMk cId="1718230391" sldId="2147483831"/>
              <ac:spMk id="87" creationId="{E3CA4E56-50F9-2569-39AE-A075ED42D182}"/>
            </ac:spMkLst>
          </pc:spChg>
          <pc:spChg chg="add mod">
            <ac:chgData name="Kozel, Lukas" userId="5faef357-946f-4c0e-bd5d-396a2e3cc0bf" providerId="ADAL" clId="{F164BCFC-AAD5-42FC-89A7-19D3037A56EB}" dt="2024-05-01T16:10:48.375" v="6736" actId="1076"/>
            <ac:spMkLst>
              <pc:docMk/>
              <pc:sldMasterMk cId="2774772660" sldId="2147483829"/>
              <pc:sldLayoutMk cId="1718230391" sldId="2147483831"/>
              <ac:spMk id="88" creationId="{C489D9A0-213F-B7F2-68A4-F6AFBFE3DA80}"/>
            </ac:spMkLst>
          </pc:spChg>
          <pc:spChg chg="add mod">
            <ac:chgData name="Kozel, Lukas" userId="5faef357-946f-4c0e-bd5d-396a2e3cc0bf" providerId="ADAL" clId="{F164BCFC-AAD5-42FC-89A7-19D3037A56EB}" dt="2024-05-01T16:10:26.957" v="6731"/>
            <ac:spMkLst>
              <pc:docMk/>
              <pc:sldMasterMk cId="2774772660" sldId="2147483829"/>
              <pc:sldLayoutMk cId="1718230391" sldId="2147483831"/>
              <ac:spMk id="89" creationId="{D01025DC-D12F-C4D6-201D-D5C607835E4D}"/>
            </ac:spMkLst>
          </pc:spChg>
          <pc:grpChg chg="add del mod">
            <ac:chgData name="Kozel, Lukas" userId="5faef357-946f-4c0e-bd5d-396a2e3cc0bf" providerId="ADAL" clId="{F164BCFC-AAD5-42FC-89A7-19D3037A56EB}" dt="2024-05-01T16:11:04.738" v="6739" actId="21"/>
            <ac:grpSpMkLst>
              <pc:docMk/>
              <pc:sldMasterMk cId="2774772660" sldId="2147483829"/>
              <pc:sldLayoutMk cId="1718230391" sldId="2147483831"/>
              <ac:grpSpMk id="15" creationId="{DD233332-56ED-305A-B373-AB7DAE59D13A}"/>
            </ac:grpSpMkLst>
          </pc:grpChg>
          <pc:grpChg chg="add del mod">
            <ac:chgData name="Kozel, Lukas" userId="5faef357-946f-4c0e-bd5d-396a2e3cc0bf" providerId="ADAL" clId="{F164BCFC-AAD5-42FC-89A7-19D3037A56EB}" dt="2024-05-01T16:11:04.738" v="6739" actId="21"/>
            <ac:grpSpMkLst>
              <pc:docMk/>
              <pc:sldMasterMk cId="2774772660" sldId="2147483829"/>
              <pc:sldLayoutMk cId="1718230391" sldId="2147483831"/>
              <ac:grpSpMk id="18" creationId="{9068C436-647C-B280-8CE9-50E03AA49FDB}"/>
            </ac:grpSpMkLst>
          </pc:grpChg>
          <pc:grpChg chg="add del mod">
            <ac:chgData name="Kozel, Lukas" userId="5faef357-946f-4c0e-bd5d-396a2e3cc0bf" providerId="ADAL" clId="{F164BCFC-AAD5-42FC-89A7-19D3037A56EB}" dt="2024-05-01T16:11:04.738" v="6739" actId="21"/>
            <ac:grpSpMkLst>
              <pc:docMk/>
              <pc:sldMasterMk cId="2774772660" sldId="2147483829"/>
              <pc:sldLayoutMk cId="1718230391" sldId="2147483831"/>
              <ac:grpSpMk id="23" creationId="{A6D2BE22-6A71-829C-05AE-B4191DF8FB24}"/>
            </ac:grpSpMkLst>
          </pc:grpChg>
          <pc:grpChg chg="add del mod">
            <ac:chgData name="Kozel, Lukas" userId="5faef357-946f-4c0e-bd5d-396a2e3cc0bf" providerId="ADAL" clId="{F164BCFC-AAD5-42FC-89A7-19D3037A56EB}" dt="2024-05-01T16:11:04.738" v="6739" actId="21"/>
            <ac:grpSpMkLst>
              <pc:docMk/>
              <pc:sldMasterMk cId="2774772660" sldId="2147483829"/>
              <pc:sldLayoutMk cId="1718230391" sldId="2147483831"/>
              <ac:grpSpMk id="27" creationId="{90366187-15C1-1872-00DE-E51DDF0D3999}"/>
            </ac:grpSpMkLst>
          </pc:grpChg>
          <pc:grpChg chg="add del mod">
            <ac:chgData name="Kozel, Lukas" userId="5faef357-946f-4c0e-bd5d-396a2e3cc0bf" providerId="ADAL" clId="{F164BCFC-AAD5-42FC-89A7-19D3037A56EB}" dt="2024-05-01T16:11:04.738" v="6739" actId="21"/>
            <ac:grpSpMkLst>
              <pc:docMk/>
              <pc:sldMasterMk cId="2774772660" sldId="2147483829"/>
              <pc:sldLayoutMk cId="1718230391" sldId="2147483831"/>
              <ac:grpSpMk id="31" creationId="{0CAE9CF6-4CD1-61B4-3C12-EE9FB7CB6941}"/>
            </ac:grpSpMkLst>
          </pc:grpChg>
          <pc:grpChg chg="add del mod">
            <ac:chgData name="Kozel, Lukas" userId="5faef357-946f-4c0e-bd5d-396a2e3cc0bf" providerId="ADAL" clId="{F164BCFC-AAD5-42FC-89A7-19D3037A56EB}" dt="2024-05-01T16:08:49.499" v="6695" actId="478"/>
            <ac:grpSpMkLst>
              <pc:docMk/>
              <pc:sldMasterMk cId="2774772660" sldId="2147483829"/>
              <pc:sldLayoutMk cId="1718230391" sldId="2147483831"/>
              <ac:grpSpMk id="38" creationId="{C447CD37-62C5-373D-4A6B-31429CF6B92B}"/>
            </ac:grpSpMkLst>
          </pc:grpChg>
          <pc:grpChg chg="add del mod">
            <ac:chgData name="Kozel, Lukas" userId="5faef357-946f-4c0e-bd5d-396a2e3cc0bf" providerId="ADAL" clId="{F164BCFC-AAD5-42FC-89A7-19D3037A56EB}" dt="2024-05-01T16:09:15.318" v="6705" actId="478"/>
            <ac:grpSpMkLst>
              <pc:docMk/>
              <pc:sldMasterMk cId="2774772660" sldId="2147483829"/>
              <pc:sldLayoutMk cId="1718230391" sldId="2147483831"/>
              <ac:grpSpMk id="47" creationId="{84801BB2-3D84-C4C1-6E98-E87C93375B92}"/>
            </ac:grpSpMkLst>
          </pc:grpChg>
          <pc:grpChg chg="add del mod">
            <ac:chgData name="Kozel, Lukas" userId="5faef357-946f-4c0e-bd5d-396a2e3cc0bf" providerId="ADAL" clId="{F164BCFC-AAD5-42FC-89A7-19D3037A56EB}" dt="2024-05-01T16:09:25.850" v="6709" actId="478"/>
            <ac:grpSpMkLst>
              <pc:docMk/>
              <pc:sldMasterMk cId="2774772660" sldId="2147483829"/>
              <pc:sldLayoutMk cId="1718230391" sldId="2147483831"/>
              <ac:grpSpMk id="52" creationId="{AB457A02-C054-6807-FD7F-AC78ADE6A66A}"/>
            </ac:grpSpMkLst>
          </pc:grpChg>
          <pc:grpChg chg="add del mod">
            <ac:chgData name="Kozel, Lukas" userId="5faef357-946f-4c0e-bd5d-396a2e3cc0bf" providerId="ADAL" clId="{F164BCFC-AAD5-42FC-89A7-19D3037A56EB}" dt="2024-05-01T16:10:26.138" v="6730" actId="478"/>
            <ac:grpSpMkLst>
              <pc:docMk/>
              <pc:sldMasterMk cId="2774772660" sldId="2147483829"/>
              <pc:sldLayoutMk cId="1718230391" sldId="2147483831"/>
              <ac:grpSpMk id="58" creationId="{3037166A-52D4-6C7B-8529-FF8C7CB78EC7}"/>
            </ac:grpSpMkLst>
          </pc:grpChg>
          <pc:grpChg chg="add del mod">
            <ac:chgData name="Kozel, Lukas" userId="5faef357-946f-4c0e-bd5d-396a2e3cc0bf" providerId="ADAL" clId="{F164BCFC-AAD5-42FC-89A7-19D3037A56EB}" dt="2024-05-01T16:10:26.138" v="6730" actId="478"/>
            <ac:grpSpMkLst>
              <pc:docMk/>
              <pc:sldMasterMk cId="2774772660" sldId="2147483829"/>
              <pc:sldLayoutMk cId="1718230391" sldId="2147483831"/>
              <ac:grpSpMk id="63" creationId="{25665EB4-8B51-8858-6EF0-46C1B055DE0C}"/>
            </ac:grpSpMkLst>
          </pc:grpChg>
          <pc:graphicFrameChg chg="mod">
            <ac:chgData name="Kozel, Lukas" userId="5faef357-946f-4c0e-bd5d-396a2e3cc0bf" providerId="ADAL" clId="{F164BCFC-AAD5-42FC-89A7-19D3037A56EB}" dt="2024-05-01T16:00:42.990" v="6364"/>
            <ac:graphicFrameMkLst>
              <pc:docMk/>
              <pc:sldMasterMk cId="2774772660" sldId="2147483829"/>
              <pc:sldLayoutMk cId="1718230391" sldId="2147483831"/>
              <ac:graphicFrameMk id="6" creationId="{5A4AE298-F8DF-BD1A-545D-8F113622CDD4}"/>
            </ac:graphicFrameMkLst>
          </pc:graphicFrameChg>
          <pc:picChg chg="add del mod">
            <ac:chgData name="Kozel, Lukas" userId="5faef357-946f-4c0e-bd5d-396a2e3cc0bf" providerId="ADAL" clId="{F164BCFC-AAD5-42FC-89A7-19D3037A56EB}" dt="2024-05-01T16:01:57.408" v="6392" actId="478"/>
            <ac:picMkLst>
              <pc:docMk/>
              <pc:sldMasterMk cId="2774772660" sldId="2147483829"/>
              <pc:sldLayoutMk cId="1718230391" sldId="2147483831"/>
              <ac:picMk id="8" creationId="{3A1E81AB-5639-69DD-C445-FCEA301E6186}"/>
            </ac:picMkLst>
          </pc:picChg>
          <pc:picChg chg="mod">
            <ac:chgData name="Kozel, Lukas" userId="5faef357-946f-4c0e-bd5d-396a2e3cc0bf" providerId="ADAL" clId="{F164BCFC-AAD5-42FC-89A7-19D3037A56EB}" dt="2024-05-01T16:01:15.759" v="6380"/>
            <ac:picMkLst>
              <pc:docMk/>
              <pc:sldMasterMk cId="2774772660" sldId="2147483829"/>
              <pc:sldLayoutMk cId="1718230391" sldId="2147483831"/>
              <ac:picMk id="46" creationId="{AE693C8C-4C88-E818-168C-CCEF6CA20596}"/>
            </ac:picMkLst>
          </pc:picChg>
          <pc:picChg chg="mod">
            <ac:chgData name="Kozel, Lukas" userId="5faef357-946f-4c0e-bd5d-396a2e3cc0bf" providerId="ADAL" clId="{F164BCFC-AAD5-42FC-89A7-19D3037A56EB}" dt="2024-05-01T16:01:15.759" v="6380"/>
            <ac:picMkLst>
              <pc:docMk/>
              <pc:sldMasterMk cId="2774772660" sldId="2147483829"/>
              <pc:sldLayoutMk cId="1718230391" sldId="2147483831"/>
              <ac:picMk id="51" creationId="{CC594379-42BD-4BC1-C1D3-E7CE8C1B66B6}"/>
            </ac:picMkLst>
          </pc:picChg>
          <pc:picChg chg="mod">
            <ac:chgData name="Kozel, Lukas" userId="5faef357-946f-4c0e-bd5d-396a2e3cc0bf" providerId="ADAL" clId="{F164BCFC-AAD5-42FC-89A7-19D3037A56EB}" dt="2024-05-01T16:01:15.759" v="6380"/>
            <ac:picMkLst>
              <pc:docMk/>
              <pc:sldMasterMk cId="2774772660" sldId="2147483829"/>
              <pc:sldLayoutMk cId="1718230391" sldId="2147483831"/>
              <ac:picMk id="57" creationId="{00987007-EFD4-E4DB-480B-BC2DBA7F95A8}"/>
            </ac:picMkLst>
          </pc:picChg>
          <pc:picChg chg="mod">
            <ac:chgData name="Kozel, Lukas" userId="5faef357-946f-4c0e-bd5d-396a2e3cc0bf" providerId="ADAL" clId="{F164BCFC-AAD5-42FC-89A7-19D3037A56EB}" dt="2024-05-01T16:01:15.759" v="6380"/>
            <ac:picMkLst>
              <pc:docMk/>
              <pc:sldMasterMk cId="2774772660" sldId="2147483829"/>
              <pc:sldLayoutMk cId="1718230391" sldId="2147483831"/>
              <ac:picMk id="62" creationId="{40029E87-C865-C6C6-E952-76106F41CCA7}"/>
            </ac:picMkLst>
          </pc:picChg>
          <pc:picChg chg="mod">
            <ac:chgData name="Kozel, Lukas" userId="5faef357-946f-4c0e-bd5d-396a2e3cc0bf" providerId="ADAL" clId="{F164BCFC-AAD5-42FC-89A7-19D3037A56EB}" dt="2024-05-01T16:01:15.759" v="6380"/>
            <ac:picMkLst>
              <pc:docMk/>
              <pc:sldMasterMk cId="2774772660" sldId="2147483829"/>
              <pc:sldLayoutMk cId="1718230391" sldId="2147483831"/>
              <ac:picMk id="67" creationId="{4D3F6AB2-1CB7-E3DD-3A0D-F1D482FEE737}"/>
            </ac:picMkLst>
          </pc:picChg>
        </pc:sldLayoutChg>
        <pc:sldLayoutChg chg="del">
          <pc:chgData name="Kozel, Lukas" userId="5faef357-946f-4c0e-bd5d-396a2e3cc0bf" providerId="ADAL" clId="{F164BCFC-AAD5-42FC-89A7-19D3037A56EB}" dt="2024-05-01T15:59:52.638" v="6316" actId="2696"/>
          <pc:sldLayoutMkLst>
            <pc:docMk/>
            <pc:sldMasterMk cId="2774772660" sldId="2147483829"/>
            <pc:sldLayoutMk cId="4007503915" sldId="2147483831"/>
          </pc:sldLayoutMkLst>
        </pc:sldLayoutChg>
        <pc:sldLayoutChg chg="del">
          <pc:chgData name="Kozel, Lukas" userId="5faef357-946f-4c0e-bd5d-396a2e3cc0bf" providerId="ADAL" clId="{F164BCFC-AAD5-42FC-89A7-19D3037A56EB}" dt="2024-05-01T15:59:52.665" v="6317" actId="2696"/>
          <pc:sldLayoutMkLst>
            <pc:docMk/>
            <pc:sldMasterMk cId="2774772660" sldId="2147483829"/>
            <pc:sldLayoutMk cId="229643847" sldId="2147483832"/>
          </pc:sldLayoutMkLst>
        </pc:sldLayoutChg>
        <pc:sldLayoutChg chg="addSp delSp modSp add mod modTransition">
          <pc:chgData name="Kozel, Lukas" userId="5faef357-946f-4c0e-bd5d-396a2e3cc0bf" providerId="ADAL" clId="{F164BCFC-AAD5-42FC-89A7-19D3037A56EB}" dt="2024-05-01T16:12:28.172" v="6788" actId="207"/>
          <pc:sldLayoutMkLst>
            <pc:docMk/>
            <pc:sldMasterMk cId="2774772660" sldId="2147483829"/>
            <pc:sldLayoutMk cId="2312429423" sldId="2147483832"/>
          </pc:sldLayoutMkLst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2" creationId="{2A0067F3-F027-DB80-B04D-4B3A310C715E}"/>
            </ac:spMkLst>
          </pc:spChg>
          <pc:spChg chg="del">
            <ac:chgData name="Kozel, Lukas" userId="5faef357-946f-4c0e-bd5d-396a2e3cc0bf" providerId="ADAL" clId="{F164BCFC-AAD5-42FC-89A7-19D3037A56EB}" dt="2024-05-01T16:12:14.525" v="6750" actId="478"/>
            <ac:spMkLst>
              <pc:docMk/>
              <pc:sldMasterMk cId="2774772660" sldId="2147483829"/>
              <pc:sldLayoutMk cId="2312429423" sldId="2147483832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4" creationId="{179F17A9-19D3-2552-4F38-A7799F1B381F}"/>
            </ac:spMkLst>
          </pc:spChg>
          <pc:spChg chg="add del mod">
            <ac:chgData name="Kozel, Lukas" userId="5faef357-946f-4c0e-bd5d-396a2e3cc0bf" providerId="ADAL" clId="{F164BCFC-AAD5-42FC-89A7-19D3037A56EB}" dt="2024-05-01T16:12:12.626" v="6749" actId="21"/>
            <ac:spMkLst>
              <pc:docMk/>
              <pc:sldMasterMk cId="2774772660" sldId="2147483829"/>
              <pc:sldLayoutMk cId="2312429423" sldId="2147483832"/>
              <ac:spMk id="5" creationId="{1C74D2FC-828F-85F8-913C-A68A0C2C06FC}"/>
            </ac:spMkLst>
          </pc:spChg>
          <pc:spChg chg="del">
            <ac:chgData name="Kozel, Lukas" userId="5faef357-946f-4c0e-bd5d-396a2e3cc0bf" providerId="ADAL" clId="{F164BCFC-AAD5-42FC-89A7-19D3037A56EB}" dt="2024-05-01T16:12:00.621" v="6745" actId="478"/>
            <ac:spMkLst>
              <pc:docMk/>
              <pc:sldMasterMk cId="2774772660" sldId="2147483829"/>
              <pc:sldLayoutMk cId="2312429423" sldId="2147483832"/>
              <ac:spMk id="7" creationId="{3EBE4216-8123-25FC-037A-AF0552AB91C9}"/>
            </ac:spMkLst>
          </pc:spChg>
          <pc:spChg chg="add del mod">
            <ac:chgData name="Kozel, Lukas" userId="5faef357-946f-4c0e-bd5d-396a2e3cc0bf" providerId="ADAL" clId="{F164BCFC-AAD5-42FC-89A7-19D3037A56EB}" dt="2024-05-01T16:12:12.626" v="6749" actId="21"/>
            <ac:spMkLst>
              <pc:docMk/>
              <pc:sldMasterMk cId="2774772660" sldId="2147483829"/>
              <pc:sldLayoutMk cId="2312429423" sldId="2147483832"/>
              <ac:spMk id="8" creationId="{9FEC0DED-7230-6BC3-5724-FFF7FE853F85}"/>
            </ac:spMkLst>
          </pc:spChg>
          <pc:spChg chg="add mod ord">
            <ac:chgData name="Kozel, Lukas" userId="5faef357-946f-4c0e-bd5d-396a2e3cc0bf" providerId="ADAL" clId="{F164BCFC-AAD5-42FC-89A7-19D3037A56EB}" dt="2024-05-01T16:12:17.349" v="6753"/>
            <ac:spMkLst>
              <pc:docMk/>
              <pc:sldMasterMk cId="2774772660" sldId="2147483829"/>
              <pc:sldLayoutMk cId="2312429423" sldId="2147483832"/>
              <ac:spMk id="9" creationId="{62B6084F-97C3-6D5F-9C25-218CDCE484FE}"/>
            </ac:spMkLst>
          </pc:spChg>
          <pc:spChg chg="add mod ord">
            <ac:chgData name="Kozel, Lukas" userId="5faef357-946f-4c0e-bd5d-396a2e3cc0bf" providerId="ADAL" clId="{F164BCFC-AAD5-42FC-89A7-19D3037A56EB}" dt="2024-05-01T16:12:17.353" v="6755"/>
            <ac:spMkLst>
              <pc:docMk/>
              <pc:sldMasterMk cId="2774772660" sldId="2147483829"/>
              <pc:sldLayoutMk cId="2312429423" sldId="2147483832"/>
              <ac:spMk id="10" creationId="{21192793-7975-9776-D01C-3309FDA8A2C3}"/>
            </ac:spMkLst>
          </pc:spChg>
          <pc:spChg chg="mod ord">
            <ac:chgData name="Kozel, Lukas" userId="5faef357-946f-4c0e-bd5d-396a2e3cc0bf" providerId="ADAL" clId="{F164BCFC-AAD5-42FC-89A7-19D3037A56EB}" dt="2024-05-01T16:12:17.355" v="6757"/>
            <ac:spMkLst>
              <pc:docMk/>
              <pc:sldMasterMk cId="2774772660" sldId="2147483829"/>
              <pc:sldLayoutMk cId="2312429423" sldId="2147483832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53" creationId="{F7073ACB-E57F-0BF6-55AC-86FF881C9B1D}"/>
            </ac:spMkLst>
          </pc:spChg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68" creationId="{E5A4026F-888B-9073-9ED8-A037C2F57B17}"/>
            </ac:spMkLst>
          </pc:spChg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69" creationId="{B8D95C8E-5355-269C-BC4D-8A494F7AA727}"/>
            </ac:spMkLst>
          </pc:spChg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71" creationId="{CDB1DE2C-53A1-CC9E-DEFC-FDCF7ECED1AF}"/>
            </ac:spMkLst>
          </pc:spChg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74" creationId="{1921AE24-A0DC-A67F-7B7F-0639C7AFA655}"/>
            </ac:spMkLst>
          </pc:spChg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75" creationId="{9AC1EB36-0AFE-DFC4-DC3D-C09EAD7394DC}"/>
            </ac:spMkLst>
          </pc:spChg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77" creationId="{8C5D57EE-DE22-B47F-5BC6-D829DEEA5390}"/>
            </ac:spMkLst>
          </pc:spChg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79" creationId="{7C0AFA40-6E17-E335-1E84-622311AF8B0C}"/>
            </ac:spMkLst>
          </pc:spChg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81" creationId="{2165EACC-4834-062A-D480-BE64DEA479C3}"/>
            </ac:spMkLst>
          </pc:spChg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88" creationId="{C489D9A0-213F-B7F2-68A4-F6AFBFE3DA80}"/>
            </ac:spMkLst>
          </pc:spChg>
          <pc:spChg chg="mod ord">
            <ac:chgData name="Kozel, Lukas" userId="5faef357-946f-4c0e-bd5d-396a2e3cc0bf" providerId="ADAL" clId="{F164BCFC-AAD5-42FC-89A7-19D3037A56EB}" dt="2024-05-01T16:12:28.172" v="6788" actId="207"/>
            <ac:spMkLst>
              <pc:docMk/>
              <pc:sldMasterMk cId="2774772660" sldId="2147483829"/>
              <pc:sldLayoutMk cId="2312429423" sldId="2147483832"/>
              <ac:spMk id="89" creationId="{D01025DC-D12F-C4D6-201D-D5C607835E4D}"/>
            </ac:spMkLst>
          </pc:spChg>
          <pc:graphicFrameChg chg="mod">
            <ac:chgData name="Kozel, Lukas" userId="5faef357-946f-4c0e-bd5d-396a2e3cc0bf" providerId="ADAL" clId="{F164BCFC-AAD5-42FC-89A7-19D3037A56EB}" dt="2024-05-01T16:12:17.383" v="6787"/>
            <ac:graphicFrameMkLst>
              <pc:docMk/>
              <pc:sldMasterMk cId="2774772660" sldId="2147483829"/>
              <pc:sldLayoutMk cId="2312429423" sldId="2147483832"/>
              <ac:graphicFrameMk id="6" creationId="{5A4AE298-F8DF-BD1A-545D-8F113622CDD4}"/>
            </ac:graphicFrameMkLst>
          </pc:graphicFrameChg>
        </pc:sldLayoutChg>
        <pc:sldLayoutChg chg="add mod replId modTransition">
          <pc:chgData name="Kozel, Lukas" userId="5faef357-946f-4c0e-bd5d-396a2e3cc0bf" providerId="ADAL" clId="{F164BCFC-AAD5-42FC-89A7-19D3037A56EB}" dt="2024-05-01T16:24:47.819" v="7055" actId="2890"/>
          <pc:sldLayoutMkLst>
            <pc:docMk/>
            <pc:sldMasterMk cId="3959329868" sldId="2147483833"/>
            <pc:sldLayoutMk cId="27014048" sldId="2147483835"/>
          </pc:sldLayoutMkLst>
        </pc:sldLayoutChg>
        <pc:sldLayoutChg chg="add mod replId modTransition">
          <pc:chgData name="Kozel, Lukas" userId="5faef357-946f-4c0e-bd5d-396a2e3cc0bf" providerId="ADAL" clId="{F164BCFC-AAD5-42FC-89A7-19D3037A56EB}" dt="2024-05-01T16:58:07.874" v="7552" actId="2890"/>
          <pc:sldLayoutMkLst>
            <pc:docMk/>
            <pc:sldMasterMk cId="2598354256" sldId="2147483839"/>
            <pc:sldLayoutMk cId="2625219119" sldId="2147483841"/>
          </pc:sldLayoutMkLst>
        </pc:sldLayoutChg>
      </pc:sldMasterChg>
      <pc:sldMasterChg chg="new del mod addSldLayout delSldLayout">
        <pc:chgData name="Kozel, Lukas" userId="5faef357-946f-4c0e-bd5d-396a2e3cc0bf" providerId="ADAL" clId="{F164BCFC-AAD5-42FC-89A7-19D3037A56EB}" dt="2024-05-01T16:03:56.944" v="6591" actId="6938"/>
        <pc:sldMasterMkLst>
          <pc:docMk/>
          <pc:sldMasterMk cId="304051574" sldId="2147483832"/>
        </pc:sldMasterMkLst>
        <pc:sldLayoutChg chg="new del replId">
          <pc:chgData name="Kozel, Lukas" userId="5faef357-946f-4c0e-bd5d-396a2e3cc0bf" providerId="ADAL" clId="{F164BCFC-AAD5-42FC-89A7-19D3037A56EB}" dt="2024-05-01T16:03:56.944" v="6591" actId="6938"/>
          <pc:sldLayoutMkLst>
            <pc:docMk/>
            <pc:sldMasterMk cId="304051574" sldId="2147483832"/>
            <pc:sldLayoutMk cId="2034233040" sldId="2147483833"/>
          </pc:sldLayoutMkLst>
        </pc:sldLayoutChg>
        <pc:sldLayoutChg chg="new del replId">
          <pc:chgData name="Kozel, Lukas" userId="5faef357-946f-4c0e-bd5d-396a2e3cc0bf" providerId="ADAL" clId="{F164BCFC-AAD5-42FC-89A7-19D3037A56EB}" dt="2024-05-01T16:03:56.944" v="6591" actId="6938"/>
          <pc:sldLayoutMkLst>
            <pc:docMk/>
            <pc:sldMasterMk cId="304051574" sldId="2147483832"/>
            <pc:sldLayoutMk cId="3443836295" sldId="2147483834"/>
          </pc:sldLayoutMkLst>
        </pc:sldLayoutChg>
        <pc:sldLayoutChg chg="new del replId">
          <pc:chgData name="Kozel, Lukas" userId="5faef357-946f-4c0e-bd5d-396a2e3cc0bf" providerId="ADAL" clId="{F164BCFC-AAD5-42FC-89A7-19D3037A56EB}" dt="2024-05-01T16:03:56.944" v="6591" actId="6938"/>
          <pc:sldLayoutMkLst>
            <pc:docMk/>
            <pc:sldMasterMk cId="304051574" sldId="2147483832"/>
            <pc:sldLayoutMk cId="50275620" sldId="2147483835"/>
          </pc:sldLayoutMkLst>
        </pc:sldLayoutChg>
        <pc:sldLayoutChg chg="new del replId">
          <pc:chgData name="Kozel, Lukas" userId="5faef357-946f-4c0e-bd5d-396a2e3cc0bf" providerId="ADAL" clId="{F164BCFC-AAD5-42FC-89A7-19D3037A56EB}" dt="2024-05-01T16:03:56.944" v="6591" actId="6938"/>
          <pc:sldLayoutMkLst>
            <pc:docMk/>
            <pc:sldMasterMk cId="304051574" sldId="2147483832"/>
            <pc:sldLayoutMk cId="1503153057" sldId="2147483836"/>
          </pc:sldLayoutMkLst>
        </pc:sldLayoutChg>
        <pc:sldLayoutChg chg="new del replId">
          <pc:chgData name="Kozel, Lukas" userId="5faef357-946f-4c0e-bd5d-396a2e3cc0bf" providerId="ADAL" clId="{F164BCFC-AAD5-42FC-89A7-19D3037A56EB}" dt="2024-05-01T16:03:56.944" v="6591" actId="6938"/>
          <pc:sldLayoutMkLst>
            <pc:docMk/>
            <pc:sldMasterMk cId="304051574" sldId="2147483832"/>
            <pc:sldLayoutMk cId="3941413224" sldId="2147483837"/>
          </pc:sldLayoutMkLst>
        </pc:sldLayoutChg>
        <pc:sldLayoutChg chg="new del replId">
          <pc:chgData name="Kozel, Lukas" userId="5faef357-946f-4c0e-bd5d-396a2e3cc0bf" providerId="ADAL" clId="{F164BCFC-AAD5-42FC-89A7-19D3037A56EB}" dt="2024-05-01T16:03:56.944" v="6591" actId="6938"/>
          <pc:sldLayoutMkLst>
            <pc:docMk/>
            <pc:sldMasterMk cId="304051574" sldId="2147483832"/>
            <pc:sldLayoutMk cId="838195041" sldId="2147483838"/>
          </pc:sldLayoutMkLst>
        </pc:sldLayoutChg>
        <pc:sldLayoutChg chg="new del replId">
          <pc:chgData name="Kozel, Lukas" userId="5faef357-946f-4c0e-bd5d-396a2e3cc0bf" providerId="ADAL" clId="{F164BCFC-AAD5-42FC-89A7-19D3037A56EB}" dt="2024-05-01T16:03:56.944" v="6591" actId="6938"/>
          <pc:sldLayoutMkLst>
            <pc:docMk/>
            <pc:sldMasterMk cId="304051574" sldId="2147483832"/>
            <pc:sldLayoutMk cId="1358685081" sldId="2147483839"/>
          </pc:sldLayoutMkLst>
        </pc:sldLayoutChg>
        <pc:sldLayoutChg chg="new del replId">
          <pc:chgData name="Kozel, Lukas" userId="5faef357-946f-4c0e-bd5d-396a2e3cc0bf" providerId="ADAL" clId="{F164BCFC-AAD5-42FC-89A7-19D3037A56EB}" dt="2024-05-01T16:03:56.944" v="6591" actId="6938"/>
          <pc:sldLayoutMkLst>
            <pc:docMk/>
            <pc:sldMasterMk cId="304051574" sldId="2147483832"/>
            <pc:sldLayoutMk cId="2071161" sldId="2147483840"/>
          </pc:sldLayoutMkLst>
        </pc:sldLayoutChg>
        <pc:sldLayoutChg chg="new del replId">
          <pc:chgData name="Kozel, Lukas" userId="5faef357-946f-4c0e-bd5d-396a2e3cc0bf" providerId="ADAL" clId="{F164BCFC-AAD5-42FC-89A7-19D3037A56EB}" dt="2024-05-01T16:03:56.944" v="6591" actId="6938"/>
          <pc:sldLayoutMkLst>
            <pc:docMk/>
            <pc:sldMasterMk cId="304051574" sldId="2147483832"/>
            <pc:sldLayoutMk cId="2652170663" sldId="2147483841"/>
          </pc:sldLayoutMkLst>
        </pc:sldLayoutChg>
        <pc:sldLayoutChg chg="new del replId">
          <pc:chgData name="Kozel, Lukas" userId="5faef357-946f-4c0e-bd5d-396a2e3cc0bf" providerId="ADAL" clId="{F164BCFC-AAD5-42FC-89A7-19D3037A56EB}" dt="2024-05-01T16:03:56.944" v="6591" actId="6938"/>
          <pc:sldLayoutMkLst>
            <pc:docMk/>
            <pc:sldMasterMk cId="304051574" sldId="2147483832"/>
            <pc:sldLayoutMk cId="1482740467" sldId="2147483842"/>
          </pc:sldLayoutMkLst>
        </pc:sldLayoutChg>
        <pc:sldLayoutChg chg="new del replId">
          <pc:chgData name="Kozel, Lukas" userId="5faef357-946f-4c0e-bd5d-396a2e3cc0bf" providerId="ADAL" clId="{F164BCFC-AAD5-42FC-89A7-19D3037A56EB}" dt="2024-05-01T16:03:56.944" v="6591" actId="6938"/>
          <pc:sldLayoutMkLst>
            <pc:docMk/>
            <pc:sldMasterMk cId="304051574" sldId="2147483832"/>
            <pc:sldLayoutMk cId="1540169662" sldId="2147483843"/>
          </pc:sldLayoutMkLst>
        </pc:sldLayoutChg>
      </pc:sldMasterChg>
      <pc:sldMasterChg chg="mod addSldLayout delSldLayout modSldLayout sldLayoutOrd">
        <pc:chgData name="Kozel, Lukas" userId="5faef357-946f-4c0e-bd5d-396a2e3cc0bf" providerId="ADAL" clId="{F164BCFC-AAD5-42FC-89A7-19D3037A56EB}" dt="2024-05-01T16:52:56.057" v="7433" actId="47"/>
        <pc:sldMasterMkLst>
          <pc:docMk/>
          <pc:sldMasterMk cId="3959329868" sldId="2147483833"/>
        </pc:sldMasterMkLst>
        <pc:sldLayoutChg chg="del">
          <pc:chgData name="Kozel, Lukas" userId="5faef357-946f-4c0e-bd5d-396a2e3cc0bf" providerId="ADAL" clId="{F164BCFC-AAD5-42FC-89A7-19D3037A56EB}" dt="2024-05-01T16:21:45.202" v="7014" actId="47"/>
          <pc:sldLayoutMkLst>
            <pc:docMk/>
            <pc:sldMasterMk cId="3959329868" sldId="2147483833"/>
            <pc:sldLayoutMk cId="1062696" sldId="2147483835"/>
          </pc:sldLayoutMkLst>
        </pc:sldLayoutChg>
        <pc:sldLayoutChg chg="addSp delSp modSp mod ord">
          <pc:chgData name="Kozel, Lukas" userId="5faef357-946f-4c0e-bd5d-396a2e3cc0bf" providerId="ADAL" clId="{F164BCFC-AAD5-42FC-89A7-19D3037A56EB}" dt="2024-05-01T16:47:48.530" v="7387" actId="20577"/>
          <pc:sldLayoutMkLst>
            <pc:docMk/>
            <pc:sldMasterMk cId="3959329868" sldId="2147483833"/>
            <pc:sldLayoutMk cId="27014048" sldId="2147483835"/>
          </pc:sldLayoutMkLst>
          <pc:spChg chg="mod">
            <ac:chgData name="Kozel, Lukas" userId="5faef357-946f-4c0e-bd5d-396a2e3cc0bf" providerId="ADAL" clId="{F164BCFC-AAD5-42FC-89A7-19D3037A56EB}" dt="2024-05-01T16:24:56.209" v="7070" actId="20577"/>
            <ac:spMkLst>
              <pc:docMk/>
              <pc:sldMasterMk cId="3959329868" sldId="2147483833"/>
              <pc:sldLayoutMk cId="27014048" sldId="2147483835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F164BCFC-AAD5-42FC-89A7-19D3037A56EB}" dt="2024-05-01T16:24:51.634" v="7056" actId="20578"/>
            <ac:spMkLst>
              <pc:docMk/>
              <pc:sldMasterMk cId="3959329868" sldId="2147483833"/>
              <pc:sldLayoutMk cId="27014048" sldId="2147483835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F164BCFC-AAD5-42FC-89A7-19D3037A56EB}" dt="2024-05-01T16:26:36.774" v="7115" actId="1076"/>
            <ac:spMkLst>
              <pc:docMk/>
              <pc:sldMasterMk cId="3959329868" sldId="2147483833"/>
              <pc:sldLayoutMk cId="27014048" sldId="2147483835"/>
              <ac:spMk id="4" creationId="{179F17A9-19D3-2552-4F38-A7799F1B381F}"/>
            </ac:spMkLst>
          </pc:spChg>
          <pc:spChg chg="mod">
            <ac:chgData name="Kozel, Lukas" userId="5faef357-946f-4c0e-bd5d-396a2e3cc0bf" providerId="ADAL" clId="{F164BCFC-AAD5-42FC-89A7-19D3037A56EB}" dt="2024-05-01T16:25:56.952" v="7106" actId="255"/>
            <ac:spMkLst>
              <pc:docMk/>
              <pc:sldMasterMk cId="3959329868" sldId="2147483833"/>
              <pc:sldLayoutMk cId="27014048" sldId="2147483835"/>
              <ac:spMk id="7" creationId="{3EBE4216-8123-25FC-037A-AF0552AB91C9}"/>
            </ac:spMkLst>
          </pc:spChg>
          <pc:spChg chg="add del mod">
            <ac:chgData name="Kozel, Lukas" userId="5faef357-946f-4c0e-bd5d-396a2e3cc0bf" providerId="ADAL" clId="{F164BCFC-AAD5-42FC-89A7-19D3037A56EB}" dt="2024-05-01T16:27:02.220" v="7142" actId="478"/>
            <ac:spMkLst>
              <pc:docMk/>
              <pc:sldMasterMk cId="3959329868" sldId="2147483833"/>
              <pc:sldLayoutMk cId="27014048" sldId="2147483835"/>
              <ac:spMk id="8" creationId="{5708153D-81D6-EB51-74B4-96A7C3E784C6}"/>
            </ac:spMkLst>
          </pc:spChg>
          <pc:spChg chg="add mod">
            <ac:chgData name="Kozel, Lukas" userId="5faef357-946f-4c0e-bd5d-396a2e3cc0bf" providerId="ADAL" clId="{F164BCFC-AAD5-42FC-89A7-19D3037A56EB}" dt="2024-05-01T16:47:48.530" v="7387" actId="20577"/>
            <ac:spMkLst>
              <pc:docMk/>
              <pc:sldMasterMk cId="3959329868" sldId="2147483833"/>
              <pc:sldLayoutMk cId="27014048" sldId="2147483835"/>
              <ac:spMk id="9" creationId="{72AACEE3-6618-1AA1-2D30-70451BC25C37}"/>
            </ac:spMkLst>
          </pc:spChg>
          <pc:spChg chg="mod">
            <ac:chgData name="Kozel, Lukas" userId="5faef357-946f-4c0e-bd5d-396a2e3cc0bf" providerId="ADAL" clId="{F164BCFC-AAD5-42FC-89A7-19D3037A56EB}" dt="2024-05-01T16:24:51.634" v="7056" actId="20578"/>
            <ac:spMkLst>
              <pc:docMk/>
              <pc:sldMasterMk cId="3959329868" sldId="2147483833"/>
              <pc:sldLayoutMk cId="27014048" sldId="2147483835"/>
              <ac:spMk id="14" creationId="{2D901781-8073-8C1C-7C5F-5E54ED276D45}"/>
            </ac:spMkLst>
          </pc:spChg>
          <pc:spChg chg="del mod">
            <ac:chgData name="Kozel, Lukas" userId="5faef357-946f-4c0e-bd5d-396a2e3cc0bf" providerId="ADAL" clId="{F164BCFC-AAD5-42FC-89A7-19D3037A56EB}" dt="2024-05-01T16:25:04.766" v="7072" actId="478"/>
            <ac:spMkLst>
              <pc:docMk/>
              <pc:sldMasterMk cId="3959329868" sldId="2147483833"/>
              <pc:sldLayoutMk cId="27014048" sldId="2147483835"/>
              <ac:spMk id="53" creationId="{F7073ACB-E57F-0BF6-55AC-86FF881C9B1D}"/>
            </ac:spMkLst>
          </pc:spChg>
          <pc:spChg chg="mod">
            <ac:chgData name="Kozel, Lukas" userId="5faef357-946f-4c0e-bd5d-396a2e3cc0bf" providerId="ADAL" clId="{F164BCFC-AAD5-42FC-89A7-19D3037A56EB}" dt="2024-05-01T16:25:31.486" v="7079" actId="14100"/>
            <ac:spMkLst>
              <pc:docMk/>
              <pc:sldMasterMk cId="3959329868" sldId="2147483833"/>
              <pc:sldLayoutMk cId="27014048" sldId="2147483835"/>
              <ac:spMk id="68" creationId="{E5A4026F-888B-9073-9ED8-A037C2F57B17}"/>
            </ac:spMkLst>
          </pc:spChg>
          <pc:spChg chg="del mod">
            <ac:chgData name="Kozel, Lukas" userId="5faef357-946f-4c0e-bd5d-396a2e3cc0bf" providerId="ADAL" clId="{F164BCFC-AAD5-42FC-89A7-19D3037A56EB}" dt="2024-05-01T16:25:04.766" v="7072" actId="478"/>
            <ac:spMkLst>
              <pc:docMk/>
              <pc:sldMasterMk cId="3959329868" sldId="2147483833"/>
              <pc:sldLayoutMk cId="27014048" sldId="2147483835"/>
              <ac:spMk id="69" creationId="{B8D95C8E-5355-269C-BC4D-8A494F7AA727}"/>
            </ac:spMkLst>
          </pc:spChg>
          <pc:spChg chg="del mod">
            <ac:chgData name="Kozel, Lukas" userId="5faef357-946f-4c0e-bd5d-396a2e3cc0bf" providerId="ADAL" clId="{F164BCFC-AAD5-42FC-89A7-19D3037A56EB}" dt="2024-05-01T16:25:04.766" v="7072" actId="478"/>
            <ac:spMkLst>
              <pc:docMk/>
              <pc:sldMasterMk cId="3959329868" sldId="2147483833"/>
              <pc:sldLayoutMk cId="27014048" sldId="2147483835"/>
              <ac:spMk id="71" creationId="{CDB1DE2C-53A1-CC9E-DEFC-FDCF7ECED1AF}"/>
            </ac:spMkLst>
          </pc:spChg>
          <pc:spChg chg="del mod">
            <ac:chgData name="Kozel, Lukas" userId="5faef357-946f-4c0e-bd5d-396a2e3cc0bf" providerId="ADAL" clId="{F164BCFC-AAD5-42FC-89A7-19D3037A56EB}" dt="2024-05-01T16:25:04.766" v="7072" actId="478"/>
            <ac:spMkLst>
              <pc:docMk/>
              <pc:sldMasterMk cId="3959329868" sldId="2147483833"/>
              <pc:sldLayoutMk cId="27014048" sldId="2147483835"/>
              <ac:spMk id="74" creationId="{1921AE24-A0DC-A67F-7B7F-0639C7AFA655}"/>
            </ac:spMkLst>
          </pc:spChg>
          <pc:spChg chg="del mod">
            <ac:chgData name="Kozel, Lukas" userId="5faef357-946f-4c0e-bd5d-396a2e3cc0bf" providerId="ADAL" clId="{F164BCFC-AAD5-42FC-89A7-19D3037A56EB}" dt="2024-05-01T16:25:04.766" v="7072" actId="478"/>
            <ac:spMkLst>
              <pc:docMk/>
              <pc:sldMasterMk cId="3959329868" sldId="2147483833"/>
              <pc:sldLayoutMk cId="27014048" sldId="2147483835"/>
              <ac:spMk id="75" creationId="{9AC1EB36-0AFE-DFC4-DC3D-C09EAD7394DC}"/>
            </ac:spMkLst>
          </pc:spChg>
          <pc:spChg chg="del mod">
            <ac:chgData name="Kozel, Lukas" userId="5faef357-946f-4c0e-bd5d-396a2e3cc0bf" providerId="ADAL" clId="{F164BCFC-AAD5-42FC-89A7-19D3037A56EB}" dt="2024-05-01T16:25:04.766" v="7072" actId="478"/>
            <ac:spMkLst>
              <pc:docMk/>
              <pc:sldMasterMk cId="3959329868" sldId="2147483833"/>
              <pc:sldLayoutMk cId="27014048" sldId="2147483835"/>
              <ac:spMk id="77" creationId="{8C5D57EE-DE22-B47F-5BC6-D829DEEA5390}"/>
            </ac:spMkLst>
          </pc:spChg>
          <pc:spChg chg="del mod">
            <ac:chgData name="Kozel, Lukas" userId="5faef357-946f-4c0e-bd5d-396a2e3cc0bf" providerId="ADAL" clId="{F164BCFC-AAD5-42FC-89A7-19D3037A56EB}" dt="2024-05-01T16:25:04.766" v="7072" actId="478"/>
            <ac:spMkLst>
              <pc:docMk/>
              <pc:sldMasterMk cId="3959329868" sldId="2147483833"/>
              <pc:sldLayoutMk cId="27014048" sldId="2147483835"/>
              <ac:spMk id="79" creationId="{7C0AFA40-6E17-E335-1E84-622311AF8B0C}"/>
            </ac:spMkLst>
          </pc:spChg>
          <pc:spChg chg="del mod">
            <ac:chgData name="Kozel, Lukas" userId="5faef357-946f-4c0e-bd5d-396a2e3cc0bf" providerId="ADAL" clId="{F164BCFC-AAD5-42FC-89A7-19D3037A56EB}" dt="2024-05-01T16:25:04.766" v="7072" actId="478"/>
            <ac:spMkLst>
              <pc:docMk/>
              <pc:sldMasterMk cId="3959329868" sldId="2147483833"/>
              <pc:sldLayoutMk cId="27014048" sldId="2147483835"/>
              <ac:spMk id="81" creationId="{2165EACC-4834-062A-D480-BE64DEA479C3}"/>
            </ac:spMkLst>
          </pc:spChg>
          <pc:spChg chg="del mod">
            <ac:chgData name="Kozel, Lukas" userId="5faef357-946f-4c0e-bd5d-396a2e3cc0bf" providerId="ADAL" clId="{F164BCFC-AAD5-42FC-89A7-19D3037A56EB}" dt="2024-05-01T16:25:04.766" v="7072" actId="478"/>
            <ac:spMkLst>
              <pc:docMk/>
              <pc:sldMasterMk cId="3959329868" sldId="2147483833"/>
              <pc:sldLayoutMk cId="27014048" sldId="2147483835"/>
              <ac:spMk id="88" creationId="{C489D9A0-213F-B7F2-68A4-F6AFBFE3DA80}"/>
            </ac:spMkLst>
          </pc:spChg>
          <pc:spChg chg="del mod">
            <ac:chgData name="Kozel, Lukas" userId="5faef357-946f-4c0e-bd5d-396a2e3cc0bf" providerId="ADAL" clId="{F164BCFC-AAD5-42FC-89A7-19D3037A56EB}" dt="2024-05-01T16:25:04.766" v="7072" actId="478"/>
            <ac:spMkLst>
              <pc:docMk/>
              <pc:sldMasterMk cId="3959329868" sldId="2147483833"/>
              <pc:sldLayoutMk cId="27014048" sldId="2147483835"/>
              <ac:spMk id="89" creationId="{D01025DC-D12F-C4D6-201D-D5C607835E4D}"/>
            </ac:spMkLst>
          </pc:spChg>
          <pc:picChg chg="add del mod">
            <ac:chgData name="Kozel, Lukas" userId="5faef357-946f-4c0e-bd5d-396a2e3cc0bf" providerId="ADAL" clId="{F164BCFC-AAD5-42FC-89A7-19D3037A56EB}" dt="2024-05-01T16:25:32.762" v="7080" actId="478"/>
            <ac:picMkLst>
              <pc:docMk/>
              <pc:sldMasterMk cId="3959329868" sldId="2147483833"/>
              <pc:sldLayoutMk cId="27014048" sldId="2147483835"/>
              <ac:picMk id="5" creationId="{E6C8CD6B-2EC2-B9F9-8A54-9377567299AF}"/>
            </ac:picMkLst>
          </pc:picChg>
        </pc:sldLayoutChg>
        <pc:sldLayoutChg chg="del">
          <pc:chgData name="Kozel, Lukas" userId="5faef357-946f-4c0e-bd5d-396a2e3cc0bf" providerId="ADAL" clId="{F164BCFC-AAD5-42FC-89A7-19D3037A56EB}" dt="2024-05-01T16:13:25.243" v="6792" actId="2696"/>
          <pc:sldLayoutMkLst>
            <pc:docMk/>
            <pc:sldMasterMk cId="3959329868" sldId="2147483833"/>
            <pc:sldLayoutMk cId="1871759058" sldId="2147483835"/>
          </pc:sldLayoutMkLst>
        </pc:sldLayoutChg>
        <pc:sldLayoutChg chg="addSp delSp modSp add mod modTransition">
          <pc:chgData name="Kozel, Lukas" userId="5faef357-946f-4c0e-bd5d-396a2e3cc0bf" providerId="ADAL" clId="{F164BCFC-AAD5-42FC-89A7-19D3037A56EB}" dt="2024-05-01T16:47:45.254" v="7385" actId="20577"/>
          <pc:sldLayoutMkLst>
            <pc:docMk/>
            <pc:sldMasterMk cId="3959329868" sldId="2147483833"/>
            <pc:sldLayoutMk cId="2183660163" sldId="2147483836"/>
          </pc:sldLayoutMkLst>
          <pc:spChg chg="mod ord">
            <ac:chgData name="Kozel, Lukas" userId="5faef357-946f-4c0e-bd5d-396a2e3cc0bf" providerId="ADAL" clId="{F164BCFC-AAD5-42FC-89A7-19D3037A56EB}" dt="2024-05-01T16:28:13.953" v="7168" actId="207"/>
            <ac:spMkLst>
              <pc:docMk/>
              <pc:sldMasterMk cId="3959329868" sldId="2147483833"/>
              <pc:sldLayoutMk cId="2183660163" sldId="2147483836"/>
              <ac:spMk id="2" creationId="{2A0067F3-F027-DB80-B04D-4B3A310C715E}"/>
            </ac:spMkLst>
          </pc:spChg>
          <pc:spChg chg="del">
            <ac:chgData name="Kozel, Lukas" userId="5faef357-946f-4c0e-bd5d-396a2e3cc0bf" providerId="ADAL" clId="{F164BCFC-AAD5-42FC-89A7-19D3037A56EB}" dt="2024-05-01T16:28:01.086" v="7148" actId="478"/>
            <ac:spMkLst>
              <pc:docMk/>
              <pc:sldMasterMk cId="3959329868" sldId="2147483833"/>
              <pc:sldLayoutMk cId="2183660163" sldId="2147483836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5-01T16:28:13.953" v="7168" actId="207"/>
            <ac:spMkLst>
              <pc:docMk/>
              <pc:sldMasterMk cId="3959329868" sldId="2147483833"/>
              <pc:sldLayoutMk cId="2183660163" sldId="2147483836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F164BCFC-AAD5-42FC-89A7-19D3037A56EB}" dt="2024-05-01T16:28:04.180" v="7151"/>
            <ac:spMkLst>
              <pc:docMk/>
              <pc:sldMasterMk cId="3959329868" sldId="2147483833"/>
              <pc:sldLayoutMk cId="2183660163" sldId="2147483836"/>
              <ac:spMk id="5" creationId="{4755B219-0B3C-85FA-F403-A68B02CE6541}"/>
            </ac:spMkLst>
          </pc:spChg>
          <pc:spChg chg="del">
            <ac:chgData name="Kozel, Lukas" userId="5faef357-946f-4c0e-bd5d-396a2e3cc0bf" providerId="ADAL" clId="{F164BCFC-AAD5-42FC-89A7-19D3037A56EB}" dt="2024-05-01T16:28:01.086" v="7148" actId="478"/>
            <ac:spMkLst>
              <pc:docMk/>
              <pc:sldMasterMk cId="3959329868" sldId="2147483833"/>
              <pc:sldLayoutMk cId="2183660163" sldId="2147483836"/>
              <ac:spMk id="7" creationId="{3EBE4216-8123-25FC-037A-AF0552AB91C9}"/>
            </ac:spMkLst>
          </pc:spChg>
          <pc:spChg chg="add mod ord">
            <ac:chgData name="Kozel, Lukas" userId="5faef357-946f-4c0e-bd5d-396a2e3cc0bf" providerId="ADAL" clId="{F164BCFC-AAD5-42FC-89A7-19D3037A56EB}" dt="2024-05-01T16:28:04.184" v="7153"/>
            <ac:spMkLst>
              <pc:docMk/>
              <pc:sldMasterMk cId="3959329868" sldId="2147483833"/>
              <pc:sldLayoutMk cId="2183660163" sldId="2147483836"/>
              <ac:spMk id="8" creationId="{F525A190-0937-5217-2C99-006300F29FFD}"/>
            </ac:spMkLst>
          </pc:spChg>
          <pc:spChg chg="mod ord">
            <ac:chgData name="Kozel, Lukas" userId="5faef357-946f-4c0e-bd5d-396a2e3cc0bf" providerId="ADAL" clId="{F164BCFC-AAD5-42FC-89A7-19D3037A56EB}" dt="2024-05-01T16:47:45.254" v="7385" actId="20577"/>
            <ac:spMkLst>
              <pc:docMk/>
              <pc:sldMasterMk cId="3959329868" sldId="2147483833"/>
              <pc:sldLayoutMk cId="2183660163" sldId="2147483836"/>
              <ac:spMk id="9" creationId="{72AACEE3-6618-1AA1-2D30-70451BC25C37}"/>
            </ac:spMkLst>
          </pc:spChg>
          <pc:spChg chg="mod ord">
            <ac:chgData name="Kozel, Lukas" userId="5faef357-946f-4c0e-bd5d-396a2e3cc0bf" providerId="ADAL" clId="{F164BCFC-AAD5-42FC-89A7-19D3037A56EB}" dt="2024-05-01T16:28:04.187" v="7155"/>
            <ac:spMkLst>
              <pc:docMk/>
              <pc:sldMasterMk cId="3959329868" sldId="2147483833"/>
              <pc:sldLayoutMk cId="2183660163" sldId="2147483836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5-01T16:28:13.953" v="7168" actId="207"/>
            <ac:spMkLst>
              <pc:docMk/>
              <pc:sldMasterMk cId="3959329868" sldId="2147483833"/>
              <pc:sldLayoutMk cId="2183660163" sldId="2147483836"/>
              <ac:spMk id="68" creationId="{E5A4026F-888B-9073-9ED8-A037C2F57B17}"/>
            </ac:spMkLst>
          </pc:spChg>
          <pc:graphicFrameChg chg="mod">
            <ac:chgData name="Kozel, Lukas" userId="5faef357-946f-4c0e-bd5d-396a2e3cc0bf" providerId="ADAL" clId="{F164BCFC-AAD5-42FC-89A7-19D3037A56EB}" dt="2024-05-01T16:28:04.200" v="7167"/>
            <ac:graphicFrameMkLst>
              <pc:docMk/>
              <pc:sldMasterMk cId="3959329868" sldId="2147483833"/>
              <pc:sldLayoutMk cId="2183660163" sldId="2147483836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F164BCFC-AAD5-42FC-89A7-19D3037A56EB}" dt="2024-05-01T16:13:25.279" v="6793" actId="2696"/>
          <pc:sldLayoutMkLst>
            <pc:docMk/>
            <pc:sldMasterMk cId="3959329868" sldId="2147483833"/>
            <pc:sldLayoutMk cId="2976018340" sldId="2147483836"/>
          </pc:sldLayoutMkLst>
        </pc:sldLayoutChg>
        <pc:sldLayoutChg chg="del">
          <pc:chgData name="Kozel, Lukas" userId="5faef357-946f-4c0e-bd5d-396a2e3cc0bf" providerId="ADAL" clId="{F164BCFC-AAD5-42FC-89A7-19D3037A56EB}" dt="2024-05-01T16:42:11.808" v="7244" actId="47"/>
          <pc:sldLayoutMkLst>
            <pc:docMk/>
            <pc:sldMasterMk cId="3959329868" sldId="2147483833"/>
            <pc:sldLayoutMk cId="669941016" sldId="2147483837"/>
          </pc:sldLayoutMkLst>
        </pc:sldLayoutChg>
        <pc:sldLayoutChg chg="addSp delSp modSp add mod ord modTransition">
          <pc:chgData name="Kozel, Lukas" userId="5faef357-946f-4c0e-bd5d-396a2e3cc0bf" providerId="ADAL" clId="{F164BCFC-AAD5-42FC-89A7-19D3037A56EB}" dt="2024-05-01T16:47:39.933" v="7383" actId="20577"/>
          <pc:sldLayoutMkLst>
            <pc:docMk/>
            <pc:sldMasterMk cId="3959329868" sldId="2147483833"/>
            <pc:sldLayoutMk cId="2661200163" sldId="2147483837"/>
          </pc:sldLayoutMkLst>
          <pc:spChg chg="mod ord">
            <ac:chgData name="Kozel, Lukas" userId="5faef357-946f-4c0e-bd5d-396a2e3cc0bf" providerId="ADAL" clId="{F164BCFC-AAD5-42FC-89A7-19D3037A56EB}" dt="2024-05-01T16:46:31.266" v="7358"/>
            <ac:spMkLst>
              <pc:docMk/>
              <pc:sldMasterMk cId="3959329868" sldId="2147483833"/>
              <pc:sldLayoutMk cId="2661200163" sldId="2147483837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F164BCFC-AAD5-42FC-89A7-19D3037A56EB}" dt="2024-05-01T16:46:31.235" v="7352"/>
            <ac:spMkLst>
              <pc:docMk/>
              <pc:sldMasterMk cId="3959329868" sldId="2147483833"/>
              <pc:sldLayoutMk cId="2661200163" sldId="2147483837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5-01T16:46:53.429" v="7373" actId="1076"/>
            <ac:spMkLst>
              <pc:docMk/>
              <pc:sldMasterMk cId="3959329868" sldId="2147483833"/>
              <pc:sldLayoutMk cId="2661200163" sldId="2147483837"/>
              <ac:spMk id="4" creationId="{179F17A9-19D3-2552-4F38-A7799F1B381F}"/>
            </ac:spMkLst>
          </pc:spChg>
          <pc:spChg chg="mod ord">
            <ac:chgData name="Kozel, Lukas" userId="5faef357-946f-4c0e-bd5d-396a2e3cc0bf" providerId="ADAL" clId="{F164BCFC-AAD5-42FC-89A7-19D3037A56EB}" dt="2024-05-01T16:46:31.216" v="7348"/>
            <ac:spMkLst>
              <pc:docMk/>
              <pc:sldMasterMk cId="3959329868" sldId="2147483833"/>
              <pc:sldLayoutMk cId="2661200163" sldId="2147483837"/>
              <ac:spMk id="7" creationId="{3EBE4216-8123-25FC-037A-AF0552AB91C9}"/>
            </ac:spMkLst>
          </pc:spChg>
          <pc:spChg chg="add del mod ord">
            <ac:chgData name="Kozel, Lukas" userId="5faef357-946f-4c0e-bd5d-396a2e3cc0bf" providerId="ADAL" clId="{F164BCFC-AAD5-42FC-89A7-19D3037A56EB}" dt="2024-05-01T16:47:35.017" v="7381" actId="478"/>
            <ac:spMkLst>
              <pc:docMk/>
              <pc:sldMasterMk cId="3959329868" sldId="2147483833"/>
              <pc:sldLayoutMk cId="2661200163" sldId="2147483837"/>
              <ac:spMk id="8" creationId="{FA976659-C1AC-53C8-C09B-341665E7CFAD}"/>
            </ac:spMkLst>
          </pc:spChg>
          <pc:spChg chg="mod ord">
            <ac:chgData name="Kozel, Lukas" userId="5faef357-946f-4c0e-bd5d-396a2e3cc0bf" providerId="ADAL" clId="{F164BCFC-AAD5-42FC-89A7-19D3037A56EB}" dt="2024-05-01T16:47:39.933" v="7383" actId="20577"/>
            <ac:spMkLst>
              <pc:docMk/>
              <pc:sldMasterMk cId="3959329868" sldId="2147483833"/>
              <pc:sldLayoutMk cId="2661200163" sldId="2147483837"/>
              <ac:spMk id="9" creationId="{72AACEE3-6618-1AA1-2D30-70451BC25C37}"/>
            </ac:spMkLst>
          </pc:spChg>
          <pc:spChg chg="mod ord">
            <ac:chgData name="Kozel, Lukas" userId="5faef357-946f-4c0e-bd5d-396a2e3cc0bf" providerId="ADAL" clId="{F164BCFC-AAD5-42FC-89A7-19D3037A56EB}" dt="2024-05-01T16:46:31.245" v="7354"/>
            <ac:spMkLst>
              <pc:docMk/>
              <pc:sldMasterMk cId="3959329868" sldId="2147483833"/>
              <pc:sldLayoutMk cId="2661200163" sldId="2147483837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5-01T16:46:31.226" v="7350"/>
            <ac:spMkLst>
              <pc:docMk/>
              <pc:sldMasterMk cId="3959329868" sldId="2147483833"/>
              <pc:sldLayoutMk cId="2661200163" sldId="2147483837"/>
              <ac:spMk id="68" creationId="{E5A4026F-888B-9073-9ED8-A037C2F57B17}"/>
            </ac:spMkLst>
          </pc:spChg>
          <pc:graphicFrameChg chg="mod">
            <ac:chgData name="Kozel, Lukas" userId="5faef357-946f-4c0e-bd5d-396a2e3cc0bf" providerId="ADAL" clId="{F164BCFC-AAD5-42FC-89A7-19D3037A56EB}" dt="2024-05-01T16:46:31.300" v="7366"/>
            <ac:graphicFrameMkLst>
              <pc:docMk/>
              <pc:sldMasterMk cId="3959329868" sldId="2147483833"/>
              <pc:sldLayoutMk cId="2661200163" sldId="2147483837"/>
              <ac:graphicFrameMk id="6" creationId="{5A4AE298-F8DF-BD1A-545D-8F113622CDD4}"/>
            </ac:graphicFrameMkLst>
          </pc:graphicFrameChg>
          <pc:picChg chg="add del mod">
            <ac:chgData name="Kozel, Lukas" userId="5faef357-946f-4c0e-bd5d-396a2e3cc0bf" providerId="ADAL" clId="{F164BCFC-AAD5-42FC-89A7-19D3037A56EB}" dt="2024-05-01T16:46:12.416" v="7344" actId="478"/>
            <ac:picMkLst>
              <pc:docMk/>
              <pc:sldMasterMk cId="3959329868" sldId="2147483833"/>
              <pc:sldLayoutMk cId="2661200163" sldId="2147483837"/>
              <ac:picMk id="5" creationId="{33B8D950-FC68-9934-D9FA-73E1289A2DAB}"/>
            </ac:picMkLst>
          </pc:picChg>
        </pc:sldLayoutChg>
        <pc:sldLayoutChg chg="addSp delSp modSp add mod modTransition">
          <pc:chgData name="Kozel, Lukas" userId="5faef357-946f-4c0e-bd5d-396a2e3cc0bf" providerId="ADAL" clId="{F164BCFC-AAD5-42FC-89A7-19D3037A56EB}" dt="2024-05-01T16:48:59.034" v="7418" actId="6014"/>
          <pc:sldLayoutMkLst>
            <pc:docMk/>
            <pc:sldMasterMk cId="3959329868" sldId="2147483833"/>
            <pc:sldLayoutMk cId="3957144373" sldId="2147483838"/>
          </pc:sldLayoutMkLst>
          <pc:spChg chg="mod ord">
            <ac:chgData name="Kozel, Lukas" userId="5faef357-946f-4c0e-bd5d-396a2e3cc0bf" providerId="ADAL" clId="{F164BCFC-AAD5-42FC-89A7-19D3037A56EB}" dt="2024-05-01T16:48:19.180" v="7413" actId="207"/>
            <ac:spMkLst>
              <pc:docMk/>
              <pc:sldMasterMk cId="3959329868" sldId="2147483833"/>
              <pc:sldLayoutMk cId="3957144373" sldId="2147483838"/>
              <ac:spMk id="2" creationId="{2A0067F3-F027-DB80-B04D-4B3A310C715E}"/>
            </ac:spMkLst>
          </pc:spChg>
          <pc:spChg chg="del">
            <ac:chgData name="Kozel, Lukas" userId="5faef357-946f-4c0e-bd5d-396a2e3cc0bf" providerId="ADAL" clId="{F164BCFC-AAD5-42FC-89A7-19D3037A56EB}" dt="2024-05-01T16:48:09.285" v="7391" actId="478"/>
            <ac:spMkLst>
              <pc:docMk/>
              <pc:sldMasterMk cId="3959329868" sldId="2147483833"/>
              <pc:sldLayoutMk cId="3957144373" sldId="2147483838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5-01T16:48:14.374" v="7404"/>
            <ac:spMkLst>
              <pc:docMk/>
              <pc:sldMasterMk cId="3959329868" sldId="2147483833"/>
              <pc:sldLayoutMk cId="3957144373" sldId="2147483838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F164BCFC-AAD5-42FC-89A7-19D3037A56EB}" dt="2024-05-01T16:48:14.367" v="7396"/>
            <ac:spMkLst>
              <pc:docMk/>
              <pc:sldMasterMk cId="3959329868" sldId="2147483833"/>
              <pc:sldLayoutMk cId="3957144373" sldId="2147483838"/>
              <ac:spMk id="5" creationId="{DC464702-8CEA-D55A-B7E1-71BFB994C6D4}"/>
            </ac:spMkLst>
          </pc:spChg>
          <pc:spChg chg="del">
            <ac:chgData name="Kozel, Lukas" userId="5faef357-946f-4c0e-bd5d-396a2e3cc0bf" providerId="ADAL" clId="{F164BCFC-AAD5-42FC-89A7-19D3037A56EB}" dt="2024-05-01T16:48:00.888" v="7390" actId="478"/>
            <ac:spMkLst>
              <pc:docMk/>
              <pc:sldMasterMk cId="3959329868" sldId="2147483833"/>
              <pc:sldLayoutMk cId="3957144373" sldId="2147483838"/>
              <ac:spMk id="7" creationId="{3EBE4216-8123-25FC-037A-AF0552AB91C9}"/>
            </ac:spMkLst>
          </pc:spChg>
          <pc:spChg chg="add mod ord">
            <ac:chgData name="Kozel, Lukas" userId="5faef357-946f-4c0e-bd5d-396a2e3cc0bf" providerId="ADAL" clId="{F164BCFC-AAD5-42FC-89A7-19D3037A56EB}" dt="2024-05-01T16:48:14.369" v="7398"/>
            <ac:spMkLst>
              <pc:docMk/>
              <pc:sldMasterMk cId="3959329868" sldId="2147483833"/>
              <pc:sldLayoutMk cId="3957144373" sldId="2147483838"/>
              <ac:spMk id="8" creationId="{598C23EB-4AE0-BE33-BBE3-F9EC0276338F}"/>
            </ac:spMkLst>
          </pc:spChg>
          <pc:spChg chg="mod ord">
            <ac:chgData name="Kozel, Lukas" userId="5faef357-946f-4c0e-bd5d-396a2e3cc0bf" providerId="ADAL" clId="{F164BCFC-AAD5-42FC-89A7-19D3037A56EB}" dt="2024-05-01T16:48:14.377" v="7408"/>
            <ac:spMkLst>
              <pc:docMk/>
              <pc:sldMasterMk cId="3959329868" sldId="2147483833"/>
              <pc:sldLayoutMk cId="3957144373" sldId="2147483838"/>
              <ac:spMk id="9" creationId="{72AACEE3-6618-1AA1-2D30-70451BC25C37}"/>
            </ac:spMkLst>
          </pc:spChg>
          <pc:spChg chg="mod ord">
            <ac:chgData name="Kozel, Lukas" userId="5faef357-946f-4c0e-bd5d-396a2e3cc0bf" providerId="ADAL" clId="{F164BCFC-AAD5-42FC-89A7-19D3037A56EB}" dt="2024-05-01T16:48:24.670" v="7414" actId="207"/>
            <ac:spMkLst>
              <pc:docMk/>
              <pc:sldMasterMk cId="3959329868" sldId="2147483833"/>
              <pc:sldLayoutMk cId="3957144373" sldId="2147483838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5-01T16:48:19.180" v="7413" actId="207"/>
            <ac:spMkLst>
              <pc:docMk/>
              <pc:sldMasterMk cId="3959329868" sldId="2147483833"/>
              <pc:sldLayoutMk cId="3957144373" sldId="2147483838"/>
              <ac:spMk id="68" creationId="{E5A4026F-888B-9073-9ED8-A037C2F57B17}"/>
            </ac:spMkLst>
          </pc:spChg>
          <pc:graphicFrameChg chg="mod">
            <ac:chgData name="Kozel, Lukas" userId="5faef357-946f-4c0e-bd5d-396a2e3cc0bf" providerId="ADAL" clId="{F164BCFC-AAD5-42FC-89A7-19D3037A56EB}" dt="2024-05-01T16:48:14.383" v="7412"/>
            <ac:graphicFrameMkLst>
              <pc:docMk/>
              <pc:sldMasterMk cId="3959329868" sldId="2147483833"/>
              <pc:sldLayoutMk cId="3957144373" sldId="2147483838"/>
              <ac:graphicFrameMk id="6" creationId="{5A4AE298-F8DF-BD1A-545D-8F113622CDD4}"/>
            </ac:graphicFrameMkLst>
          </pc:graphicFrameChg>
        </pc:sldLayoutChg>
        <pc:sldLayoutChg chg="add mod replId modTransition">
          <pc:chgData name="Kozel, Lukas" userId="5faef357-946f-4c0e-bd5d-396a2e3cc0bf" providerId="ADAL" clId="{F164BCFC-AAD5-42FC-89A7-19D3037A56EB}" dt="2024-05-01T16:52:13.620" v="7426" actId="2890"/>
          <pc:sldLayoutMkLst>
            <pc:docMk/>
            <pc:sldMasterMk cId="2598354256" sldId="2147483839"/>
            <pc:sldLayoutMk cId="697756541" sldId="2147483841"/>
          </pc:sldLayoutMkLst>
        </pc:sldLayoutChg>
        <pc:sldLayoutChg chg="del">
          <pc:chgData name="Kozel, Lukas" userId="5faef357-946f-4c0e-bd5d-396a2e3cc0bf" providerId="ADAL" clId="{F164BCFC-AAD5-42FC-89A7-19D3037A56EB}" dt="2024-05-01T16:52:56.057" v="7433" actId="47"/>
          <pc:sldLayoutMkLst>
            <pc:docMk/>
            <pc:sldMasterMk cId="3959329868" sldId="2147483833"/>
            <pc:sldLayoutMk cId="2728293784" sldId="2147483842"/>
          </pc:sldLayoutMkLst>
        </pc:sldLayoutChg>
      </pc:sldMasterChg>
      <pc:sldMasterChg chg="mod addSldLayout delSldLayout modSldLayout sldLayoutOrd">
        <pc:chgData name="Kozel, Lukas" userId="5faef357-946f-4c0e-bd5d-396a2e3cc0bf" providerId="ADAL" clId="{F164BCFC-AAD5-42FC-89A7-19D3037A56EB}" dt="2024-05-01T17:25:41.245" v="8454" actId="207"/>
        <pc:sldMasterMkLst>
          <pc:docMk/>
          <pc:sldMasterMk cId="2598354256" sldId="2147483839"/>
        </pc:sldMasterMkLst>
        <pc:sldLayoutChg chg="addSp delSp modSp">
          <pc:chgData name="Kozel, Lukas" userId="5faef357-946f-4c0e-bd5d-396a2e3cc0bf" providerId="ADAL" clId="{F164BCFC-AAD5-42FC-89A7-19D3037A56EB}" dt="2024-05-01T16:52:43.126" v="7432"/>
          <pc:sldLayoutMkLst>
            <pc:docMk/>
            <pc:sldMasterMk cId="2598354256" sldId="2147483839"/>
            <pc:sldLayoutMk cId="3298294699" sldId="2147483840"/>
          </pc:sldLayoutMkLst>
          <pc:spChg chg="add del mod">
            <ac:chgData name="Kozel, Lukas" userId="5faef357-946f-4c0e-bd5d-396a2e3cc0bf" providerId="ADAL" clId="{F164BCFC-AAD5-42FC-89A7-19D3037A56EB}" dt="2024-05-01T16:52:43.126" v="7432"/>
            <ac:spMkLst>
              <pc:docMk/>
              <pc:sldMasterMk cId="2598354256" sldId="2147483839"/>
              <pc:sldLayoutMk cId="3298294699" sldId="2147483840"/>
              <ac:spMk id="2" creationId="{5B2F604E-ABA5-DB33-158C-3428BAFC8381}"/>
            </ac:spMkLst>
          </pc:spChg>
          <pc:spChg chg="add del mod">
            <ac:chgData name="Kozel, Lukas" userId="5faef357-946f-4c0e-bd5d-396a2e3cc0bf" providerId="ADAL" clId="{F164BCFC-AAD5-42FC-89A7-19D3037A56EB}" dt="2024-05-01T16:52:43.126" v="7432"/>
            <ac:spMkLst>
              <pc:docMk/>
              <pc:sldMasterMk cId="2598354256" sldId="2147483839"/>
              <pc:sldLayoutMk cId="3298294699" sldId="2147483840"/>
              <ac:spMk id="4" creationId="{92484940-14B3-921A-E69F-1154629AC8B3}"/>
            </ac:spMkLst>
          </pc:spChg>
          <pc:spChg chg="add del mod">
            <ac:chgData name="Kozel, Lukas" userId="5faef357-946f-4c0e-bd5d-396a2e3cc0bf" providerId="ADAL" clId="{F164BCFC-AAD5-42FC-89A7-19D3037A56EB}" dt="2024-05-01T16:52:43.126" v="7432"/>
            <ac:spMkLst>
              <pc:docMk/>
              <pc:sldMasterMk cId="2598354256" sldId="2147483839"/>
              <pc:sldLayoutMk cId="3298294699" sldId="2147483840"/>
              <ac:spMk id="5" creationId="{4336EC05-644E-E2D5-A20D-428824C0D18F}"/>
            </ac:spMkLst>
          </pc:spChg>
          <pc:spChg chg="add del mod">
            <ac:chgData name="Kozel, Lukas" userId="5faef357-946f-4c0e-bd5d-396a2e3cc0bf" providerId="ADAL" clId="{F164BCFC-AAD5-42FC-89A7-19D3037A56EB}" dt="2024-05-01T16:52:43.126" v="7432"/>
            <ac:spMkLst>
              <pc:docMk/>
              <pc:sldMasterMk cId="2598354256" sldId="2147483839"/>
              <pc:sldLayoutMk cId="3298294699" sldId="2147483840"/>
              <ac:spMk id="6" creationId="{15B47372-6976-9FDE-4361-734B48926004}"/>
            </ac:spMkLst>
          </pc:spChg>
          <pc:picChg chg="add del mod">
            <ac:chgData name="Kozel, Lukas" userId="5faef357-946f-4c0e-bd5d-396a2e3cc0bf" providerId="ADAL" clId="{F164BCFC-AAD5-42FC-89A7-19D3037A56EB}" dt="2024-05-01T16:52:43.126" v="7432"/>
            <ac:picMkLst>
              <pc:docMk/>
              <pc:sldMasterMk cId="2598354256" sldId="2147483839"/>
              <pc:sldLayoutMk cId="3298294699" sldId="2147483840"/>
              <ac:picMk id="3" creationId="{4EDCD131-2893-5FEA-0258-CBA398718D1A}"/>
            </ac:picMkLst>
          </pc:picChg>
        </pc:sldLayoutChg>
        <pc:sldLayoutChg chg="modSp del mod ord">
          <pc:chgData name="Kozel, Lukas" userId="5faef357-946f-4c0e-bd5d-396a2e3cc0bf" providerId="ADAL" clId="{F164BCFC-AAD5-42FC-89A7-19D3037A56EB}" dt="2024-05-01T16:53:24.632" v="7434" actId="2696"/>
          <pc:sldLayoutMkLst>
            <pc:docMk/>
            <pc:sldMasterMk cId="2598354256" sldId="2147483839"/>
            <pc:sldLayoutMk cId="697756541" sldId="2147483841"/>
          </pc:sldLayoutMkLst>
          <pc:spChg chg="mod">
            <ac:chgData name="Kozel, Lukas" userId="5faef357-946f-4c0e-bd5d-396a2e3cc0bf" providerId="ADAL" clId="{F164BCFC-AAD5-42FC-89A7-19D3037A56EB}" dt="2024-05-01T16:52:16.648" v="7427" actId="20578"/>
            <ac:spMkLst>
              <pc:docMk/>
              <pc:sldMasterMk cId="2598354256" sldId="2147483839"/>
              <pc:sldLayoutMk cId="697756541" sldId="2147483841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F164BCFC-AAD5-42FC-89A7-19D3037A56EB}" dt="2024-05-01T16:52:16.648" v="7427" actId="20578"/>
            <ac:spMkLst>
              <pc:docMk/>
              <pc:sldMasterMk cId="2598354256" sldId="2147483839"/>
              <pc:sldLayoutMk cId="697756541" sldId="2147483841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F164BCFC-AAD5-42FC-89A7-19D3037A56EB}" dt="2024-05-01T16:52:16.648" v="7427" actId="20578"/>
            <ac:spMkLst>
              <pc:docMk/>
              <pc:sldMasterMk cId="2598354256" sldId="2147483839"/>
              <pc:sldLayoutMk cId="697756541" sldId="2147483841"/>
              <ac:spMk id="4" creationId="{179F17A9-19D3-2552-4F38-A7799F1B381F}"/>
            </ac:spMkLst>
          </pc:spChg>
          <pc:spChg chg="mod">
            <ac:chgData name="Kozel, Lukas" userId="5faef357-946f-4c0e-bd5d-396a2e3cc0bf" providerId="ADAL" clId="{F164BCFC-AAD5-42FC-89A7-19D3037A56EB}" dt="2024-05-01T16:52:16.648" v="7427" actId="20578"/>
            <ac:spMkLst>
              <pc:docMk/>
              <pc:sldMasterMk cId="2598354256" sldId="2147483839"/>
              <pc:sldLayoutMk cId="697756541" sldId="2147483841"/>
              <ac:spMk id="9" creationId="{72AACEE3-6618-1AA1-2D30-70451BC25C37}"/>
            </ac:spMkLst>
          </pc:spChg>
          <pc:spChg chg="mod">
            <ac:chgData name="Kozel, Lukas" userId="5faef357-946f-4c0e-bd5d-396a2e3cc0bf" providerId="ADAL" clId="{F164BCFC-AAD5-42FC-89A7-19D3037A56EB}" dt="2024-05-01T16:52:16.648" v="7427" actId="20578"/>
            <ac:spMkLst>
              <pc:docMk/>
              <pc:sldMasterMk cId="2598354256" sldId="2147483839"/>
              <pc:sldLayoutMk cId="697756541" sldId="2147483841"/>
              <ac:spMk id="14" creationId="{2D901781-8073-8C1C-7C5F-5E54ED276D45}"/>
            </ac:spMkLst>
          </pc:spChg>
          <pc:spChg chg="mod">
            <ac:chgData name="Kozel, Lukas" userId="5faef357-946f-4c0e-bd5d-396a2e3cc0bf" providerId="ADAL" clId="{F164BCFC-AAD5-42FC-89A7-19D3037A56EB}" dt="2024-05-01T16:52:16.648" v="7427" actId="20578"/>
            <ac:spMkLst>
              <pc:docMk/>
              <pc:sldMasterMk cId="2598354256" sldId="2147483839"/>
              <pc:sldLayoutMk cId="697756541" sldId="2147483841"/>
              <ac:spMk id="68" creationId="{E5A4026F-888B-9073-9ED8-A037C2F57B17}"/>
            </ac:spMkLst>
          </pc:spChg>
        </pc:sldLayoutChg>
        <pc:sldLayoutChg chg="addSp delSp modSp mod ord">
          <pc:chgData name="Kozel, Lukas" userId="5faef357-946f-4c0e-bd5d-396a2e3cc0bf" providerId="ADAL" clId="{F164BCFC-AAD5-42FC-89A7-19D3037A56EB}" dt="2024-05-01T17:02:47.287" v="7765" actId="14100"/>
          <pc:sldLayoutMkLst>
            <pc:docMk/>
            <pc:sldMasterMk cId="2598354256" sldId="2147483839"/>
            <pc:sldLayoutMk cId="2625219119" sldId="2147483841"/>
          </pc:sldLayoutMkLst>
          <pc:spChg chg="mod">
            <ac:chgData name="Kozel, Lukas" userId="5faef357-946f-4c0e-bd5d-396a2e3cc0bf" providerId="ADAL" clId="{F164BCFC-AAD5-42FC-89A7-19D3037A56EB}" dt="2024-05-01T16:58:17.438" v="7562" actId="20577"/>
            <ac:spMkLst>
              <pc:docMk/>
              <pc:sldMasterMk cId="2598354256" sldId="2147483839"/>
              <pc:sldLayoutMk cId="2625219119" sldId="2147483841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F164BCFC-AAD5-42FC-89A7-19D3037A56EB}" dt="2024-05-01T16:58:11.762" v="7553" actId="20578"/>
            <ac:spMkLst>
              <pc:docMk/>
              <pc:sldMasterMk cId="2598354256" sldId="2147483839"/>
              <pc:sldLayoutMk cId="2625219119" sldId="2147483841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F164BCFC-AAD5-42FC-89A7-19D3037A56EB}" dt="2024-05-01T17:00:49.665" v="7624" actId="1036"/>
            <ac:spMkLst>
              <pc:docMk/>
              <pc:sldMasterMk cId="2598354256" sldId="2147483839"/>
              <pc:sldLayoutMk cId="2625219119" sldId="2147483841"/>
              <ac:spMk id="4" creationId="{179F17A9-19D3-2552-4F38-A7799F1B381F}"/>
            </ac:spMkLst>
          </pc:spChg>
          <pc:spChg chg="add del mod">
            <ac:chgData name="Kozel, Lukas" userId="5faef357-946f-4c0e-bd5d-396a2e3cc0bf" providerId="ADAL" clId="{F164BCFC-AAD5-42FC-89A7-19D3037A56EB}" dt="2024-05-01T17:01:44.343" v="7704" actId="478"/>
            <ac:spMkLst>
              <pc:docMk/>
              <pc:sldMasterMk cId="2598354256" sldId="2147483839"/>
              <pc:sldLayoutMk cId="2625219119" sldId="2147483841"/>
              <ac:spMk id="5" creationId="{3273B2DE-1286-3445-BB35-853B442025CC}"/>
            </ac:spMkLst>
          </pc:spChg>
          <pc:spChg chg="mod">
            <ac:chgData name="Kozel, Lukas" userId="5faef357-946f-4c0e-bd5d-396a2e3cc0bf" providerId="ADAL" clId="{F164BCFC-AAD5-42FC-89A7-19D3037A56EB}" dt="2024-05-01T17:02:34.856" v="7758" actId="1076"/>
            <ac:spMkLst>
              <pc:docMk/>
              <pc:sldMasterMk cId="2598354256" sldId="2147483839"/>
              <pc:sldLayoutMk cId="2625219119" sldId="2147483841"/>
              <ac:spMk id="7" creationId="{3EBE4216-8123-25FC-037A-AF0552AB91C9}"/>
            </ac:spMkLst>
          </pc:spChg>
          <pc:spChg chg="add del mod">
            <ac:chgData name="Kozel, Lukas" userId="5faef357-946f-4c0e-bd5d-396a2e3cc0bf" providerId="ADAL" clId="{F164BCFC-AAD5-42FC-89A7-19D3037A56EB}" dt="2024-05-01T17:02:45.038" v="7764" actId="478"/>
            <ac:spMkLst>
              <pc:docMk/>
              <pc:sldMasterMk cId="2598354256" sldId="2147483839"/>
              <pc:sldLayoutMk cId="2625219119" sldId="2147483841"/>
              <ac:spMk id="9" creationId="{F94BA958-83E4-6892-81DA-790FB8EEFCEC}"/>
            </ac:spMkLst>
          </pc:spChg>
          <pc:spChg chg="add del mod">
            <ac:chgData name="Kozel, Lukas" userId="5faef357-946f-4c0e-bd5d-396a2e3cc0bf" providerId="ADAL" clId="{F164BCFC-AAD5-42FC-89A7-19D3037A56EB}" dt="2024-05-01T17:00:53.092" v="7625" actId="478"/>
            <ac:spMkLst>
              <pc:docMk/>
              <pc:sldMasterMk cId="2598354256" sldId="2147483839"/>
              <pc:sldLayoutMk cId="2625219119" sldId="2147483841"/>
              <ac:spMk id="10" creationId="{CDE93AFE-55C0-16EC-509B-70C38CFA144A}"/>
            </ac:spMkLst>
          </pc:spChg>
          <pc:spChg chg="add del mod">
            <ac:chgData name="Kozel, Lukas" userId="5faef357-946f-4c0e-bd5d-396a2e3cc0bf" providerId="ADAL" clId="{F164BCFC-AAD5-42FC-89A7-19D3037A56EB}" dt="2024-05-01T17:00:30.955" v="7616" actId="478"/>
            <ac:spMkLst>
              <pc:docMk/>
              <pc:sldMasterMk cId="2598354256" sldId="2147483839"/>
              <pc:sldLayoutMk cId="2625219119" sldId="2147483841"/>
              <ac:spMk id="11" creationId="{B49997B4-405E-6400-B6F3-A8AEAAEAD245}"/>
            </ac:spMkLst>
          </pc:spChg>
          <pc:spChg chg="add mod">
            <ac:chgData name="Kozel, Lukas" userId="5faef357-946f-4c0e-bd5d-396a2e3cc0bf" providerId="ADAL" clId="{F164BCFC-AAD5-42FC-89A7-19D3037A56EB}" dt="2024-05-01T16:59:27.002" v="7581"/>
            <ac:spMkLst>
              <pc:docMk/>
              <pc:sldMasterMk cId="2598354256" sldId="2147483839"/>
              <pc:sldLayoutMk cId="2625219119" sldId="2147483841"/>
              <ac:spMk id="12" creationId="{E3B7C043-3681-38BA-4F1C-81335C1D479C}"/>
            </ac:spMkLst>
          </pc:spChg>
          <pc:spChg chg="add mod">
            <ac:chgData name="Kozel, Lukas" userId="5faef357-946f-4c0e-bd5d-396a2e3cc0bf" providerId="ADAL" clId="{F164BCFC-AAD5-42FC-89A7-19D3037A56EB}" dt="2024-05-01T17:00:33.399" v="7617" actId="14100"/>
            <ac:spMkLst>
              <pc:docMk/>
              <pc:sldMasterMk cId="2598354256" sldId="2147483839"/>
              <pc:sldLayoutMk cId="2625219119" sldId="2147483841"/>
              <ac:spMk id="13" creationId="{D5DACBCA-F258-90AF-A36A-9AC11658E2CE}"/>
            </ac:spMkLst>
          </pc:spChg>
          <pc:spChg chg="mod">
            <ac:chgData name="Kozel, Lukas" userId="5faef357-946f-4c0e-bd5d-396a2e3cc0bf" providerId="ADAL" clId="{F164BCFC-AAD5-42FC-89A7-19D3037A56EB}" dt="2024-05-01T16:58:11.762" v="7553" actId="20578"/>
            <ac:spMkLst>
              <pc:docMk/>
              <pc:sldMasterMk cId="2598354256" sldId="2147483839"/>
              <pc:sldLayoutMk cId="2625219119" sldId="2147483841"/>
              <ac:spMk id="14" creationId="{2D901781-8073-8C1C-7C5F-5E54ED276D45}"/>
            </ac:spMkLst>
          </pc:spChg>
          <pc:spChg chg="add mod">
            <ac:chgData name="Kozel, Lukas" userId="5faef357-946f-4c0e-bd5d-396a2e3cc0bf" providerId="ADAL" clId="{F164BCFC-AAD5-42FC-89A7-19D3037A56EB}" dt="2024-05-01T17:02:47.287" v="7765" actId="14100"/>
            <ac:spMkLst>
              <pc:docMk/>
              <pc:sldMasterMk cId="2598354256" sldId="2147483839"/>
              <pc:sldLayoutMk cId="2625219119" sldId="2147483841"/>
              <ac:spMk id="15" creationId="{74C19085-F954-4321-286A-6321B4C16B64}"/>
            </ac:spMkLst>
          </pc:spChg>
          <pc:spChg chg="del mod">
            <ac:chgData name="Kozel, Lukas" userId="5faef357-946f-4c0e-bd5d-396a2e3cc0bf" providerId="ADAL" clId="{F164BCFC-AAD5-42FC-89A7-19D3037A56EB}" dt="2024-05-01T16:58:22.722" v="7563" actId="478"/>
            <ac:spMkLst>
              <pc:docMk/>
              <pc:sldMasterMk cId="2598354256" sldId="2147483839"/>
              <pc:sldLayoutMk cId="2625219119" sldId="2147483841"/>
              <ac:spMk id="53" creationId="{F7073ACB-E57F-0BF6-55AC-86FF881C9B1D}"/>
            </ac:spMkLst>
          </pc:spChg>
          <pc:spChg chg="del mod">
            <ac:chgData name="Kozel, Lukas" userId="5faef357-946f-4c0e-bd5d-396a2e3cc0bf" providerId="ADAL" clId="{F164BCFC-AAD5-42FC-89A7-19D3037A56EB}" dt="2024-05-01T16:59:25.265" v="7579" actId="21"/>
            <ac:spMkLst>
              <pc:docMk/>
              <pc:sldMasterMk cId="2598354256" sldId="2147483839"/>
              <pc:sldLayoutMk cId="2625219119" sldId="2147483841"/>
              <ac:spMk id="68" creationId="{E5A4026F-888B-9073-9ED8-A037C2F57B17}"/>
            </ac:spMkLst>
          </pc:spChg>
          <pc:spChg chg="del mod">
            <ac:chgData name="Kozel, Lukas" userId="5faef357-946f-4c0e-bd5d-396a2e3cc0bf" providerId="ADAL" clId="{F164BCFC-AAD5-42FC-89A7-19D3037A56EB}" dt="2024-05-01T16:58:22.722" v="7563" actId="478"/>
            <ac:spMkLst>
              <pc:docMk/>
              <pc:sldMasterMk cId="2598354256" sldId="2147483839"/>
              <pc:sldLayoutMk cId="2625219119" sldId="2147483841"/>
              <ac:spMk id="69" creationId="{B8D95C8E-5355-269C-BC4D-8A494F7AA727}"/>
            </ac:spMkLst>
          </pc:spChg>
          <pc:spChg chg="del mod">
            <ac:chgData name="Kozel, Lukas" userId="5faef357-946f-4c0e-bd5d-396a2e3cc0bf" providerId="ADAL" clId="{F164BCFC-AAD5-42FC-89A7-19D3037A56EB}" dt="2024-05-01T16:58:22.722" v="7563" actId="478"/>
            <ac:spMkLst>
              <pc:docMk/>
              <pc:sldMasterMk cId="2598354256" sldId="2147483839"/>
              <pc:sldLayoutMk cId="2625219119" sldId="2147483841"/>
              <ac:spMk id="71" creationId="{CDB1DE2C-53A1-CC9E-DEFC-FDCF7ECED1AF}"/>
            </ac:spMkLst>
          </pc:spChg>
          <pc:spChg chg="del mod">
            <ac:chgData name="Kozel, Lukas" userId="5faef357-946f-4c0e-bd5d-396a2e3cc0bf" providerId="ADAL" clId="{F164BCFC-AAD5-42FC-89A7-19D3037A56EB}" dt="2024-05-01T16:58:22.722" v="7563" actId="478"/>
            <ac:spMkLst>
              <pc:docMk/>
              <pc:sldMasterMk cId="2598354256" sldId="2147483839"/>
              <pc:sldLayoutMk cId="2625219119" sldId="2147483841"/>
              <ac:spMk id="74" creationId="{1921AE24-A0DC-A67F-7B7F-0639C7AFA655}"/>
            </ac:spMkLst>
          </pc:spChg>
          <pc:spChg chg="add del mod">
            <ac:chgData name="Kozel, Lukas" userId="5faef357-946f-4c0e-bd5d-396a2e3cc0bf" providerId="ADAL" clId="{F164BCFC-AAD5-42FC-89A7-19D3037A56EB}" dt="2024-05-01T17:02:09.653" v="7718" actId="1076"/>
            <ac:spMkLst>
              <pc:docMk/>
              <pc:sldMasterMk cId="2598354256" sldId="2147483839"/>
              <pc:sldLayoutMk cId="2625219119" sldId="2147483841"/>
              <ac:spMk id="75" creationId="{9AC1EB36-0AFE-DFC4-DC3D-C09EAD7394DC}"/>
            </ac:spMkLst>
          </pc:spChg>
          <pc:spChg chg="del mod">
            <ac:chgData name="Kozel, Lukas" userId="5faef357-946f-4c0e-bd5d-396a2e3cc0bf" providerId="ADAL" clId="{F164BCFC-AAD5-42FC-89A7-19D3037A56EB}" dt="2024-05-01T16:58:39.682" v="7570" actId="478"/>
            <ac:spMkLst>
              <pc:docMk/>
              <pc:sldMasterMk cId="2598354256" sldId="2147483839"/>
              <pc:sldLayoutMk cId="2625219119" sldId="2147483841"/>
              <ac:spMk id="77" creationId="{8C5D57EE-DE22-B47F-5BC6-D829DEEA5390}"/>
            </ac:spMkLst>
          </pc:spChg>
          <pc:spChg chg="del mod">
            <ac:chgData name="Kozel, Lukas" userId="5faef357-946f-4c0e-bd5d-396a2e3cc0bf" providerId="ADAL" clId="{F164BCFC-AAD5-42FC-89A7-19D3037A56EB}" dt="2024-05-01T16:58:39.682" v="7570" actId="478"/>
            <ac:spMkLst>
              <pc:docMk/>
              <pc:sldMasterMk cId="2598354256" sldId="2147483839"/>
              <pc:sldLayoutMk cId="2625219119" sldId="2147483841"/>
              <ac:spMk id="79" creationId="{7C0AFA40-6E17-E335-1E84-622311AF8B0C}"/>
            </ac:spMkLst>
          </pc:spChg>
          <pc:spChg chg="del mod">
            <ac:chgData name="Kozel, Lukas" userId="5faef357-946f-4c0e-bd5d-396a2e3cc0bf" providerId="ADAL" clId="{F164BCFC-AAD5-42FC-89A7-19D3037A56EB}" dt="2024-05-01T16:58:39.682" v="7570" actId="478"/>
            <ac:spMkLst>
              <pc:docMk/>
              <pc:sldMasterMk cId="2598354256" sldId="2147483839"/>
              <pc:sldLayoutMk cId="2625219119" sldId="2147483841"/>
              <ac:spMk id="81" creationId="{2165EACC-4834-062A-D480-BE64DEA479C3}"/>
            </ac:spMkLst>
          </pc:spChg>
          <pc:spChg chg="del mod">
            <ac:chgData name="Kozel, Lukas" userId="5faef357-946f-4c0e-bd5d-396a2e3cc0bf" providerId="ADAL" clId="{F164BCFC-AAD5-42FC-89A7-19D3037A56EB}" dt="2024-05-01T16:58:39.682" v="7570" actId="478"/>
            <ac:spMkLst>
              <pc:docMk/>
              <pc:sldMasterMk cId="2598354256" sldId="2147483839"/>
              <pc:sldLayoutMk cId="2625219119" sldId="2147483841"/>
              <ac:spMk id="88" creationId="{C489D9A0-213F-B7F2-68A4-F6AFBFE3DA80}"/>
            </ac:spMkLst>
          </pc:spChg>
          <pc:spChg chg="del mod">
            <ac:chgData name="Kozel, Lukas" userId="5faef357-946f-4c0e-bd5d-396a2e3cc0bf" providerId="ADAL" clId="{F164BCFC-AAD5-42FC-89A7-19D3037A56EB}" dt="2024-05-01T16:58:39.682" v="7570" actId="478"/>
            <ac:spMkLst>
              <pc:docMk/>
              <pc:sldMasterMk cId="2598354256" sldId="2147483839"/>
              <pc:sldLayoutMk cId="2625219119" sldId="2147483841"/>
              <ac:spMk id="89" creationId="{D01025DC-D12F-C4D6-201D-D5C607835E4D}"/>
            </ac:spMkLst>
          </pc:spChg>
          <pc:picChg chg="add del mod">
            <ac:chgData name="Kozel, Lukas" userId="5faef357-946f-4c0e-bd5d-396a2e3cc0bf" providerId="ADAL" clId="{F164BCFC-AAD5-42FC-89A7-19D3037A56EB}" dt="2024-05-01T16:59:26.204" v="7580" actId="478"/>
            <ac:picMkLst>
              <pc:docMk/>
              <pc:sldMasterMk cId="2598354256" sldId="2147483839"/>
              <pc:sldLayoutMk cId="2625219119" sldId="2147483841"/>
              <ac:picMk id="8" creationId="{41336A9F-C722-E067-0D0B-3880148E6F03}"/>
            </ac:picMkLst>
          </pc:picChg>
        </pc:sldLayoutChg>
        <pc:sldLayoutChg chg="del">
          <pc:chgData name="Kozel, Lukas" userId="5faef357-946f-4c0e-bd5d-396a2e3cc0bf" providerId="ADAL" clId="{F164BCFC-AAD5-42FC-89A7-19D3037A56EB}" dt="2024-05-01T16:57:18.270" v="7511" actId="47"/>
          <pc:sldLayoutMkLst>
            <pc:docMk/>
            <pc:sldMasterMk cId="2598354256" sldId="2147483839"/>
            <pc:sldLayoutMk cId="3401497457" sldId="2147483841"/>
          </pc:sldLayoutMkLst>
        </pc:sldLayoutChg>
        <pc:sldLayoutChg chg="del">
          <pc:chgData name="Kozel, Lukas" userId="5faef357-946f-4c0e-bd5d-396a2e3cc0bf" providerId="ADAL" clId="{F164BCFC-AAD5-42FC-89A7-19D3037A56EB}" dt="2024-05-01T16:51:47.857" v="7421" actId="2696"/>
          <pc:sldLayoutMkLst>
            <pc:docMk/>
            <pc:sldMasterMk cId="2598354256" sldId="2147483839"/>
            <pc:sldLayoutMk cId="4082196828" sldId="2147483841"/>
          </pc:sldLayoutMkLst>
        </pc:sldLayoutChg>
        <pc:sldLayoutChg chg="del">
          <pc:chgData name="Kozel, Lukas" userId="5faef357-946f-4c0e-bd5d-396a2e3cc0bf" providerId="ADAL" clId="{F164BCFC-AAD5-42FC-89A7-19D3037A56EB}" dt="2024-05-01T16:51:47.880" v="7422" actId="2696"/>
          <pc:sldLayoutMkLst>
            <pc:docMk/>
            <pc:sldMasterMk cId="2598354256" sldId="2147483839"/>
            <pc:sldLayoutMk cId="2608702864" sldId="2147483842"/>
          </pc:sldLayoutMkLst>
        </pc:sldLayoutChg>
        <pc:sldLayoutChg chg="addSp delSp modSp add mod modTransition">
          <pc:chgData name="Kozel, Lukas" userId="5faef357-946f-4c0e-bd5d-396a2e3cc0bf" providerId="ADAL" clId="{F164BCFC-AAD5-42FC-89A7-19D3037A56EB}" dt="2024-05-01T17:03:39.772" v="7799" actId="478"/>
          <pc:sldLayoutMkLst>
            <pc:docMk/>
            <pc:sldMasterMk cId="2598354256" sldId="2147483839"/>
            <pc:sldLayoutMk cId="2658134932" sldId="2147483842"/>
          </pc:sldLayoutMkLst>
          <pc:spChg chg="mod ord">
            <ac:chgData name="Kozel, Lukas" userId="5faef357-946f-4c0e-bd5d-396a2e3cc0bf" providerId="ADAL" clId="{F164BCFC-AAD5-42FC-89A7-19D3037A56EB}" dt="2024-05-01T17:03:38.556" v="7798" actId="207"/>
            <ac:spMkLst>
              <pc:docMk/>
              <pc:sldMasterMk cId="2598354256" sldId="2147483839"/>
              <pc:sldLayoutMk cId="2658134932" sldId="2147483842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F164BCFC-AAD5-42FC-89A7-19D3037A56EB}" dt="2024-05-01T17:03:28.754" v="7779"/>
            <ac:spMkLst>
              <pc:docMk/>
              <pc:sldMasterMk cId="2598354256" sldId="2147483839"/>
              <pc:sldLayoutMk cId="2658134932" sldId="2147483842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F164BCFC-AAD5-42FC-89A7-19D3037A56EB}" dt="2024-05-01T17:03:38.556" v="7798" actId="207"/>
            <ac:spMkLst>
              <pc:docMk/>
              <pc:sldMasterMk cId="2598354256" sldId="2147483839"/>
              <pc:sldLayoutMk cId="2658134932" sldId="2147483842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F164BCFC-AAD5-42FC-89A7-19D3037A56EB}" dt="2024-05-01T17:03:28.747" v="7773"/>
            <ac:spMkLst>
              <pc:docMk/>
              <pc:sldMasterMk cId="2598354256" sldId="2147483839"/>
              <pc:sldLayoutMk cId="2658134932" sldId="2147483842"/>
              <ac:spMk id="5" creationId="{84071B8F-31D2-36F1-F9DA-7B4EF16D9807}"/>
            </ac:spMkLst>
          </pc:spChg>
          <pc:spChg chg="del mod ord">
            <ac:chgData name="Kozel, Lukas" userId="5faef357-946f-4c0e-bd5d-396a2e3cc0bf" providerId="ADAL" clId="{F164BCFC-AAD5-42FC-89A7-19D3037A56EB}" dt="2024-05-01T17:03:39.772" v="7799" actId="478"/>
            <ac:spMkLst>
              <pc:docMk/>
              <pc:sldMasterMk cId="2598354256" sldId="2147483839"/>
              <pc:sldLayoutMk cId="2658134932" sldId="2147483842"/>
              <ac:spMk id="7" creationId="{3EBE4216-8123-25FC-037A-AF0552AB91C9}"/>
            </ac:spMkLst>
          </pc:spChg>
          <pc:spChg chg="add mod ord">
            <ac:chgData name="Kozel, Lukas" userId="5faef357-946f-4c0e-bd5d-396a2e3cc0bf" providerId="ADAL" clId="{F164BCFC-AAD5-42FC-89A7-19D3037A56EB}" dt="2024-05-01T17:03:28.750" v="7775"/>
            <ac:spMkLst>
              <pc:docMk/>
              <pc:sldMasterMk cId="2598354256" sldId="2147483839"/>
              <pc:sldLayoutMk cId="2658134932" sldId="2147483842"/>
              <ac:spMk id="8" creationId="{C55548DA-4B30-9D49-F24B-648E3A47857D}"/>
            </ac:spMkLst>
          </pc:spChg>
          <pc:spChg chg="mod ord">
            <ac:chgData name="Kozel, Lukas" userId="5faef357-946f-4c0e-bd5d-396a2e3cc0bf" providerId="ADAL" clId="{F164BCFC-AAD5-42FC-89A7-19D3037A56EB}" dt="2024-05-01T17:03:38.556" v="7798" actId="207"/>
            <ac:spMkLst>
              <pc:docMk/>
              <pc:sldMasterMk cId="2598354256" sldId="2147483839"/>
              <pc:sldLayoutMk cId="2658134932" sldId="2147483842"/>
              <ac:spMk id="12" creationId="{E3B7C043-3681-38BA-4F1C-81335C1D479C}"/>
            </ac:spMkLst>
          </pc:spChg>
          <pc:spChg chg="mod ord">
            <ac:chgData name="Kozel, Lukas" userId="5faef357-946f-4c0e-bd5d-396a2e3cc0bf" providerId="ADAL" clId="{F164BCFC-AAD5-42FC-89A7-19D3037A56EB}" dt="2024-05-01T17:03:28.765" v="7791"/>
            <ac:spMkLst>
              <pc:docMk/>
              <pc:sldMasterMk cId="2598354256" sldId="2147483839"/>
              <pc:sldLayoutMk cId="2658134932" sldId="2147483842"/>
              <ac:spMk id="13" creationId="{D5DACBCA-F258-90AF-A36A-9AC11658E2CE}"/>
            </ac:spMkLst>
          </pc:spChg>
          <pc:spChg chg="mod ord">
            <ac:chgData name="Kozel, Lukas" userId="5faef357-946f-4c0e-bd5d-396a2e3cc0bf" providerId="ADAL" clId="{F164BCFC-AAD5-42FC-89A7-19D3037A56EB}" dt="2024-05-01T17:03:38.556" v="7798" actId="207"/>
            <ac:spMkLst>
              <pc:docMk/>
              <pc:sldMasterMk cId="2598354256" sldId="2147483839"/>
              <pc:sldLayoutMk cId="2658134932" sldId="2147483842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5-01T17:03:38.556" v="7798" actId="207"/>
            <ac:spMkLst>
              <pc:docMk/>
              <pc:sldMasterMk cId="2598354256" sldId="2147483839"/>
              <pc:sldLayoutMk cId="2658134932" sldId="2147483842"/>
              <ac:spMk id="15" creationId="{74C19085-F954-4321-286A-6321B4C16B64}"/>
            </ac:spMkLst>
          </pc:spChg>
          <pc:spChg chg="mod ord">
            <ac:chgData name="Kozel, Lukas" userId="5faef357-946f-4c0e-bd5d-396a2e3cc0bf" providerId="ADAL" clId="{F164BCFC-AAD5-42FC-89A7-19D3037A56EB}" dt="2024-05-01T17:03:38.556" v="7798" actId="207"/>
            <ac:spMkLst>
              <pc:docMk/>
              <pc:sldMasterMk cId="2598354256" sldId="2147483839"/>
              <pc:sldLayoutMk cId="2658134932" sldId="2147483842"/>
              <ac:spMk id="75" creationId="{9AC1EB36-0AFE-DFC4-DC3D-C09EAD7394DC}"/>
            </ac:spMkLst>
          </pc:spChg>
          <pc:graphicFrameChg chg="mod">
            <ac:chgData name="Kozel, Lukas" userId="5faef357-946f-4c0e-bd5d-396a2e3cc0bf" providerId="ADAL" clId="{F164BCFC-AAD5-42FC-89A7-19D3037A56EB}" dt="2024-05-01T17:03:28.775" v="7797"/>
            <ac:graphicFrameMkLst>
              <pc:docMk/>
              <pc:sldMasterMk cId="2598354256" sldId="2147483839"/>
              <pc:sldLayoutMk cId="2658134932" sldId="2147483842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F164BCFC-AAD5-42FC-89A7-19D3037A56EB}" dt="2024-05-01T16:51:47.901" v="7423" actId="2696"/>
          <pc:sldLayoutMkLst>
            <pc:docMk/>
            <pc:sldMasterMk cId="2598354256" sldId="2147483839"/>
            <pc:sldLayoutMk cId="886335453" sldId="2147483843"/>
          </pc:sldLayoutMkLst>
        </pc:sldLayoutChg>
        <pc:sldLayoutChg chg="del">
          <pc:chgData name="Kozel, Lukas" userId="5faef357-946f-4c0e-bd5d-396a2e3cc0bf" providerId="ADAL" clId="{F164BCFC-AAD5-42FC-89A7-19D3037A56EB}" dt="2024-05-01T17:10:29.527" v="8058" actId="47"/>
          <pc:sldLayoutMkLst>
            <pc:docMk/>
            <pc:sldMasterMk cId="2598354256" sldId="2147483839"/>
            <pc:sldLayoutMk cId="1537999058" sldId="2147483843"/>
          </pc:sldLayoutMkLst>
        </pc:sldLayoutChg>
        <pc:sldLayoutChg chg="addSp delSp modSp add mod ord modTransition">
          <pc:chgData name="Kozel, Lukas" userId="5faef357-946f-4c0e-bd5d-396a2e3cc0bf" providerId="ADAL" clId="{F164BCFC-AAD5-42FC-89A7-19D3037A56EB}" dt="2024-05-01T17:24:53.546" v="8417" actId="478"/>
          <pc:sldLayoutMkLst>
            <pc:docMk/>
            <pc:sldMasterMk cId="2598354256" sldId="2147483839"/>
            <pc:sldLayoutMk cId="3580352703" sldId="2147483843"/>
          </pc:sldLayoutMkLst>
          <pc:spChg chg="del">
            <ac:chgData name="Kozel, Lukas" userId="5faef357-946f-4c0e-bd5d-396a2e3cc0bf" providerId="ADAL" clId="{F164BCFC-AAD5-42FC-89A7-19D3037A56EB}" dt="2024-05-01T17:12:43.547" v="8120" actId="478"/>
            <ac:spMkLst>
              <pc:docMk/>
              <pc:sldMasterMk cId="2598354256" sldId="2147483839"/>
              <pc:sldLayoutMk cId="3580352703" sldId="2147483843"/>
              <ac:spMk id="2" creationId="{2A0067F3-F027-DB80-B04D-4B3A310C715E}"/>
            </ac:spMkLst>
          </pc:spChg>
          <pc:spChg chg="del">
            <ac:chgData name="Kozel, Lukas" userId="5faef357-946f-4c0e-bd5d-396a2e3cc0bf" providerId="ADAL" clId="{F164BCFC-AAD5-42FC-89A7-19D3037A56EB}" dt="2024-05-01T17:12:39.817" v="8119" actId="478"/>
            <ac:spMkLst>
              <pc:docMk/>
              <pc:sldMasterMk cId="2598354256" sldId="2147483839"/>
              <pc:sldLayoutMk cId="3580352703" sldId="2147483843"/>
              <ac:spMk id="4" creationId="{179F17A9-19D3-2552-4F38-A7799F1B381F}"/>
            </ac:spMkLst>
          </pc:spChg>
          <pc:spChg chg="add del mod">
            <ac:chgData name="Kozel, Lukas" userId="5faef357-946f-4c0e-bd5d-396a2e3cc0bf" providerId="ADAL" clId="{F164BCFC-AAD5-42FC-89A7-19D3037A56EB}" dt="2024-05-01T17:14:36.098" v="8232" actId="478"/>
            <ac:spMkLst>
              <pc:docMk/>
              <pc:sldMasterMk cId="2598354256" sldId="2147483839"/>
              <pc:sldLayoutMk cId="3580352703" sldId="2147483843"/>
              <ac:spMk id="8" creationId="{F7814751-2B94-8011-10DB-61BCF74A7E14}"/>
            </ac:spMkLst>
          </pc:spChg>
          <pc:spChg chg="add del mod">
            <ac:chgData name="Kozel, Lukas" userId="5faef357-946f-4c0e-bd5d-396a2e3cc0bf" providerId="ADAL" clId="{F164BCFC-AAD5-42FC-89A7-19D3037A56EB}" dt="2024-05-01T17:16:29.626" v="8332" actId="478"/>
            <ac:spMkLst>
              <pc:docMk/>
              <pc:sldMasterMk cId="2598354256" sldId="2147483839"/>
              <pc:sldLayoutMk cId="3580352703" sldId="2147483843"/>
              <ac:spMk id="9" creationId="{BE3471B7-9074-D51F-EF78-19D3343330E6}"/>
            </ac:spMkLst>
          </pc:spChg>
          <pc:spChg chg="add del mod">
            <ac:chgData name="Kozel, Lukas" userId="5faef357-946f-4c0e-bd5d-396a2e3cc0bf" providerId="ADAL" clId="{F164BCFC-AAD5-42FC-89A7-19D3037A56EB}" dt="2024-05-01T17:15:33.003" v="8273" actId="478"/>
            <ac:spMkLst>
              <pc:docMk/>
              <pc:sldMasterMk cId="2598354256" sldId="2147483839"/>
              <pc:sldLayoutMk cId="3580352703" sldId="2147483843"/>
              <ac:spMk id="10" creationId="{B09B0FE5-C7EB-3CB6-8E90-96D025821877}"/>
            </ac:spMkLst>
          </pc:spChg>
          <pc:spChg chg="add del mod">
            <ac:chgData name="Kozel, Lukas" userId="5faef357-946f-4c0e-bd5d-396a2e3cc0bf" providerId="ADAL" clId="{F164BCFC-AAD5-42FC-89A7-19D3037A56EB}" dt="2024-05-01T17:14:36.098" v="8232" actId="478"/>
            <ac:spMkLst>
              <pc:docMk/>
              <pc:sldMasterMk cId="2598354256" sldId="2147483839"/>
              <pc:sldLayoutMk cId="3580352703" sldId="2147483843"/>
              <ac:spMk id="11" creationId="{E325E3C2-511C-6955-6F15-752F32037BDB}"/>
            </ac:spMkLst>
          </pc:spChg>
          <pc:spChg chg="del mod">
            <ac:chgData name="Kozel, Lukas" userId="5faef357-946f-4c0e-bd5d-396a2e3cc0bf" providerId="ADAL" clId="{F164BCFC-AAD5-42FC-89A7-19D3037A56EB}" dt="2024-05-01T17:13:14.504" v="8127" actId="21"/>
            <ac:spMkLst>
              <pc:docMk/>
              <pc:sldMasterMk cId="2598354256" sldId="2147483839"/>
              <pc:sldLayoutMk cId="3580352703" sldId="2147483843"/>
              <ac:spMk id="12" creationId="{E3B7C043-3681-38BA-4F1C-81335C1D479C}"/>
            </ac:spMkLst>
          </pc:spChg>
          <pc:spChg chg="del">
            <ac:chgData name="Kozel, Lukas" userId="5faef357-946f-4c0e-bd5d-396a2e3cc0bf" providerId="ADAL" clId="{F164BCFC-AAD5-42FC-89A7-19D3037A56EB}" dt="2024-05-01T17:12:39.817" v="8119" actId="478"/>
            <ac:spMkLst>
              <pc:docMk/>
              <pc:sldMasterMk cId="2598354256" sldId="2147483839"/>
              <pc:sldLayoutMk cId="3580352703" sldId="2147483843"/>
              <ac:spMk id="13" creationId="{D5DACBCA-F258-90AF-A36A-9AC11658E2CE}"/>
            </ac:spMkLst>
          </pc:spChg>
          <pc:spChg chg="del">
            <ac:chgData name="Kozel, Lukas" userId="5faef357-946f-4c0e-bd5d-396a2e3cc0bf" providerId="ADAL" clId="{F164BCFC-AAD5-42FC-89A7-19D3037A56EB}" dt="2024-05-01T17:15:42.645" v="8276" actId="478"/>
            <ac:spMkLst>
              <pc:docMk/>
              <pc:sldMasterMk cId="2598354256" sldId="2147483839"/>
              <pc:sldLayoutMk cId="3580352703" sldId="2147483843"/>
              <ac:spMk id="15" creationId="{74C19085-F954-4321-286A-6321B4C16B64}"/>
            </ac:spMkLst>
          </pc:spChg>
          <pc:spChg chg="add del mod">
            <ac:chgData name="Kozel, Lukas" userId="5faef357-946f-4c0e-bd5d-396a2e3cc0bf" providerId="ADAL" clId="{F164BCFC-AAD5-42FC-89A7-19D3037A56EB}" dt="2024-05-01T17:22:21.521" v="8395" actId="478"/>
            <ac:spMkLst>
              <pc:docMk/>
              <pc:sldMasterMk cId="2598354256" sldId="2147483839"/>
              <pc:sldLayoutMk cId="3580352703" sldId="2147483843"/>
              <ac:spMk id="16" creationId="{0F195CA0-BABD-8D15-F1A1-6EA6DADB35A6}"/>
            </ac:spMkLst>
          </pc:spChg>
          <pc:spChg chg="add del mod">
            <ac:chgData name="Kozel, Lukas" userId="5faef357-946f-4c0e-bd5d-396a2e3cc0bf" providerId="ADAL" clId="{F164BCFC-AAD5-42FC-89A7-19D3037A56EB}" dt="2024-05-01T17:17:00.126" v="8354" actId="478"/>
            <ac:spMkLst>
              <pc:docMk/>
              <pc:sldMasterMk cId="2598354256" sldId="2147483839"/>
              <pc:sldLayoutMk cId="3580352703" sldId="2147483843"/>
              <ac:spMk id="17" creationId="{CFC226A5-B67E-E752-4A02-7067E64A78A0}"/>
            </ac:spMkLst>
          </pc:spChg>
          <pc:spChg chg="add mod">
            <ac:chgData name="Kozel, Lukas" userId="5faef357-946f-4c0e-bd5d-396a2e3cc0bf" providerId="ADAL" clId="{F164BCFC-AAD5-42FC-89A7-19D3037A56EB}" dt="2024-05-01T17:24:13.739" v="8407" actId="14100"/>
            <ac:spMkLst>
              <pc:docMk/>
              <pc:sldMasterMk cId="2598354256" sldId="2147483839"/>
              <pc:sldLayoutMk cId="3580352703" sldId="2147483843"/>
              <ac:spMk id="18" creationId="{98FD10B8-5566-F6E5-4337-ED9D8978F6D0}"/>
            </ac:spMkLst>
          </pc:spChg>
          <pc:spChg chg="add del mod">
            <ac:chgData name="Kozel, Lukas" userId="5faef357-946f-4c0e-bd5d-396a2e3cc0bf" providerId="ADAL" clId="{F164BCFC-AAD5-42FC-89A7-19D3037A56EB}" dt="2024-05-01T17:13:54.216" v="8132" actId="21"/>
            <ac:spMkLst>
              <pc:docMk/>
              <pc:sldMasterMk cId="2598354256" sldId="2147483839"/>
              <pc:sldLayoutMk cId="3580352703" sldId="2147483843"/>
              <ac:spMk id="19" creationId="{F936D808-BE7D-CC6A-0351-D51D9379A5AB}"/>
            </ac:spMkLst>
          </pc:spChg>
          <pc:spChg chg="add del mod">
            <ac:chgData name="Kozel, Lukas" userId="5faef357-946f-4c0e-bd5d-396a2e3cc0bf" providerId="ADAL" clId="{F164BCFC-AAD5-42FC-89A7-19D3037A56EB}" dt="2024-05-01T17:13:54.216" v="8132" actId="21"/>
            <ac:spMkLst>
              <pc:docMk/>
              <pc:sldMasterMk cId="2598354256" sldId="2147483839"/>
              <pc:sldLayoutMk cId="3580352703" sldId="2147483843"/>
              <ac:spMk id="20" creationId="{403813E3-5475-BCE1-D9B3-2B8C7A230D38}"/>
            </ac:spMkLst>
          </pc:spChg>
          <pc:spChg chg="add mod">
            <ac:chgData name="Kozel, Lukas" userId="5faef357-946f-4c0e-bd5d-396a2e3cc0bf" providerId="ADAL" clId="{F164BCFC-AAD5-42FC-89A7-19D3037A56EB}" dt="2024-05-01T17:24:48.721" v="8415" actId="14100"/>
            <ac:spMkLst>
              <pc:docMk/>
              <pc:sldMasterMk cId="2598354256" sldId="2147483839"/>
              <pc:sldLayoutMk cId="3580352703" sldId="2147483843"/>
              <ac:spMk id="21" creationId="{E0357699-B5B0-70E7-51FE-1EE9A07CAE29}"/>
            </ac:spMkLst>
          </pc:spChg>
          <pc:spChg chg="add mod">
            <ac:chgData name="Kozel, Lukas" userId="5faef357-946f-4c0e-bd5d-396a2e3cc0bf" providerId="ADAL" clId="{F164BCFC-AAD5-42FC-89A7-19D3037A56EB}" dt="2024-05-01T17:24:51.230" v="8416" actId="14100"/>
            <ac:spMkLst>
              <pc:docMk/>
              <pc:sldMasterMk cId="2598354256" sldId="2147483839"/>
              <pc:sldLayoutMk cId="3580352703" sldId="2147483843"/>
              <ac:spMk id="22" creationId="{4414904A-83E6-7CE8-06A2-8157DAE4535C}"/>
            </ac:spMkLst>
          </pc:spChg>
          <pc:spChg chg="add mod">
            <ac:chgData name="Kozel, Lukas" userId="5faef357-946f-4c0e-bd5d-396a2e3cc0bf" providerId="ADAL" clId="{F164BCFC-AAD5-42FC-89A7-19D3037A56EB}" dt="2024-05-01T17:23:05.197" v="8400" actId="14100"/>
            <ac:spMkLst>
              <pc:docMk/>
              <pc:sldMasterMk cId="2598354256" sldId="2147483839"/>
              <pc:sldLayoutMk cId="3580352703" sldId="2147483843"/>
              <ac:spMk id="23" creationId="{C260D026-BBF4-01A9-CE52-D29C3FD05B0B}"/>
            </ac:spMkLst>
          </pc:spChg>
          <pc:spChg chg="add mod">
            <ac:chgData name="Kozel, Lukas" userId="5faef357-946f-4c0e-bd5d-396a2e3cc0bf" providerId="ADAL" clId="{F164BCFC-AAD5-42FC-89A7-19D3037A56EB}" dt="2024-05-01T17:16:33.924" v="8334" actId="571"/>
            <ac:spMkLst>
              <pc:docMk/>
              <pc:sldMasterMk cId="2598354256" sldId="2147483839"/>
              <pc:sldLayoutMk cId="3580352703" sldId="2147483843"/>
              <ac:spMk id="24" creationId="{7F44273F-A1BB-7FF4-5699-8DF5AC43A791}"/>
            </ac:spMkLst>
          </pc:spChg>
          <pc:spChg chg="add mod">
            <ac:chgData name="Kozel, Lukas" userId="5faef357-946f-4c0e-bd5d-396a2e3cc0bf" providerId="ADAL" clId="{F164BCFC-AAD5-42FC-89A7-19D3037A56EB}" dt="2024-05-01T17:23:15.692" v="8404" actId="14100"/>
            <ac:spMkLst>
              <pc:docMk/>
              <pc:sldMasterMk cId="2598354256" sldId="2147483839"/>
              <pc:sldLayoutMk cId="3580352703" sldId="2147483843"/>
              <ac:spMk id="25" creationId="{8D32E6E5-AD88-950A-A4E8-F65A5C826937}"/>
            </ac:spMkLst>
          </pc:spChg>
          <pc:spChg chg="add del mod">
            <ac:chgData name="Kozel, Lukas" userId="5faef357-946f-4c0e-bd5d-396a2e3cc0bf" providerId="ADAL" clId="{F164BCFC-AAD5-42FC-89A7-19D3037A56EB}" dt="2024-05-01T17:22:18.105" v="8394" actId="21"/>
            <ac:spMkLst>
              <pc:docMk/>
              <pc:sldMasterMk cId="2598354256" sldId="2147483839"/>
              <pc:sldLayoutMk cId="3580352703" sldId="2147483843"/>
              <ac:spMk id="26" creationId="{CEDC0A7B-82FF-620F-4035-D36A8EC0006E}"/>
            </ac:spMkLst>
          </pc:spChg>
          <pc:spChg chg="add mod">
            <ac:chgData name="Kozel, Lukas" userId="5faef357-946f-4c0e-bd5d-396a2e3cc0bf" providerId="ADAL" clId="{F164BCFC-AAD5-42FC-89A7-19D3037A56EB}" dt="2024-05-01T17:23:10.557" v="8403" actId="14100"/>
            <ac:spMkLst>
              <pc:docMk/>
              <pc:sldMasterMk cId="2598354256" sldId="2147483839"/>
              <pc:sldLayoutMk cId="3580352703" sldId="2147483843"/>
              <ac:spMk id="27" creationId="{8F8855D5-408F-375C-EAEE-175C60C3EAC0}"/>
            </ac:spMkLst>
          </pc:spChg>
          <pc:spChg chg="add del mod">
            <ac:chgData name="Kozel, Lukas" userId="5faef357-946f-4c0e-bd5d-396a2e3cc0bf" providerId="ADAL" clId="{F164BCFC-AAD5-42FC-89A7-19D3037A56EB}" dt="2024-05-01T17:24:53.546" v="8417" actId="478"/>
            <ac:spMkLst>
              <pc:docMk/>
              <pc:sldMasterMk cId="2598354256" sldId="2147483839"/>
              <pc:sldLayoutMk cId="3580352703" sldId="2147483843"/>
              <ac:spMk id="28" creationId="{AA44E074-B540-CAA4-EB14-DACF6CDCABEB}"/>
            </ac:spMkLst>
          </pc:spChg>
          <pc:spChg chg="mod">
            <ac:chgData name="Kozel, Lukas" userId="5faef357-946f-4c0e-bd5d-396a2e3cc0bf" providerId="ADAL" clId="{F164BCFC-AAD5-42FC-89A7-19D3037A56EB}" dt="2024-05-01T17:15:38.286" v="8275" actId="14100"/>
            <ac:spMkLst>
              <pc:docMk/>
              <pc:sldMasterMk cId="2598354256" sldId="2147483839"/>
              <pc:sldLayoutMk cId="3580352703" sldId="2147483843"/>
              <ac:spMk id="75" creationId="{9AC1EB36-0AFE-DFC4-DC3D-C09EAD7394DC}"/>
            </ac:spMkLst>
          </pc:spChg>
          <pc:picChg chg="add del mod">
            <ac:chgData name="Kozel, Lukas" userId="5faef357-946f-4c0e-bd5d-396a2e3cc0bf" providerId="ADAL" clId="{F164BCFC-AAD5-42FC-89A7-19D3037A56EB}" dt="2024-05-01T17:13:15.495" v="8128" actId="478"/>
            <ac:picMkLst>
              <pc:docMk/>
              <pc:sldMasterMk cId="2598354256" sldId="2147483839"/>
              <pc:sldLayoutMk cId="3580352703" sldId="2147483843"/>
              <ac:picMk id="5" creationId="{ACADB5FF-8DDD-BFD3-1C45-07AAEB4D27E8}"/>
            </ac:picMkLst>
          </pc:picChg>
        </pc:sldLayoutChg>
        <pc:sldLayoutChg chg="addSp delSp modSp add mod modTransition">
          <pc:chgData name="Kozel, Lukas" userId="5faef357-946f-4c0e-bd5d-396a2e3cc0bf" providerId="ADAL" clId="{F164BCFC-AAD5-42FC-89A7-19D3037A56EB}" dt="2024-05-01T17:25:41.245" v="8454" actId="207"/>
          <pc:sldLayoutMkLst>
            <pc:docMk/>
            <pc:sldMasterMk cId="2598354256" sldId="2147483839"/>
            <pc:sldLayoutMk cId="2448187511" sldId="2147483844"/>
          </pc:sldLayoutMkLst>
          <pc:spChg chg="add mod ord">
            <ac:chgData name="Kozel, Lukas" userId="5faef357-946f-4c0e-bd5d-396a2e3cc0bf" providerId="ADAL" clId="{F164BCFC-AAD5-42FC-89A7-19D3037A56EB}" dt="2024-05-01T17:25:41.245" v="8454" actId="207"/>
            <ac:spMkLst>
              <pc:docMk/>
              <pc:sldMasterMk cId="2598354256" sldId="2147483839"/>
              <pc:sldLayoutMk cId="2448187511" sldId="2147483844"/>
              <ac:spMk id="2" creationId="{2C7506A8-BCE2-6F8A-77AD-A2C0A5483DCA}"/>
            </ac:spMkLst>
          </pc:spChg>
          <pc:spChg chg="del mod ord">
            <ac:chgData name="Kozel, Lukas" userId="5faef357-946f-4c0e-bd5d-396a2e3cc0bf" providerId="ADAL" clId="{F164BCFC-AAD5-42FC-89A7-19D3037A56EB}" dt="2024-05-01T17:25:31.539" v="8453" actId="478"/>
            <ac:spMkLst>
              <pc:docMk/>
              <pc:sldMasterMk cId="2598354256" sldId="2147483839"/>
              <pc:sldLayoutMk cId="2448187511" sldId="2147483844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F164BCFC-AAD5-42FC-89A7-19D3037A56EB}" dt="2024-05-01T17:25:41.245" v="8454" actId="207"/>
            <ac:spMkLst>
              <pc:docMk/>
              <pc:sldMasterMk cId="2598354256" sldId="2147483839"/>
              <pc:sldLayoutMk cId="2448187511" sldId="2147483844"/>
              <ac:spMk id="4" creationId="{812E1999-ECC9-7935-DA5F-750A1B64E657}"/>
            </ac:spMkLst>
          </pc:spChg>
          <pc:spChg chg="add mod ord">
            <ac:chgData name="Kozel, Lukas" userId="5faef357-946f-4c0e-bd5d-396a2e3cc0bf" providerId="ADAL" clId="{F164BCFC-AAD5-42FC-89A7-19D3037A56EB}" dt="2024-05-01T17:25:41.245" v="8454" actId="207"/>
            <ac:spMkLst>
              <pc:docMk/>
              <pc:sldMasterMk cId="2598354256" sldId="2147483839"/>
              <pc:sldLayoutMk cId="2448187511" sldId="2147483844"/>
              <ac:spMk id="5" creationId="{9CDDD451-49FE-02A7-E066-EED8CA45C2C4}"/>
            </ac:spMkLst>
          </pc:spChg>
          <pc:spChg chg="del mod ord">
            <ac:chgData name="Kozel, Lukas" userId="5faef357-946f-4c0e-bd5d-396a2e3cc0bf" providerId="ADAL" clId="{F164BCFC-AAD5-42FC-89A7-19D3037A56EB}" dt="2024-05-01T17:25:31.539" v="8453" actId="478"/>
            <ac:spMkLst>
              <pc:docMk/>
              <pc:sldMasterMk cId="2598354256" sldId="2147483839"/>
              <pc:sldLayoutMk cId="2448187511" sldId="2147483844"/>
              <ac:spMk id="7" creationId="{3EBE4216-8123-25FC-037A-AF0552AB91C9}"/>
            </ac:spMkLst>
          </pc:spChg>
          <pc:spChg chg="mod ord">
            <ac:chgData name="Kozel, Lukas" userId="5faef357-946f-4c0e-bd5d-396a2e3cc0bf" providerId="ADAL" clId="{F164BCFC-AAD5-42FC-89A7-19D3037A56EB}" dt="2024-05-01T17:25:41.245" v="8454" actId="207"/>
            <ac:spMkLst>
              <pc:docMk/>
              <pc:sldMasterMk cId="2598354256" sldId="2147483839"/>
              <pc:sldLayoutMk cId="2448187511" sldId="2147483844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F164BCFC-AAD5-42FC-89A7-19D3037A56EB}" dt="2024-05-01T17:25:41.245" v="8454" actId="207"/>
            <ac:spMkLst>
              <pc:docMk/>
              <pc:sldMasterMk cId="2598354256" sldId="2147483839"/>
              <pc:sldLayoutMk cId="2448187511" sldId="2147483844"/>
              <ac:spMk id="18" creationId="{98FD10B8-5566-F6E5-4337-ED9D8978F6D0}"/>
            </ac:spMkLst>
          </pc:spChg>
          <pc:spChg chg="mod ord">
            <ac:chgData name="Kozel, Lukas" userId="5faef357-946f-4c0e-bd5d-396a2e3cc0bf" providerId="ADAL" clId="{F164BCFC-AAD5-42FC-89A7-19D3037A56EB}" dt="2024-05-01T17:25:41.245" v="8454" actId="207"/>
            <ac:spMkLst>
              <pc:docMk/>
              <pc:sldMasterMk cId="2598354256" sldId="2147483839"/>
              <pc:sldLayoutMk cId="2448187511" sldId="2147483844"/>
              <ac:spMk id="21" creationId="{E0357699-B5B0-70E7-51FE-1EE9A07CAE29}"/>
            </ac:spMkLst>
          </pc:spChg>
          <pc:spChg chg="mod ord">
            <ac:chgData name="Kozel, Lukas" userId="5faef357-946f-4c0e-bd5d-396a2e3cc0bf" providerId="ADAL" clId="{F164BCFC-AAD5-42FC-89A7-19D3037A56EB}" dt="2024-05-01T17:25:41.245" v="8454" actId="207"/>
            <ac:spMkLst>
              <pc:docMk/>
              <pc:sldMasterMk cId="2598354256" sldId="2147483839"/>
              <pc:sldLayoutMk cId="2448187511" sldId="2147483844"/>
              <ac:spMk id="22" creationId="{4414904A-83E6-7CE8-06A2-8157DAE4535C}"/>
            </ac:spMkLst>
          </pc:spChg>
          <pc:spChg chg="mod ord">
            <ac:chgData name="Kozel, Lukas" userId="5faef357-946f-4c0e-bd5d-396a2e3cc0bf" providerId="ADAL" clId="{F164BCFC-AAD5-42FC-89A7-19D3037A56EB}" dt="2024-05-01T17:25:41.245" v="8454" actId="207"/>
            <ac:spMkLst>
              <pc:docMk/>
              <pc:sldMasterMk cId="2598354256" sldId="2147483839"/>
              <pc:sldLayoutMk cId="2448187511" sldId="2147483844"/>
              <ac:spMk id="23" creationId="{C260D026-BBF4-01A9-CE52-D29C3FD05B0B}"/>
            </ac:spMkLst>
          </pc:spChg>
          <pc:spChg chg="mod ord">
            <ac:chgData name="Kozel, Lukas" userId="5faef357-946f-4c0e-bd5d-396a2e3cc0bf" providerId="ADAL" clId="{F164BCFC-AAD5-42FC-89A7-19D3037A56EB}" dt="2024-05-01T17:25:41.245" v="8454" actId="207"/>
            <ac:spMkLst>
              <pc:docMk/>
              <pc:sldMasterMk cId="2598354256" sldId="2147483839"/>
              <pc:sldLayoutMk cId="2448187511" sldId="2147483844"/>
              <ac:spMk id="25" creationId="{8D32E6E5-AD88-950A-A4E8-F65A5C826937}"/>
            </ac:spMkLst>
          </pc:spChg>
          <pc:spChg chg="mod ord">
            <ac:chgData name="Kozel, Lukas" userId="5faef357-946f-4c0e-bd5d-396a2e3cc0bf" providerId="ADAL" clId="{F164BCFC-AAD5-42FC-89A7-19D3037A56EB}" dt="2024-05-01T17:25:28.239" v="8448"/>
            <ac:spMkLst>
              <pc:docMk/>
              <pc:sldMasterMk cId="2598354256" sldId="2147483839"/>
              <pc:sldLayoutMk cId="2448187511" sldId="2147483844"/>
              <ac:spMk id="27" creationId="{8F8855D5-408F-375C-EAEE-175C60C3EAC0}"/>
            </ac:spMkLst>
          </pc:spChg>
          <pc:spChg chg="mod ord">
            <ac:chgData name="Kozel, Lukas" userId="5faef357-946f-4c0e-bd5d-396a2e3cc0bf" providerId="ADAL" clId="{F164BCFC-AAD5-42FC-89A7-19D3037A56EB}" dt="2024-05-01T17:25:41.245" v="8454" actId="207"/>
            <ac:spMkLst>
              <pc:docMk/>
              <pc:sldMasterMk cId="2598354256" sldId="2147483839"/>
              <pc:sldLayoutMk cId="2448187511" sldId="2147483844"/>
              <ac:spMk id="75" creationId="{9AC1EB36-0AFE-DFC4-DC3D-C09EAD7394DC}"/>
            </ac:spMkLst>
          </pc:spChg>
          <pc:graphicFrameChg chg="mod">
            <ac:chgData name="Kozel, Lukas" userId="5faef357-946f-4c0e-bd5d-396a2e3cc0bf" providerId="ADAL" clId="{F164BCFC-AAD5-42FC-89A7-19D3037A56EB}" dt="2024-05-01T17:25:28.246" v="8452"/>
            <ac:graphicFrameMkLst>
              <pc:docMk/>
              <pc:sldMasterMk cId="2598354256" sldId="2147483839"/>
              <pc:sldLayoutMk cId="2448187511" sldId="2147483844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F164BCFC-AAD5-42FC-89A7-19D3037A56EB}" dt="2024-05-01T16:51:47.922" v="7424" actId="2696"/>
          <pc:sldLayoutMkLst>
            <pc:docMk/>
            <pc:sldMasterMk cId="2598354256" sldId="2147483839"/>
            <pc:sldLayoutMk cId="2520004488" sldId="2147483844"/>
          </pc:sldLayoutMkLst>
        </pc:sldLayoutChg>
      </pc:sldMasterChg>
    </pc:docChg>
  </pc:docChgLst>
  <pc:docChgLst>
    <pc:chgData name="Kozel, Lukas" userId="5faef357-946f-4c0e-bd5d-396a2e3cc0bf" providerId="ADAL" clId="{04D85774-CD1A-457A-A935-C99A89A122FC}"/>
    <pc:docChg chg="undo custSel modSld replTag">
      <pc:chgData name="Kozel, Lukas" userId="5faef357-946f-4c0e-bd5d-396a2e3cc0bf" providerId="ADAL" clId="{04D85774-CD1A-457A-A935-C99A89A122FC}" dt="2024-05-06T16:42:12.399" v="377"/>
      <pc:docMkLst>
        <pc:docMk/>
      </pc:docMkLst>
      <pc:sldChg chg="modNotesTx">
        <pc:chgData name="Kozel, Lukas" userId="5faef357-946f-4c0e-bd5d-396a2e3cc0bf" providerId="ADAL" clId="{04D85774-CD1A-457A-A935-C99A89A122FC}" dt="2024-05-06T15:41:09.275" v="6"/>
        <pc:sldMkLst>
          <pc:docMk/>
          <pc:sldMk cId="1071081449" sldId="258"/>
        </pc:sldMkLst>
      </pc:sldChg>
      <pc:sldChg chg="addSp modSp modNotesTx">
        <pc:chgData name="Kozel, Lukas" userId="5faef357-946f-4c0e-bd5d-396a2e3cc0bf" providerId="ADAL" clId="{04D85774-CD1A-457A-A935-C99A89A122FC}" dt="2024-05-06T16:07:18.221" v="10"/>
        <pc:sldMkLst>
          <pc:docMk/>
          <pc:sldMk cId="3349004645" sldId="262"/>
        </pc:sldMkLst>
        <pc:spChg chg="add mod">
          <ac:chgData name="Kozel, Lukas" userId="5faef357-946f-4c0e-bd5d-396a2e3cc0bf" providerId="ADAL" clId="{04D85774-CD1A-457A-A935-C99A89A122FC}" dt="2024-05-06T16:07:18.221" v="10"/>
          <ac:spMkLst>
            <pc:docMk/>
            <pc:sldMk cId="3349004645" sldId="262"/>
            <ac:spMk id="7" creationId="{52F3E042-812F-83D3-BE81-7C121E666832}"/>
          </ac:spMkLst>
        </pc:spChg>
      </pc:sldChg>
      <pc:sldChg chg="modNotesTx">
        <pc:chgData name="Kozel, Lukas" userId="5faef357-946f-4c0e-bd5d-396a2e3cc0bf" providerId="ADAL" clId="{04D85774-CD1A-457A-A935-C99A89A122FC}" dt="2024-05-06T16:07:29.469" v="11"/>
        <pc:sldMkLst>
          <pc:docMk/>
          <pc:sldMk cId="1025300058" sldId="267"/>
        </pc:sldMkLst>
      </pc:sldChg>
      <pc:sldChg chg="modNotesTx">
        <pc:chgData name="Kozel, Lukas" userId="5faef357-946f-4c0e-bd5d-396a2e3cc0bf" providerId="ADAL" clId="{04D85774-CD1A-457A-A935-C99A89A122FC}" dt="2024-05-06T16:07:38.361" v="12"/>
        <pc:sldMkLst>
          <pc:docMk/>
          <pc:sldMk cId="396623077" sldId="274"/>
        </pc:sldMkLst>
      </pc:sldChg>
      <pc:sldChg chg="modNotesTx">
        <pc:chgData name="Kozel, Lukas" userId="5faef357-946f-4c0e-bd5d-396a2e3cc0bf" providerId="ADAL" clId="{04D85774-CD1A-457A-A935-C99A89A122FC}" dt="2024-05-06T16:07:47.603" v="13"/>
        <pc:sldMkLst>
          <pc:docMk/>
          <pc:sldMk cId="3850300128" sldId="280"/>
        </pc:sldMkLst>
      </pc:sldChg>
      <pc:sldChg chg="modNotesTx">
        <pc:chgData name="Kozel, Lukas" userId="5faef357-946f-4c0e-bd5d-396a2e3cc0bf" providerId="ADAL" clId="{04D85774-CD1A-457A-A935-C99A89A122FC}" dt="2024-05-06T16:07:53.108" v="14"/>
        <pc:sldMkLst>
          <pc:docMk/>
          <pc:sldMk cId="702623725" sldId="284"/>
        </pc:sldMkLst>
      </pc:sldChg>
      <pc:sldChg chg="addSp modSp mod modNotesTx">
        <pc:chgData name="Kozel, Lukas" userId="5faef357-946f-4c0e-bd5d-396a2e3cc0bf" providerId="ADAL" clId="{04D85774-CD1A-457A-A935-C99A89A122FC}" dt="2024-05-06T16:08:16.761" v="18"/>
        <pc:sldMkLst>
          <pc:docMk/>
          <pc:sldMk cId="3389627833" sldId="286"/>
        </pc:sldMkLst>
        <pc:spChg chg="add mod">
          <ac:chgData name="Kozel, Lukas" userId="5faef357-946f-4c0e-bd5d-396a2e3cc0bf" providerId="ADAL" clId="{04D85774-CD1A-457A-A935-C99A89A122FC}" dt="2024-05-06T16:08:09.140" v="17" actId="1076"/>
          <ac:spMkLst>
            <pc:docMk/>
            <pc:sldMk cId="3389627833" sldId="286"/>
            <ac:spMk id="9" creationId="{24498F87-1E06-D115-7152-CD274DD00B86}"/>
          </ac:spMkLst>
        </pc:spChg>
      </pc:sldChg>
      <pc:sldChg chg="modNotesTx">
        <pc:chgData name="Kozel, Lukas" userId="5faef357-946f-4c0e-bd5d-396a2e3cc0bf" providerId="ADAL" clId="{04D85774-CD1A-457A-A935-C99A89A122FC}" dt="2024-05-06T16:08:27.726" v="19"/>
        <pc:sldMkLst>
          <pc:docMk/>
          <pc:sldMk cId="737074137" sldId="290"/>
        </pc:sldMkLst>
      </pc:sldChg>
      <pc:sldChg chg="modNotesTx">
        <pc:chgData name="Kozel, Lukas" userId="5faef357-946f-4c0e-bd5d-396a2e3cc0bf" providerId="ADAL" clId="{04D85774-CD1A-457A-A935-C99A89A122FC}" dt="2024-05-06T16:08:36.556" v="20"/>
        <pc:sldMkLst>
          <pc:docMk/>
          <pc:sldMk cId="310552960" sldId="295"/>
        </pc:sldMkLst>
      </pc:sldChg>
      <pc:sldChg chg="modNotesTx">
        <pc:chgData name="Kozel, Lukas" userId="5faef357-946f-4c0e-bd5d-396a2e3cc0bf" providerId="ADAL" clId="{04D85774-CD1A-457A-A935-C99A89A122FC}" dt="2024-05-06T16:08:40.997" v="21"/>
        <pc:sldMkLst>
          <pc:docMk/>
          <pc:sldMk cId="3063956761" sldId="299"/>
        </pc:sldMkLst>
      </pc:sldChg>
      <pc:sldChg chg="modNotesTx">
        <pc:chgData name="Kozel, Lukas" userId="5faef357-946f-4c0e-bd5d-396a2e3cc0bf" providerId="ADAL" clId="{04D85774-CD1A-457A-A935-C99A89A122FC}" dt="2024-05-06T16:08:49.795" v="22"/>
        <pc:sldMkLst>
          <pc:docMk/>
          <pc:sldMk cId="1518526728" sldId="301"/>
        </pc:sldMkLst>
      </pc:sldChg>
      <pc:sldChg chg="modNotesTx">
        <pc:chgData name="Kozel, Lukas" userId="5faef357-946f-4c0e-bd5d-396a2e3cc0bf" providerId="ADAL" clId="{04D85774-CD1A-457A-A935-C99A89A122FC}" dt="2024-05-06T16:08:52.738" v="23"/>
        <pc:sldMkLst>
          <pc:docMk/>
          <pc:sldMk cId="3816019025" sldId="303"/>
        </pc:sldMkLst>
      </pc:sldChg>
      <pc:sldChg chg="addSp modSp modNotesTx">
        <pc:chgData name="Kozel, Lukas" userId="5faef357-946f-4c0e-bd5d-396a2e3cc0bf" providerId="ADAL" clId="{04D85774-CD1A-457A-A935-C99A89A122FC}" dt="2024-05-06T16:09:10.849" v="25"/>
        <pc:sldMkLst>
          <pc:docMk/>
          <pc:sldMk cId="877191910" sldId="307"/>
        </pc:sldMkLst>
        <pc:spChg chg="add mod">
          <ac:chgData name="Kozel, Lukas" userId="5faef357-946f-4c0e-bd5d-396a2e3cc0bf" providerId="ADAL" clId="{04D85774-CD1A-457A-A935-C99A89A122FC}" dt="2024-05-06T16:09:10.849" v="25"/>
          <ac:spMkLst>
            <pc:docMk/>
            <pc:sldMk cId="877191910" sldId="307"/>
            <ac:spMk id="2" creationId="{4B2B3EB1-71F5-2B92-302B-7D6EF788F919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16:02.914" v="27"/>
        <pc:sldMkLst>
          <pc:docMk/>
          <pc:sldMk cId="2801965773" sldId="312"/>
        </pc:sldMkLst>
        <pc:spChg chg="add mod">
          <ac:chgData name="Kozel, Lukas" userId="5faef357-946f-4c0e-bd5d-396a2e3cc0bf" providerId="ADAL" clId="{04D85774-CD1A-457A-A935-C99A89A122FC}" dt="2024-05-06T16:09:17.788" v="26"/>
          <ac:spMkLst>
            <pc:docMk/>
            <pc:sldMk cId="2801965773" sldId="312"/>
            <ac:spMk id="8" creationId="{9238F9B0-C6BC-5450-92F1-AF5BD6E24238}"/>
          </ac:spMkLst>
        </pc:spChg>
      </pc:sldChg>
      <pc:sldChg chg="addSp modSp mod modNotesTx">
        <pc:chgData name="Kozel, Lukas" userId="5faef357-946f-4c0e-bd5d-396a2e3cc0bf" providerId="ADAL" clId="{04D85774-CD1A-457A-A935-C99A89A122FC}" dt="2024-05-06T16:16:23.485" v="31" actId="1076"/>
        <pc:sldMkLst>
          <pc:docMk/>
          <pc:sldMk cId="2053521478" sldId="317"/>
        </pc:sldMkLst>
        <pc:spChg chg="add mod">
          <ac:chgData name="Kozel, Lukas" userId="5faef357-946f-4c0e-bd5d-396a2e3cc0bf" providerId="ADAL" clId="{04D85774-CD1A-457A-A935-C99A89A122FC}" dt="2024-05-06T16:16:23.485" v="31" actId="1076"/>
          <ac:spMkLst>
            <pc:docMk/>
            <pc:sldMk cId="2053521478" sldId="317"/>
            <ac:spMk id="13" creationId="{CC47325F-8D23-BDEE-292F-DB883240B4A2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16:47.678" v="33"/>
        <pc:sldMkLst>
          <pc:docMk/>
          <pc:sldMk cId="1080186847" sldId="322"/>
        </pc:sldMkLst>
        <pc:spChg chg="add mod">
          <ac:chgData name="Kozel, Lukas" userId="5faef357-946f-4c0e-bd5d-396a2e3cc0bf" providerId="ADAL" clId="{04D85774-CD1A-457A-A935-C99A89A122FC}" dt="2024-05-06T16:16:39.233" v="32"/>
          <ac:spMkLst>
            <pc:docMk/>
            <pc:sldMk cId="1080186847" sldId="322"/>
            <ac:spMk id="15" creationId="{96921413-04F9-3994-68D3-6B7C70777C67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17:00.849" v="35"/>
        <pc:sldMkLst>
          <pc:docMk/>
          <pc:sldMk cId="2386957040" sldId="327"/>
        </pc:sldMkLst>
        <pc:spChg chg="add mod">
          <ac:chgData name="Kozel, Lukas" userId="5faef357-946f-4c0e-bd5d-396a2e3cc0bf" providerId="ADAL" clId="{04D85774-CD1A-457A-A935-C99A89A122FC}" dt="2024-05-06T16:17:00.849" v="35"/>
          <ac:spMkLst>
            <pc:docMk/>
            <pc:sldMk cId="2386957040" sldId="327"/>
            <ac:spMk id="3" creationId="{F6F199C6-08C2-3D69-B5E6-A0DC4ED7767A}"/>
          </ac:spMkLst>
        </pc:spChg>
      </pc:sldChg>
      <pc:sldChg chg="addSp delSp modSp mod modNotesTx">
        <pc:chgData name="Kozel, Lukas" userId="5faef357-946f-4c0e-bd5d-396a2e3cc0bf" providerId="ADAL" clId="{04D85774-CD1A-457A-A935-C99A89A122FC}" dt="2024-05-06T16:17:36.725" v="88"/>
        <pc:sldMkLst>
          <pc:docMk/>
          <pc:sldMk cId="512414380" sldId="329"/>
        </pc:sldMkLst>
        <pc:spChg chg="mod ord">
          <ac:chgData name="Kozel, Lukas" userId="5faef357-946f-4c0e-bd5d-396a2e3cc0bf" providerId="ADAL" clId="{04D85774-CD1A-457A-A935-C99A89A122FC}" dt="2024-05-06T16:17:27.633" v="42"/>
          <ac:spMkLst>
            <pc:docMk/>
            <pc:sldMk cId="512414380" sldId="329"/>
            <ac:spMk id="2" creationId="{E545F91B-211F-B0E3-8A4B-1CCD5049A319}"/>
          </ac:spMkLst>
        </pc:spChg>
        <pc:spChg chg="mod ord">
          <ac:chgData name="Kozel, Lukas" userId="5faef357-946f-4c0e-bd5d-396a2e3cc0bf" providerId="ADAL" clId="{04D85774-CD1A-457A-A935-C99A89A122FC}" dt="2024-05-06T16:17:27.634" v="44"/>
          <ac:spMkLst>
            <pc:docMk/>
            <pc:sldMk cId="512414380" sldId="329"/>
            <ac:spMk id="4" creationId="{FFB49A99-E80C-DC15-7E66-2264B39606AA}"/>
          </ac:spMkLst>
        </pc:spChg>
        <pc:spChg chg="mod ord">
          <ac:chgData name="Kozel, Lukas" userId="5faef357-946f-4c0e-bd5d-396a2e3cc0bf" providerId="ADAL" clId="{04D85774-CD1A-457A-A935-C99A89A122FC}" dt="2024-05-06T16:17:27.636" v="50"/>
          <ac:spMkLst>
            <pc:docMk/>
            <pc:sldMk cId="512414380" sldId="329"/>
            <ac:spMk id="5" creationId="{4131A639-CA76-8058-4E4D-6A4C727B9D89}"/>
          </ac:spMkLst>
        </pc:spChg>
        <pc:spChg chg="mod ord">
          <ac:chgData name="Kozel, Lukas" userId="5faef357-946f-4c0e-bd5d-396a2e3cc0bf" providerId="ADAL" clId="{04D85774-CD1A-457A-A935-C99A89A122FC}" dt="2024-05-06T16:17:27.636" v="52"/>
          <ac:spMkLst>
            <pc:docMk/>
            <pc:sldMk cId="512414380" sldId="329"/>
            <ac:spMk id="6" creationId="{B8A20735-0AB4-2FF1-4D86-0E4940117663}"/>
          </ac:spMkLst>
        </pc:spChg>
        <pc:spChg chg="add mod ord">
          <ac:chgData name="Kozel, Lukas" userId="5faef357-946f-4c0e-bd5d-396a2e3cc0bf" providerId="ADAL" clId="{04D85774-CD1A-457A-A935-C99A89A122FC}" dt="2024-05-06T16:17:27.641" v="70"/>
          <ac:spMkLst>
            <pc:docMk/>
            <pc:sldMk cId="512414380" sldId="329"/>
            <ac:spMk id="13" creationId="{9535E0D7-0BD0-179D-A153-80B39883CDEA}"/>
          </ac:spMkLst>
        </pc:spChg>
        <pc:spChg chg="mod ord">
          <ac:chgData name="Kozel, Lukas" userId="5faef357-946f-4c0e-bd5d-396a2e3cc0bf" providerId="ADAL" clId="{04D85774-CD1A-457A-A935-C99A89A122FC}" dt="2024-05-06T16:17:27.637" v="54"/>
          <ac:spMkLst>
            <pc:docMk/>
            <pc:sldMk cId="512414380" sldId="329"/>
            <ac:spMk id="33" creationId="{09B1F4D5-4362-DEEA-815E-4931378D11DE}"/>
          </ac:spMkLst>
        </pc:spChg>
        <pc:spChg chg="mod ord">
          <ac:chgData name="Kozel, Lukas" userId="5faef357-946f-4c0e-bd5d-396a2e3cc0bf" providerId="ADAL" clId="{04D85774-CD1A-457A-A935-C99A89A122FC}" dt="2024-05-06T16:17:27.637" v="56"/>
          <ac:spMkLst>
            <pc:docMk/>
            <pc:sldMk cId="512414380" sldId="329"/>
            <ac:spMk id="40" creationId="{C2557529-803B-AF76-EAD3-3E58C064511F}"/>
          </ac:spMkLst>
        </pc:spChg>
        <pc:spChg chg="mod ord">
          <ac:chgData name="Kozel, Lukas" userId="5faef357-946f-4c0e-bd5d-396a2e3cc0bf" providerId="ADAL" clId="{04D85774-CD1A-457A-A935-C99A89A122FC}" dt="2024-05-06T16:17:27.638" v="58"/>
          <ac:spMkLst>
            <pc:docMk/>
            <pc:sldMk cId="512414380" sldId="329"/>
            <ac:spMk id="41" creationId="{64601E8B-B71F-6687-70BA-40DE5973E49A}"/>
          </ac:spMkLst>
        </pc:spChg>
        <pc:spChg chg="mod ord">
          <ac:chgData name="Kozel, Lukas" userId="5faef357-946f-4c0e-bd5d-396a2e3cc0bf" providerId="ADAL" clId="{04D85774-CD1A-457A-A935-C99A89A122FC}" dt="2024-05-06T16:17:27.638" v="60"/>
          <ac:spMkLst>
            <pc:docMk/>
            <pc:sldMk cId="512414380" sldId="329"/>
            <ac:spMk id="42" creationId="{40F6EE9A-F4F6-CB46-148E-0E192388AFF1}"/>
          </ac:spMkLst>
        </pc:spChg>
        <pc:spChg chg="mod ord">
          <ac:chgData name="Kozel, Lukas" userId="5faef357-946f-4c0e-bd5d-396a2e3cc0bf" providerId="ADAL" clId="{04D85774-CD1A-457A-A935-C99A89A122FC}" dt="2024-05-06T16:17:27.639" v="62"/>
          <ac:spMkLst>
            <pc:docMk/>
            <pc:sldMk cId="512414380" sldId="329"/>
            <ac:spMk id="43" creationId="{468CCDBF-ADFE-2706-2DB8-872022F27010}"/>
          </ac:spMkLst>
        </pc:spChg>
        <pc:spChg chg="mod ord">
          <ac:chgData name="Kozel, Lukas" userId="5faef357-946f-4c0e-bd5d-396a2e3cc0bf" providerId="ADAL" clId="{04D85774-CD1A-457A-A935-C99A89A122FC}" dt="2024-05-06T16:17:27.640" v="64"/>
          <ac:spMkLst>
            <pc:docMk/>
            <pc:sldMk cId="512414380" sldId="329"/>
            <ac:spMk id="44" creationId="{88015562-6B8D-3160-3488-D11977306862}"/>
          </ac:spMkLst>
        </pc:spChg>
        <pc:spChg chg="mod ord">
          <ac:chgData name="Kozel, Lukas" userId="5faef357-946f-4c0e-bd5d-396a2e3cc0bf" providerId="ADAL" clId="{04D85774-CD1A-457A-A935-C99A89A122FC}" dt="2024-05-06T16:17:27.640" v="66"/>
          <ac:spMkLst>
            <pc:docMk/>
            <pc:sldMk cId="512414380" sldId="329"/>
            <ac:spMk id="45" creationId="{C4679236-BFC6-1492-FD0A-269405642734}"/>
          </ac:spMkLst>
        </pc:spChg>
        <pc:grpChg chg="mod ord">
          <ac:chgData name="Kozel, Lukas" userId="5faef357-946f-4c0e-bd5d-396a2e3cc0bf" providerId="ADAL" clId="{04D85774-CD1A-457A-A935-C99A89A122FC}" dt="2024-05-06T16:17:27.641" v="68"/>
          <ac:grpSpMkLst>
            <pc:docMk/>
            <pc:sldMk cId="512414380" sldId="329"/>
            <ac:grpSpMk id="7" creationId="{7DBE4422-B760-2F4B-AD7A-99E76D75E13C}"/>
          </ac:grpSpMkLst>
        </pc:grpChg>
        <pc:graphicFrameChg chg="add mod ord modVis replST">
          <ac:chgData name="Kozel, Lukas" userId="5faef357-946f-4c0e-bd5d-396a2e3cc0bf" providerId="ADAL" clId="{04D85774-CD1A-457A-A935-C99A89A122FC}" dt="2024-05-06T16:17:28.018" v="87"/>
          <ac:graphicFrameMkLst>
            <pc:docMk/>
            <pc:sldMk cId="512414380" sldId="329"/>
            <ac:graphicFrameMk id="15" creationId="{297E3553-2130-D9A0-37EB-94C85C536E4E}"/>
          </ac:graphicFrameMkLst>
        </pc:graphicFrameChg>
        <pc:picChg chg="mod ord">
          <ac:chgData name="Kozel, Lukas" userId="5faef357-946f-4c0e-bd5d-396a2e3cc0bf" providerId="ADAL" clId="{04D85774-CD1A-457A-A935-C99A89A122FC}" dt="2024-05-06T16:17:27.635" v="48"/>
          <ac:picMkLst>
            <pc:docMk/>
            <pc:sldMk cId="512414380" sldId="329"/>
            <ac:picMk id="3" creationId="{B8F6877D-FF31-F37C-0B6F-6CFD2557B32F}"/>
          </ac:picMkLst>
        </pc:picChg>
        <pc:picChg chg="del">
          <ac:chgData name="Kozel, Lukas" userId="5faef357-946f-4c0e-bd5d-396a2e3cc0bf" providerId="ADAL" clId="{04D85774-CD1A-457A-A935-C99A89A122FC}" dt="2024-05-06T16:17:23.050" v="39" actId="478"/>
          <ac:picMkLst>
            <pc:docMk/>
            <pc:sldMk cId="512414380" sldId="329"/>
            <ac:picMk id="8" creationId="{FC284ABB-115C-0D2B-93A2-0662AACB351D}"/>
          </ac:picMkLst>
        </pc:picChg>
        <pc:picChg chg="add mod ord">
          <ac:chgData name="Kozel, Lukas" userId="5faef357-946f-4c0e-bd5d-396a2e3cc0bf" providerId="ADAL" clId="{04D85774-CD1A-457A-A935-C99A89A122FC}" dt="2024-05-06T16:17:27.635" v="46"/>
          <ac:picMkLst>
            <pc:docMk/>
            <pc:sldMk cId="512414380" sldId="329"/>
            <ac:picMk id="14" creationId="{09EE7172-2F56-B04C-E1BE-12A00A51587A}"/>
          </ac:picMkLst>
        </pc:picChg>
      </pc:sldChg>
      <pc:sldChg chg="addSp modSp mod modNotesTx">
        <pc:chgData name="Kozel, Lukas" userId="5faef357-946f-4c0e-bd5d-396a2e3cc0bf" providerId="ADAL" clId="{04D85774-CD1A-457A-A935-C99A89A122FC}" dt="2024-05-06T16:18:00.828" v="94" actId="1076"/>
        <pc:sldMkLst>
          <pc:docMk/>
          <pc:sldMk cId="3593085058" sldId="331"/>
        </pc:sldMkLst>
        <pc:spChg chg="add mod">
          <ac:chgData name="Kozel, Lukas" userId="5faef357-946f-4c0e-bd5d-396a2e3cc0bf" providerId="ADAL" clId="{04D85774-CD1A-457A-A935-C99A89A122FC}" dt="2024-05-06T16:18:00.828" v="94" actId="1076"/>
          <ac:spMkLst>
            <pc:docMk/>
            <pc:sldMk cId="3593085058" sldId="331"/>
            <ac:spMk id="8" creationId="{24D12860-EE67-FE9E-84E5-64A1808D0F56}"/>
          </ac:spMkLst>
        </pc:spChg>
      </pc:sldChg>
      <pc:sldChg chg="modNotesTx">
        <pc:chgData name="Kozel, Lukas" userId="5faef357-946f-4c0e-bd5d-396a2e3cc0bf" providerId="ADAL" clId="{04D85774-CD1A-457A-A935-C99A89A122FC}" dt="2024-05-06T16:18:11.471" v="95"/>
        <pc:sldMkLst>
          <pc:docMk/>
          <pc:sldMk cId="3663367811" sldId="333"/>
        </pc:sldMkLst>
      </pc:sldChg>
      <pc:sldChg chg="addSp modSp modNotesTx">
        <pc:chgData name="Kozel, Lukas" userId="5faef357-946f-4c0e-bd5d-396a2e3cc0bf" providerId="ADAL" clId="{04D85774-CD1A-457A-A935-C99A89A122FC}" dt="2024-05-06T16:18:27.401" v="97"/>
        <pc:sldMkLst>
          <pc:docMk/>
          <pc:sldMk cId="1048118885" sldId="337"/>
        </pc:sldMkLst>
        <pc:spChg chg="add mod">
          <ac:chgData name="Kozel, Lukas" userId="5faef357-946f-4c0e-bd5d-396a2e3cc0bf" providerId="ADAL" clId="{04D85774-CD1A-457A-A935-C99A89A122FC}" dt="2024-05-06T16:18:20.523" v="96"/>
          <ac:spMkLst>
            <pc:docMk/>
            <pc:sldMk cId="1048118885" sldId="337"/>
            <ac:spMk id="8" creationId="{B8E542B2-DD8D-4214-6817-CB2CD5F49E13}"/>
          </ac:spMkLst>
        </pc:spChg>
        <pc:spChg chg="add mod">
          <ac:chgData name="Kozel, Lukas" userId="5faef357-946f-4c0e-bd5d-396a2e3cc0bf" providerId="ADAL" clId="{04D85774-CD1A-457A-A935-C99A89A122FC}" dt="2024-05-06T16:18:20.523" v="96"/>
          <ac:spMkLst>
            <pc:docMk/>
            <pc:sldMk cId="1048118885" sldId="337"/>
            <ac:spMk id="11" creationId="{43EB3405-C0CE-270A-BB99-FED92497D1D7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18:45.181" v="99"/>
        <pc:sldMkLst>
          <pc:docMk/>
          <pc:sldMk cId="2539439587" sldId="347"/>
        </pc:sldMkLst>
        <pc:spChg chg="add mod">
          <ac:chgData name="Kozel, Lukas" userId="5faef357-946f-4c0e-bd5d-396a2e3cc0bf" providerId="ADAL" clId="{04D85774-CD1A-457A-A935-C99A89A122FC}" dt="2024-05-06T16:18:45.181" v="99"/>
          <ac:spMkLst>
            <pc:docMk/>
            <pc:sldMk cId="2539439587" sldId="347"/>
            <ac:spMk id="9" creationId="{5F61B7E8-0451-5FD8-42DF-ACC71DDCD910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19:01.193" v="101"/>
        <pc:sldMkLst>
          <pc:docMk/>
          <pc:sldMk cId="2533739403" sldId="349"/>
        </pc:sldMkLst>
        <pc:spChg chg="add mod">
          <ac:chgData name="Kozel, Lukas" userId="5faef357-946f-4c0e-bd5d-396a2e3cc0bf" providerId="ADAL" clId="{04D85774-CD1A-457A-A935-C99A89A122FC}" dt="2024-05-06T16:18:52.535" v="100"/>
          <ac:spMkLst>
            <pc:docMk/>
            <pc:sldMk cId="2533739403" sldId="349"/>
            <ac:spMk id="9" creationId="{1A21917B-5673-68E6-4F40-89CEEB19EAA3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20:27.025" v="103"/>
        <pc:sldMkLst>
          <pc:docMk/>
          <pc:sldMk cId="1507068257" sldId="351"/>
        </pc:sldMkLst>
        <pc:spChg chg="add mod">
          <ac:chgData name="Kozel, Lukas" userId="5faef357-946f-4c0e-bd5d-396a2e3cc0bf" providerId="ADAL" clId="{04D85774-CD1A-457A-A935-C99A89A122FC}" dt="2024-05-06T16:20:27.025" v="103"/>
          <ac:spMkLst>
            <pc:docMk/>
            <pc:sldMk cId="1507068257" sldId="351"/>
            <ac:spMk id="3" creationId="{D889F881-5CD8-10BE-C921-57B914D8E38A}"/>
          </ac:spMkLst>
        </pc:spChg>
      </pc:sldChg>
      <pc:sldChg chg="addSp delSp modSp modNotesTx">
        <pc:chgData name="Kozel, Lukas" userId="5faef357-946f-4c0e-bd5d-396a2e3cc0bf" providerId="ADAL" clId="{04D85774-CD1A-457A-A935-C99A89A122FC}" dt="2024-05-06T16:20:51.367" v="107"/>
        <pc:sldMkLst>
          <pc:docMk/>
          <pc:sldMk cId="452157221" sldId="353"/>
        </pc:sldMkLst>
        <pc:spChg chg="add del mod">
          <ac:chgData name="Kozel, Lukas" userId="5faef357-946f-4c0e-bd5d-396a2e3cc0bf" providerId="ADAL" clId="{04D85774-CD1A-457A-A935-C99A89A122FC}" dt="2024-05-06T16:20:34.471" v="105"/>
          <ac:spMkLst>
            <pc:docMk/>
            <pc:sldMk cId="452157221" sldId="353"/>
            <ac:spMk id="10" creationId="{EBE56EF1-063B-B981-5AB5-58D6BDB8EF34}"/>
          </ac:spMkLst>
        </pc:spChg>
        <pc:spChg chg="add mod">
          <ac:chgData name="Kozel, Lukas" userId="5faef357-946f-4c0e-bd5d-396a2e3cc0bf" providerId="ADAL" clId="{04D85774-CD1A-457A-A935-C99A89A122FC}" dt="2024-05-06T16:20:41.517" v="106"/>
          <ac:spMkLst>
            <pc:docMk/>
            <pc:sldMk cId="452157221" sldId="353"/>
            <ac:spMk id="11" creationId="{605720BF-793B-8EFE-EE8D-76B8EB678B24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21:08.693" v="109"/>
        <pc:sldMkLst>
          <pc:docMk/>
          <pc:sldMk cId="3765612996" sldId="355"/>
        </pc:sldMkLst>
        <pc:spChg chg="add mod">
          <ac:chgData name="Kozel, Lukas" userId="5faef357-946f-4c0e-bd5d-396a2e3cc0bf" providerId="ADAL" clId="{04D85774-CD1A-457A-A935-C99A89A122FC}" dt="2024-05-06T16:20:59.121" v="108"/>
          <ac:spMkLst>
            <pc:docMk/>
            <pc:sldMk cId="3765612996" sldId="355"/>
            <ac:spMk id="2" creationId="{917102A9-ACAD-BDAB-2887-9BB6604E4C09}"/>
          </ac:spMkLst>
        </pc:spChg>
      </pc:sldChg>
      <pc:sldChg chg="modNotesTx">
        <pc:chgData name="Kozel, Lukas" userId="5faef357-946f-4c0e-bd5d-396a2e3cc0bf" providerId="ADAL" clId="{04D85774-CD1A-457A-A935-C99A89A122FC}" dt="2024-05-06T16:21:21.770" v="110"/>
        <pc:sldMkLst>
          <pc:docMk/>
          <pc:sldMk cId="392888187" sldId="368"/>
        </pc:sldMkLst>
      </pc:sldChg>
      <pc:sldChg chg="modNotesTx">
        <pc:chgData name="Kozel, Lukas" userId="5faef357-946f-4c0e-bd5d-396a2e3cc0bf" providerId="ADAL" clId="{04D85774-CD1A-457A-A935-C99A89A122FC}" dt="2024-05-06T16:21:29.170" v="111"/>
        <pc:sldMkLst>
          <pc:docMk/>
          <pc:sldMk cId="1809555722" sldId="372"/>
        </pc:sldMkLst>
      </pc:sldChg>
      <pc:sldChg chg="addSp delSp modSp mod modNotesTx">
        <pc:chgData name="Kozel, Lukas" userId="5faef357-946f-4c0e-bd5d-396a2e3cc0bf" providerId="ADAL" clId="{04D85774-CD1A-457A-A935-C99A89A122FC}" dt="2024-05-06T16:22:38.148" v="122"/>
        <pc:sldMkLst>
          <pc:docMk/>
          <pc:sldMk cId="501649626" sldId="376"/>
        </pc:sldMkLst>
        <pc:spChg chg="add mod">
          <ac:chgData name="Kozel, Lukas" userId="5faef357-946f-4c0e-bd5d-396a2e3cc0bf" providerId="ADAL" clId="{04D85774-CD1A-457A-A935-C99A89A122FC}" dt="2024-05-06T16:22:36.273" v="120" actId="20577"/>
          <ac:spMkLst>
            <pc:docMk/>
            <pc:sldMk cId="501649626" sldId="376"/>
            <ac:spMk id="2" creationId="{072914F2-774D-F11D-FCBB-511891E90050}"/>
          </ac:spMkLst>
        </pc:spChg>
        <pc:spChg chg="add del mod">
          <ac:chgData name="Kozel, Lukas" userId="5faef357-946f-4c0e-bd5d-396a2e3cc0bf" providerId="ADAL" clId="{04D85774-CD1A-457A-A935-C99A89A122FC}" dt="2024-05-06T16:22:38.148" v="122"/>
          <ac:spMkLst>
            <pc:docMk/>
            <pc:sldMk cId="501649626" sldId="376"/>
            <ac:spMk id="3" creationId="{AC766EAE-2616-8E96-B63B-69C42AC0BFEC}"/>
          </ac:spMkLst>
        </pc:spChg>
      </pc:sldChg>
      <pc:sldChg chg="addSp modSp mod modNotesTx">
        <pc:chgData name="Kozel, Lukas" userId="5faef357-946f-4c0e-bd5d-396a2e3cc0bf" providerId="ADAL" clId="{04D85774-CD1A-457A-A935-C99A89A122FC}" dt="2024-05-06T16:23:02.889" v="131" actId="1076"/>
        <pc:sldMkLst>
          <pc:docMk/>
          <pc:sldMk cId="1014102015" sldId="386"/>
        </pc:sldMkLst>
        <pc:spChg chg="add mod">
          <ac:chgData name="Kozel, Lukas" userId="5faef357-946f-4c0e-bd5d-396a2e3cc0bf" providerId="ADAL" clId="{04D85774-CD1A-457A-A935-C99A89A122FC}" dt="2024-05-06T16:23:02.889" v="131" actId="1076"/>
          <ac:spMkLst>
            <pc:docMk/>
            <pc:sldMk cId="1014102015" sldId="386"/>
            <ac:spMk id="7" creationId="{25CAB773-0B24-F5B7-3C12-F49885F1D884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23:04.841" v="132"/>
        <pc:sldMkLst>
          <pc:docMk/>
          <pc:sldMk cId="2604615575" sldId="390"/>
        </pc:sldMkLst>
        <pc:spChg chg="add mod">
          <ac:chgData name="Kozel, Lukas" userId="5faef357-946f-4c0e-bd5d-396a2e3cc0bf" providerId="ADAL" clId="{04D85774-CD1A-457A-A935-C99A89A122FC}" dt="2024-05-06T16:23:04.841" v="132"/>
          <ac:spMkLst>
            <pc:docMk/>
            <pc:sldMk cId="2604615575" sldId="390"/>
            <ac:spMk id="7" creationId="{C3F2B309-5E0C-2499-24AD-E24408C19FD0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23:06.505" v="133"/>
        <pc:sldMkLst>
          <pc:docMk/>
          <pc:sldMk cId="3536579017" sldId="394"/>
        </pc:sldMkLst>
        <pc:spChg chg="add mod">
          <ac:chgData name="Kozel, Lukas" userId="5faef357-946f-4c0e-bd5d-396a2e3cc0bf" providerId="ADAL" clId="{04D85774-CD1A-457A-A935-C99A89A122FC}" dt="2024-05-06T16:23:06.505" v="133"/>
          <ac:spMkLst>
            <pc:docMk/>
            <pc:sldMk cId="3536579017" sldId="394"/>
            <ac:spMk id="7" creationId="{12427216-F1A4-BE92-AE2F-DC137AAC4B41}"/>
          </ac:spMkLst>
        </pc:spChg>
      </pc:sldChg>
      <pc:sldChg chg="modNotesTx">
        <pc:chgData name="Kozel, Lukas" userId="5faef357-946f-4c0e-bd5d-396a2e3cc0bf" providerId="ADAL" clId="{04D85774-CD1A-457A-A935-C99A89A122FC}" dt="2024-05-06T16:22:15.898" v="117"/>
        <pc:sldMkLst>
          <pc:docMk/>
          <pc:sldMk cId="224168769" sldId="398"/>
        </pc:sldMkLst>
      </pc:sldChg>
      <pc:sldChg chg="modNotesTx">
        <pc:chgData name="Kozel, Lukas" userId="5faef357-946f-4c0e-bd5d-396a2e3cc0bf" providerId="ADAL" clId="{04D85774-CD1A-457A-A935-C99A89A122FC}" dt="2024-05-06T16:22:18.118" v="118"/>
        <pc:sldMkLst>
          <pc:docMk/>
          <pc:sldMk cId="1808840006" sldId="404"/>
        </pc:sldMkLst>
      </pc:sldChg>
      <pc:sldChg chg="modNotesTx">
        <pc:chgData name="Kozel, Lukas" userId="5faef357-946f-4c0e-bd5d-396a2e3cc0bf" providerId="ADAL" clId="{04D85774-CD1A-457A-A935-C99A89A122FC}" dt="2024-05-06T16:22:20.287" v="119"/>
        <pc:sldMkLst>
          <pc:docMk/>
          <pc:sldMk cId="4139020118" sldId="408"/>
        </pc:sldMkLst>
      </pc:sldChg>
      <pc:sldChg chg="modNotesTx">
        <pc:chgData name="Kozel, Lukas" userId="5faef357-946f-4c0e-bd5d-396a2e3cc0bf" providerId="ADAL" clId="{04D85774-CD1A-457A-A935-C99A89A122FC}" dt="2024-05-06T16:23:25.905" v="134"/>
        <pc:sldMkLst>
          <pc:docMk/>
          <pc:sldMk cId="3373132323" sldId="421"/>
        </pc:sldMkLst>
      </pc:sldChg>
      <pc:sldChg chg="modNotesTx">
        <pc:chgData name="Kozel, Lukas" userId="5faef357-946f-4c0e-bd5d-396a2e3cc0bf" providerId="ADAL" clId="{04D85774-CD1A-457A-A935-C99A89A122FC}" dt="2024-05-06T16:23:28.029" v="135"/>
        <pc:sldMkLst>
          <pc:docMk/>
          <pc:sldMk cId="1329133603" sldId="426"/>
        </pc:sldMkLst>
      </pc:sldChg>
      <pc:sldChg chg="modNotesTx">
        <pc:chgData name="Kozel, Lukas" userId="5faef357-946f-4c0e-bd5d-396a2e3cc0bf" providerId="ADAL" clId="{04D85774-CD1A-457A-A935-C99A89A122FC}" dt="2024-05-06T16:23:30.617" v="136"/>
        <pc:sldMkLst>
          <pc:docMk/>
          <pc:sldMk cId="702870429" sldId="433"/>
        </pc:sldMkLst>
      </pc:sldChg>
      <pc:sldChg chg="modNotesTx">
        <pc:chgData name="Kozel, Lukas" userId="5faef357-946f-4c0e-bd5d-396a2e3cc0bf" providerId="ADAL" clId="{04D85774-CD1A-457A-A935-C99A89A122FC}" dt="2024-05-06T16:23:34.627" v="137"/>
        <pc:sldMkLst>
          <pc:docMk/>
          <pc:sldMk cId="2703846238" sldId="438"/>
        </pc:sldMkLst>
      </pc:sldChg>
      <pc:sldChg chg="modNotesTx">
        <pc:chgData name="Kozel, Lukas" userId="5faef357-946f-4c0e-bd5d-396a2e3cc0bf" providerId="ADAL" clId="{04D85774-CD1A-457A-A935-C99A89A122FC}" dt="2024-05-06T16:23:41.526" v="138"/>
        <pc:sldMkLst>
          <pc:docMk/>
          <pc:sldMk cId="2221536891" sldId="445"/>
        </pc:sldMkLst>
      </pc:sldChg>
      <pc:sldChg chg="modNotesTx">
        <pc:chgData name="Kozel, Lukas" userId="5faef357-946f-4c0e-bd5d-396a2e3cc0bf" providerId="ADAL" clId="{04D85774-CD1A-457A-A935-C99A89A122FC}" dt="2024-05-06T16:23:44.123" v="139"/>
        <pc:sldMkLst>
          <pc:docMk/>
          <pc:sldMk cId="1749329399" sldId="450"/>
        </pc:sldMkLst>
      </pc:sldChg>
      <pc:sldChg chg="modNotesTx">
        <pc:chgData name="Kozel, Lukas" userId="5faef357-946f-4c0e-bd5d-396a2e3cc0bf" providerId="ADAL" clId="{04D85774-CD1A-457A-A935-C99A89A122FC}" dt="2024-05-06T16:23:46.733" v="140"/>
        <pc:sldMkLst>
          <pc:docMk/>
          <pc:sldMk cId="4033303550" sldId="455"/>
        </pc:sldMkLst>
      </pc:sldChg>
      <pc:sldChg chg="modNotesTx">
        <pc:chgData name="Kozel, Lukas" userId="5faef357-946f-4c0e-bd5d-396a2e3cc0bf" providerId="ADAL" clId="{04D85774-CD1A-457A-A935-C99A89A122FC}" dt="2024-05-06T16:26:25.387" v="209"/>
        <pc:sldMkLst>
          <pc:docMk/>
          <pc:sldMk cId="1787606920" sldId="461"/>
        </pc:sldMkLst>
      </pc:sldChg>
      <pc:sldChg chg="modNotesTx">
        <pc:chgData name="Kozel, Lukas" userId="5faef357-946f-4c0e-bd5d-396a2e3cc0bf" providerId="ADAL" clId="{04D85774-CD1A-457A-A935-C99A89A122FC}" dt="2024-05-06T16:26:31.119" v="213" actId="20577"/>
        <pc:sldMkLst>
          <pc:docMk/>
          <pc:sldMk cId="1908964618" sldId="464"/>
        </pc:sldMkLst>
      </pc:sldChg>
      <pc:sldChg chg="modNotesTx">
        <pc:chgData name="Kozel, Lukas" userId="5faef357-946f-4c0e-bd5d-396a2e3cc0bf" providerId="ADAL" clId="{04D85774-CD1A-457A-A935-C99A89A122FC}" dt="2024-05-06T16:27:17.226" v="214"/>
        <pc:sldMkLst>
          <pc:docMk/>
          <pc:sldMk cId="98895903" sldId="472"/>
        </pc:sldMkLst>
      </pc:sldChg>
      <pc:sldChg chg="modNotesTx">
        <pc:chgData name="Kozel, Lukas" userId="5faef357-946f-4c0e-bd5d-396a2e3cc0bf" providerId="ADAL" clId="{04D85774-CD1A-457A-A935-C99A89A122FC}" dt="2024-05-06T16:27:37.403" v="272" actId="20577"/>
        <pc:sldMkLst>
          <pc:docMk/>
          <pc:sldMk cId="832543708" sldId="477"/>
        </pc:sldMkLst>
      </pc:sldChg>
      <pc:sldChg chg="modNotesTx">
        <pc:chgData name="Kozel, Lukas" userId="5faef357-946f-4c0e-bd5d-396a2e3cc0bf" providerId="ADAL" clId="{04D85774-CD1A-457A-A935-C99A89A122FC}" dt="2024-05-06T16:27:45.615" v="278" actId="20577"/>
        <pc:sldMkLst>
          <pc:docMk/>
          <pc:sldMk cId="220842757" sldId="483"/>
        </pc:sldMkLst>
      </pc:sldChg>
      <pc:sldChg chg="modNotesTx">
        <pc:chgData name="Kozel, Lukas" userId="5faef357-946f-4c0e-bd5d-396a2e3cc0bf" providerId="ADAL" clId="{04D85774-CD1A-457A-A935-C99A89A122FC}" dt="2024-05-06T16:28:30.364" v="279"/>
        <pc:sldMkLst>
          <pc:docMk/>
          <pc:sldMk cId="1599569517" sldId="486"/>
        </pc:sldMkLst>
      </pc:sldChg>
      <pc:sldChg chg="addSp modSp modNotesTx">
        <pc:chgData name="Kozel, Lukas" userId="5faef357-946f-4c0e-bd5d-396a2e3cc0bf" providerId="ADAL" clId="{04D85774-CD1A-457A-A935-C99A89A122FC}" dt="2024-05-06T16:29:36.859" v="281"/>
        <pc:sldMkLst>
          <pc:docMk/>
          <pc:sldMk cId="1373802366" sldId="490"/>
        </pc:sldMkLst>
        <pc:spChg chg="add mod">
          <ac:chgData name="Kozel, Lukas" userId="5faef357-946f-4c0e-bd5d-396a2e3cc0bf" providerId="ADAL" clId="{04D85774-CD1A-457A-A935-C99A89A122FC}" dt="2024-05-06T16:29:36.859" v="281"/>
          <ac:spMkLst>
            <pc:docMk/>
            <pc:sldMk cId="1373802366" sldId="490"/>
            <ac:spMk id="8" creationId="{6E9FBB68-227E-8A93-4945-F75450737291}"/>
          </ac:spMkLst>
        </pc:spChg>
      </pc:sldChg>
      <pc:sldChg chg="addSp delSp modSp modNotesTx">
        <pc:chgData name="Kozel, Lukas" userId="5faef357-946f-4c0e-bd5d-396a2e3cc0bf" providerId="ADAL" clId="{04D85774-CD1A-457A-A935-C99A89A122FC}" dt="2024-05-06T16:30:22.914" v="285"/>
        <pc:sldMkLst>
          <pc:docMk/>
          <pc:sldMk cId="3492882046" sldId="494"/>
        </pc:sldMkLst>
        <pc:spChg chg="add del mod">
          <ac:chgData name="Kozel, Lukas" userId="5faef357-946f-4c0e-bd5d-396a2e3cc0bf" providerId="ADAL" clId="{04D85774-CD1A-457A-A935-C99A89A122FC}" dt="2024-05-06T16:29:43.624" v="283"/>
          <ac:spMkLst>
            <pc:docMk/>
            <pc:sldMk cId="3492882046" sldId="494"/>
            <ac:spMk id="3" creationId="{85D0A57E-33AB-0036-4226-D45396A51C04}"/>
          </ac:spMkLst>
        </pc:spChg>
        <pc:spChg chg="add mod">
          <ac:chgData name="Kozel, Lukas" userId="5faef357-946f-4c0e-bd5d-396a2e3cc0bf" providerId="ADAL" clId="{04D85774-CD1A-457A-A935-C99A89A122FC}" dt="2024-05-06T16:30:22.914" v="285"/>
          <ac:spMkLst>
            <pc:docMk/>
            <pc:sldMk cId="3492882046" sldId="494"/>
            <ac:spMk id="4" creationId="{72C650AD-51C3-40E7-8EED-7D85F90F893F}"/>
          </ac:spMkLst>
        </pc:spChg>
      </pc:sldChg>
      <pc:sldChg chg="modNotesTx">
        <pc:chgData name="Kozel, Lukas" userId="5faef357-946f-4c0e-bd5d-396a2e3cc0bf" providerId="ADAL" clId="{04D85774-CD1A-457A-A935-C99A89A122FC}" dt="2024-05-06T16:31:22.277" v="286"/>
        <pc:sldMkLst>
          <pc:docMk/>
          <pc:sldMk cId="2793886859" sldId="500"/>
        </pc:sldMkLst>
      </pc:sldChg>
      <pc:sldChg chg="modNotesTx">
        <pc:chgData name="Kozel, Lukas" userId="5faef357-946f-4c0e-bd5d-396a2e3cc0bf" providerId="ADAL" clId="{04D85774-CD1A-457A-A935-C99A89A122FC}" dt="2024-05-06T16:32:34.026" v="287"/>
        <pc:sldMkLst>
          <pc:docMk/>
          <pc:sldMk cId="1158126480" sldId="507"/>
        </pc:sldMkLst>
      </pc:sldChg>
      <pc:sldChg chg="modNotesTx">
        <pc:chgData name="Kozel, Lukas" userId="5faef357-946f-4c0e-bd5d-396a2e3cc0bf" providerId="ADAL" clId="{04D85774-CD1A-457A-A935-C99A89A122FC}" dt="2024-05-06T16:34:28.858" v="289"/>
        <pc:sldMkLst>
          <pc:docMk/>
          <pc:sldMk cId="3334727524" sldId="512"/>
        </pc:sldMkLst>
      </pc:sldChg>
      <pc:sldChg chg="modNotesTx">
        <pc:chgData name="Kozel, Lukas" userId="5faef357-946f-4c0e-bd5d-396a2e3cc0bf" providerId="ADAL" clId="{04D85774-CD1A-457A-A935-C99A89A122FC}" dt="2024-05-06T16:33:26.447" v="288"/>
        <pc:sldMkLst>
          <pc:docMk/>
          <pc:sldMk cId="2383792255" sldId="514"/>
        </pc:sldMkLst>
      </pc:sldChg>
      <pc:sldChg chg="modNotesTx">
        <pc:chgData name="Kozel, Lukas" userId="5faef357-946f-4c0e-bd5d-396a2e3cc0bf" providerId="ADAL" clId="{04D85774-CD1A-457A-A935-C99A89A122FC}" dt="2024-05-06T16:35:32.675" v="290"/>
        <pc:sldMkLst>
          <pc:docMk/>
          <pc:sldMk cId="4132708271" sldId="521"/>
        </pc:sldMkLst>
      </pc:sldChg>
      <pc:sldChg chg="modNotesTx">
        <pc:chgData name="Kozel, Lukas" userId="5faef357-946f-4c0e-bd5d-396a2e3cc0bf" providerId="ADAL" clId="{04D85774-CD1A-457A-A935-C99A89A122FC}" dt="2024-05-06T16:37:38.730" v="356"/>
        <pc:sldMkLst>
          <pc:docMk/>
          <pc:sldMk cId="764895735" sldId="525"/>
        </pc:sldMkLst>
      </pc:sldChg>
      <pc:sldChg chg="addSp modSp modNotesTx">
        <pc:chgData name="Kozel, Lukas" userId="5faef357-946f-4c0e-bd5d-396a2e3cc0bf" providerId="ADAL" clId="{04D85774-CD1A-457A-A935-C99A89A122FC}" dt="2024-05-06T16:37:55.807" v="358"/>
        <pc:sldMkLst>
          <pc:docMk/>
          <pc:sldMk cId="3952337935" sldId="529"/>
        </pc:sldMkLst>
        <pc:spChg chg="add mod">
          <ac:chgData name="Kozel, Lukas" userId="5faef357-946f-4c0e-bd5d-396a2e3cc0bf" providerId="ADAL" clId="{04D85774-CD1A-457A-A935-C99A89A122FC}" dt="2024-05-06T16:37:55.807" v="358"/>
          <ac:spMkLst>
            <pc:docMk/>
            <pc:sldMk cId="3952337935" sldId="529"/>
            <ac:spMk id="20" creationId="{05A08067-5157-0D45-483B-9728070BF512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37:36.310" v="355"/>
        <pc:sldMkLst>
          <pc:docMk/>
          <pc:sldMk cId="2572229446" sldId="534"/>
        </pc:sldMkLst>
        <pc:spChg chg="add mod">
          <ac:chgData name="Kozel, Lukas" userId="5faef357-946f-4c0e-bd5d-396a2e3cc0bf" providerId="ADAL" clId="{04D85774-CD1A-457A-A935-C99A89A122FC}" dt="2024-05-06T16:36:05.272" v="293"/>
          <ac:spMkLst>
            <pc:docMk/>
            <pc:sldMk cId="2572229446" sldId="534"/>
            <ac:spMk id="6" creationId="{7CF0158E-438E-B74A-3AA7-079232670D5B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35:52.235" v="292"/>
        <pc:sldMkLst>
          <pc:docMk/>
          <pc:sldMk cId="3403338960" sldId="538"/>
        </pc:sldMkLst>
        <pc:spChg chg="add mod">
          <ac:chgData name="Kozel, Lukas" userId="5faef357-946f-4c0e-bd5d-396a2e3cc0bf" providerId="ADAL" clId="{04D85774-CD1A-457A-A935-C99A89A122FC}" dt="2024-05-06T16:35:52.235" v="292"/>
          <ac:spMkLst>
            <pc:docMk/>
            <pc:sldMk cId="3403338960" sldId="538"/>
            <ac:spMk id="11" creationId="{03221B2C-3E1E-217A-CB27-053CBF3A6FC9}"/>
          </ac:spMkLst>
        </pc:spChg>
        <pc:spChg chg="add mod">
          <ac:chgData name="Kozel, Lukas" userId="5faef357-946f-4c0e-bd5d-396a2e3cc0bf" providerId="ADAL" clId="{04D85774-CD1A-457A-A935-C99A89A122FC}" dt="2024-05-06T16:35:52.235" v="292"/>
          <ac:spMkLst>
            <pc:docMk/>
            <pc:sldMk cId="3403338960" sldId="538"/>
            <ac:spMk id="12" creationId="{24320363-605E-09CA-E72B-118FD04F9AA2}"/>
          </ac:spMkLst>
        </pc:spChg>
        <pc:spChg chg="add mod">
          <ac:chgData name="Kozel, Lukas" userId="5faef357-946f-4c0e-bd5d-396a2e3cc0bf" providerId="ADAL" clId="{04D85774-CD1A-457A-A935-C99A89A122FC}" dt="2024-05-06T16:35:52.235" v="292"/>
          <ac:spMkLst>
            <pc:docMk/>
            <pc:sldMk cId="3403338960" sldId="538"/>
            <ac:spMk id="14" creationId="{202C704B-E755-B72D-A03D-487BA11F265C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38:33.907" v="360"/>
        <pc:sldMkLst>
          <pc:docMk/>
          <pc:sldMk cId="2921818508" sldId="552"/>
        </pc:sldMkLst>
        <pc:spChg chg="add mod">
          <ac:chgData name="Kozel, Lukas" userId="5faef357-946f-4c0e-bd5d-396a2e3cc0bf" providerId="ADAL" clId="{04D85774-CD1A-457A-A935-C99A89A122FC}" dt="2024-05-06T16:38:33.907" v="360"/>
          <ac:spMkLst>
            <pc:docMk/>
            <pc:sldMk cId="2921818508" sldId="552"/>
            <ac:spMk id="16" creationId="{2B6AE48B-EA28-0C1C-8601-769C1EE8E47B}"/>
          </ac:spMkLst>
        </pc:spChg>
      </pc:sldChg>
      <pc:sldChg chg="addSp delSp modSp modNotesTx">
        <pc:chgData name="Kozel, Lukas" userId="5faef357-946f-4c0e-bd5d-396a2e3cc0bf" providerId="ADAL" clId="{04D85774-CD1A-457A-A935-C99A89A122FC}" dt="2024-05-06T16:39:01.255" v="364" actId="6549"/>
        <pc:sldMkLst>
          <pc:docMk/>
          <pc:sldMk cId="3295595766" sldId="554"/>
        </pc:sldMkLst>
        <pc:spChg chg="add del mod">
          <ac:chgData name="Kozel, Lukas" userId="5faef357-946f-4c0e-bd5d-396a2e3cc0bf" providerId="ADAL" clId="{04D85774-CD1A-457A-A935-C99A89A122FC}" dt="2024-05-06T16:38:38.695" v="362"/>
          <ac:spMkLst>
            <pc:docMk/>
            <pc:sldMk cId="3295595766" sldId="554"/>
            <ac:spMk id="15" creationId="{8237A322-BBC7-2381-D3E4-8B6D18FF93E3}"/>
          </ac:spMkLst>
        </pc:spChg>
      </pc:sldChg>
      <pc:sldChg chg="modNotesTx">
        <pc:chgData name="Kozel, Lukas" userId="5faef357-946f-4c0e-bd5d-396a2e3cc0bf" providerId="ADAL" clId="{04D85774-CD1A-457A-A935-C99A89A122FC}" dt="2024-05-06T16:40:14.281" v="365"/>
        <pc:sldMkLst>
          <pc:docMk/>
          <pc:sldMk cId="480759860" sldId="555"/>
        </pc:sldMkLst>
      </pc:sldChg>
      <pc:sldChg chg="addSp modSp modNotesTx">
        <pc:chgData name="Kozel, Lukas" userId="5faef357-946f-4c0e-bd5d-396a2e3cc0bf" providerId="ADAL" clId="{04D85774-CD1A-457A-A935-C99A89A122FC}" dt="2024-05-06T16:40:57.816" v="367"/>
        <pc:sldMkLst>
          <pc:docMk/>
          <pc:sldMk cId="1202145775" sldId="558"/>
        </pc:sldMkLst>
        <pc:spChg chg="add mod">
          <ac:chgData name="Kozel, Lukas" userId="5faef357-946f-4c0e-bd5d-396a2e3cc0bf" providerId="ADAL" clId="{04D85774-CD1A-457A-A935-C99A89A122FC}" dt="2024-05-06T16:40:57.816" v="367"/>
          <ac:spMkLst>
            <pc:docMk/>
            <pc:sldMk cId="1202145775" sldId="558"/>
            <ac:spMk id="12" creationId="{7FC064ED-C4ED-BFBA-8E7C-37C16B36B9A5}"/>
          </ac:spMkLst>
        </pc:spChg>
        <pc:spChg chg="add mod">
          <ac:chgData name="Kozel, Lukas" userId="5faef357-946f-4c0e-bd5d-396a2e3cc0bf" providerId="ADAL" clId="{04D85774-CD1A-457A-A935-C99A89A122FC}" dt="2024-05-06T16:40:57.816" v="367"/>
          <ac:spMkLst>
            <pc:docMk/>
            <pc:sldMk cId="1202145775" sldId="558"/>
            <ac:spMk id="13" creationId="{5723CF7A-CD98-7D47-4686-97550604F54D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41:15.785" v="369"/>
        <pc:sldMkLst>
          <pc:docMk/>
          <pc:sldMk cId="3356650097" sldId="564"/>
        </pc:sldMkLst>
        <pc:spChg chg="add mod">
          <ac:chgData name="Kozel, Lukas" userId="5faef357-946f-4c0e-bd5d-396a2e3cc0bf" providerId="ADAL" clId="{04D85774-CD1A-457A-A935-C99A89A122FC}" dt="2024-05-06T16:41:07.920" v="368"/>
          <ac:spMkLst>
            <pc:docMk/>
            <pc:sldMk cId="3356650097" sldId="564"/>
            <ac:spMk id="2" creationId="{A244DD40-92A4-6AFC-6ED5-DCB681E8FDDC}"/>
          </ac:spMkLst>
        </pc:spChg>
      </pc:sldChg>
      <pc:sldChg chg="addSp modSp mod modNotesTx">
        <pc:chgData name="Kozel, Lukas" userId="5faef357-946f-4c0e-bd5d-396a2e3cc0bf" providerId="ADAL" clId="{04D85774-CD1A-457A-A935-C99A89A122FC}" dt="2024-05-06T16:41:41.515" v="373"/>
        <pc:sldMkLst>
          <pc:docMk/>
          <pc:sldMk cId="1713432133" sldId="569"/>
        </pc:sldMkLst>
        <pc:spChg chg="add mod">
          <ac:chgData name="Kozel, Lukas" userId="5faef357-946f-4c0e-bd5d-396a2e3cc0bf" providerId="ADAL" clId="{04D85774-CD1A-457A-A935-C99A89A122FC}" dt="2024-05-06T16:41:40.634" v="372"/>
          <ac:spMkLst>
            <pc:docMk/>
            <pc:sldMk cId="1713432133" sldId="569"/>
            <ac:spMk id="2" creationId="{2B089C71-4EC5-5581-7623-2C0B6522EE03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41:55.812" v="375"/>
        <pc:sldMkLst>
          <pc:docMk/>
          <pc:sldMk cId="3756245508" sldId="573"/>
        </pc:sldMkLst>
        <pc:spChg chg="add mod">
          <ac:chgData name="Kozel, Lukas" userId="5faef357-946f-4c0e-bd5d-396a2e3cc0bf" providerId="ADAL" clId="{04D85774-CD1A-457A-A935-C99A89A122FC}" dt="2024-05-06T16:41:49.334" v="374"/>
          <ac:spMkLst>
            <pc:docMk/>
            <pc:sldMk cId="3756245508" sldId="573"/>
            <ac:spMk id="7" creationId="{FC771FCF-986A-8B90-8EEC-F0AF2D67E15A}"/>
          </ac:spMkLst>
        </pc:spChg>
      </pc:sldChg>
      <pc:sldChg chg="addSp modSp modNotesTx">
        <pc:chgData name="Kozel, Lukas" userId="5faef357-946f-4c0e-bd5d-396a2e3cc0bf" providerId="ADAL" clId="{04D85774-CD1A-457A-A935-C99A89A122FC}" dt="2024-05-06T16:42:12.399" v="377"/>
        <pc:sldMkLst>
          <pc:docMk/>
          <pc:sldMk cId="4133430615" sldId="578"/>
        </pc:sldMkLst>
        <pc:spChg chg="add mod">
          <ac:chgData name="Kozel, Lukas" userId="5faef357-946f-4c0e-bd5d-396a2e3cc0bf" providerId="ADAL" clId="{04D85774-CD1A-457A-A935-C99A89A122FC}" dt="2024-05-06T16:42:12.399" v="377"/>
          <ac:spMkLst>
            <pc:docMk/>
            <pc:sldMk cId="4133430615" sldId="578"/>
            <ac:spMk id="3" creationId="{73670843-0EA9-DA9F-7134-C7B96AE266C2}"/>
          </ac:spMkLst>
        </pc:spChg>
      </pc:sldChg>
    </pc:docChg>
  </pc:docChgLst>
  <pc:docChgLst>
    <pc:chgData name="Lukas Kozel" userId="5faef357-946f-4c0e-bd5d-396a2e3cc0bf" providerId="ADAL" clId="{08C49A15-B94A-4161-9808-D3FC3C0494C6}"/>
    <pc:docChg chg="undo redo custSel addSld delSld modSld sldOrd modMainMaster">
      <pc:chgData name="Lukas Kozel" userId="5faef357-946f-4c0e-bd5d-396a2e3cc0bf" providerId="ADAL" clId="{08C49A15-B94A-4161-9808-D3FC3C0494C6}" dt="2024-04-22T14:48:09.160" v="1603" actId="165"/>
      <pc:docMkLst>
        <pc:docMk/>
      </pc:docMkLst>
      <pc:sldChg chg="addSp delSp modSp mod">
        <pc:chgData name="Lukas Kozel" userId="5faef357-946f-4c0e-bd5d-396a2e3cc0bf" providerId="ADAL" clId="{08C49A15-B94A-4161-9808-D3FC3C0494C6}" dt="2024-04-22T12:53:49.968" v="361" actId="478"/>
        <pc:sldMkLst>
          <pc:docMk/>
          <pc:sldMk cId="2801965773" sldId="312"/>
        </pc:sldMkLst>
        <pc:spChg chg="add del mod">
          <ac:chgData name="Lukas Kozel" userId="5faef357-946f-4c0e-bd5d-396a2e3cc0bf" providerId="ADAL" clId="{08C49A15-B94A-4161-9808-D3FC3C0494C6}" dt="2024-04-22T12:53:49.968" v="361" actId="478"/>
          <ac:spMkLst>
            <pc:docMk/>
            <pc:sldMk cId="2801965773" sldId="312"/>
            <ac:spMk id="8" creationId="{527B0974-5F49-340B-6ADC-6323CEEACDF7}"/>
          </ac:spMkLst>
        </pc:spChg>
        <pc:spChg chg="mod">
          <ac:chgData name="Lukas Kozel" userId="5faef357-946f-4c0e-bd5d-396a2e3cc0bf" providerId="ADAL" clId="{08C49A15-B94A-4161-9808-D3FC3C0494C6}" dt="2024-04-22T12:53:48.238" v="360" actId="1035"/>
          <ac:spMkLst>
            <pc:docMk/>
            <pc:sldMk cId="2801965773" sldId="312"/>
            <ac:spMk id="21" creationId="{684A6444-6039-E999-5678-20502D161B90}"/>
          </ac:spMkLst>
        </pc:spChg>
      </pc:sldChg>
      <pc:sldChg chg="addSp delSp modSp mod">
        <pc:chgData name="Lukas Kozel" userId="5faef357-946f-4c0e-bd5d-396a2e3cc0bf" providerId="ADAL" clId="{08C49A15-B94A-4161-9808-D3FC3C0494C6}" dt="2024-04-22T12:53:14.513" v="351" actId="21"/>
        <pc:sldMkLst>
          <pc:docMk/>
          <pc:sldMk cId="2053521478" sldId="317"/>
        </pc:sldMkLst>
        <pc:spChg chg="mod">
          <ac:chgData name="Lukas Kozel" userId="5faef357-946f-4c0e-bd5d-396a2e3cc0bf" providerId="ADAL" clId="{08C49A15-B94A-4161-9808-D3FC3C0494C6}" dt="2024-04-22T12:53:11.543" v="350" actId="1036"/>
          <ac:spMkLst>
            <pc:docMk/>
            <pc:sldMk cId="2053521478" sldId="317"/>
            <ac:spMk id="4" creationId="{FD92E498-6355-16A3-DF81-B864922FA30C}"/>
          </ac:spMkLst>
        </pc:spChg>
        <pc:spChg chg="add del mod">
          <ac:chgData name="Lukas Kozel" userId="5faef357-946f-4c0e-bd5d-396a2e3cc0bf" providerId="ADAL" clId="{08C49A15-B94A-4161-9808-D3FC3C0494C6}" dt="2024-04-22T12:53:14.513" v="351" actId="21"/>
          <ac:spMkLst>
            <pc:docMk/>
            <pc:sldMk cId="2053521478" sldId="317"/>
            <ac:spMk id="8" creationId="{F18A978B-7444-5E23-80E1-C07EB5ED16F0}"/>
          </ac:spMkLst>
        </pc:spChg>
      </pc:sldChg>
      <pc:sldChg chg="addSp delSp modSp mod">
        <pc:chgData name="Lukas Kozel" userId="5faef357-946f-4c0e-bd5d-396a2e3cc0bf" providerId="ADAL" clId="{08C49A15-B94A-4161-9808-D3FC3C0494C6}" dt="2024-04-22T12:53:23.438" v="356" actId="478"/>
        <pc:sldMkLst>
          <pc:docMk/>
          <pc:sldMk cId="1889875425" sldId="319"/>
        </pc:sldMkLst>
        <pc:spChg chg="add del mod">
          <ac:chgData name="Lukas Kozel" userId="5faef357-946f-4c0e-bd5d-396a2e3cc0bf" providerId="ADAL" clId="{08C49A15-B94A-4161-9808-D3FC3C0494C6}" dt="2024-04-22T12:53:23.438" v="356" actId="478"/>
          <ac:spMkLst>
            <pc:docMk/>
            <pc:sldMk cId="1889875425" sldId="319"/>
            <ac:spMk id="3" creationId="{4A057CD4-9658-F167-FBB0-B9907603A365}"/>
          </ac:spMkLst>
        </pc:spChg>
        <pc:spChg chg="mod">
          <ac:chgData name="Lukas Kozel" userId="5faef357-946f-4c0e-bd5d-396a2e3cc0bf" providerId="ADAL" clId="{08C49A15-B94A-4161-9808-D3FC3C0494C6}" dt="2024-04-22T12:53:21.629" v="355" actId="1035"/>
          <ac:spMkLst>
            <pc:docMk/>
            <pc:sldMk cId="1889875425" sldId="319"/>
            <ac:spMk id="6" creationId="{A7AA1CF5-498A-C18C-AD31-7C397DC33A96}"/>
          </ac:spMkLst>
        </pc:spChg>
      </pc:sldChg>
      <pc:sldChg chg="addSp delSp modSp">
        <pc:chgData name="Lukas Kozel" userId="5faef357-946f-4c0e-bd5d-396a2e3cc0bf" providerId="ADAL" clId="{08C49A15-B94A-4161-9808-D3FC3C0494C6}" dt="2024-04-22T12:52:52.643" v="341"/>
        <pc:sldMkLst>
          <pc:docMk/>
          <pc:sldMk cId="512414380" sldId="329"/>
        </pc:sldMkLst>
        <pc:spChg chg="add del mod">
          <ac:chgData name="Lukas Kozel" userId="5faef357-946f-4c0e-bd5d-396a2e3cc0bf" providerId="ADAL" clId="{08C49A15-B94A-4161-9808-D3FC3C0494C6}" dt="2024-04-22T12:52:52.643" v="341"/>
          <ac:spMkLst>
            <pc:docMk/>
            <pc:sldMk cId="512414380" sldId="329"/>
            <ac:spMk id="7" creationId="{07AD4097-DC2E-8A43-3BE6-A2B833B856FD}"/>
          </ac:spMkLst>
        </pc:spChg>
      </pc:sldChg>
      <pc:sldChg chg="addSp delSp modSp mod">
        <pc:chgData name="Lukas Kozel" userId="5faef357-946f-4c0e-bd5d-396a2e3cc0bf" providerId="ADAL" clId="{08C49A15-B94A-4161-9808-D3FC3C0494C6}" dt="2024-04-22T12:52:46.395" v="339"/>
        <pc:sldMkLst>
          <pc:docMk/>
          <pc:sldMk cId="3593085058" sldId="331"/>
        </pc:sldMkLst>
        <pc:spChg chg="add del mod">
          <ac:chgData name="Lukas Kozel" userId="5faef357-946f-4c0e-bd5d-396a2e3cc0bf" providerId="ADAL" clId="{08C49A15-B94A-4161-9808-D3FC3C0494C6}" dt="2024-04-22T12:52:41.978" v="337" actId="478"/>
          <ac:spMkLst>
            <pc:docMk/>
            <pc:sldMk cId="3593085058" sldId="331"/>
            <ac:spMk id="3" creationId="{07C15D1D-8E68-5519-83A6-6EFE85C7700A}"/>
          </ac:spMkLst>
        </pc:spChg>
        <pc:spChg chg="add del mod">
          <ac:chgData name="Lukas Kozel" userId="5faef357-946f-4c0e-bd5d-396a2e3cc0bf" providerId="ADAL" clId="{08C49A15-B94A-4161-9808-D3FC3C0494C6}" dt="2024-04-22T12:52:46.395" v="339"/>
          <ac:spMkLst>
            <pc:docMk/>
            <pc:sldMk cId="3593085058" sldId="331"/>
            <ac:spMk id="4" creationId="{F129ADC2-8B33-4346-08F3-CC9076CC1D68}"/>
          </ac:spMkLst>
        </pc:spChg>
      </pc:sldChg>
      <pc:sldChg chg="modSp mod">
        <pc:chgData name="Lukas Kozel" userId="5faef357-946f-4c0e-bd5d-396a2e3cc0bf" providerId="ADAL" clId="{08C49A15-B94A-4161-9808-D3FC3C0494C6}" dt="2024-04-22T12:39:52.639" v="45" actId="20577"/>
        <pc:sldMkLst>
          <pc:docMk/>
          <pc:sldMk cId="3958085778" sldId="335"/>
        </pc:sldMkLst>
        <pc:spChg chg="mod">
          <ac:chgData name="Lukas Kozel" userId="5faef357-946f-4c0e-bd5d-396a2e3cc0bf" providerId="ADAL" clId="{08C49A15-B94A-4161-9808-D3FC3C0494C6}" dt="2024-04-22T12:39:52.639" v="45" actId="20577"/>
          <ac:spMkLst>
            <pc:docMk/>
            <pc:sldMk cId="3958085778" sldId="335"/>
            <ac:spMk id="32" creationId="{7759DF04-639A-6241-8097-AD1D3658AC56}"/>
          </ac:spMkLst>
        </pc:spChg>
      </pc:sldChg>
      <pc:sldChg chg="addSp delSp modSp mod">
        <pc:chgData name="Lukas Kozel" userId="5faef357-946f-4c0e-bd5d-396a2e3cc0bf" providerId="ADAL" clId="{08C49A15-B94A-4161-9808-D3FC3C0494C6}" dt="2024-04-22T12:54:05.164" v="363"/>
        <pc:sldMkLst>
          <pc:docMk/>
          <pc:sldMk cId="1048118885" sldId="337"/>
        </pc:sldMkLst>
        <pc:spChg chg="add del mod">
          <ac:chgData name="Lukas Kozel" userId="5faef357-946f-4c0e-bd5d-396a2e3cc0bf" providerId="ADAL" clId="{08C49A15-B94A-4161-9808-D3FC3C0494C6}" dt="2024-04-22T12:54:05.164" v="363"/>
          <ac:spMkLst>
            <pc:docMk/>
            <pc:sldMk cId="1048118885" sldId="337"/>
            <ac:spMk id="11" creationId="{D3D22DC9-1BCF-29E3-934A-81FBEE6A675D}"/>
          </ac:spMkLst>
        </pc:spChg>
        <pc:picChg chg="add del mod">
          <ac:chgData name="Lukas Kozel" userId="5faef357-946f-4c0e-bd5d-396a2e3cc0bf" providerId="ADAL" clId="{08C49A15-B94A-4161-9808-D3FC3C0494C6}" dt="2024-04-22T12:52:20.030" v="329" actId="478"/>
          <ac:picMkLst>
            <pc:docMk/>
            <pc:sldMk cId="1048118885" sldId="337"/>
            <ac:picMk id="8" creationId="{A2C90BB9-8458-742A-D9B0-1715F762D027}"/>
          </ac:picMkLst>
        </pc:picChg>
      </pc:sldChg>
      <pc:sldChg chg="modSp del mod">
        <pc:chgData name="Lukas Kozel" userId="5faef357-946f-4c0e-bd5d-396a2e3cc0bf" providerId="ADAL" clId="{08C49A15-B94A-4161-9808-D3FC3C0494C6}" dt="2024-04-22T12:41:31.039" v="91" actId="47"/>
        <pc:sldMkLst>
          <pc:docMk/>
          <pc:sldMk cId="2191997507" sldId="340"/>
        </pc:sldMkLst>
        <pc:spChg chg="mod">
          <ac:chgData name="Lukas Kozel" userId="5faef357-946f-4c0e-bd5d-396a2e3cc0bf" providerId="ADAL" clId="{08C49A15-B94A-4161-9808-D3FC3C0494C6}" dt="2024-04-22T12:40:40.016" v="81" actId="27636"/>
          <ac:spMkLst>
            <pc:docMk/>
            <pc:sldMk cId="2191997507" sldId="340"/>
            <ac:spMk id="5" creationId="{EB5CC86A-E27D-9E22-2DF6-8D008B932C17}"/>
          </ac:spMkLst>
        </pc:spChg>
        <pc:spChg chg="mod">
          <ac:chgData name="Lukas Kozel" userId="5faef357-946f-4c0e-bd5d-396a2e3cc0bf" providerId="ADAL" clId="{08C49A15-B94A-4161-9808-D3FC3C0494C6}" dt="2024-04-22T12:40:40.018" v="82" actId="27636"/>
          <ac:spMkLst>
            <pc:docMk/>
            <pc:sldMk cId="2191997507" sldId="340"/>
            <ac:spMk id="9" creationId="{BE6A2658-E4DC-58ED-9C53-AA05E9B74C83}"/>
          </ac:spMkLst>
        </pc:spChg>
      </pc:sldChg>
      <pc:sldChg chg="modSp del mod">
        <pc:chgData name="Lukas Kozel" userId="5faef357-946f-4c0e-bd5d-396a2e3cc0bf" providerId="ADAL" clId="{08C49A15-B94A-4161-9808-D3FC3C0494C6}" dt="2024-04-22T12:39:55.649" v="46" actId="47"/>
        <pc:sldMkLst>
          <pc:docMk/>
          <pc:sldMk cId="1275248059" sldId="341"/>
        </pc:sldMkLst>
        <pc:spChg chg="mod">
          <ac:chgData name="Lukas Kozel" userId="5faef357-946f-4c0e-bd5d-396a2e3cc0bf" providerId="ADAL" clId="{08C49A15-B94A-4161-9808-D3FC3C0494C6}" dt="2024-04-22T12:39:16.278" v="15" actId="27636"/>
          <ac:spMkLst>
            <pc:docMk/>
            <pc:sldMk cId="1275248059" sldId="341"/>
            <ac:spMk id="6" creationId="{4A72DEF2-40BB-D029-EDDE-D2EAC5E6981E}"/>
          </ac:spMkLst>
        </pc:spChg>
        <pc:spChg chg="mod">
          <ac:chgData name="Lukas Kozel" userId="5faef357-946f-4c0e-bd5d-396a2e3cc0bf" providerId="ADAL" clId="{08C49A15-B94A-4161-9808-D3FC3C0494C6}" dt="2024-04-22T12:39:41.757" v="43" actId="27636"/>
          <ac:spMkLst>
            <pc:docMk/>
            <pc:sldMk cId="1275248059" sldId="341"/>
            <ac:spMk id="10" creationId="{3E56DD68-9A58-BFB1-ED3E-9F6C49B49171}"/>
          </ac:spMkLst>
        </pc:spChg>
      </pc:sldChg>
      <pc:sldChg chg="modSp del mod">
        <pc:chgData name="Lukas Kozel" userId="5faef357-946f-4c0e-bd5d-396a2e3cc0bf" providerId="ADAL" clId="{08C49A15-B94A-4161-9808-D3FC3C0494C6}" dt="2024-04-22T12:45:09.230" v="215" actId="47"/>
        <pc:sldMkLst>
          <pc:docMk/>
          <pc:sldMk cId="2229833691" sldId="343"/>
        </pc:sldMkLst>
        <pc:spChg chg="mod">
          <ac:chgData name="Lukas Kozel" userId="5faef357-946f-4c0e-bd5d-396a2e3cc0bf" providerId="ADAL" clId="{08C49A15-B94A-4161-9808-D3FC3C0494C6}" dt="2024-04-22T12:44:16.228" v="153" actId="27636"/>
          <ac:spMkLst>
            <pc:docMk/>
            <pc:sldMk cId="2229833691" sldId="343"/>
            <ac:spMk id="8" creationId="{EF7172B2-2AB5-6F93-6C7E-C41697A3E678}"/>
          </ac:spMkLst>
        </pc:spChg>
        <pc:spChg chg="mod">
          <ac:chgData name="Lukas Kozel" userId="5faef357-946f-4c0e-bd5d-396a2e3cc0bf" providerId="ADAL" clId="{08C49A15-B94A-4161-9808-D3FC3C0494C6}" dt="2024-04-22T12:44:43.056" v="188" actId="27636"/>
          <ac:spMkLst>
            <pc:docMk/>
            <pc:sldMk cId="2229833691" sldId="343"/>
            <ac:spMk id="10" creationId="{311A53E2-A594-8AB5-6B9B-5DF6287FD0EC}"/>
          </ac:spMkLst>
        </pc:spChg>
        <pc:spChg chg="mod">
          <ac:chgData name="Lukas Kozel" userId="5faef357-946f-4c0e-bd5d-396a2e3cc0bf" providerId="ADAL" clId="{08C49A15-B94A-4161-9808-D3FC3C0494C6}" dt="2024-04-22T12:45:00.937" v="214" actId="27636"/>
          <ac:spMkLst>
            <pc:docMk/>
            <pc:sldMk cId="2229833691" sldId="343"/>
            <ac:spMk id="12" creationId="{547FBB4F-5F0A-5839-9340-D96385B9E076}"/>
          </ac:spMkLst>
        </pc:spChg>
        <pc:spChg chg="mod">
          <ac:chgData name="Lukas Kozel" userId="5faef357-946f-4c0e-bd5d-396a2e3cc0bf" providerId="ADAL" clId="{08C49A15-B94A-4161-9808-D3FC3C0494C6}" dt="2024-04-22T12:43:51.446" v="126" actId="27636"/>
          <ac:spMkLst>
            <pc:docMk/>
            <pc:sldMk cId="2229833691" sldId="343"/>
            <ac:spMk id="15" creationId="{E1E97896-D918-B2AA-DF90-790454749A9B}"/>
          </ac:spMkLst>
        </pc:spChg>
      </pc:sldChg>
      <pc:sldChg chg="new">
        <pc:chgData name="Lukas Kozel" userId="5faef357-946f-4c0e-bd5d-396a2e3cc0bf" providerId="ADAL" clId="{08C49A15-B94A-4161-9808-D3FC3C0494C6}" dt="2024-04-22T12:39:58.569" v="47" actId="680"/>
        <pc:sldMkLst>
          <pc:docMk/>
          <pc:sldMk cId="2062152358" sldId="344"/>
        </pc:sldMkLst>
      </pc:sldChg>
      <pc:sldChg chg="new">
        <pc:chgData name="Lukas Kozel" userId="5faef357-946f-4c0e-bd5d-396a2e3cc0bf" providerId="ADAL" clId="{08C49A15-B94A-4161-9808-D3FC3C0494C6}" dt="2024-04-22T12:41:59.500" v="95" actId="680"/>
        <pc:sldMkLst>
          <pc:docMk/>
          <pc:sldMk cId="808625096" sldId="345"/>
        </pc:sldMkLst>
      </pc:sldChg>
      <pc:sldChg chg="new del">
        <pc:chgData name="Lukas Kozel" userId="5faef357-946f-4c0e-bd5d-396a2e3cc0bf" providerId="ADAL" clId="{08C49A15-B94A-4161-9808-D3FC3C0494C6}" dt="2024-04-22T12:41:56.741" v="94" actId="47"/>
        <pc:sldMkLst>
          <pc:docMk/>
          <pc:sldMk cId="3576555538" sldId="345"/>
        </pc:sldMkLst>
      </pc:sldChg>
      <pc:sldChg chg="new">
        <pc:chgData name="Lukas Kozel" userId="5faef357-946f-4c0e-bd5d-396a2e3cc0bf" providerId="ADAL" clId="{08C49A15-B94A-4161-9808-D3FC3C0494C6}" dt="2024-04-22T12:45:17.051" v="216" actId="680"/>
        <pc:sldMkLst>
          <pc:docMk/>
          <pc:sldMk cId="2595873660" sldId="346"/>
        </pc:sldMkLst>
      </pc:sldChg>
      <pc:sldChg chg="addSp delSp modSp add mod modNotesTx">
        <pc:chgData name="Lukas Kozel" userId="5faef357-946f-4c0e-bd5d-396a2e3cc0bf" providerId="ADAL" clId="{08C49A15-B94A-4161-9808-D3FC3C0494C6}" dt="2024-04-22T13:55:27.399" v="969" actId="478"/>
        <pc:sldMkLst>
          <pc:docMk/>
          <pc:sldMk cId="2539439587" sldId="347"/>
        </pc:sldMkLst>
        <pc:spChg chg="mod">
          <ac:chgData name="Lukas Kozel" userId="5faef357-946f-4c0e-bd5d-396a2e3cc0bf" providerId="ADAL" clId="{08C49A15-B94A-4161-9808-D3FC3C0494C6}" dt="2024-04-22T13:03:49.281" v="647" actId="1076"/>
          <ac:spMkLst>
            <pc:docMk/>
            <pc:sldMk cId="2539439587" sldId="347"/>
            <ac:spMk id="2" creationId="{ECFD26D7-D52D-E608-2197-F50C9604AB10}"/>
          </ac:spMkLst>
        </pc:spChg>
        <pc:spChg chg="del">
          <ac:chgData name="Lukas Kozel" userId="5faef357-946f-4c0e-bd5d-396a2e3cc0bf" providerId="ADAL" clId="{08C49A15-B94A-4161-9808-D3FC3C0494C6}" dt="2024-04-22T12:50:11.667" v="269" actId="478"/>
          <ac:spMkLst>
            <pc:docMk/>
            <pc:sldMk cId="2539439587" sldId="347"/>
            <ac:spMk id="3" creationId="{B22CC438-8B4F-B9C2-CF43-64461E0AAA7C}"/>
          </ac:spMkLst>
        </pc:spChg>
        <pc:spChg chg="del">
          <ac:chgData name="Lukas Kozel" userId="5faef357-946f-4c0e-bd5d-396a2e3cc0bf" providerId="ADAL" clId="{08C49A15-B94A-4161-9808-D3FC3C0494C6}" dt="2024-04-22T12:50:09.249" v="268" actId="478"/>
          <ac:spMkLst>
            <pc:docMk/>
            <pc:sldMk cId="2539439587" sldId="347"/>
            <ac:spMk id="4" creationId="{9819F92D-AA90-2F32-1EEB-B79801A5F9C7}"/>
          </ac:spMkLst>
        </pc:spChg>
        <pc:spChg chg="mod">
          <ac:chgData name="Lukas Kozel" userId="5faef357-946f-4c0e-bd5d-396a2e3cc0bf" providerId="ADAL" clId="{08C49A15-B94A-4161-9808-D3FC3C0494C6}" dt="2024-04-22T12:50:56.757" v="302" actId="20577"/>
          <ac:spMkLst>
            <pc:docMk/>
            <pc:sldMk cId="2539439587" sldId="347"/>
            <ac:spMk id="5" creationId="{46B90232-0333-54E0-46D9-5018007434BE}"/>
          </ac:spMkLst>
        </pc:spChg>
        <pc:spChg chg="del">
          <ac:chgData name="Lukas Kozel" userId="5faef357-946f-4c0e-bd5d-396a2e3cc0bf" providerId="ADAL" clId="{08C49A15-B94A-4161-9808-D3FC3C0494C6}" dt="2024-04-22T12:50:09.249" v="268" actId="478"/>
          <ac:spMkLst>
            <pc:docMk/>
            <pc:sldMk cId="2539439587" sldId="347"/>
            <ac:spMk id="6" creationId="{A3015E78-6D9F-9BAF-B7AB-8BBE1FFA6A2E}"/>
          </ac:spMkLst>
        </pc:spChg>
        <pc:spChg chg="del">
          <ac:chgData name="Lukas Kozel" userId="5faef357-946f-4c0e-bd5d-396a2e3cc0bf" providerId="ADAL" clId="{08C49A15-B94A-4161-9808-D3FC3C0494C6}" dt="2024-04-22T12:50:02.555" v="266" actId="478"/>
          <ac:spMkLst>
            <pc:docMk/>
            <pc:sldMk cId="2539439587" sldId="347"/>
            <ac:spMk id="14" creationId="{BA7F6DB6-4EFC-F408-6604-D03F7C13EF7E}"/>
          </ac:spMkLst>
        </pc:spChg>
        <pc:spChg chg="del">
          <ac:chgData name="Lukas Kozel" userId="5faef357-946f-4c0e-bd5d-396a2e3cc0bf" providerId="ADAL" clId="{08C49A15-B94A-4161-9808-D3FC3C0494C6}" dt="2024-04-22T12:50:02.555" v="266" actId="478"/>
          <ac:spMkLst>
            <pc:docMk/>
            <pc:sldMk cId="2539439587" sldId="347"/>
            <ac:spMk id="15" creationId="{567407B8-2EB6-59A8-8003-8B0F28ABB149}"/>
          </ac:spMkLst>
        </pc:spChg>
        <pc:spChg chg="del">
          <ac:chgData name="Lukas Kozel" userId="5faef357-946f-4c0e-bd5d-396a2e3cc0bf" providerId="ADAL" clId="{08C49A15-B94A-4161-9808-D3FC3C0494C6}" dt="2024-04-22T12:50:02.555" v="266" actId="478"/>
          <ac:spMkLst>
            <pc:docMk/>
            <pc:sldMk cId="2539439587" sldId="347"/>
            <ac:spMk id="16" creationId="{C60E5D50-87E0-F920-C8E8-91C2FDB2D19C}"/>
          </ac:spMkLst>
        </pc:spChg>
        <pc:spChg chg="del">
          <ac:chgData name="Lukas Kozel" userId="5faef357-946f-4c0e-bd5d-396a2e3cc0bf" providerId="ADAL" clId="{08C49A15-B94A-4161-9808-D3FC3C0494C6}" dt="2024-04-22T12:50:09.249" v="268" actId="478"/>
          <ac:spMkLst>
            <pc:docMk/>
            <pc:sldMk cId="2539439587" sldId="347"/>
            <ac:spMk id="17" creationId="{2AB9053A-A71A-1BE6-CD77-64F8EF000CDA}"/>
          </ac:spMkLst>
        </pc:spChg>
        <pc:spChg chg="mod">
          <ac:chgData name="Lukas Kozel" userId="5faef357-946f-4c0e-bd5d-396a2e3cc0bf" providerId="ADAL" clId="{08C49A15-B94A-4161-9808-D3FC3C0494C6}" dt="2024-04-22T12:50:51.219" v="292" actId="20577"/>
          <ac:spMkLst>
            <pc:docMk/>
            <pc:sldMk cId="2539439587" sldId="347"/>
            <ac:spMk id="18" creationId="{BEA3923E-AC83-C5E7-548E-EACBE013BC68}"/>
          </ac:spMkLst>
        </pc:spChg>
        <pc:spChg chg="add mod">
          <ac:chgData name="Lukas Kozel" userId="5faef357-946f-4c0e-bd5d-396a2e3cc0bf" providerId="ADAL" clId="{08C49A15-B94A-4161-9808-D3FC3C0494C6}" dt="2024-04-22T12:50:47.552" v="286" actId="20577"/>
          <ac:spMkLst>
            <pc:docMk/>
            <pc:sldMk cId="2539439587" sldId="347"/>
            <ac:spMk id="20" creationId="{ABFD2359-8C4F-32C5-6396-0D0C3AC31E8C}"/>
          </ac:spMkLst>
        </pc:spChg>
        <pc:spChg chg="add del mod">
          <ac:chgData name="Lukas Kozel" userId="5faef357-946f-4c0e-bd5d-396a2e3cc0bf" providerId="ADAL" clId="{08C49A15-B94A-4161-9808-D3FC3C0494C6}" dt="2024-04-22T12:52:28.741" v="332" actId="478"/>
          <ac:spMkLst>
            <pc:docMk/>
            <pc:sldMk cId="2539439587" sldId="347"/>
            <ac:spMk id="21" creationId="{744AB4A1-9AF3-B1D5-866A-6DD8504743F7}"/>
          </ac:spMkLst>
        </pc:spChg>
        <pc:spChg chg="add del mod">
          <ac:chgData name="Lukas Kozel" userId="5faef357-946f-4c0e-bd5d-396a2e3cc0bf" providerId="ADAL" clId="{08C49A15-B94A-4161-9808-D3FC3C0494C6}" dt="2024-04-22T12:51:15.380" v="310" actId="478"/>
          <ac:spMkLst>
            <pc:docMk/>
            <pc:sldMk cId="2539439587" sldId="347"/>
            <ac:spMk id="22" creationId="{FCD42A60-2D6D-619D-4780-FC549B0F98D3}"/>
          </ac:spMkLst>
        </pc:spChg>
        <pc:spChg chg="add mod">
          <ac:chgData name="Lukas Kozel" userId="5faef357-946f-4c0e-bd5d-396a2e3cc0bf" providerId="ADAL" clId="{08C49A15-B94A-4161-9808-D3FC3C0494C6}" dt="2024-04-22T12:52:34.097" v="334" actId="1076"/>
          <ac:spMkLst>
            <pc:docMk/>
            <pc:sldMk cId="2539439587" sldId="347"/>
            <ac:spMk id="25" creationId="{97CA5956-C6B4-0BA5-396A-CB427850F526}"/>
          </ac:spMkLst>
        </pc:spChg>
        <pc:spChg chg="add del mod">
          <ac:chgData name="Lukas Kozel" userId="5faef357-946f-4c0e-bd5d-396a2e3cc0bf" providerId="ADAL" clId="{08C49A15-B94A-4161-9808-D3FC3C0494C6}" dt="2024-04-22T12:54:09.434" v="365"/>
          <ac:spMkLst>
            <pc:docMk/>
            <pc:sldMk cId="2539439587" sldId="347"/>
            <ac:spMk id="26" creationId="{37B48CD5-0586-93E9-CD4D-A38838616D41}"/>
          </ac:spMkLst>
        </pc:spChg>
        <pc:spChg chg="add mod topLvl">
          <ac:chgData name="Lukas Kozel" userId="5faef357-946f-4c0e-bd5d-396a2e3cc0bf" providerId="ADAL" clId="{08C49A15-B94A-4161-9808-D3FC3C0494C6}" dt="2024-04-22T13:01:46.111" v="597" actId="403"/>
          <ac:spMkLst>
            <pc:docMk/>
            <pc:sldMk cId="2539439587" sldId="347"/>
            <ac:spMk id="32" creationId="{0120D48F-89C4-CED8-CF88-0A5369A7A0F8}"/>
          </ac:spMkLst>
        </pc:spChg>
        <pc:spChg chg="add mod topLvl">
          <ac:chgData name="Lukas Kozel" userId="5faef357-946f-4c0e-bd5d-396a2e3cc0bf" providerId="ADAL" clId="{08C49A15-B94A-4161-9808-D3FC3C0494C6}" dt="2024-04-22T13:01:46.111" v="597" actId="403"/>
          <ac:spMkLst>
            <pc:docMk/>
            <pc:sldMk cId="2539439587" sldId="347"/>
            <ac:spMk id="34" creationId="{0FC70F5F-20F6-137E-2B27-3DD2EC384DD3}"/>
          </ac:spMkLst>
        </pc:spChg>
        <pc:spChg chg="add mod topLvl">
          <ac:chgData name="Lukas Kozel" userId="5faef357-946f-4c0e-bd5d-396a2e3cc0bf" providerId="ADAL" clId="{08C49A15-B94A-4161-9808-D3FC3C0494C6}" dt="2024-04-22T13:01:46.111" v="597" actId="403"/>
          <ac:spMkLst>
            <pc:docMk/>
            <pc:sldMk cId="2539439587" sldId="347"/>
            <ac:spMk id="35" creationId="{040370AB-210C-0034-B7DE-4F030AB932C5}"/>
          </ac:spMkLst>
        </pc:spChg>
        <pc:spChg chg="add mod topLvl">
          <ac:chgData name="Lukas Kozel" userId="5faef357-946f-4c0e-bd5d-396a2e3cc0bf" providerId="ADAL" clId="{08C49A15-B94A-4161-9808-D3FC3C0494C6}" dt="2024-04-22T13:01:46.111" v="597" actId="403"/>
          <ac:spMkLst>
            <pc:docMk/>
            <pc:sldMk cId="2539439587" sldId="347"/>
            <ac:spMk id="36" creationId="{451864D2-1FF1-3E39-56BA-041759B84E42}"/>
          </ac:spMkLst>
        </pc:spChg>
        <pc:spChg chg="add mod topLvl">
          <ac:chgData name="Lukas Kozel" userId="5faef357-946f-4c0e-bd5d-396a2e3cc0bf" providerId="ADAL" clId="{08C49A15-B94A-4161-9808-D3FC3C0494C6}" dt="2024-04-22T13:01:46.111" v="597" actId="403"/>
          <ac:spMkLst>
            <pc:docMk/>
            <pc:sldMk cId="2539439587" sldId="347"/>
            <ac:spMk id="37" creationId="{D6AE5F3F-1F15-8421-A2CE-7C33A887F553}"/>
          </ac:spMkLst>
        </pc:spChg>
        <pc:spChg chg="add mod topLvl">
          <ac:chgData name="Lukas Kozel" userId="5faef357-946f-4c0e-bd5d-396a2e3cc0bf" providerId="ADAL" clId="{08C49A15-B94A-4161-9808-D3FC3C0494C6}" dt="2024-04-22T13:01:46.111" v="597" actId="403"/>
          <ac:spMkLst>
            <pc:docMk/>
            <pc:sldMk cId="2539439587" sldId="347"/>
            <ac:spMk id="38" creationId="{7CFF72B9-0FF7-1974-9EB7-4C313C5FD2CA}"/>
          </ac:spMkLst>
        </pc:spChg>
        <pc:spChg chg="add del mod topLvl">
          <ac:chgData name="Lukas Kozel" userId="5faef357-946f-4c0e-bd5d-396a2e3cc0bf" providerId="ADAL" clId="{08C49A15-B94A-4161-9808-D3FC3C0494C6}" dt="2024-04-22T12:59:30.045" v="562" actId="478"/>
          <ac:spMkLst>
            <pc:docMk/>
            <pc:sldMk cId="2539439587" sldId="347"/>
            <ac:spMk id="39" creationId="{5D32A501-E60F-F0AB-0119-6E3DA4E2BF9C}"/>
          </ac:spMkLst>
        </pc:spChg>
        <pc:spChg chg="mod">
          <ac:chgData name="Lukas Kozel" userId="5faef357-946f-4c0e-bd5d-396a2e3cc0bf" providerId="ADAL" clId="{08C49A15-B94A-4161-9808-D3FC3C0494C6}" dt="2024-04-22T12:57:07.780" v="545" actId="165"/>
          <ac:spMkLst>
            <pc:docMk/>
            <pc:sldMk cId="2539439587" sldId="347"/>
            <ac:spMk id="41" creationId="{5C5B5CD6-0F44-E024-6BB3-FEECA76EC194}"/>
          </ac:spMkLst>
        </pc:spChg>
        <pc:spChg chg="mod">
          <ac:chgData name="Lukas Kozel" userId="5faef357-946f-4c0e-bd5d-396a2e3cc0bf" providerId="ADAL" clId="{08C49A15-B94A-4161-9808-D3FC3C0494C6}" dt="2024-04-22T12:57:07.780" v="545" actId="165"/>
          <ac:spMkLst>
            <pc:docMk/>
            <pc:sldMk cId="2539439587" sldId="347"/>
            <ac:spMk id="42" creationId="{C6439C3C-2B1A-9140-0064-4F175DCCF518}"/>
          </ac:spMkLst>
        </pc:spChg>
        <pc:spChg chg="mod">
          <ac:chgData name="Lukas Kozel" userId="5faef357-946f-4c0e-bd5d-396a2e3cc0bf" providerId="ADAL" clId="{08C49A15-B94A-4161-9808-D3FC3C0494C6}" dt="2024-04-22T12:57:07.780" v="545" actId="165"/>
          <ac:spMkLst>
            <pc:docMk/>
            <pc:sldMk cId="2539439587" sldId="347"/>
            <ac:spMk id="43" creationId="{9BEFF37A-89BF-0342-7802-277B86726A2E}"/>
          </ac:spMkLst>
        </pc:spChg>
        <pc:spChg chg="mod">
          <ac:chgData name="Lukas Kozel" userId="5faef357-946f-4c0e-bd5d-396a2e3cc0bf" providerId="ADAL" clId="{08C49A15-B94A-4161-9808-D3FC3C0494C6}" dt="2024-04-22T12:57:07.780" v="545" actId="165"/>
          <ac:spMkLst>
            <pc:docMk/>
            <pc:sldMk cId="2539439587" sldId="347"/>
            <ac:spMk id="44" creationId="{FF7B8001-00CF-0D74-2117-CA11DB8B449B}"/>
          </ac:spMkLst>
        </pc:spChg>
        <pc:spChg chg="mod">
          <ac:chgData name="Lukas Kozel" userId="5faef357-946f-4c0e-bd5d-396a2e3cc0bf" providerId="ADAL" clId="{08C49A15-B94A-4161-9808-D3FC3C0494C6}" dt="2024-04-22T12:59:38.241" v="563"/>
          <ac:spMkLst>
            <pc:docMk/>
            <pc:sldMk cId="2539439587" sldId="347"/>
            <ac:spMk id="49" creationId="{4EF0CE52-46A9-0FC0-4041-653C4D430182}"/>
          </ac:spMkLst>
        </pc:spChg>
        <pc:spChg chg="mod">
          <ac:chgData name="Lukas Kozel" userId="5faef357-946f-4c0e-bd5d-396a2e3cc0bf" providerId="ADAL" clId="{08C49A15-B94A-4161-9808-D3FC3C0494C6}" dt="2024-04-22T12:59:38.241" v="563"/>
          <ac:spMkLst>
            <pc:docMk/>
            <pc:sldMk cId="2539439587" sldId="347"/>
            <ac:spMk id="50" creationId="{F16FF4B5-FD55-C5A8-FBDF-D40EE228C75D}"/>
          </ac:spMkLst>
        </pc:spChg>
        <pc:spChg chg="mod">
          <ac:chgData name="Lukas Kozel" userId="5faef357-946f-4c0e-bd5d-396a2e3cc0bf" providerId="ADAL" clId="{08C49A15-B94A-4161-9808-D3FC3C0494C6}" dt="2024-04-22T12:59:38.241" v="563"/>
          <ac:spMkLst>
            <pc:docMk/>
            <pc:sldMk cId="2539439587" sldId="347"/>
            <ac:spMk id="51" creationId="{603DF77D-0C92-D6A7-CDF3-59FF11649CBC}"/>
          </ac:spMkLst>
        </pc:spChg>
        <pc:spChg chg="mod">
          <ac:chgData name="Lukas Kozel" userId="5faef357-946f-4c0e-bd5d-396a2e3cc0bf" providerId="ADAL" clId="{08C49A15-B94A-4161-9808-D3FC3C0494C6}" dt="2024-04-22T12:59:38.241" v="563"/>
          <ac:spMkLst>
            <pc:docMk/>
            <pc:sldMk cId="2539439587" sldId="347"/>
            <ac:spMk id="52" creationId="{CB26F2E2-F378-E3D8-C883-6153CE48A660}"/>
          </ac:spMkLst>
        </pc:spChg>
        <pc:spChg chg="add del mod">
          <ac:chgData name="Lukas Kozel" userId="5faef357-946f-4c0e-bd5d-396a2e3cc0bf" providerId="ADAL" clId="{08C49A15-B94A-4161-9808-D3FC3C0494C6}" dt="2024-04-22T13:04:04.064" v="648" actId="478"/>
          <ac:spMkLst>
            <pc:docMk/>
            <pc:sldMk cId="2539439587" sldId="347"/>
            <ac:spMk id="53" creationId="{6779D7CE-B5E3-9192-A4C2-210CDB74364F}"/>
          </ac:spMkLst>
        </pc:spChg>
        <pc:spChg chg="add del mod">
          <ac:chgData name="Lukas Kozel" userId="5faef357-946f-4c0e-bd5d-396a2e3cc0bf" providerId="ADAL" clId="{08C49A15-B94A-4161-9808-D3FC3C0494C6}" dt="2024-04-22T13:04:04.064" v="648" actId="478"/>
          <ac:spMkLst>
            <pc:docMk/>
            <pc:sldMk cId="2539439587" sldId="347"/>
            <ac:spMk id="54" creationId="{8CCF3B6C-9AE9-B9BF-69CD-B74651368965}"/>
          </ac:spMkLst>
        </pc:spChg>
        <pc:spChg chg="add del mod">
          <ac:chgData name="Lukas Kozel" userId="5faef357-946f-4c0e-bd5d-396a2e3cc0bf" providerId="ADAL" clId="{08C49A15-B94A-4161-9808-D3FC3C0494C6}" dt="2024-04-22T13:04:04.064" v="648" actId="478"/>
          <ac:spMkLst>
            <pc:docMk/>
            <pc:sldMk cId="2539439587" sldId="347"/>
            <ac:spMk id="55" creationId="{F3A0A026-5307-BA84-617D-2720CE5CD82C}"/>
          </ac:spMkLst>
        </pc:spChg>
        <pc:spChg chg="add del mod">
          <ac:chgData name="Lukas Kozel" userId="5faef357-946f-4c0e-bd5d-396a2e3cc0bf" providerId="ADAL" clId="{08C49A15-B94A-4161-9808-D3FC3C0494C6}" dt="2024-04-22T13:04:10.640" v="649" actId="478"/>
          <ac:spMkLst>
            <pc:docMk/>
            <pc:sldMk cId="2539439587" sldId="347"/>
            <ac:spMk id="56" creationId="{F260A53E-3ADF-EA74-414C-3D13669270F3}"/>
          </ac:spMkLst>
        </pc:spChg>
        <pc:spChg chg="add del mod">
          <ac:chgData name="Lukas Kozel" userId="5faef357-946f-4c0e-bd5d-396a2e3cc0bf" providerId="ADAL" clId="{08C49A15-B94A-4161-9808-D3FC3C0494C6}" dt="2024-04-22T13:04:33.215" v="654" actId="478"/>
          <ac:spMkLst>
            <pc:docMk/>
            <pc:sldMk cId="2539439587" sldId="347"/>
            <ac:spMk id="57" creationId="{1D77F0AD-0E70-6CA7-2192-007BE0E829F7}"/>
          </ac:spMkLst>
        </pc:spChg>
        <pc:spChg chg="add del mod">
          <ac:chgData name="Lukas Kozel" userId="5faef357-946f-4c0e-bd5d-396a2e3cc0bf" providerId="ADAL" clId="{08C49A15-B94A-4161-9808-D3FC3C0494C6}" dt="2024-04-22T13:04:33.215" v="654" actId="478"/>
          <ac:spMkLst>
            <pc:docMk/>
            <pc:sldMk cId="2539439587" sldId="347"/>
            <ac:spMk id="58" creationId="{90BAEEF3-91BF-A198-8BD3-22ED0936BC10}"/>
          </ac:spMkLst>
        </pc:spChg>
        <pc:spChg chg="add mod">
          <ac:chgData name="Lukas Kozel" userId="5faef357-946f-4c0e-bd5d-396a2e3cc0bf" providerId="ADAL" clId="{08C49A15-B94A-4161-9808-D3FC3C0494C6}" dt="2024-04-22T13:03:31.433" v="642"/>
          <ac:spMkLst>
            <pc:docMk/>
            <pc:sldMk cId="2539439587" sldId="347"/>
            <ac:spMk id="59" creationId="{AB6DA8DB-EAB3-506A-4837-F70B2C4363D7}"/>
          </ac:spMkLst>
        </pc:spChg>
        <pc:spChg chg="add mod">
          <ac:chgData name="Lukas Kozel" userId="5faef357-946f-4c0e-bd5d-396a2e3cc0bf" providerId="ADAL" clId="{08C49A15-B94A-4161-9808-D3FC3C0494C6}" dt="2024-04-22T13:03:26.294" v="641"/>
          <ac:spMkLst>
            <pc:docMk/>
            <pc:sldMk cId="2539439587" sldId="347"/>
            <ac:spMk id="60" creationId="{06F880CD-9DC3-5090-9D73-9B6E1544522A}"/>
          </ac:spMkLst>
        </pc:spChg>
        <pc:spChg chg="add mod">
          <ac:chgData name="Lukas Kozel" userId="5faef357-946f-4c0e-bd5d-396a2e3cc0bf" providerId="ADAL" clId="{08C49A15-B94A-4161-9808-D3FC3C0494C6}" dt="2024-04-22T13:03:45.378" v="645"/>
          <ac:spMkLst>
            <pc:docMk/>
            <pc:sldMk cId="2539439587" sldId="347"/>
            <ac:spMk id="61" creationId="{0EF56F77-58BB-E78B-D3CE-54467EF79E11}"/>
          </ac:spMkLst>
        </pc:spChg>
        <pc:spChg chg="add mod">
          <ac:chgData name="Lukas Kozel" userId="5faef357-946f-4c0e-bd5d-396a2e3cc0bf" providerId="ADAL" clId="{08C49A15-B94A-4161-9808-D3FC3C0494C6}" dt="2024-04-22T13:04:15.073" v="650"/>
          <ac:spMkLst>
            <pc:docMk/>
            <pc:sldMk cId="2539439587" sldId="347"/>
            <ac:spMk id="62" creationId="{7A41F6D0-A582-8743-7775-0BEFB0F21201}"/>
          </ac:spMkLst>
        </pc:spChg>
        <pc:spChg chg="add mod">
          <ac:chgData name="Lukas Kozel" userId="5faef357-946f-4c0e-bd5d-396a2e3cc0bf" providerId="ADAL" clId="{08C49A15-B94A-4161-9808-D3FC3C0494C6}" dt="2024-04-22T13:04:27.668" v="652"/>
          <ac:spMkLst>
            <pc:docMk/>
            <pc:sldMk cId="2539439587" sldId="347"/>
            <ac:spMk id="63" creationId="{DC2E71AB-ED82-FFD0-7F2B-6249FAA51A42}"/>
          </ac:spMkLst>
        </pc:spChg>
        <pc:spChg chg="add mod">
          <ac:chgData name="Lukas Kozel" userId="5faef357-946f-4c0e-bd5d-396a2e3cc0bf" providerId="ADAL" clId="{08C49A15-B94A-4161-9808-D3FC3C0494C6}" dt="2024-04-22T13:04:31.233" v="653"/>
          <ac:spMkLst>
            <pc:docMk/>
            <pc:sldMk cId="2539439587" sldId="347"/>
            <ac:spMk id="64" creationId="{54365ADA-F167-547D-D257-29CFB6C49044}"/>
          </ac:spMkLst>
        </pc:spChg>
        <pc:spChg chg="mod">
          <ac:chgData name="Lukas Kozel" userId="5faef357-946f-4c0e-bd5d-396a2e3cc0bf" providerId="ADAL" clId="{08C49A15-B94A-4161-9808-D3FC3C0494C6}" dt="2024-04-22T13:55:24.241" v="968"/>
          <ac:spMkLst>
            <pc:docMk/>
            <pc:sldMk cId="2539439587" sldId="347"/>
            <ac:spMk id="66" creationId="{3284210B-65DB-85AC-1913-C89F1B6397FE}"/>
          </ac:spMkLst>
        </pc:spChg>
        <pc:spChg chg="mod">
          <ac:chgData name="Lukas Kozel" userId="5faef357-946f-4c0e-bd5d-396a2e3cc0bf" providerId="ADAL" clId="{08C49A15-B94A-4161-9808-D3FC3C0494C6}" dt="2024-04-22T13:55:24.241" v="968"/>
          <ac:spMkLst>
            <pc:docMk/>
            <pc:sldMk cId="2539439587" sldId="347"/>
            <ac:spMk id="67" creationId="{2715122B-8FF4-F7F9-0553-8003E144B5B7}"/>
          </ac:spMkLst>
        </pc:spChg>
        <pc:spChg chg="mod">
          <ac:chgData name="Lukas Kozel" userId="5faef357-946f-4c0e-bd5d-396a2e3cc0bf" providerId="ADAL" clId="{08C49A15-B94A-4161-9808-D3FC3C0494C6}" dt="2024-04-22T13:55:24.241" v="968"/>
          <ac:spMkLst>
            <pc:docMk/>
            <pc:sldMk cId="2539439587" sldId="347"/>
            <ac:spMk id="68" creationId="{5E70D5A0-5097-9934-5FC9-669496CFE3E9}"/>
          </ac:spMkLst>
        </pc:spChg>
        <pc:spChg chg="mod">
          <ac:chgData name="Lukas Kozel" userId="5faef357-946f-4c0e-bd5d-396a2e3cc0bf" providerId="ADAL" clId="{08C49A15-B94A-4161-9808-D3FC3C0494C6}" dt="2024-04-22T13:55:24.241" v="968"/>
          <ac:spMkLst>
            <pc:docMk/>
            <pc:sldMk cId="2539439587" sldId="347"/>
            <ac:spMk id="69" creationId="{3A0DFC28-F6E4-286E-8BDE-865C6F2E35D2}"/>
          </ac:spMkLst>
        </pc:spChg>
        <pc:grpChg chg="del">
          <ac:chgData name="Lukas Kozel" userId="5faef357-946f-4c0e-bd5d-396a2e3cc0bf" providerId="ADAL" clId="{08C49A15-B94A-4161-9808-D3FC3C0494C6}" dt="2024-04-22T12:50:06.334" v="267" actId="478"/>
          <ac:grpSpMkLst>
            <pc:docMk/>
            <pc:sldMk cId="2539439587" sldId="347"/>
            <ac:grpSpMk id="9" creationId="{F36C020E-E6E2-D799-F9E3-F47E395C6323}"/>
          </ac:grpSpMkLst>
        </pc:grpChg>
        <pc:grpChg chg="add del mod topLvl">
          <ac:chgData name="Lukas Kozel" userId="5faef357-946f-4c0e-bd5d-396a2e3cc0bf" providerId="ADAL" clId="{08C49A15-B94A-4161-9808-D3FC3C0494C6}" dt="2024-04-22T12:59:28.428" v="561" actId="478"/>
          <ac:grpSpMkLst>
            <pc:docMk/>
            <pc:sldMk cId="2539439587" sldId="347"/>
            <ac:grpSpMk id="40" creationId="{19C6D77E-02F9-1F78-8859-ABD680B5C285}"/>
          </ac:grpSpMkLst>
        </pc:grpChg>
        <pc:grpChg chg="add del mod">
          <ac:chgData name="Lukas Kozel" userId="5faef357-946f-4c0e-bd5d-396a2e3cc0bf" providerId="ADAL" clId="{08C49A15-B94A-4161-9808-D3FC3C0494C6}" dt="2024-04-22T12:57:07.780" v="545" actId="165"/>
          <ac:grpSpMkLst>
            <pc:docMk/>
            <pc:sldMk cId="2539439587" sldId="347"/>
            <ac:grpSpMk id="45" creationId="{09328FCF-9E05-D26E-65EF-A02AF4C78C2D}"/>
          </ac:grpSpMkLst>
        </pc:grpChg>
        <pc:grpChg chg="add mod">
          <ac:chgData name="Lukas Kozel" userId="5faef357-946f-4c0e-bd5d-396a2e3cc0bf" providerId="ADAL" clId="{08C49A15-B94A-4161-9808-D3FC3C0494C6}" dt="2024-04-22T12:59:40.673" v="564" actId="1076"/>
          <ac:grpSpMkLst>
            <pc:docMk/>
            <pc:sldMk cId="2539439587" sldId="347"/>
            <ac:grpSpMk id="48" creationId="{CB3B077B-8783-290F-E45D-1044D49E942A}"/>
          </ac:grpSpMkLst>
        </pc:grpChg>
        <pc:grpChg chg="add del mod">
          <ac:chgData name="Lukas Kozel" userId="5faef357-946f-4c0e-bd5d-396a2e3cc0bf" providerId="ADAL" clId="{08C49A15-B94A-4161-9808-D3FC3C0494C6}" dt="2024-04-22T13:55:27.399" v="969" actId="478"/>
          <ac:grpSpMkLst>
            <pc:docMk/>
            <pc:sldMk cId="2539439587" sldId="347"/>
            <ac:grpSpMk id="65" creationId="{EBA36766-011A-2F06-6D9A-EEF9CBEC29EC}"/>
          </ac:grpSpMkLst>
        </pc:grpChg>
        <pc:picChg chg="del">
          <ac:chgData name="Lukas Kozel" userId="5faef357-946f-4c0e-bd5d-396a2e3cc0bf" providerId="ADAL" clId="{08C49A15-B94A-4161-9808-D3FC3C0494C6}" dt="2024-04-22T12:50:06.334" v="267" actId="478"/>
          <ac:picMkLst>
            <pc:docMk/>
            <pc:sldMk cId="2539439587" sldId="347"/>
            <ac:picMk id="7" creationId="{B6035950-A993-FA00-E41C-24B0411B3C13}"/>
          </ac:picMkLst>
        </pc:picChg>
        <pc:picChg chg="del">
          <ac:chgData name="Lukas Kozel" userId="5faef357-946f-4c0e-bd5d-396a2e3cc0bf" providerId="ADAL" clId="{08C49A15-B94A-4161-9808-D3FC3C0494C6}" dt="2024-04-22T12:50:11.667" v="269" actId="478"/>
          <ac:picMkLst>
            <pc:docMk/>
            <pc:sldMk cId="2539439587" sldId="347"/>
            <ac:picMk id="8" creationId="{B9056600-2AC7-E59A-B054-A7F4FB282FC2}"/>
          </ac:picMkLst>
        </pc:picChg>
        <pc:picChg chg="add mod">
          <ac:chgData name="Lukas Kozel" userId="5faef357-946f-4c0e-bd5d-396a2e3cc0bf" providerId="ADAL" clId="{08C49A15-B94A-4161-9808-D3FC3C0494C6}" dt="2024-04-22T12:50:17.096" v="270"/>
          <ac:picMkLst>
            <pc:docMk/>
            <pc:sldMk cId="2539439587" sldId="347"/>
            <ac:picMk id="19" creationId="{AEEA1FA9-09F0-F4EF-69C8-0D0644281D1C}"/>
          </ac:picMkLst>
        </pc:picChg>
        <pc:picChg chg="add del mod modCrop">
          <ac:chgData name="Lukas Kozel" userId="5faef357-946f-4c0e-bd5d-396a2e3cc0bf" providerId="ADAL" clId="{08C49A15-B94A-4161-9808-D3FC3C0494C6}" dt="2024-04-22T12:52:13.868" v="327" actId="21"/>
          <ac:picMkLst>
            <pc:docMk/>
            <pc:sldMk cId="2539439587" sldId="347"/>
            <ac:picMk id="24" creationId="{44000C2F-30DC-90E4-F9CF-0143C6A3ECD3}"/>
          </ac:picMkLst>
        </pc:picChg>
        <pc:picChg chg="add mod topLvl">
          <ac:chgData name="Lukas Kozel" userId="5faef357-946f-4c0e-bd5d-396a2e3cc0bf" providerId="ADAL" clId="{08C49A15-B94A-4161-9808-D3FC3C0494C6}" dt="2024-04-22T13:00:16.654" v="587" actId="1038"/>
          <ac:picMkLst>
            <pc:docMk/>
            <pc:sldMk cId="2539439587" sldId="347"/>
            <ac:picMk id="27" creationId="{FC1D2D6F-FCC9-282F-E2D2-3E461FCC61C7}"/>
          </ac:picMkLst>
        </pc:picChg>
        <pc:picChg chg="add mod topLvl">
          <ac:chgData name="Lukas Kozel" userId="5faef357-946f-4c0e-bd5d-396a2e3cc0bf" providerId="ADAL" clId="{08C49A15-B94A-4161-9808-D3FC3C0494C6}" dt="2024-04-22T13:00:16.654" v="587" actId="1038"/>
          <ac:picMkLst>
            <pc:docMk/>
            <pc:sldMk cId="2539439587" sldId="347"/>
            <ac:picMk id="28" creationId="{4BE5FE87-082D-80D3-ECA7-E30228C259DE}"/>
          </ac:picMkLst>
        </pc:picChg>
        <pc:picChg chg="add mod topLvl">
          <ac:chgData name="Lukas Kozel" userId="5faef357-946f-4c0e-bd5d-396a2e3cc0bf" providerId="ADAL" clId="{08C49A15-B94A-4161-9808-D3FC3C0494C6}" dt="2024-04-22T13:00:16.654" v="587" actId="1038"/>
          <ac:picMkLst>
            <pc:docMk/>
            <pc:sldMk cId="2539439587" sldId="347"/>
            <ac:picMk id="29" creationId="{D334FD1C-8F62-866F-83D2-3F9D4772891C}"/>
          </ac:picMkLst>
        </pc:picChg>
        <pc:picChg chg="add mod topLvl">
          <ac:chgData name="Lukas Kozel" userId="5faef357-946f-4c0e-bd5d-396a2e3cc0bf" providerId="ADAL" clId="{08C49A15-B94A-4161-9808-D3FC3C0494C6}" dt="2024-04-22T13:00:16.654" v="587" actId="1038"/>
          <ac:picMkLst>
            <pc:docMk/>
            <pc:sldMk cId="2539439587" sldId="347"/>
            <ac:picMk id="30" creationId="{0E9ACEFF-5660-B10F-BEC9-FDA0BFC9F38C}"/>
          </ac:picMkLst>
        </pc:picChg>
        <pc:picChg chg="add mod topLvl">
          <ac:chgData name="Lukas Kozel" userId="5faef357-946f-4c0e-bd5d-396a2e3cc0bf" providerId="ADAL" clId="{08C49A15-B94A-4161-9808-D3FC3C0494C6}" dt="2024-04-22T13:00:16.654" v="587" actId="1038"/>
          <ac:picMkLst>
            <pc:docMk/>
            <pc:sldMk cId="2539439587" sldId="347"/>
            <ac:picMk id="31" creationId="{C1B60A51-49D4-95DC-30B7-177F05E52FE6}"/>
          </ac:picMkLst>
        </pc:picChg>
        <pc:picChg chg="add mod topLvl">
          <ac:chgData name="Lukas Kozel" userId="5faef357-946f-4c0e-bd5d-396a2e3cc0bf" providerId="ADAL" clId="{08C49A15-B94A-4161-9808-D3FC3C0494C6}" dt="2024-04-22T13:00:16.654" v="587" actId="1038"/>
          <ac:picMkLst>
            <pc:docMk/>
            <pc:sldMk cId="2539439587" sldId="347"/>
            <ac:picMk id="33" creationId="{C2D2BE81-7434-0C6B-2A6F-F19790555640}"/>
          </ac:picMkLst>
        </pc:picChg>
        <pc:picChg chg="add del mod modCrop">
          <ac:chgData name="Lukas Kozel" userId="5faef357-946f-4c0e-bd5d-396a2e3cc0bf" providerId="ADAL" clId="{08C49A15-B94A-4161-9808-D3FC3C0494C6}" dt="2024-04-22T12:59:25.934" v="560" actId="478"/>
          <ac:picMkLst>
            <pc:docMk/>
            <pc:sldMk cId="2539439587" sldId="347"/>
            <ac:picMk id="47" creationId="{6F7CBC5A-E44C-D5C0-E148-CA9D4A644CA5}"/>
          </ac:picMkLst>
        </pc:picChg>
      </pc:sldChg>
      <pc:sldChg chg="new del">
        <pc:chgData name="Lukas Kozel" userId="5faef357-946f-4c0e-bd5d-396a2e3cc0bf" providerId="ADAL" clId="{08C49A15-B94A-4161-9808-D3FC3C0494C6}" dt="2024-04-22T13:54:49.079" v="962" actId="47"/>
        <pc:sldMkLst>
          <pc:docMk/>
          <pc:sldMk cId="1808749696" sldId="348"/>
        </pc:sldMkLst>
      </pc:sldChg>
      <pc:sldChg chg="addSp delSp modSp new mod">
        <pc:chgData name="Lukas Kozel" userId="5faef357-946f-4c0e-bd5d-396a2e3cc0bf" providerId="ADAL" clId="{08C49A15-B94A-4161-9808-D3FC3C0494C6}" dt="2024-04-22T13:55:32.238" v="971"/>
        <pc:sldMkLst>
          <pc:docMk/>
          <pc:sldMk cId="4042134420" sldId="348"/>
        </pc:sldMkLst>
        <pc:spChg chg="add del">
          <ac:chgData name="Lukas Kozel" userId="5faef357-946f-4c0e-bd5d-396a2e3cc0bf" providerId="ADAL" clId="{08C49A15-B94A-4161-9808-D3FC3C0494C6}" dt="2024-04-22T13:55:02.283" v="965" actId="931"/>
          <ac:spMkLst>
            <pc:docMk/>
            <pc:sldMk cId="4042134420" sldId="348"/>
            <ac:spMk id="22" creationId="{2376BCE5-9218-3F37-D4C7-140E01803268}"/>
          </ac:spMkLst>
        </pc:spChg>
        <pc:spChg chg="mod">
          <ac:chgData name="Lukas Kozel" userId="5faef357-946f-4c0e-bd5d-396a2e3cc0bf" providerId="ADAL" clId="{08C49A15-B94A-4161-9808-D3FC3C0494C6}" dt="2024-04-22T13:55:15.942" v="966"/>
          <ac:spMkLst>
            <pc:docMk/>
            <pc:sldMk cId="4042134420" sldId="348"/>
            <ac:spMk id="27" creationId="{5377D717-951B-3AF9-5FBA-9FBE23404EEF}"/>
          </ac:spMkLst>
        </pc:spChg>
        <pc:spChg chg="mod">
          <ac:chgData name="Lukas Kozel" userId="5faef357-946f-4c0e-bd5d-396a2e3cc0bf" providerId="ADAL" clId="{08C49A15-B94A-4161-9808-D3FC3C0494C6}" dt="2024-04-22T13:55:15.942" v="966"/>
          <ac:spMkLst>
            <pc:docMk/>
            <pc:sldMk cId="4042134420" sldId="348"/>
            <ac:spMk id="28" creationId="{F12C09A1-FC7B-5A3E-0AA8-921EA226E581}"/>
          </ac:spMkLst>
        </pc:spChg>
        <pc:spChg chg="mod">
          <ac:chgData name="Lukas Kozel" userId="5faef357-946f-4c0e-bd5d-396a2e3cc0bf" providerId="ADAL" clId="{08C49A15-B94A-4161-9808-D3FC3C0494C6}" dt="2024-04-22T13:55:15.942" v="966"/>
          <ac:spMkLst>
            <pc:docMk/>
            <pc:sldMk cId="4042134420" sldId="348"/>
            <ac:spMk id="29" creationId="{50C9D570-A631-B6B6-EC8A-815D0988EA53}"/>
          </ac:spMkLst>
        </pc:spChg>
        <pc:spChg chg="mod">
          <ac:chgData name="Lukas Kozel" userId="5faef357-946f-4c0e-bd5d-396a2e3cc0bf" providerId="ADAL" clId="{08C49A15-B94A-4161-9808-D3FC3C0494C6}" dt="2024-04-22T13:55:15.942" v="966"/>
          <ac:spMkLst>
            <pc:docMk/>
            <pc:sldMk cId="4042134420" sldId="348"/>
            <ac:spMk id="30" creationId="{93050736-84AE-F650-F39F-59ED37FB3CAB}"/>
          </ac:spMkLst>
        </pc:spChg>
        <pc:spChg chg="mod">
          <ac:chgData name="Lukas Kozel" userId="5faef357-946f-4c0e-bd5d-396a2e3cc0bf" providerId="ADAL" clId="{08C49A15-B94A-4161-9808-D3FC3C0494C6}" dt="2024-04-22T13:55:32.238" v="971"/>
          <ac:spMkLst>
            <pc:docMk/>
            <pc:sldMk cId="4042134420" sldId="348"/>
            <ac:spMk id="32" creationId="{A511127B-FCFF-105D-9DB2-2187D2ED5A8D}"/>
          </ac:spMkLst>
        </pc:spChg>
        <pc:spChg chg="mod">
          <ac:chgData name="Lukas Kozel" userId="5faef357-946f-4c0e-bd5d-396a2e3cc0bf" providerId="ADAL" clId="{08C49A15-B94A-4161-9808-D3FC3C0494C6}" dt="2024-04-22T13:55:32.238" v="971"/>
          <ac:spMkLst>
            <pc:docMk/>
            <pc:sldMk cId="4042134420" sldId="348"/>
            <ac:spMk id="33" creationId="{C1516C6A-E7C8-82F6-EAE6-8B4E13F79EBB}"/>
          </ac:spMkLst>
        </pc:spChg>
        <pc:spChg chg="mod">
          <ac:chgData name="Lukas Kozel" userId="5faef357-946f-4c0e-bd5d-396a2e3cc0bf" providerId="ADAL" clId="{08C49A15-B94A-4161-9808-D3FC3C0494C6}" dt="2024-04-22T13:55:32.238" v="971"/>
          <ac:spMkLst>
            <pc:docMk/>
            <pc:sldMk cId="4042134420" sldId="348"/>
            <ac:spMk id="34" creationId="{A38E6796-7A6F-C0D9-1FF3-5FB225F25C75}"/>
          </ac:spMkLst>
        </pc:spChg>
        <pc:spChg chg="mod">
          <ac:chgData name="Lukas Kozel" userId="5faef357-946f-4c0e-bd5d-396a2e3cc0bf" providerId="ADAL" clId="{08C49A15-B94A-4161-9808-D3FC3C0494C6}" dt="2024-04-22T13:55:32.238" v="971"/>
          <ac:spMkLst>
            <pc:docMk/>
            <pc:sldMk cId="4042134420" sldId="348"/>
            <ac:spMk id="35" creationId="{AC7BF498-8E10-779C-D3D1-7E3C9E319B52}"/>
          </ac:spMkLst>
        </pc:spChg>
        <pc:grpChg chg="add del mod">
          <ac:chgData name="Lukas Kozel" userId="5faef357-946f-4c0e-bd5d-396a2e3cc0bf" providerId="ADAL" clId="{08C49A15-B94A-4161-9808-D3FC3C0494C6}" dt="2024-04-22T13:55:32.108" v="970" actId="478"/>
          <ac:grpSpMkLst>
            <pc:docMk/>
            <pc:sldMk cId="4042134420" sldId="348"/>
            <ac:grpSpMk id="26" creationId="{1EB4A718-98F0-FC2E-1136-58FD16E032C1}"/>
          </ac:grpSpMkLst>
        </pc:grpChg>
        <pc:grpChg chg="add mod">
          <ac:chgData name="Lukas Kozel" userId="5faef357-946f-4c0e-bd5d-396a2e3cc0bf" providerId="ADAL" clId="{08C49A15-B94A-4161-9808-D3FC3C0494C6}" dt="2024-04-22T13:55:32.238" v="971"/>
          <ac:grpSpMkLst>
            <pc:docMk/>
            <pc:sldMk cId="4042134420" sldId="348"/>
            <ac:grpSpMk id="31" creationId="{8B02BCFA-B9BD-BC9B-113F-8C90A8BE1FE8}"/>
          </ac:grpSpMkLst>
        </pc:grpChg>
        <pc:picChg chg="add del mod">
          <ac:chgData name="Lukas Kozel" userId="5faef357-946f-4c0e-bd5d-396a2e3cc0bf" providerId="ADAL" clId="{08C49A15-B94A-4161-9808-D3FC3C0494C6}" dt="2024-04-22T13:55:02.283" v="965" actId="931"/>
          <ac:picMkLst>
            <pc:docMk/>
            <pc:sldMk cId="4042134420" sldId="348"/>
            <ac:picMk id="25" creationId="{DAF3EE79-AF80-5DD8-7110-495E0DFEE092}"/>
          </ac:picMkLst>
        </pc:picChg>
      </pc:sldChg>
      <pc:sldChg chg="addSp delSp modSp add mod ord">
        <pc:chgData name="Lukas Kozel" userId="5faef357-946f-4c0e-bd5d-396a2e3cc0bf" providerId="ADAL" clId="{08C49A15-B94A-4161-9808-D3FC3C0494C6}" dt="2024-04-22T14:12:22.433" v="1008" actId="478"/>
        <pc:sldMkLst>
          <pc:docMk/>
          <pc:sldMk cId="2533739403" sldId="349"/>
        </pc:sldMkLst>
        <pc:spChg chg="mod">
          <ac:chgData name="Lukas Kozel" userId="5faef357-946f-4c0e-bd5d-396a2e3cc0bf" providerId="ADAL" clId="{08C49A15-B94A-4161-9808-D3FC3C0494C6}" dt="2024-04-22T13:57:02.688" v="983" actId="1037"/>
          <ac:spMkLst>
            <pc:docMk/>
            <pc:sldMk cId="2533739403" sldId="349"/>
            <ac:spMk id="32" creationId="{0120D48F-89C4-CED8-CF88-0A5369A7A0F8}"/>
          </ac:spMkLst>
        </pc:spChg>
        <pc:spChg chg="mod">
          <ac:chgData name="Lukas Kozel" userId="5faef357-946f-4c0e-bd5d-396a2e3cc0bf" providerId="ADAL" clId="{08C49A15-B94A-4161-9808-D3FC3C0494C6}" dt="2024-04-22T13:57:02.688" v="983" actId="1037"/>
          <ac:spMkLst>
            <pc:docMk/>
            <pc:sldMk cId="2533739403" sldId="349"/>
            <ac:spMk id="34" creationId="{0FC70F5F-20F6-137E-2B27-3DD2EC384DD3}"/>
          </ac:spMkLst>
        </pc:spChg>
        <pc:spChg chg="mod">
          <ac:chgData name="Lukas Kozel" userId="5faef357-946f-4c0e-bd5d-396a2e3cc0bf" providerId="ADAL" clId="{08C49A15-B94A-4161-9808-D3FC3C0494C6}" dt="2024-04-22T13:57:02.688" v="983" actId="1037"/>
          <ac:spMkLst>
            <pc:docMk/>
            <pc:sldMk cId="2533739403" sldId="349"/>
            <ac:spMk id="35" creationId="{040370AB-210C-0034-B7DE-4F030AB932C5}"/>
          </ac:spMkLst>
        </pc:spChg>
        <pc:spChg chg="mod">
          <ac:chgData name="Lukas Kozel" userId="5faef357-946f-4c0e-bd5d-396a2e3cc0bf" providerId="ADAL" clId="{08C49A15-B94A-4161-9808-D3FC3C0494C6}" dt="2024-04-22T13:57:02.688" v="983" actId="1037"/>
          <ac:spMkLst>
            <pc:docMk/>
            <pc:sldMk cId="2533739403" sldId="349"/>
            <ac:spMk id="36" creationId="{451864D2-1FF1-3E39-56BA-041759B84E42}"/>
          </ac:spMkLst>
        </pc:spChg>
        <pc:spChg chg="mod">
          <ac:chgData name="Lukas Kozel" userId="5faef357-946f-4c0e-bd5d-396a2e3cc0bf" providerId="ADAL" clId="{08C49A15-B94A-4161-9808-D3FC3C0494C6}" dt="2024-04-22T13:57:02.688" v="983" actId="1037"/>
          <ac:spMkLst>
            <pc:docMk/>
            <pc:sldMk cId="2533739403" sldId="349"/>
            <ac:spMk id="37" creationId="{D6AE5F3F-1F15-8421-A2CE-7C33A887F553}"/>
          </ac:spMkLst>
        </pc:spChg>
        <pc:spChg chg="mod">
          <ac:chgData name="Lukas Kozel" userId="5faef357-946f-4c0e-bd5d-396a2e3cc0bf" providerId="ADAL" clId="{08C49A15-B94A-4161-9808-D3FC3C0494C6}" dt="2024-04-22T13:57:02.688" v="983" actId="1037"/>
          <ac:spMkLst>
            <pc:docMk/>
            <pc:sldMk cId="2533739403" sldId="349"/>
            <ac:spMk id="38" creationId="{7CFF72B9-0FF7-1974-9EB7-4C313C5FD2CA}"/>
          </ac:spMkLst>
        </pc:spChg>
        <pc:spChg chg="mod">
          <ac:chgData name="Lukas Kozel" userId="5faef357-946f-4c0e-bd5d-396a2e3cc0bf" providerId="ADAL" clId="{08C49A15-B94A-4161-9808-D3FC3C0494C6}" dt="2024-04-22T13:57:02.688" v="983" actId="1037"/>
          <ac:spMkLst>
            <pc:docMk/>
            <pc:sldMk cId="2533739403" sldId="349"/>
            <ac:spMk id="59" creationId="{AB6DA8DB-EAB3-506A-4837-F70B2C4363D7}"/>
          </ac:spMkLst>
        </pc:spChg>
        <pc:spChg chg="mod">
          <ac:chgData name="Lukas Kozel" userId="5faef357-946f-4c0e-bd5d-396a2e3cc0bf" providerId="ADAL" clId="{08C49A15-B94A-4161-9808-D3FC3C0494C6}" dt="2024-04-22T13:57:02.688" v="983" actId="1037"/>
          <ac:spMkLst>
            <pc:docMk/>
            <pc:sldMk cId="2533739403" sldId="349"/>
            <ac:spMk id="60" creationId="{06F880CD-9DC3-5090-9D73-9B6E1544522A}"/>
          </ac:spMkLst>
        </pc:spChg>
        <pc:spChg chg="mod">
          <ac:chgData name="Lukas Kozel" userId="5faef357-946f-4c0e-bd5d-396a2e3cc0bf" providerId="ADAL" clId="{08C49A15-B94A-4161-9808-D3FC3C0494C6}" dt="2024-04-22T13:57:02.688" v="983" actId="1037"/>
          <ac:spMkLst>
            <pc:docMk/>
            <pc:sldMk cId="2533739403" sldId="349"/>
            <ac:spMk id="61" creationId="{0EF56F77-58BB-E78B-D3CE-54467EF79E11}"/>
          </ac:spMkLst>
        </pc:spChg>
        <pc:spChg chg="mod">
          <ac:chgData name="Lukas Kozel" userId="5faef357-946f-4c0e-bd5d-396a2e3cc0bf" providerId="ADAL" clId="{08C49A15-B94A-4161-9808-D3FC3C0494C6}" dt="2024-04-22T13:57:02.688" v="983" actId="1037"/>
          <ac:spMkLst>
            <pc:docMk/>
            <pc:sldMk cId="2533739403" sldId="349"/>
            <ac:spMk id="62" creationId="{7A41F6D0-A582-8743-7775-0BEFB0F21201}"/>
          </ac:spMkLst>
        </pc:spChg>
        <pc:spChg chg="mod">
          <ac:chgData name="Lukas Kozel" userId="5faef357-946f-4c0e-bd5d-396a2e3cc0bf" providerId="ADAL" clId="{08C49A15-B94A-4161-9808-D3FC3C0494C6}" dt="2024-04-22T13:57:02.688" v="983" actId="1037"/>
          <ac:spMkLst>
            <pc:docMk/>
            <pc:sldMk cId="2533739403" sldId="349"/>
            <ac:spMk id="63" creationId="{DC2E71AB-ED82-FFD0-7F2B-6249FAA51A42}"/>
          </ac:spMkLst>
        </pc:spChg>
        <pc:spChg chg="mod">
          <ac:chgData name="Lukas Kozel" userId="5faef357-946f-4c0e-bd5d-396a2e3cc0bf" providerId="ADAL" clId="{08C49A15-B94A-4161-9808-D3FC3C0494C6}" dt="2024-04-22T13:57:02.688" v="983" actId="1037"/>
          <ac:spMkLst>
            <pc:docMk/>
            <pc:sldMk cId="2533739403" sldId="349"/>
            <ac:spMk id="64" creationId="{54365ADA-F167-547D-D257-29CFB6C49044}"/>
          </ac:spMkLst>
        </pc:spChg>
        <pc:grpChg chg="mod">
          <ac:chgData name="Lukas Kozel" userId="5faef357-946f-4c0e-bd5d-396a2e3cc0bf" providerId="ADAL" clId="{08C49A15-B94A-4161-9808-D3FC3C0494C6}" dt="2024-04-22T13:57:10.311" v="984" actId="1076"/>
          <ac:grpSpMkLst>
            <pc:docMk/>
            <pc:sldMk cId="2533739403" sldId="349"/>
            <ac:grpSpMk id="48" creationId="{CB3B077B-8783-290F-E45D-1044D49E942A}"/>
          </ac:grpSpMkLst>
        </pc:grpChg>
        <pc:picChg chg="add del">
          <ac:chgData name="Lukas Kozel" userId="5faef357-946f-4c0e-bd5d-396a2e3cc0bf" providerId="ADAL" clId="{08C49A15-B94A-4161-9808-D3FC3C0494C6}" dt="2024-04-22T14:12:22.433" v="1008" actId="478"/>
          <ac:picMkLst>
            <pc:docMk/>
            <pc:sldMk cId="2533739403" sldId="349"/>
            <ac:picMk id="4" creationId="{9B3E03FC-C9FC-E05A-73A0-4F2E71AAC569}"/>
          </ac:picMkLst>
        </pc:picChg>
        <pc:picChg chg="mod">
          <ac:chgData name="Lukas Kozel" userId="5faef357-946f-4c0e-bd5d-396a2e3cc0bf" providerId="ADAL" clId="{08C49A15-B94A-4161-9808-D3FC3C0494C6}" dt="2024-04-22T13:57:02.688" v="983" actId="1037"/>
          <ac:picMkLst>
            <pc:docMk/>
            <pc:sldMk cId="2533739403" sldId="349"/>
            <ac:picMk id="27" creationId="{FC1D2D6F-FCC9-282F-E2D2-3E461FCC61C7}"/>
          </ac:picMkLst>
        </pc:picChg>
        <pc:picChg chg="mod">
          <ac:chgData name="Lukas Kozel" userId="5faef357-946f-4c0e-bd5d-396a2e3cc0bf" providerId="ADAL" clId="{08C49A15-B94A-4161-9808-D3FC3C0494C6}" dt="2024-04-22T13:57:02.688" v="983" actId="1037"/>
          <ac:picMkLst>
            <pc:docMk/>
            <pc:sldMk cId="2533739403" sldId="349"/>
            <ac:picMk id="28" creationId="{4BE5FE87-082D-80D3-ECA7-E30228C259DE}"/>
          </ac:picMkLst>
        </pc:picChg>
        <pc:picChg chg="mod">
          <ac:chgData name="Lukas Kozel" userId="5faef357-946f-4c0e-bd5d-396a2e3cc0bf" providerId="ADAL" clId="{08C49A15-B94A-4161-9808-D3FC3C0494C6}" dt="2024-04-22T13:57:02.688" v="983" actId="1037"/>
          <ac:picMkLst>
            <pc:docMk/>
            <pc:sldMk cId="2533739403" sldId="349"/>
            <ac:picMk id="29" creationId="{D334FD1C-8F62-866F-83D2-3F9D4772891C}"/>
          </ac:picMkLst>
        </pc:picChg>
        <pc:picChg chg="mod">
          <ac:chgData name="Lukas Kozel" userId="5faef357-946f-4c0e-bd5d-396a2e3cc0bf" providerId="ADAL" clId="{08C49A15-B94A-4161-9808-D3FC3C0494C6}" dt="2024-04-22T13:57:02.688" v="983" actId="1037"/>
          <ac:picMkLst>
            <pc:docMk/>
            <pc:sldMk cId="2533739403" sldId="349"/>
            <ac:picMk id="30" creationId="{0E9ACEFF-5660-B10F-BEC9-FDA0BFC9F38C}"/>
          </ac:picMkLst>
        </pc:picChg>
        <pc:picChg chg="mod">
          <ac:chgData name="Lukas Kozel" userId="5faef357-946f-4c0e-bd5d-396a2e3cc0bf" providerId="ADAL" clId="{08C49A15-B94A-4161-9808-D3FC3C0494C6}" dt="2024-04-22T13:57:02.688" v="983" actId="1037"/>
          <ac:picMkLst>
            <pc:docMk/>
            <pc:sldMk cId="2533739403" sldId="349"/>
            <ac:picMk id="31" creationId="{C1B60A51-49D4-95DC-30B7-177F05E52FE6}"/>
          </ac:picMkLst>
        </pc:picChg>
        <pc:picChg chg="mod">
          <ac:chgData name="Lukas Kozel" userId="5faef357-946f-4c0e-bd5d-396a2e3cc0bf" providerId="ADAL" clId="{08C49A15-B94A-4161-9808-D3FC3C0494C6}" dt="2024-04-22T13:57:02.688" v="983" actId="1037"/>
          <ac:picMkLst>
            <pc:docMk/>
            <pc:sldMk cId="2533739403" sldId="349"/>
            <ac:picMk id="33" creationId="{C2D2BE81-7434-0C6B-2A6F-F19790555640}"/>
          </ac:picMkLst>
        </pc:picChg>
      </pc:sldChg>
      <pc:sldChg chg="addSp modSp new">
        <pc:chgData name="Lukas Kozel" userId="5faef357-946f-4c0e-bd5d-396a2e3cc0bf" providerId="ADAL" clId="{08C49A15-B94A-4161-9808-D3FC3C0494C6}" dt="2024-04-22T13:59:43.598" v="1001"/>
        <pc:sldMkLst>
          <pc:docMk/>
          <pc:sldMk cId="1479207688" sldId="350"/>
        </pc:sldMkLst>
        <pc:spChg chg="mod">
          <ac:chgData name="Lukas Kozel" userId="5faef357-946f-4c0e-bd5d-396a2e3cc0bf" providerId="ADAL" clId="{08C49A15-B94A-4161-9808-D3FC3C0494C6}" dt="2024-04-22T13:59:43.598" v="1001"/>
          <ac:spMkLst>
            <pc:docMk/>
            <pc:sldMk cId="1479207688" sldId="350"/>
            <ac:spMk id="25" creationId="{11B9E309-AE5A-C2BB-8B98-EFD49CF675DE}"/>
          </ac:spMkLst>
        </pc:spChg>
        <pc:spChg chg="mod">
          <ac:chgData name="Lukas Kozel" userId="5faef357-946f-4c0e-bd5d-396a2e3cc0bf" providerId="ADAL" clId="{08C49A15-B94A-4161-9808-D3FC3C0494C6}" dt="2024-04-22T13:59:43.598" v="1001"/>
          <ac:spMkLst>
            <pc:docMk/>
            <pc:sldMk cId="1479207688" sldId="350"/>
            <ac:spMk id="26" creationId="{9DAA8BED-3CAB-4BDC-9405-022CC06075DF}"/>
          </ac:spMkLst>
        </pc:spChg>
        <pc:spChg chg="mod">
          <ac:chgData name="Lukas Kozel" userId="5faef357-946f-4c0e-bd5d-396a2e3cc0bf" providerId="ADAL" clId="{08C49A15-B94A-4161-9808-D3FC3C0494C6}" dt="2024-04-22T13:59:43.598" v="1001"/>
          <ac:spMkLst>
            <pc:docMk/>
            <pc:sldMk cId="1479207688" sldId="350"/>
            <ac:spMk id="27" creationId="{EBF56376-179B-9970-5841-CC8F41D1B708}"/>
          </ac:spMkLst>
        </pc:spChg>
        <pc:spChg chg="mod">
          <ac:chgData name="Lukas Kozel" userId="5faef357-946f-4c0e-bd5d-396a2e3cc0bf" providerId="ADAL" clId="{08C49A15-B94A-4161-9808-D3FC3C0494C6}" dt="2024-04-22T13:59:43.598" v="1001"/>
          <ac:spMkLst>
            <pc:docMk/>
            <pc:sldMk cId="1479207688" sldId="350"/>
            <ac:spMk id="28" creationId="{EE44E32B-E8A6-FC09-68C0-68D136BC47BD}"/>
          </ac:spMkLst>
        </pc:spChg>
        <pc:grpChg chg="add mod">
          <ac:chgData name="Lukas Kozel" userId="5faef357-946f-4c0e-bd5d-396a2e3cc0bf" providerId="ADAL" clId="{08C49A15-B94A-4161-9808-D3FC3C0494C6}" dt="2024-04-22T13:59:43.598" v="1001"/>
          <ac:grpSpMkLst>
            <pc:docMk/>
            <pc:sldMk cId="1479207688" sldId="350"/>
            <ac:grpSpMk id="24" creationId="{182C13B4-6E15-4682-1F0E-CD29F9639BEC}"/>
          </ac:grpSpMkLst>
        </pc:grpChg>
      </pc:sldChg>
      <pc:sldChg chg="addSp delSp modSp add mod">
        <pc:chgData name="Lukas Kozel" userId="5faef357-946f-4c0e-bd5d-396a2e3cc0bf" providerId="ADAL" clId="{08C49A15-B94A-4161-9808-D3FC3C0494C6}" dt="2024-04-22T14:19:13.175" v="1222" actId="1076"/>
        <pc:sldMkLst>
          <pc:docMk/>
          <pc:sldMk cId="1507068257" sldId="351"/>
        </pc:sldMkLst>
        <pc:spChg chg="add mod">
          <ac:chgData name="Lukas Kozel" userId="5faef357-946f-4c0e-bd5d-396a2e3cc0bf" providerId="ADAL" clId="{08C49A15-B94A-4161-9808-D3FC3C0494C6}" dt="2024-04-22T14:18:58.758" v="1221" actId="2711"/>
          <ac:spMkLst>
            <pc:docMk/>
            <pc:sldMk cId="1507068257" sldId="351"/>
            <ac:spMk id="7" creationId="{CDBF4B05-2CF4-6629-4F40-62F20207B577}"/>
          </ac:spMkLst>
        </pc:spChg>
        <pc:spChg chg="add mod">
          <ac:chgData name="Lukas Kozel" userId="5faef357-946f-4c0e-bd5d-396a2e3cc0bf" providerId="ADAL" clId="{08C49A15-B94A-4161-9808-D3FC3C0494C6}" dt="2024-04-22T14:19:13.175" v="1222" actId="1076"/>
          <ac:spMkLst>
            <pc:docMk/>
            <pc:sldMk cId="1507068257" sldId="351"/>
            <ac:spMk id="8" creationId="{099ADAC2-C037-B0B2-D19A-BD3385AD084B}"/>
          </ac:spMkLst>
        </pc:spChg>
        <pc:spChg chg="add del mod">
          <ac:chgData name="Lukas Kozel" userId="5faef357-946f-4c0e-bd5d-396a2e3cc0bf" providerId="ADAL" clId="{08C49A15-B94A-4161-9808-D3FC3C0494C6}" dt="2024-04-22T14:18:05.272" v="1191" actId="478"/>
          <ac:spMkLst>
            <pc:docMk/>
            <pc:sldMk cId="1507068257" sldId="351"/>
            <ac:spMk id="9" creationId="{ECD3A933-CC7D-AC94-489D-1EEDB8EA2339}"/>
          </ac:spMkLst>
        </pc:spChg>
        <pc:spChg chg="add del mod">
          <ac:chgData name="Lukas Kozel" userId="5faef357-946f-4c0e-bd5d-396a2e3cc0bf" providerId="ADAL" clId="{08C49A15-B94A-4161-9808-D3FC3C0494C6}" dt="2024-04-22T14:18:05.272" v="1191" actId="478"/>
          <ac:spMkLst>
            <pc:docMk/>
            <pc:sldMk cId="1507068257" sldId="351"/>
            <ac:spMk id="10" creationId="{36B76B01-DF80-D2AF-208A-664DA916C32D}"/>
          </ac:spMkLst>
        </pc:spChg>
        <pc:spChg chg="add del mod">
          <ac:chgData name="Lukas Kozel" userId="5faef357-946f-4c0e-bd5d-396a2e3cc0bf" providerId="ADAL" clId="{08C49A15-B94A-4161-9808-D3FC3C0494C6}" dt="2024-04-22T14:17:12.570" v="1173" actId="478"/>
          <ac:spMkLst>
            <pc:docMk/>
            <pc:sldMk cId="1507068257" sldId="351"/>
            <ac:spMk id="11" creationId="{6E1898BF-307B-3586-756A-7CB5EB3F1B81}"/>
          </ac:spMkLst>
        </pc:spChg>
        <pc:spChg chg="add del mod">
          <ac:chgData name="Lukas Kozel" userId="5faef357-946f-4c0e-bd5d-396a2e3cc0bf" providerId="ADAL" clId="{08C49A15-B94A-4161-9808-D3FC3C0494C6}" dt="2024-04-22T14:17:12.570" v="1173" actId="478"/>
          <ac:spMkLst>
            <pc:docMk/>
            <pc:sldMk cId="1507068257" sldId="351"/>
            <ac:spMk id="12" creationId="{CB0D2B12-C570-5776-B031-096BB996EB5C}"/>
          </ac:spMkLst>
        </pc:spChg>
        <pc:spChg chg="add del mod">
          <ac:chgData name="Lukas Kozel" userId="5faef357-946f-4c0e-bd5d-396a2e3cc0bf" providerId="ADAL" clId="{08C49A15-B94A-4161-9808-D3FC3C0494C6}" dt="2024-04-22T14:18:03.707" v="1190" actId="21"/>
          <ac:spMkLst>
            <pc:docMk/>
            <pc:sldMk cId="1507068257" sldId="351"/>
            <ac:spMk id="13" creationId="{1FF73ABF-120C-458B-1079-F2BC08CEFE35}"/>
          </ac:spMkLst>
        </pc:spChg>
        <pc:spChg chg="add del mod">
          <ac:chgData name="Lukas Kozel" userId="5faef357-946f-4c0e-bd5d-396a2e3cc0bf" providerId="ADAL" clId="{08C49A15-B94A-4161-9808-D3FC3C0494C6}" dt="2024-04-22T14:18:03.707" v="1190" actId="21"/>
          <ac:spMkLst>
            <pc:docMk/>
            <pc:sldMk cId="1507068257" sldId="351"/>
            <ac:spMk id="14" creationId="{5F685096-D38B-9621-D46B-1D1F05BCFDB6}"/>
          </ac:spMkLst>
        </pc:spChg>
        <pc:spChg chg="add mod">
          <ac:chgData name="Lukas Kozel" userId="5faef357-946f-4c0e-bd5d-396a2e3cc0bf" providerId="ADAL" clId="{08C49A15-B94A-4161-9808-D3FC3C0494C6}" dt="2024-04-22T14:18:07.685" v="1193" actId="1037"/>
          <ac:spMkLst>
            <pc:docMk/>
            <pc:sldMk cId="1507068257" sldId="351"/>
            <ac:spMk id="15" creationId="{49AA81ED-FAE5-D41B-5CF6-94162FFA1F99}"/>
          </ac:spMkLst>
        </pc:spChg>
        <pc:spChg chg="add mod">
          <ac:chgData name="Lukas Kozel" userId="5faef357-946f-4c0e-bd5d-396a2e3cc0bf" providerId="ADAL" clId="{08C49A15-B94A-4161-9808-D3FC3C0494C6}" dt="2024-04-22T14:18:07.685" v="1193" actId="1037"/>
          <ac:spMkLst>
            <pc:docMk/>
            <pc:sldMk cId="1507068257" sldId="351"/>
            <ac:spMk id="16" creationId="{CD571D24-7B63-EDB8-7BC0-E02978A549AE}"/>
          </ac:spMkLst>
        </pc:spChg>
        <pc:spChg chg="add mod">
          <ac:chgData name="Lukas Kozel" userId="5faef357-946f-4c0e-bd5d-396a2e3cc0bf" providerId="ADAL" clId="{08C49A15-B94A-4161-9808-D3FC3C0494C6}" dt="2024-04-22T14:18:32.259" v="1214" actId="20577"/>
          <ac:spMkLst>
            <pc:docMk/>
            <pc:sldMk cId="1507068257" sldId="351"/>
            <ac:spMk id="17" creationId="{73AB3427-E0E6-DAF8-D495-32B3A65EB703}"/>
          </ac:spMkLst>
        </pc:spChg>
        <pc:spChg chg="mod">
          <ac:chgData name="Lukas Kozel" userId="5faef357-946f-4c0e-bd5d-396a2e3cc0bf" providerId="ADAL" clId="{08C49A15-B94A-4161-9808-D3FC3C0494C6}" dt="2024-04-22T14:12:55.088" v="1027" actId="14100"/>
          <ac:spMkLst>
            <pc:docMk/>
            <pc:sldMk cId="1507068257" sldId="351"/>
            <ac:spMk id="20" creationId="{ABFD2359-8C4F-32C5-6396-0D0C3AC31E8C}"/>
          </ac:spMkLst>
        </pc:spChg>
        <pc:spChg chg="add mod">
          <ac:chgData name="Lukas Kozel" userId="5faef357-946f-4c0e-bd5d-396a2e3cc0bf" providerId="ADAL" clId="{08C49A15-B94A-4161-9808-D3FC3C0494C6}" dt="2024-04-22T14:18:39.410" v="1219" actId="1076"/>
          <ac:spMkLst>
            <pc:docMk/>
            <pc:sldMk cId="1507068257" sldId="351"/>
            <ac:spMk id="21" creationId="{9AEFCCBE-56C8-3D10-C5DA-9C8FBA4E9EAF}"/>
          </ac:spMkLst>
        </pc:spChg>
        <pc:spChg chg="mod">
          <ac:chgData name="Lukas Kozel" userId="5faef357-946f-4c0e-bd5d-396a2e3cc0bf" providerId="ADAL" clId="{08C49A15-B94A-4161-9808-D3FC3C0494C6}" dt="2024-04-22T14:13:09.180" v="1053" actId="1076"/>
          <ac:spMkLst>
            <pc:docMk/>
            <pc:sldMk cId="1507068257" sldId="351"/>
            <ac:spMk id="25" creationId="{97CA5956-C6B4-0BA5-396A-CB427850F526}"/>
          </ac:spMkLst>
        </pc:spChg>
        <pc:spChg chg="del">
          <ac:chgData name="Lukas Kozel" userId="5faef357-946f-4c0e-bd5d-396a2e3cc0bf" providerId="ADAL" clId="{08C49A15-B94A-4161-9808-D3FC3C0494C6}" dt="2024-04-22T14:14:16.821" v="1107" actId="478"/>
          <ac:spMkLst>
            <pc:docMk/>
            <pc:sldMk cId="1507068257" sldId="351"/>
            <ac:spMk id="32" creationId="{0120D48F-89C4-CED8-CF88-0A5369A7A0F8}"/>
          </ac:spMkLst>
        </pc:spChg>
        <pc:spChg chg="del">
          <ac:chgData name="Lukas Kozel" userId="5faef357-946f-4c0e-bd5d-396a2e3cc0bf" providerId="ADAL" clId="{08C49A15-B94A-4161-9808-D3FC3C0494C6}" dt="2024-04-22T14:14:16.821" v="1107" actId="478"/>
          <ac:spMkLst>
            <pc:docMk/>
            <pc:sldMk cId="1507068257" sldId="351"/>
            <ac:spMk id="34" creationId="{0FC70F5F-20F6-137E-2B27-3DD2EC384DD3}"/>
          </ac:spMkLst>
        </pc:spChg>
        <pc:spChg chg="del">
          <ac:chgData name="Lukas Kozel" userId="5faef357-946f-4c0e-bd5d-396a2e3cc0bf" providerId="ADAL" clId="{08C49A15-B94A-4161-9808-D3FC3C0494C6}" dt="2024-04-22T14:14:16.821" v="1107" actId="478"/>
          <ac:spMkLst>
            <pc:docMk/>
            <pc:sldMk cId="1507068257" sldId="351"/>
            <ac:spMk id="35" creationId="{040370AB-210C-0034-B7DE-4F030AB932C5}"/>
          </ac:spMkLst>
        </pc:spChg>
        <pc:spChg chg="del">
          <ac:chgData name="Lukas Kozel" userId="5faef357-946f-4c0e-bd5d-396a2e3cc0bf" providerId="ADAL" clId="{08C49A15-B94A-4161-9808-D3FC3C0494C6}" dt="2024-04-22T14:14:16.821" v="1107" actId="478"/>
          <ac:spMkLst>
            <pc:docMk/>
            <pc:sldMk cId="1507068257" sldId="351"/>
            <ac:spMk id="36" creationId="{451864D2-1FF1-3E39-56BA-041759B84E42}"/>
          </ac:spMkLst>
        </pc:spChg>
        <pc:spChg chg="del">
          <ac:chgData name="Lukas Kozel" userId="5faef357-946f-4c0e-bd5d-396a2e3cc0bf" providerId="ADAL" clId="{08C49A15-B94A-4161-9808-D3FC3C0494C6}" dt="2024-04-22T14:14:16.821" v="1107" actId="478"/>
          <ac:spMkLst>
            <pc:docMk/>
            <pc:sldMk cId="1507068257" sldId="351"/>
            <ac:spMk id="37" creationId="{D6AE5F3F-1F15-8421-A2CE-7C33A887F553}"/>
          </ac:spMkLst>
        </pc:spChg>
        <pc:spChg chg="del">
          <ac:chgData name="Lukas Kozel" userId="5faef357-946f-4c0e-bd5d-396a2e3cc0bf" providerId="ADAL" clId="{08C49A15-B94A-4161-9808-D3FC3C0494C6}" dt="2024-04-22T14:14:16.821" v="1107" actId="478"/>
          <ac:spMkLst>
            <pc:docMk/>
            <pc:sldMk cId="1507068257" sldId="351"/>
            <ac:spMk id="38" creationId="{7CFF72B9-0FF7-1974-9EB7-4C313C5FD2CA}"/>
          </ac:spMkLst>
        </pc:spChg>
        <pc:spChg chg="del">
          <ac:chgData name="Lukas Kozel" userId="5faef357-946f-4c0e-bd5d-396a2e3cc0bf" providerId="ADAL" clId="{08C49A15-B94A-4161-9808-D3FC3C0494C6}" dt="2024-04-22T14:14:16.821" v="1107" actId="478"/>
          <ac:spMkLst>
            <pc:docMk/>
            <pc:sldMk cId="1507068257" sldId="351"/>
            <ac:spMk id="59" creationId="{AB6DA8DB-EAB3-506A-4837-F70B2C4363D7}"/>
          </ac:spMkLst>
        </pc:spChg>
        <pc:spChg chg="del">
          <ac:chgData name="Lukas Kozel" userId="5faef357-946f-4c0e-bd5d-396a2e3cc0bf" providerId="ADAL" clId="{08C49A15-B94A-4161-9808-D3FC3C0494C6}" dt="2024-04-22T14:14:16.821" v="1107" actId="478"/>
          <ac:spMkLst>
            <pc:docMk/>
            <pc:sldMk cId="1507068257" sldId="351"/>
            <ac:spMk id="60" creationId="{06F880CD-9DC3-5090-9D73-9B6E1544522A}"/>
          </ac:spMkLst>
        </pc:spChg>
        <pc:spChg chg="del">
          <ac:chgData name="Lukas Kozel" userId="5faef357-946f-4c0e-bd5d-396a2e3cc0bf" providerId="ADAL" clId="{08C49A15-B94A-4161-9808-D3FC3C0494C6}" dt="2024-04-22T14:14:16.821" v="1107" actId="478"/>
          <ac:spMkLst>
            <pc:docMk/>
            <pc:sldMk cId="1507068257" sldId="351"/>
            <ac:spMk id="61" creationId="{0EF56F77-58BB-E78B-D3CE-54467EF79E11}"/>
          </ac:spMkLst>
        </pc:spChg>
        <pc:spChg chg="del">
          <ac:chgData name="Lukas Kozel" userId="5faef357-946f-4c0e-bd5d-396a2e3cc0bf" providerId="ADAL" clId="{08C49A15-B94A-4161-9808-D3FC3C0494C6}" dt="2024-04-22T14:14:16.821" v="1107" actId="478"/>
          <ac:spMkLst>
            <pc:docMk/>
            <pc:sldMk cId="1507068257" sldId="351"/>
            <ac:spMk id="62" creationId="{7A41F6D0-A582-8743-7775-0BEFB0F21201}"/>
          </ac:spMkLst>
        </pc:spChg>
        <pc:spChg chg="del">
          <ac:chgData name="Lukas Kozel" userId="5faef357-946f-4c0e-bd5d-396a2e3cc0bf" providerId="ADAL" clId="{08C49A15-B94A-4161-9808-D3FC3C0494C6}" dt="2024-04-22T14:14:16.821" v="1107" actId="478"/>
          <ac:spMkLst>
            <pc:docMk/>
            <pc:sldMk cId="1507068257" sldId="351"/>
            <ac:spMk id="63" creationId="{DC2E71AB-ED82-FFD0-7F2B-6249FAA51A42}"/>
          </ac:spMkLst>
        </pc:spChg>
        <pc:spChg chg="del">
          <ac:chgData name="Lukas Kozel" userId="5faef357-946f-4c0e-bd5d-396a2e3cc0bf" providerId="ADAL" clId="{08C49A15-B94A-4161-9808-D3FC3C0494C6}" dt="2024-04-22T14:14:16.821" v="1107" actId="478"/>
          <ac:spMkLst>
            <pc:docMk/>
            <pc:sldMk cId="1507068257" sldId="351"/>
            <ac:spMk id="64" creationId="{54365ADA-F167-547D-D257-29CFB6C49044}"/>
          </ac:spMkLst>
        </pc:spChg>
        <pc:grpChg chg="del">
          <ac:chgData name="Lukas Kozel" userId="5faef357-946f-4c0e-bd5d-396a2e3cc0bf" providerId="ADAL" clId="{08C49A15-B94A-4161-9808-D3FC3C0494C6}" dt="2024-04-22T14:14:02.188" v="1103" actId="478"/>
          <ac:grpSpMkLst>
            <pc:docMk/>
            <pc:sldMk cId="1507068257" sldId="351"/>
            <ac:grpSpMk id="48" creationId="{CB3B077B-8783-290F-E45D-1044D49E942A}"/>
          </ac:grpSpMkLst>
        </pc:grpChg>
        <pc:picChg chg="add del mod">
          <ac:chgData name="Lukas Kozel" userId="5faef357-946f-4c0e-bd5d-396a2e3cc0bf" providerId="ADAL" clId="{08C49A15-B94A-4161-9808-D3FC3C0494C6}" dt="2024-04-22T14:13:59.382" v="1102" actId="21"/>
          <ac:picMkLst>
            <pc:docMk/>
            <pc:sldMk cId="1507068257" sldId="351"/>
            <ac:picMk id="3" creationId="{DB0B768F-8E3C-4034-ECE9-B07A80B4D88F}"/>
          </ac:picMkLst>
        </pc:picChg>
        <pc:picChg chg="del mod">
          <ac:chgData name="Lukas Kozel" userId="5faef357-946f-4c0e-bd5d-396a2e3cc0bf" providerId="ADAL" clId="{08C49A15-B94A-4161-9808-D3FC3C0494C6}" dt="2024-04-22T14:18:41.191" v="1220" actId="478"/>
          <ac:picMkLst>
            <pc:docMk/>
            <pc:sldMk cId="1507068257" sldId="351"/>
            <ac:picMk id="4" creationId="{9B3E03FC-C9FC-E05A-73A0-4F2E71AAC569}"/>
          </ac:picMkLst>
        </pc:picChg>
        <pc:picChg chg="add mod">
          <ac:chgData name="Lukas Kozel" userId="5faef357-946f-4c0e-bd5d-396a2e3cc0bf" providerId="ADAL" clId="{08C49A15-B94A-4161-9808-D3FC3C0494C6}" dt="2024-04-22T14:14:02.426" v="1104"/>
          <ac:picMkLst>
            <pc:docMk/>
            <pc:sldMk cId="1507068257" sldId="351"/>
            <ac:picMk id="6" creationId="{8D784C1F-5496-DBAB-C4FA-0810A34B6786}"/>
          </ac:picMkLst>
        </pc:picChg>
        <pc:picChg chg="del">
          <ac:chgData name="Lukas Kozel" userId="5faef357-946f-4c0e-bd5d-396a2e3cc0bf" providerId="ADAL" clId="{08C49A15-B94A-4161-9808-D3FC3C0494C6}" dt="2024-04-22T14:14:16.821" v="1107" actId="478"/>
          <ac:picMkLst>
            <pc:docMk/>
            <pc:sldMk cId="1507068257" sldId="351"/>
            <ac:picMk id="27" creationId="{FC1D2D6F-FCC9-282F-E2D2-3E461FCC61C7}"/>
          </ac:picMkLst>
        </pc:picChg>
        <pc:picChg chg="del">
          <ac:chgData name="Lukas Kozel" userId="5faef357-946f-4c0e-bd5d-396a2e3cc0bf" providerId="ADAL" clId="{08C49A15-B94A-4161-9808-D3FC3C0494C6}" dt="2024-04-22T14:14:16.821" v="1107" actId="478"/>
          <ac:picMkLst>
            <pc:docMk/>
            <pc:sldMk cId="1507068257" sldId="351"/>
            <ac:picMk id="28" creationId="{4BE5FE87-082D-80D3-ECA7-E30228C259DE}"/>
          </ac:picMkLst>
        </pc:picChg>
        <pc:picChg chg="del">
          <ac:chgData name="Lukas Kozel" userId="5faef357-946f-4c0e-bd5d-396a2e3cc0bf" providerId="ADAL" clId="{08C49A15-B94A-4161-9808-D3FC3C0494C6}" dt="2024-04-22T14:14:16.821" v="1107" actId="478"/>
          <ac:picMkLst>
            <pc:docMk/>
            <pc:sldMk cId="1507068257" sldId="351"/>
            <ac:picMk id="29" creationId="{D334FD1C-8F62-866F-83D2-3F9D4772891C}"/>
          </ac:picMkLst>
        </pc:picChg>
        <pc:picChg chg="del">
          <ac:chgData name="Lukas Kozel" userId="5faef357-946f-4c0e-bd5d-396a2e3cc0bf" providerId="ADAL" clId="{08C49A15-B94A-4161-9808-D3FC3C0494C6}" dt="2024-04-22T14:14:16.821" v="1107" actId="478"/>
          <ac:picMkLst>
            <pc:docMk/>
            <pc:sldMk cId="1507068257" sldId="351"/>
            <ac:picMk id="30" creationId="{0E9ACEFF-5660-B10F-BEC9-FDA0BFC9F38C}"/>
          </ac:picMkLst>
        </pc:picChg>
        <pc:picChg chg="del">
          <ac:chgData name="Lukas Kozel" userId="5faef357-946f-4c0e-bd5d-396a2e3cc0bf" providerId="ADAL" clId="{08C49A15-B94A-4161-9808-D3FC3C0494C6}" dt="2024-04-22T14:14:16.821" v="1107" actId="478"/>
          <ac:picMkLst>
            <pc:docMk/>
            <pc:sldMk cId="1507068257" sldId="351"/>
            <ac:picMk id="31" creationId="{C1B60A51-49D4-95DC-30B7-177F05E52FE6}"/>
          </ac:picMkLst>
        </pc:picChg>
        <pc:picChg chg="del">
          <ac:chgData name="Lukas Kozel" userId="5faef357-946f-4c0e-bd5d-396a2e3cc0bf" providerId="ADAL" clId="{08C49A15-B94A-4161-9808-D3FC3C0494C6}" dt="2024-04-22T14:14:16.821" v="1107" actId="478"/>
          <ac:picMkLst>
            <pc:docMk/>
            <pc:sldMk cId="1507068257" sldId="351"/>
            <ac:picMk id="33" creationId="{C2D2BE81-7434-0C6B-2A6F-F19790555640}"/>
          </ac:picMkLst>
        </pc:picChg>
      </pc:sldChg>
      <pc:sldChg chg="new del">
        <pc:chgData name="Lukas Kozel" userId="5faef357-946f-4c0e-bd5d-396a2e3cc0bf" providerId="ADAL" clId="{08C49A15-B94A-4161-9808-D3FC3C0494C6}" dt="2024-04-22T14:27:03.597" v="1377" actId="680"/>
        <pc:sldMkLst>
          <pc:docMk/>
          <pc:sldMk cId="897625251" sldId="352"/>
        </pc:sldMkLst>
      </pc:sldChg>
      <pc:sldChg chg="modSp new del mod">
        <pc:chgData name="Lukas Kozel" userId="5faef357-946f-4c0e-bd5d-396a2e3cc0bf" providerId="ADAL" clId="{08C49A15-B94A-4161-9808-D3FC3C0494C6}" dt="2024-04-22T14:38:28.096" v="1559" actId="47"/>
        <pc:sldMkLst>
          <pc:docMk/>
          <pc:sldMk cId="1055210666" sldId="352"/>
        </pc:sldMkLst>
        <pc:spChg chg="mod">
          <ac:chgData name="Lukas Kozel" userId="5faef357-946f-4c0e-bd5d-396a2e3cc0bf" providerId="ADAL" clId="{08C49A15-B94A-4161-9808-D3FC3C0494C6}" dt="2024-04-22T14:36:16.132" v="1516" actId="27636"/>
          <ac:spMkLst>
            <pc:docMk/>
            <pc:sldMk cId="1055210666" sldId="352"/>
            <ac:spMk id="5" creationId="{124FA74A-8FF4-B038-F5EC-3B8508E2B39D}"/>
          </ac:spMkLst>
        </pc:spChg>
        <pc:spChg chg="mod">
          <ac:chgData name="Lukas Kozel" userId="5faef357-946f-4c0e-bd5d-396a2e3cc0bf" providerId="ADAL" clId="{08C49A15-B94A-4161-9808-D3FC3C0494C6}" dt="2024-04-22T14:36:24.278" v="1519" actId="27636"/>
          <ac:spMkLst>
            <pc:docMk/>
            <pc:sldMk cId="1055210666" sldId="352"/>
            <ac:spMk id="7" creationId="{8DCFEB0B-4506-3B6C-04C0-0C0641574F2A}"/>
          </ac:spMkLst>
        </pc:spChg>
        <pc:spChg chg="mod">
          <ac:chgData name="Lukas Kozel" userId="5faef357-946f-4c0e-bd5d-396a2e3cc0bf" providerId="ADAL" clId="{08C49A15-B94A-4161-9808-D3FC3C0494C6}" dt="2024-04-22T14:35:04.616" v="1493" actId="1076"/>
          <ac:spMkLst>
            <pc:docMk/>
            <pc:sldMk cId="1055210666" sldId="352"/>
            <ac:spMk id="8" creationId="{71D50E53-01C8-9D45-649A-32260CB00F92}"/>
          </ac:spMkLst>
        </pc:spChg>
        <pc:spChg chg="mod">
          <ac:chgData name="Lukas Kozel" userId="5faef357-946f-4c0e-bd5d-396a2e3cc0bf" providerId="ADAL" clId="{08C49A15-B94A-4161-9808-D3FC3C0494C6}" dt="2024-04-22T14:35:28.090" v="1495" actId="27636"/>
          <ac:spMkLst>
            <pc:docMk/>
            <pc:sldMk cId="1055210666" sldId="352"/>
            <ac:spMk id="10" creationId="{1FE4E728-6EB2-371F-908B-F0641EFB0A26}"/>
          </ac:spMkLst>
        </pc:spChg>
      </pc:sldChg>
      <pc:sldChg chg="modSp new mod">
        <pc:chgData name="Lukas Kozel" userId="5faef357-946f-4c0e-bd5d-396a2e3cc0bf" providerId="ADAL" clId="{08C49A15-B94A-4161-9808-D3FC3C0494C6}" dt="2024-04-22T14:44:45.456" v="1562" actId="27636"/>
        <pc:sldMkLst>
          <pc:docMk/>
          <pc:sldMk cId="4232717764" sldId="352"/>
        </pc:sldMkLst>
        <pc:spChg chg="mod">
          <ac:chgData name="Lukas Kozel" userId="5faef357-946f-4c0e-bd5d-396a2e3cc0bf" providerId="ADAL" clId="{08C49A15-B94A-4161-9808-D3FC3C0494C6}" dt="2024-04-22T14:44:45.456" v="1562" actId="27636"/>
          <ac:spMkLst>
            <pc:docMk/>
            <pc:sldMk cId="4232717764" sldId="352"/>
            <ac:spMk id="6" creationId="{2D33F190-35A3-2816-E217-A224E1CDF5FE}"/>
          </ac:spMkLst>
        </pc:spChg>
      </pc:sldChg>
      <pc:sldChg chg="addSp delSp modSp add mod">
        <pc:chgData name="Lukas Kozel" userId="5faef357-946f-4c0e-bd5d-396a2e3cc0bf" providerId="ADAL" clId="{08C49A15-B94A-4161-9808-D3FC3C0494C6}" dt="2024-04-22T14:48:09.160" v="1603" actId="165"/>
        <pc:sldMkLst>
          <pc:docMk/>
          <pc:sldMk cId="452157221" sldId="353"/>
        </pc:sldMkLst>
        <pc:spChg chg="mod">
          <ac:chgData name="Lukas Kozel" userId="5faef357-946f-4c0e-bd5d-396a2e3cc0bf" providerId="ADAL" clId="{08C49A15-B94A-4161-9808-D3FC3C0494C6}" dt="2024-04-22T14:46:44.262" v="1583" actId="1076"/>
          <ac:spMkLst>
            <pc:docMk/>
            <pc:sldMk cId="452157221" sldId="353"/>
            <ac:spMk id="2" creationId="{ECFD26D7-D52D-E608-2197-F50C9604AB10}"/>
          </ac:spMkLst>
        </pc:spChg>
        <pc:spChg chg="mod">
          <ac:chgData name="Lukas Kozel" userId="5faef357-946f-4c0e-bd5d-396a2e3cc0bf" providerId="ADAL" clId="{08C49A15-B94A-4161-9808-D3FC3C0494C6}" dt="2024-04-22T14:47:45.866" v="1595" actId="1076"/>
          <ac:spMkLst>
            <pc:docMk/>
            <pc:sldMk cId="452157221" sldId="353"/>
            <ac:spMk id="7" creationId="{CDBF4B05-2CF4-6629-4F40-62F20207B577}"/>
          </ac:spMkLst>
        </pc:spChg>
        <pc:spChg chg="mod">
          <ac:chgData name="Lukas Kozel" userId="5faef357-946f-4c0e-bd5d-396a2e3cc0bf" providerId="ADAL" clId="{08C49A15-B94A-4161-9808-D3FC3C0494C6}" dt="2024-04-22T14:47:47.857" v="1596" actId="1076"/>
          <ac:spMkLst>
            <pc:docMk/>
            <pc:sldMk cId="452157221" sldId="353"/>
            <ac:spMk id="8" creationId="{099ADAC2-C037-B0B2-D19A-BD3385AD084B}"/>
          </ac:spMkLst>
        </pc:spChg>
        <pc:spChg chg="del">
          <ac:chgData name="Lukas Kozel" userId="5faef357-946f-4c0e-bd5d-396a2e3cc0bf" providerId="ADAL" clId="{08C49A15-B94A-4161-9808-D3FC3C0494C6}" dt="2024-04-22T14:45:11.164" v="1565" actId="478"/>
          <ac:spMkLst>
            <pc:docMk/>
            <pc:sldMk cId="452157221" sldId="353"/>
            <ac:spMk id="15" creationId="{49AA81ED-FAE5-D41B-5CF6-94162FFA1F99}"/>
          </ac:spMkLst>
        </pc:spChg>
        <pc:spChg chg="del">
          <ac:chgData name="Lukas Kozel" userId="5faef357-946f-4c0e-bd5d-396a2e3cc0bf" providerId="ADAL" clId="{08C49A15-B94A-4161-9808-D3FC3C0494C6}" dt="2024-04-22T14:45:11.164" v="1565" actId="478"/>
          <ac:spMkLst>
            <pc:docMk/>
            <pc:sldMk cId="452157221" sldId="353"/>
            <ac:spMk id="16" creationId="{CD571D24-7B63-EDB8-7BC0-E02978A549AE}"/>
          </ac:spMkLst>
        </pc:spChg>
        <pc:spChg chg="del">
          <ac:chgData name="Lukas Kozel" userId="5faef357-946f-4c0e-bd5d-396a2e3cc0bf" providerId="ADAL" clId="{08C49A15-B94A-4161-9808-D3FC3C0494C6}" dt="2024-04-22T14:45:11.164" v="1565" actId="478"/>
          <ac:spMkLst>
            <pc:docMk/>
            <pc:sldMk cId="452157221" sldId="353"/>
            <ac:spMk id="17" creationId="{73AB3427-E0E6-DAF8-D495-32B3A65EB703}"/>
          </ac:spMkLst>
        </pc:spChg>
        <pc:spChg chg="mod">
          <ac:chgData name="Lukas Kozel" userId="5faef357-946f-4c0e-bd5d-396a2e3cc0bf" providerId="ADAL" clId="{08C49A15-B94A-4161-9808-D3FC3C0494C6}" dt="2024-04-22T14:47:39.914" v="1594" actId="14100"/>
          <ac:spMkLst>
            <pc:docMk/>
            <pc:sldMk cId="452157221" sldId="353"/>
            <ac:spMk id="20" creationId="{ABFD2359-8C4F-32C5-6396-0D0C3AC31E8C}"/>
          </ac:spMkLst>
        </pc:spChg>
        <pc:spChg chg="del">
          <ac:chgData name="Lukas Kozel" userId="5faef357-946f-4c0e-bd5d-396a2e3cc0bf" providerId="ADAL" clId="{08C49A15-B94A-4161-9808-D3FC3C0494C6}" dt="2024-04-22T14:45:11.164" v="1565" actId="478"/>
          <ac:spMkLst>
            <pc:docMk/>
            <pc:sldMk cId="452157221" sldId="353"/>
            <ac:spMk id="21" creationId="{9AEFCCBE-56C8-3D10-C5DA-9C8FBA4E9EAF}"/>
          </ac:spMkLst>
        </pc:spChg>
        <pc:spChg chg="mod">
          <ac:chgData name="Lukas Kozel" userId="5faef357-946f-4c0e-bd5d-396a2e3cc0bf" providerId="ADAL" clId="{08C49A15-B94A-4161-9808-D3FC3C0494C6}" dt="2024-04-22T14:47:36.564" v="1593" actId="1076"/>
          <ac:spMkLst>
            <pc:docMk/>
            <pc:sldMk cId="452157221" sldId="353"/>
            <ac:spMk id="25" creationId="{97CA5956-C6B4-0BA5-396A-CB427850F526}"/>
          </ac:spMkLst>
        </pc:spChg>
        <pc:grpChg chg="add del mod">
          <ac:chgData name="Lukas Kozel" userId="5faef357-946f-4c0e-bd5d-396a2e3cc0bf" providerId="ADAL" clId="{08C49A15-B94A-4161-9808-D3FC3C0494C6}" dt="2024-04-22T14:48:09.160" v="1603" actId="165"/>
          <ac:grpSpMkLst>
            <pc:docMk/>
            <pc:sldMk cId="452157221" sldId="353"/>
            <ac:grpSpMk id="10" creationId="{C964B2B8-93F6-21C3-4B44-668367959A05}"/>
          </ac:grpSpMkLst>
        </pc:grpChg>
        <pc:picChg chg="add mod topLvl">
          <ac:chgData name="Lukas Kozel" userId="5faef357-946f-4c0e-bd5d-396a2e3cc0bf" providerId="ADAL" clId="{08C49A15-B94A-4161-9808-D3FC3C0494C6}" dt="2024-04-22T14:48:09.160" v="1603" actId="165"/>
          <ac:picMkLst>
            <pc:docMk/>
            <pc:sldMk cId="452157221" sldId="353"/>
            <ac:picMk id="3" creationId="{295EF2DE-B2B6-821B-3895-0A1F95224DB4}"/>
          </ac:picMkLst>
        </pc:picChg>
        <pc:picChg chg="add mod topLvl">
          <ac:chgData name="Lukas Kozel" userId="5faef357-946f-4c0e-bd5d-396a2e3cc0bf" providerId="ADAL" clId="{08C49A15-B94A-4161-9808-D3FC3C0494C6}" dt="2024-04-22T14:48:09.160" v="1603" actId="165"/>
          <ac:picMkLst>
            <pc:docMk/>
            <pc:sldMk cId="452157221" sldId="353"/>
            <ac:picMk id="4" creationId="{14239D75-CAC0-DDBC-8E2E-C32F4742C181}"/>
          </ac:picMkLst>
        </pc:picChg>
        <pc:picChg chg="mod">
          <ac:chgData name="Lukas Kozel" userId="5faef357-946f-4c0e-bd5d-396a2e3cc0bf" providerId="ADAL" clId="{08C49A15-B94A-4161-9808-D3FC3C0494C6}" dt="2024-04-22T14:47:23.313" v="1592" actId="1076"/>
          <ac:picMkLst>
            <pc:docMk/>
            <pc:sldMk cId="452157221" sldId="353"/>
            <ac:picMk id="6" creationId="{8D784C1F-5496-DBAB-C4FA-0810A34B6786}"/>
          </ac:picMkLst>
        </pc:picChg>
        <pc:picChg chg="add mod topLvl">
          <ac:chgData name="Lukas Kozel" userId="5faef357-946f-4c0e-bd5d-396a2e3cc0bf" providerId="ADAL" clId="{08C49A15-B94A-4161-9808-D3FC3C0494C6}" dt="2024-04-22T14:48:09.160" v="1603" actId="165"/>
          <ac:picMkLst>
            <pc:docMk/>
            <pc:sldMk cId="452157221" sldId="353"/>
            <ac:picMk id="9" creationId="{40477136-1866-0D95-81C1-B833605FE2B5}"/>
          </ac:picMkLst>
        </pc:picChg>
      </pc:sldChg>
      <pc:sldMasterChg chg="addSldLayout modSldLayout sldLayoutOrd">
        <pc:chgData name="Lukas Kozel" userId="5faef357-946f-4c0e-bd5d-396a2e3cc0bf" providerId="ADAL" clId="{08C49A15-B94A-4161-9808-D3FC3C0494C6}" dt="2024-04-22T13:07:18.459" v="656" actId="20578"/>
        <pc:sldMasterMkLst>
          <pc:docMk/>
          <pc:sldMasterMk cId="4038078066" sldId="2147483688"/>
        </pc:sldMasterMkLst>
        <pc:sldLayoutChg chg="add mod replId modTransition">
          <pc:chgData name="Lukas Kozel" userId="5faef357-946f-4c0e-bd5d-396a2e3cc0bf" providerId="ADAL" clId="{08C49A15-B94A-4161-9808-D3FC3C0494C6}" dt="2024-04-22T13:07:16.524" v="655" actId="2890"/>
          <pc:sldLayoutMkLst>
            <pc:docMk/>
            <pc:sldMasterMk cId="3828221822" sldId="2147483699"/>
            <pc:sldLayoutMk cId="1637485484" sldId="2147483704"/>
          </pc:sldLayoutMkLst>
        </pc:sldLayoutChg>
      </pc:sldMasterChg>
      <pc:sldMasterChg chg="addSldLayout modSldLayout sldLayoutOrd">
        <pc:chgData name="Lukas Kozel" userId="5faef357-946f-4c0e-bd5d-396a2e3cc0bf" providerId="ADAL" clId="{08C49A15-B94A-4161-9808-D3FC3C0494C6}" dt="2024-04-22T14:38:19.333" v="1558" actId="14100"/>
        <pc:sldMasterMkLst>
          <pc:docMk/>
          <pc:sldMasterMk cId="3828221822" sldId="2147483699"/>
        </pc:sldMasterMkLst>
        <pc:sldLayoutChg chg="addSp delSp modSp mod">
          <pc:chgData name="Lukas Kozel" userId="5faef357-946f-4c0e-bd5d-396a2e3cc0bf" providerId="ADAL" clId="{08C49A15-B94A-4161-9808-D3FC3C0494C6}" dt="2024-04-22T12:41:51.069" v="93" actId="20577"/>
          <pc:sldLayoutMkLst>
            <pc:docMk/>
            <pc:sldMasterMk cId="4038078066" sldId="2147483688"/>
            <pc:sldLayoutMk cId="3669087985" sldId="2147483701"/>
          </pc:sldLayoutMkLst>
          <pc:spChg chg="add mod">
            <ac:chgData name="Lukas Kozel" userId="5faef357-946f-4c0e-bd5d-396a2e3cc0bf" providerId="ADAL" clId="{08C49A15-B94A-4161-9808-D3FC3C0494C6}" dt="2024-04-22T12:41:23.592" v="89" actId="14100"/>
            <ac:spMkLst>
              <pc:docMk/>
              <pc:sldMasterMk cId="4038078066" sldId="2147483688"/>
              <pc:sldLayoutMk cId="3669087985" sldId="2147483701"/>
              <ac:spMk id="5" creationId="{278EDB58-FC48-C435-770D-3C8AB644F729}"/>
            </ac:spMkLst>
          </pc:spChg>
          <pc:spChg chg="add mod">
            <ac:chgData name="Lukas Kozel" userId="5faef357-946f-4c0e-bd5d-396a2e3cc0bf" providerId="ADAL" clId="{08C49A15-B94A-4161-9808-D3FC3C0494C6}" dt="2024-04-22T12:41:25.289" v="90" actId="14100"/>
            <ac:spMkLst>
              <pc:docMk/>
              <pc:sldMasterMk cId="4038078066" sldId="2147483688"/>
              <pc:sldLayoutMk cId="3669087985" sldId="2147483701"/>
              <ac:spMk id="8" creationId="{25480CF4-3D56-70E9-32C9-8339879EA9DD}"/>
            </ac:spMkLst>
          </pc:spChg>
          <pc:spChg chg="del">
            <ac:chgData name="Lukas Kozel" userId="5faef357-946f-4c0e-bd5d-396a2e3cc0bf" providerId="ADAL" clId="{08C49A15-B94A-4161-9808-D3FC3C0494C6}" dt="2024-04-22T12:40:35.264" v="79" actId="478"/>
            <ac:spMkLst>
              <pc:docMk/>
              <pc:sldMasterMk cId="4038078066" sldId="2147483688"/>
              <pc:sldLayoutMk cId="3669087985" sldId="2147483701"/>
              <ac:spMk id="24" creationId="{2BC13245-021A-F7A3-D820-93A34E8F9919}"/>
            </ac:spMkLst>
          </pc:spChg>
          <pc:spChg chg="del mod">
            <ac:chgData name="Lukas Kozel" userId="5faef357-946f-4c0e-bd5d-396a2e3cc0bf" providerId="ADAL" clId="{08C49A15-B94A-4161-9808-D3FC3C0494C6}" dt="2024-04-22T12:40:35.264" v="79" actId="478"/>
            <ac:spMkLst>
              <pc:docMk/>
              <pc:sldMasterMk cId="4038078066" sldId="2147483688"/>
              <pc:sldLayoutMk cId="3669087985" sldId="2147483701"/>
              <ac:spMk id="28" creationId="{67A93400-96A2-76B8-7109-A818FDA4B0CA}"/>
            </ac:spMkLst>
          </pc:spChg>
          <pc:spChg chg="mod">
            <ac:chgData name="Lukas Kozel" userId="5faef357-946f-4c0e-bd5d-396a2e3cc0bf" providerId="ADAL" clId="{08C49A15-B94A-4161-9808-D3FC3C0494C6}" dt="2024-04-22T12:41:51.069" v="93" actId="20577"/>
            <ac:spMkLst>
              <pc:docMk/>
              <pc:sldMasterMk cId="4038078066" sldId="2147483688"/>
              <pc:sldLayoutMk cId="3669087985" sldId="2147483701"/>
              <ac:spMk id="29" creationId="{E08A5809-E9A8-7BFC-4E53-EFEACBAEE177}"/>
            </ac:spMkLst>
          </pc:spChg>
        </pc:sldLayoutChg>
        <pc:sldLayoutChg chg="addSp delSp modSp mod">
          <pc:chgData name="Lukas Kozel" userId="5faef357-946f-4c0e-bd5d-396a2e3cc0bf" providerId="ADAL" clId="{08C49A15-B94A-4161-9808-D3FC3C0494C6}" dt="2024-04-22T12:42:12.849" v="96" actId="6549"/>
          <pc:sldLayoutMkLst>
            <pc:docMk/>
            <pc:sldMasterMk cId="4038078066" sldId="2147483688"/>
            <pc:sldLayoutMk cId="2946902314" sldId="2147483702"/>
          </pc:sldLayoutMkLst>
          <pc:spChg chg="mod">
            <ac:chgData name="Lukas Kozel" userId="5faef357-946f-4c0e-bd5d-396a2e3cc0bf" providerId="ADAL" clId="{08C49A15-B94A-4161-9808-D3FC3C0494C6}" dt="2024-04-22T12:39:38.159" v="41" actId="1076"/>
            <ac:spMkLst>
              <pc:docMk/>
              <pc:sldMasterMk cId="4038078066" sldId="2147483688"/>
              <pc:sldLayoutMk cId="2946902314" sldId="2147483702"/>
              <ac:spMk id="5" creationId="{BD3F031E-C140-E8E0-C735-47EE37516618}"/>
            </ac:spMkLst>
          </pc:spChg>
          <pc:spChg chg="add mod">
            <ac:chgData name="Lukas Kozel" userId="5faef357-946f-4c0e-bd5d-396a2e3cc0bf" providerId="ADAL" clId="{08C49A15-B94A-4161-9808-D3FC3C0494C6}" dt="2024-04-22T12:39:19.372" v="16" actId="14100"/>
            <ac:spMkLst>
              <pc:docMk/>
              <pc:sldMasterMk cId="4038078066" sldId="2147483688"/>
              <pc:sldLayoutMk cId="2946902314" sldId="2147483702"/>
              <ac:spMk id="7" creationId="{3F8A7E4D-474D-48E0-C621-0526952A5E66}"/>
            </ac:spMkLst>
          </pc:spChg>
          <pc:spChg chg="add mod">
            <ac:chgData name="Lukas Kozel" userId="5faef357-946f-4c0e-bd5d-396a2e3cc0bf" providerId="ADAL" clId="{08C49A15-B94A-4161-9808-D3FC3C0494C6}" dt="2024-04-22T12:39:44.944" v="44" actId="14100"/>
            <ac:spMkLst>
              <pc:docMk/>
              <pc:sldMasterMk cId="4038078066" sldId="2147483688"/>
              <pc:sldLayoutMk cId="2946902314" sldId="2147483702"/>
              <ac:spMk id="10" creationId="{36A97146-F2BD-CA31-FF89-683A3A26D7D8}"/>
            </ac:spMkLst>
          </pc:spChg>
          <pc:spChg chg="del">
            <ac:chgData name="Lukas Kozel" userId="5faef357-946f-4c0e-bd5d-396a2e3cc0bf" providerId="ADAL" clId="{08C49A15-B94A-4161-9808-D3FC3C0494C6}" dt="2024-04-22T12:39:13.087" v="13" actId="478"/>
            <ac:spMkLst>
              <pc:docMk/>
              <pc:sldMasterMk cId="4038078066" sldId="2147483688"/>
              <pc:sldLayoutMk cId="2946902314" sldId="2147483702"/>
              <ac:spMk id="24" creationId="{2BC13245-021A-F7A3-D820-93A34E8F9919}"/>
            </ac:spMkLst>
          </pc:spChg>
          <pc:spChg chg="del">
            <ac:chgData name="Lukas Kozel" userId="5faef357-946f-4c0e-bd5d-396a2e3cc0bf" providerId="ADAL" clId="{08C49A15-B94A-4161-9808-D3FC3C0494C6}" dt="2024-04-22T12:39:35.840" v="39" actId="478"/>
            <ac:spMkLst>
              <pc:docMk/>
              <pc:sldMasterMk cId="4038078066" sldId="2147483688"/>
              <pc:sldLayoutMk cId="2946902314" sldId="2147483702"/>
              <ac:spMk id="28" creationId="{67A93400-96A2-76B8-7109-A818FDA4B0CA}"/>
            </ac:spMkLst>
          </pc:spChg>
          <pc:spChg chg="mod">
            <ac:chgData name="Lukas Kozel" userId="5faef357-946f-4c0e-bd5d-396a2e3cc0bf" providerId="ADAL" clId="{08C49A15-B94A-4161-9808-D3FC3C0494C6}" dt="2024-04-22T12:42:12.849" v="96" actId="6549"/>
            <ac:spMkLst>
              <pc:docMk/>
              <pc:sldMasterMk cId="4038078066" sldId="2147483688"/>
              <pc:sldLayoutMk cId="2946902314" sldId="2147483702"/>
              <ac:spMk id="29" creationId="{E08A5809-E9A8-7BFC-4E53-EFEACBAEE177}"/>
            </ac:spMkLst>
          </pc:spChg>
        </pc:sldLayoutChg>
        <pc:sldLayoutChg chg="addSp delSp modSp mod">
          <pc:chgData name="Lukas Kozel" userId="5faef357-946f-4c0e-bd5d-396a2e3cc0bf" providerId="ADAL" clId="{08C49A15-B94A-4161-9808-D3FC3C0494C6}" dt="2024-04-22T13:58:12.775" v="989" actId="6014"/>
          <pc:sldLayoutMkLst>
            <pc:docMk/>
            <pc:sldMasterMk cId="4038078066" sldId="2147483688"/>
            <pc:sldLayoutMk cId="1177830225" sldId="2147483703"/>
          </pc:sldLayoutMkLst>
          <pc:spChg chg="add mod">
            <ac:chgData name="Lukas Kozel" userId="5faef357-946f-4c0e-bd5d-396a2e3cc0bf" providerId="ADAL" clId="{08C49A15-B94A-4161-9808-D3FC3C0494C6}" dt="2024-04-22T12:44:16.190" v="152" actId="14100"/>
            <ac:spMkLst>
              <pc:docMk/>
              <pc:sldMasterMk cId="4038078066" sldId="2147483688"/>
              <pc:sldLayoutMk cId="1177830225" sldId="2147483703"/>
              <ac:spMk id="7" creationId="{8851B09D-513B-3373-9210-F5797DA61C04}"/>
            </ac:spMkLst>
          </pc:spChg>
          <pc:spChg chg="add mod">
            <ac:chgData name="Lukas Kozel" userId="5faef357-946f-4c0e-bd5d-396a2e3cc0bf" providerId="ADAL" clId="{08C49A15-B94A-4161-9808-D3FC3C0494C6}" dt="2024-04-22T12:44:16.190" v="152" actId="14100"/>
            <ac:spMkLst>
              <pc:docMk/>
              <pc:sldMasterMk cId="4038078066" sldId="2147483688"/>
              <pc:sldLayoutMk cId="1177830225" sldId="2147483703"/>
              <ac:spMk id="8" creationId="{C22C37E3-A7FC-00DE-BA9D-7526E1E7FA63}"/>
            </ac:spMkLst>
          </pc:spChg>
          <pc:spChg chg="add mod">
            <ac:chgData name="Lukas Kozel" userId="5faef357-946f-4c0e-bd5d-396a2e3cc0bf" providerId="ADAL" clId="{08C49A15-B94A-4161-9808-D3FC3C0494C6}" dt="2024-04-22T12:44:43.021" v="187" actId="14100"/>
            <ac:spMkLst>
              <pc:docMk/>
              <pc:sldMasterMk cId="4038078066" sldId="2147483688"/>
              <pc:sldLayoutMk cId="1177830225" sldId="2147483703"/>
              <ac:spMk id="9" creationId="{BBF8E890-4521-F87B-F6AD-2BC6CAEDD398}"/>
            </ac:spMkLst>
          </pc:spChg>
          <pc:spChg chg="add mod">
            <ac:chgData name="Lukas Kozel" userId="5faef357-946f-4c0e-bd5d-396a2e3cc0bf" providerId="ADAL" clId="{08C49A15-B94A-4161-9808-D3FC3C0494C6}" dt="2024-04-22T12:45:00.902" v="213" actId="14100"/>
            <ac:spMkLst>
              <pc:docMk/>
              <pc:sldMasterMk cId="4038078066" sldId="2147483688"/>
              <pc:sldLayoutMk cId="1177830225" sldId="2147483703"/>
              <ac:spMk id="10" creationId="{0362B19B-C927-0D22-E4BA-2DCAD33BFF55}"/>
            </ac:spMkLst>
          </pc:spChg>
          <pc:spChg chg="del">
            <ac:chgData name="Lukas Kozel" userId="5faef357-946f-4c0e-bd5d-396a2e3cc0bf" providerId="ADAL" clId="{08C49A15-B94A-4161-9808-D3FC3C0494C6}" dt="2024-04-22T12:44:12.764" v="151" actId="478"/>
            <ac:spMkLst>
              <pc:docMk/>
              <pc:sldMasterMk cId="4038078066" sldId="2147483688"/>
              <pc:sldLayoutMk cId="1177830225" sldId="2147483703"/>
              <ac:spMk id="48" creationId="{49B3D638-C07E-6642-1FDA-8E5E5BB50EF6}"/>
            </ac:spMkLst>
          </pc:spChg>
          <pc:spChg chg="del">
            <ac:chgData name="Lukas Kozel" userId="5faef357-946f-4c0e-bd5d-396a2e3cc0bf" providerId="ADAL" clId="{08C49A15-B94A-4161-9808-D3FC3C0494C6}" dt="2024-04-22T12:44:40.897" v="186" actId="478"/>
            <ac:spMkLst>
              <pc:docMk/>
              <pc:sldMasterMk cId="4038078066" sldId="2147483688"/>
              <pc:sldLayoutMk cId="1177830225" sldId="2147483703"/>
              <ac:spMk id="50" creationId="{9A4EB911-AB30-A5AF-B4EA-A5FA11762C46}"/>
            </ac:spMkLst>
          </pc:spChg>
          <pc:spChg chg="del">
            <ac:chgData name="Lukas Kozel" userId="5faef357-946f-4c0e-bd5d-396a2e3cc0bf" providerId="ADAL" clId="{08C49A15-B94A-4161-9808-D3FC3C0494C6}" dt="2024-04-22T12:44:57.857" v="212" actId="478"/>
            <ac:spMkLst>
              <pc:docMk/>
              <pc:sldMasterMk cId="4038078066" sldId="2147483688"/>
              <pc:sldLayoutMk cId="1177830225" sldId="2147483703"/>
              <ac:spMk id="52" creationId="{6CEFC3B5-BEBA-F2F1-F0E7-F313A4AFF8B1}"/>
            </ac:spMkLst>
          </pc:spChg>
          <pc:spChg chg="del">
            <ac:chgData name="Lukas Kozel" userId="5faef357-946f-4c0e-bd5d-396a2e3cc0bf" providerId="ADAL" clId="{08C49A15-B94A-4161-9808-D3FC3C0494C6}" dt="2024-04-22T12:43:48.745" v="124" actId="478"/>
            <ac:spMkLst>
              <pc:docMk/>
              <pc:sldMasterMk cId="4038078066" sldId="2147483688"/>
              <pc:sldLayoutMk cId="1177830225" sldId="2147483703"/>
              <ac:spMk id="60" creationId="{4562BAFC-942E-2E1E-0514-51030FDD78D8}"/>
            </ac:spMkLst>
          </pc:spChg>
        </pc:sldLayoutChg>
        <pc:sldLayoutChg chg="addSp delSp modSp mod ord">
          <pc:chgData name="Lukas Kozel" userId="5faef357-946f-4c0e-bd5d-396a2e3cc0bf" providerId="ADAL" clId="{08C49A15-B94A-4161-9808-D3FC3C0494C6}" dt="2024-04-22T14:00:00.534" v="1003" actId="478"/>
          <pc:sldLayoutMkLst>
            <pc:docMk/>
            <pc:sldMasterMk cId="3828221822" sldId="2147483699"/>
            <pc:sldLayoutMk cId="1637485484" sldId="2147483704"/>
          </pc:sldLayoutMkLst>
          <pc:spChg chg="mod">
            <ac:chgData name="Lukas Kozel" userId="5faef357-946f-4c0e-bd5d-396a2e3cc0bf" providerId="ADAL" clId="{08C49A15-B94A-4161-9808-D3FC3C0494C6}" dt="2024-04-22T13:47:00.799" v="672" actId="20577"/>
            <ac:spMkLst>
              <pc:docMk/>
              <pc:sldMasterMk cId="3828221822" sldId="2147483699"/>
              <pc:sldLayoutMk cId="1637485484" sldId="2147483704"/>
              <ac:spMk id="2" creationId="{2A0067F3-F027-DB80-B04D-4B3A310C715E}"/>
            </ac:spMkLst>
          </pc:spChg>
          <pc:spChg chg="mod">
            <ac:chgData name="Lukas Kozel" userId="5faef357-946f-4c0e-bd5d-396a2e3cc0bf" providerId="ADAL" clId="{08C49A15-B94A-4161-9808-D3FC3C0494C6}" dt="2024-04-22T13:07:18.459" v="656" actId="20578"/>
            <ac:spMkLst>
              <pc:docMk/>
              <pc:sldMasterMk cId="3828221822" sldId="2147483699"/>
              <pc:sldLayoutMk cId="1637485484" sldId="2147483704"/>
              <ac:spMk id="3" creationId="{F64C78AA-9F7E-B0FC-0459-1DE77EF64A65}"/>
            </ac:spMkLst>
          </pc:spChg>
          <pc:spChg chg="mod">
            <ac:chgData name="Lukas Kozel" userId="5faef357-946f-4c0e-bd5d-396a2e3cc0bf" providerId="ADAL" clId="{08C49A15-B94A-4161-9808-D3FC3C0494C6}" dt="2024-04-22T13:07:18.459" v="656" actId="20578"/>
            <ac:spMkLst>
              <pc:docMk/>
              <pc:sldMasterMk cId="3828221822" sldId="2147483699"/>
              <pc:sldLayoutMk cId="1637485484" sldId="2147483704"/>
              <ac:spMk id="4" creationId="{179F17A9-19D3-2552-4F38-A7799F1B381F}"/>
            </ac:spMkLst>
          </pc:spChg>
          <pc:spChg chg="mod">
            <ac:chgData name="Lukas Kozel" userId="5faef357-946f-4c0e-bd5d-396a2e3cc0bf" providerId="ADAL" clId="{08C49A15-B94A-4161-9808-D3FC3C0494C6}" dt="2024-04-22T13:59:58.764" v="1002" actId="207"/>
            <ac:spMkLst>
              <pc:docMk/>
              <pc:sldMasterMk cId="3828221822" sldId="2147483699"/>
              <pc:sldLayoutMk cId="1637485484" sldId="2147483704"/>
              <ac:spMk id="5" creationId="{A20BAEE0-8D96-A557-7FBB-AEA32680C19A}"/>
            </ac:spMkLst>
          </pc:spChg>
          <pc:spChg chg="del mod">
            <ac:chgData name="Lukas Kozel" userId="5faef357-946f-4c0e-bd5d-396a2e3cc0bf" providerId="ADAL" clId="{08C49A15-B94A-4161-9808-D3FC3C0494C6}" dt="2024-04-22T13:54:12.553" v="950" actId="21"/>
            <ac:spMkLst>
              <pc:docMk/>
              <pc:sldMasterMk cId="3828221822" sldId="2147483699"/>
              <pc:sldLayoutMk cId="1637485484" sldId="2147483704"/>
              <ac:spMk id="13" creationId="{81408E48-D8EF-034D-BDC2-E5FF9B0C8D97}"/>
            </ac:spMkLst>
          </pc:spChg>
          <pc:spChg chg="mod">
            <ac:chgData name="Lukas Kozel" userId="5faef357-946f-4c0e-bd5d-396a2e3cc0bf" providerId="ADAL" clId="{08C49A15-B94A-4161-9808-D3FC3C0494C6}" dt="2024-04-22T13:07:18.459" v="656" actId="20578"/>
            <ac:spMkLst>
              <pc:docMk/>
              <pc:sldMasterMk cId="3828221822" sldId="2147483699"/>
              <pc:sldLayoutMk cId="1637485484" sldId="2147483704"/>
              <ac:spMk id="14" creationId="{2D901781-8073-8C1C-7C5F-5E54ED276D45}"/>
            </ac:spMkLst>
          </pc:spChg>
          <pc:spChg chg="add del mod">
            <ac:chgData name="Lukas Kozel" userId="5faef357-946f-4c0e-bd5d-396a2e3cc0bf" providerId="ADAL" clId="{08C49A15-B94A-4161-9808-D3FC3C0494C6}" dt="2024-04-22T13:51:38.463" v="788" actId="478"/>
            <ac:spMkLst>
              <pc:docMk/>
              <pc:sldMasterMk cId="3828221822" sldId="2147483699"/>
              <pc:sldLayoutMk cId="1637485484" sldId="2147483704"/>
              <ac:spMk id="16" creationId="{7C6E8683-05C2-40F5-690B-D38519B51DF3}"/>
            </ac:spMkLst>
          </pc:spChg>
          <pc:spChg chg="add del mod">
            <ac:chgData name="Lukas Kozel" userId="5faef357-946f-4c0e-bd5d-396a2e3cc0bf" providerId="ADAL" clId="{08C49A15-B94A-4161-9808-D3FC3C0494C6}" dt="2024-04-22T13:50:34.976" v="772" actId="478"/>
            <ac:spMkLst>
              <pc:docMk/>
              <pc:sldMasterMk cId="3828221822" sldId="2147483699"/>
              <pc:sldLayoutMk cId="1637485484" sldId="2147483704"/>
              <ac:spMk id="18" creationId="{7CC9A017-723C-4534-5EBF-71062C01565C}"/>
            </ac:spMkLst>
          </pc:spChg>
          <pc:spChg chg="add del mod">
            <ac:chgData name="Lukas Kozel" userId="5faef357-946f-4c0e-bd5d-396a2e3cc0bf" providerId="ADAL" clId="{08C49A15-B94A-4161-9808-D3FC3C0494C6}" dt="2024-04-22T13:52:38.025" v="832" actId="478"/>
            <ac:spMkLst>
              <pc:docMk/>
              <pc:sldMasterMk cId="3828221822" sldId="2147483699"/>
              <pc:sldLayoutMk cId="1637485484" sldId="2147483704"/>
              <ac:spMk id="19" creationId="{E47ED21B-C40B-366A-5059-CE5BC69C3C64}"/>
            </ac:spMkLst>
          </pc:spChg>
          <pc:spChg chg="add del mod">
            <ac:chgData name="Lukas Kozel" userId="5faef357-946f-4c0e-bd5d-396a2e3cc0bf" providerId="ADAL" clId="{08C49A15-B94A-4161-9808-D3FC3C0494C6}" dt="2024-04-22T13:53:01.237" v="868" actId="478"/>
            <ac:spMkLst>
              <pc:docMk/>
              <pc:sldMasterMk cId="3828221822" sldId="2147483699"/>
              <pc:sldLayoutMk cId="1637485484" sldId="2147483704"/>
              <ac:spMk id="20" creationId="{5290CF71-F856-E704-184C-0B29AFB4EB37}"/>
            </ac:spMkLst>
          </pc:spChg>
          <pc:spChg chg="add del mod">
            <ac:chgData name="Lukas Kozel" userId="5faef357-946f-4c0e-bd5d-396a2e3cc0bf" providerId="ADAL" clId="{08C49A15-B94A-4161-9808-D3FC3C0494C6}" dt="2024-04-22T13:53:39.679" v="940" actId="478"/>
            <ac:spMkLst>
              <pc:docMk/>
              <pc:sldMasterMk cId="3828221822" sldId="2147483699"/>
              <pc:sldLayoutMk cId="1637485484" sldId="2147483704"/>
              <ac:spMk id="21" creationId="{7020C826-72C9-1C0B-F6EF-5542C3284089}"/>
            </ac:spMkLst>
          </pc:spChg>
          <pc:spChg chg="mod">
            <ac:chgData name="Lukas Kozel" userId="5faef357-946f-4c0e-bd5d-396a2e3cc0bf" providerId="ADAL" clId="{08C49A15-B94A-4161-9808-D3FC3C0494C6}" dt="2024-04-22T13:47:23.682" v="676" actId="14100"/>
            <ac:spMkLst>
              <pc:docMk/>
              <pc:sldMasterMk cId="3828221822" sldId="2147483699"/>
              <pc:sldLayoutMk cId="1637485484" sldId="2147483704"/>
              <ac:spMk id="22" creationId="{D9585310-503C-F3BE-644D-62E9FAA53F32}"/>
            </ac:spMkLst>
          </pc:spChg>
          <pc:spChg chg="add del mod">
            <ac:chgData name="Lukas Kozel" userId="5faef357-946f-4c0e-bd5d-396a2e3cc0bf" providerId="ADAL" clId="{08C49A15-B94A-4161-9808-D3FC3C0494C6}" dt="2024-04-22T13:53:39.679" v="940" actId="478"/>
            <ac:spMkLst>
              <pc:docMk/>
              <pc:sldMasterMk cId="3828221822" sldId="2147483699"/>
              <pc:sldLayoutMk cId="1637485484" sldId="2147483704"/>
              <ac:spMk id="23" creationId="{3B1182A8-4C2B-2890-8B02-E54FCBABFF24}"/>
            </ac:spMkLst>
          </pc:spChg>
          <pc:spChg chg="add del mod">
            <ac:chgData name="Lukas Kozel" userId="5faef357-946f-4c0e-bd5d-396a2e3cc0bf" providerId="ADAL" clId="{08C49A15-B94A-4161-9808-D3FC3C0494C6}" dt="2024-04-22T13:51:38.463" v="788" actId="478"/>
            <ac:spMkLst>
              <pc:docMk/>
              <pc:sldMasterMk cId="3828221822" sldId="2147483699"/>
              <pc:sldLayoutMk cId="1637485484" sldId="2147483704"/>
              <ac:spMk id="24" creationId="{A693EC49-0503-1399-BAC3-E4F52E1D5AC9}"/>
            </ac:spMkLst>
          </pc:spChg>
          <pc:spChg chg="add del mod">
            <ac:chgData name="Lukas Kozel" userId="5faef357-946f-4c0e-bd5d-396a2e3cc0bf" providerId="ADAL" clId="{08C49A15-B94A-4161-9808-D3FC3C0494C6}" dt="2024-04-22T13:50:34.976" v="772" actId="478"/>
            <ac:spMkLst>
              <pc:docMk/>
              <pc:sldMasterMk cId="3828221822" sldId="2147483699"/>
              <pc:sldLayoutMk cId="1637485484" sldId="2147483704"/>
              <ac:spMk id="25" creationId="{09D8EE39-66C2-A76D-7715-D6FD0E47C3AC}"/>
            </ac:spMkLst>
          </pc:spChg>
          <pc:spChg chg="add del mod">
            <ac:chgData name="Lukas Kozel" userId="5faef357-946f-4c0e-bd5d-396a2e3cc0bf" providerId="ADAL" clId="{08C49A15-B94A-4161-9808-D3FC3C0494C6}" dt="2024-04-22T13:52:38.025" v="832" actId="478"/>
            <ac:spMkLst>
              <pc:docMk/>
              <pc:sldMasterMk cId="3828221822" sldId="2147483699"/>
              <pc:sldLayoutMk cId="1637485484" sldId="2147483704"/>
              <ac:spMk id="26" creationId="{D84888A5-C095-680E-4F54-614E9CC996BB}"/>
            </ac:spMkLst>
          </pc:spChg>
          <pc:spChg chg="del">
            <ac:chgData name="Lukas Kozel" userId="5faef357-946f-4c0e-bd5d-396a2e3cc0bf" providerId="ADAL" clId="{08C49A15-B94A-4161-9808-D3FC3C0494C6}" dt="2024-04-22T13:07:29.729" v="659" actId="478"/>
            <ac:spMkLst>
              <pc:docMk/>
              <pc:sldMasterMk cId="3828221822" sldId="2147483699"/>
              <pc:sldLayoutMk cId="1637485484" sldId="2147483704"/>
              <ac:spMk id="27" creationId="{869B4A1D-61CA-088D-DEBC-DD250567A5B3}"/>
            </ac:spMkLst>
          </pc:spChg>
          <pc:spChg chg="add del mod">
            <ac:chgData name="Lukas Kozel" userId="5faef357-946f-4c0e-bd5d-396a2e3cc0bf" providerId="ADAL" clId="{08C49A15-B94A-4161-9808-D3FC3C0494C6}" dt="2024-04-22T13:53:01.237" v="868" actId="478"/>
            <ac:spMkLst>
              <pc:docMk/>
              <pc:sldMasterMk cId="3828221822" sldId="2147483699"/>
              <pc:sldLayoutMk cId="1637485484" sldId="2147483704"/>
              <ac:spMk id="28" creationId="{E0A11794-7A22-EB92-01B0-DE089FBD39C5}"/>
            </ac:spMkLst>
          </pc:spChg>
          <pc:spChg chg="add del mod">
            <ac:chgData name="Lukas Kozel" userId="5faef357-946f-4c0e-bd5d-396a2e3cc0bf" providerId="ADAL" clId="{08C49A15-B94A-4161-9808-D3FC3C0494C6}" dt="2024-04-22T13:53:39.679" v="940" actId="478"/>
            <ac:spMkLst>
              <pc:docMk/>
              <pc:sldMasterMk cId="3828221822" sldId="2147483699"/>
              <pc:sldLayoutMk cId="1637485484" sldId="2147483704"/>
              <ac:spMk id="29" creationId="{23D745D2-7A2E-B654-A890-A66180EAA48C}"/>
            </ac:spMkLst>
          </pc:spChg>
          <pc:spChg chg="add del mod">
            <ac:chgData name="Lukas Kozel" userId="5faef357-946f-4c0e-bd5d-396a2e3cc0bf" providerId="ADAL" clId="{08C49A15-B94A-4161-9808-D3FC3C0494C6}" dt="2024-04-22T13:53:39.679" v="940" actId="478"/>
            <ac:spMkLst>
              <pc:docMk/>
              <pc:sldMasterMk cId="3828221822" sldId="2147483699"/>
              <pc:sldLayoutMk cId="1637485484" sldId="2147483704"/>
              <ac:spMk id="30" creationId="{3C99E390-1CB1-A22D-1905-4F3AE1A8B0C6}"/>
            </ac:spMkLst>
          </pc:spChg>
          <pc:spChg chg="add mod">
            <ac:chgData name="Lukas Kozel" userId="5faef357-946f-4c0e-bd5d-396a2e3cc0bf" providerId="ADAL" clId="{08C49A15-B94A-4161-9808-D3FC3C0494C6}" dt="2024-04-22T13:50:40.523" v="773" actId="1076"/>
            <ac:spMkLst>
              <pc:docMk/>
              <pc:sldMasterMk cId="3828221822" sldId="2147483699"/>
              <pc:sldLayoutMk cId="1637485484" sldId="2147483704"/>
              <ac:spMk id="31" creationId="{7D6BE52B-0526-A7F0-0A56-BD4C008CBB83}"/>
            </ac:spMkLst>
          </pc:spChg>
          <pc:spChg chg="add del mod">
            <ac:chgData name="Lukas Kozel" userId="5faef357-946f-4c0e-bd5d-396a2e3cc0bf" providerId="ADAL" clId="{08C49A15-B94A-4161-9808-D3FC3C0494C6}" dt="2024-04-22T13:48:01.588" v="695" actId="478"/>
            <ac:spMkLst>
              <pc:docMk/>
              <pc:sldMasterMk cId="3828221822" sldId="2147483699"/>
              <pc:sldLayoutMk cId="1637485484" sldId="2147483704"/>
              <ac:spMk id="32" creationId="{118CE87B-E2DA-855D-F172-794C336B642F}"/>
            </ac:spMkLst>
          </pc:spChg>
          <pc:spChg chg="del mod">
            <ac:chgData name="Lukas Kozel" userId="5faef357-946f-4c0e-bd5d-396a2e3cc0bf" providerId="ADAL" clId="{08C49A15-B94A-4161-9808-D3FC3C0494C6}" dt="2024-04-22T13:46:38.852" v="662" actId="478"/>
            <ac:spMkLst>
              <pc:docMk/>
              <pc:sldMasterMk cId="3828221822" sldId="2147483699"/>
              <pc:sldLayoutMk cId="1637485484" sldId="2147483704"/>
              <ac:spMk id="33" creationId="{BBD09701-047A-4D8A-B480-776E9F509B91}"/>
            </ac:spMkLst>
          </pc:spChg>
          <pc:spChg chg="del">
            <ac:chgData name="Lukas Kozel" userId="5faef357-946f-4c0e-bd5d-396a2e3cc0bf" providerId="ADAL" clId="{08C49A15-B94A-4161-9808-D3FC3C0494C6}" dt="2024-04-22T14:00:00.534" v="1003" actId="478"/>
            <ac:spMkLst>
              <pc:docMk/>
              <pc:sldMasterMk cId="3828221822" sldId="2147483699"/>
              <pc:sldLayoutMk cId="1637485484" sldId="2147483704"/>
              <ac:spMk id="34" creationId="{694C8918-8256-CF16-5776-B234A097CD71}"/>
            </ac:spMkLst>
          </pc:spChg>
          <pc:spChg chg="del mod">
            <ac:chgData name="Lukas Kozel" userId="5faef357-946f-4c0e-bd5d-396a2e3cc0bf" providerId="ADAL" clId="{08C49A15-B94A-4161-9808-D3FC3C0494C6}" dt="2024-04-22T13:46:38.852" v="662" actId="478"/>
            <ac:spMkLst>
              <pc:docMk/>
              <pc:sldMasterMk cId="3828221822" sldId="2147483699"/>
              <pc:sldLayoutMk cId="1637485484" sldId="2147483704"/>
              <ac:spMk id="35" creationId="{70F04963-17FC-4D53-1A48-2F81FC83CA19}"/>
            </ac:spMkLst>
          </pc:spChg>
          <pc:spChg chg="del mod">
            <ac:chgData name="Lukas Kozel" userId="5faef357-946f-4c0e-bd5d-396a2e3cc0bf" providerId="ADAL" clId="{08C49A15-B94A-4161-9808-D3FC3C0494C6}" dt="2024-04-22T13:46:38.852" v="662" actId="478"/>
            <ac:spMkLst>
              <pc:docMk/>
              <pc:sldMasterMk cId="3828221822" sldId="2147483699"/>
              <pc:sldLayoutMk cId="1637485484" sldId="2147483704"/>
              <ac:spMk id="36" creationId="{AEC84AD4-ADA2-DA22-4A84-8ABF8ABA701C}"/>
            </ac:spMkLst>
          </pc:spChg>
          <pc:spChg chg="del mod">
            <ac:chgData name="Lukas Kozel" userId="5faef357-946f-4c0e-bd5d-396a2e3cc0bf" providerId="ADAL" clId="{08C49A15-B94A-4161-9808-D3FC3C0494C6}" dt="2024-04-22T13:46:38.852" v="662" actId="478"/>
            <ac:spMkLst>
              <pc:docMk/>
              <pc:sldMasterMk cId="3828221822" sldId="2147483699"/>
              <pc:sldLayoutMk cId="1637485484" sldId="2147483704"/>
              <ac:spMk id="37" creationId="{44D61B58-D368-C267-3868-8D380ED1ECBF}"/>
            </ac:spMkLst>
          </pc:spChg>
          <pc:spChg chg="del mod">
            <ac:chgData name="Lukas Kozel" userId="5faef357-946f-4c0e-bd5d-396a2e3cc0bf" providerId="ADAL" clId="{08C49A15-B94A-4161-9808-D3FC3C0494C6}" dt="2024-04-22T13:07:29.729" v="659" actId="478"/>
            <ac:spMkLst>
              <pc:docMk/>
              <pc:sldMasterMk cId="3828221822" sldId="2147483699"/>
              <pc:sldLayoutMk cId="1637485484" sldId="2147483704"/>
              <ac:spMk id="38" creationId="{047522F3-F2E1-AEF2-8340-A36425F6967E}"/>
            </ac:spMkLst>
          </pc:spChg>
          <pc:spChg chg="del mod">
            <ac:chgData name="Lukas Kozel" userId="5faef357-946f-4c0e-bd5d-396a2e3cc0bf" providerId="ADAL" clId="{08C49A15-B94A-4161-9808-D3FC3C0494C6}" dt="2024-04-22T13:07:29.729" v="659" actId="478"/>
            <ac:spMkLst>
              <pc:docMk/>
              <pc:sldMasterMk cId="3828221822" sldId="2147483699"/>
              <pc:sldLayoutMk cId="1637485484" sldId="2147483704"/>
              <ac:spMk id="39" creationId="{09D24E24-BCE7-3E5C-761A-56C0D9B2047A}"/>
            </ac:spMkLst>
          </pc:spChg>
          <pc:spChg chg="del mod">
            <ac:chgData name="Lukas Kozel" userId="5faef357-946f-4c0e-bd5d-396a2e3cc0bf" providerId="ADAL" clId="{08C49A15-B94A-4161-9808-D3FC3C0494C6}" dt="2024-04-22T13:07:29.729" v="659" actId="478"/>
            <ac:spMkLst>
              <pc:docMk/>
              <pc:sldMasterMk cId="3828221822" sldId="2147483699"/>
              <pc:sldLayoutMk cId="1637485484" sldId="2147483704"/>
              <ac:spMk id="40" creationId="{F8FE96A4-3977-C26B-76A0-541C9EA52570}"/>
            </ac:spMkLst>
          </pc:spChg>
          <pc:spChg chg="del mod">
            <ac:chgData name="Lukas Kozel" userId="5faef357-946f-4c0e-bd5d-396a2e3cc0bf" providerId="ADAL" clId="{08C49A15-B94A-4161-9808-D3FC3C0494C6}" dt="2024-04-22T13:07:29.729" v="659" actId="478"/>
            <ac:spMkLst>
              <pc:docMk/>
              <pc:sldMasterMk cId="3828221822" sldId="2147483699"/>
              <pc:sldLayoutMk cId="1637485484" sldId="2147483704"/>
              <ac:spMk id="41" creationId="{76F13534-1A18-9322-6382-5DFA150F255E}"/>
            </ac:spMkLst>
          </pc:spChg>
          <pc:spChg chg="del mod">
            <ac:chgData name="Lukas Kozel" userId="5faef357-946f-4c0e-bd5d-396a2e3cc0bf" providerId="ADAL" clId="{08C49A15-B94A-4161-9808-D3FC3C0494C6}" dt="2024-04-22T13:07:29.729" v="659" actId="478"/>
            <ac:spMkLst>
              <pc:docMk/>
              <pc:sldMasterMk cId="3828221822" sldId="2147483699"/>
              <pc:sldLayoutMk cId="1637485484" sldId="2147483704"/>
              <ac:spMk id="42" creationId="{87BF7307-4559-782A-3C0E-ECECDFDE05BC}"/>
            </ac:spMkLst>
          </pc:spChg>
          <pc:spChg chg="add mod">
            <ac:chgData name="Lukas Kozel" userId="5faef357-946f-4c0e-bd5d-396a2e3cc0bf" providerId="ADAL" clId="{08C49A15-B94A-4161-9808-D3FC3C0494C6}" dt="2024-04-22T13:51:04.172" v="779" actId="14100"/>
            <ac:spMkLst>
              <pc:docMk/>
              <pc:sldMasterMk cId="3828221822" sldId="2147483699"/>
              <pc:sldLayoutMk cId="1637485484" sldId="2147483704"/>
              <ac:spMk id="43" creationId="{FFCC5805-EA6C-B9A1-939A-F8646EE0FE69}"/>
            </ac:spMkLst>
          </pc:spChg>
          <pc:spChg chg="add mod">
            <ac:chgData name="Lukas Kozel" userId="5faef357-946f-4c0e-bd5d-396a2e3cc0bf" providerId="ADAL" clId="{08C49A15-B94A-4161-9808-D3FC3C0494C6}" dt="2024-04-22T13:51:30.682" v="785" actId="1076"/>
            <ac:spMkLst>
              <pc:docMk/>
              <pc:sldMasterMk cId="3828221822" sldId="2147483699"/>
              <pc:sldLayoutMk cId="1637485484" sldId="2147483704"/>
              <ac:spMk id="44" creationId="{39B8CDB2-882B-B739-6EFE-FE6BC5F11F0D}"/>
            </ac:spMkLst>
          </pc:spChg>
          <pc:spChg chg="add mod">
            <ac:chgData name="Lukas Kozel" userId="5faef357-946f-4c0e-bd5d-396a2e3cc0bf" providerId="ADAL" clId="{08C49A15-B94A-4161-9808-D3FC3C0494C6}" dt="2024-04-22T13:51:30.682" v="785" actId="1076"/>
            <ac:spMkLst>
              <pc:docMk/>
              <pc:sldMasterMk cId="3828221822" sldId="2147483699"/>
              <pc:sldLayoutMk cId="1637485484" sldId="2147483704"/>
              <ac:spMk id="45" creationId="{99ECD58F-DD33-8D78-0D4A-7AD781BB3682}"/>
            </ac:spMkLst>
          </pc:spChg>
          <pc:spChg chg="add mod">
            <ac:chgData name="Lukas Kozel" userId="5faef357-946f-4c0e-bd5d-396a2e3cc0bf" providerId="ADAL" clId="{08C49A15-B94A-4161-9808-D3FC3C0494C6}" dt="2024-04-22T13:52:48.704" v="834" actId="14100"/>
            <ac:spMkLst>
              <pc:docMk/>
              <pc:sldMasterMk cId="3828221822" sldId="2147483699"/>
              <pc:sldLayoutMk cId="1637485484" sldId="2147483704"/>
              <ac:spMk id="46" creationId="{79F755E3-6998-C17F-D608-0858E637AB26}"/>
            </ac:spMkLst>
          </pc:spChg>
          <pc:spChg chg="add mod">
            <ac:chgData name="Lukas Kozel" userId="5faef357-946f-4c0e-bd5d-396a2e3cc0bf" providerId="ADAL" clId="{08C49A15-B94A-4161-9808-D3FC3C0494C6}" dt="2024-04-22T13:52:35.413" v="831" actId="14100"/>
            <ac:spMkLst>
              <pc:docMk/>
              <pc:sldMasterMk cId="3828221822" sldId="2147483699"/>
              <pc:sldLayoutMk cId="1637485484" sldId="2147483704"/>
              <ac:spMk id="47" creationId="{361D743F-2787-A1DE-DE28-A5EA9DFE3C5A}"/>
            </ac:spMkLst>
          </pc:spChg>
          <pc:spChg chg="add mod">
            <ac:chgData name="Lukas Kozel" userId="5faef357-946f-4c0e-bd5d-396a2e3cc0bf" providerId="ADAL" clId="{08C49A15-B94A-4161-9808-D3FC3C0494C6}" dt="2024-04-22T13:52:54.946" v="850" actId="14100"/>
            <ac:spMkLst>
              <pc:docMk/>
              <pc:sldMasterMk cId="3828221822" sldId="2147483699"/>
              <pc:sldLayoutMk cId="1637485484" sldId="2147483704"/>
              <ac:spMk id="48" creationId="{103F7898-00F1-95B3-A380-1351F78B98E2}"/>
            </ac:spMkLst>
          </pc:spChg>
          <pc:spChg chg="add mod">
            <ac:chgData name="Lukas Kozel" userId="5faef357-946f-4c0e-bd5d-396a2e3cc0bf" providerId="ADAL" clId="{08C49A15-B94A-4161-9808-D3FC3C0494C6}" dt="2024-04-22T13:52:59.125" v="867" actId="20577"/>
            <ac:spMkLst>
              <pc:docMk/>
              <pc:sldMasterMk cId="3828221822" sldId="2147483699"/>
              <pc:sldLayoutMk cId="1637485484" sldId="2147483704"/>
              <ac:spMk id="49" creationId="{EBE02F8A-DF9C-9E20-FB1F-37EFBA130167}"/>
            </ac:spMkLst>
          </pc:spChg>
          <pc:spChg chg="add mod">
            <ac:chgData name="Lukas Kozel" userId="5faef357-946f-4c0e-bd5d-396a2e3cc0bf" providerId="ADAL" clId="{08C49A15-B94A-4161-9808-D3FC3C0494C6}" dt="2024-04-22T13:53:18.956" v="908" actId="6549"/>
            <ac:spMkLst>
              <pc:docMk/>
              <pc:sldMasterMk cId="3828221822" sldId="2147483699"/>
              <pc:sldLayoutMk cId="1637485484" sldId="2147483704"/>
              <ac:spMk id="50" creationId="{D1C094B4-A6D3-9540-360E-D29574DC372C}"/>
            </ac:spMkLst>
          </pc:spChg>
          <pc:spChg chg="add mod">
            <ac:chgData name="Lukas Kozel" userId="5faef357-946f-4c0e-bd5d-396a2e3cc0bf" providerId="ADAL" clId="{08C49A15-B94A-4161-9808-D3FC3C0494C6}" dt="2024-04-22T13:53:22.624" v="916" actId="20577"/>
            <ac:spMkLst>
              <pc:docMk/>
              <pc:sldMasterMk cId="3828221822" sldId="2147483699"/>
              <pc:sldLayoutMk cId="1637485484" sldId="2147483704"/>
              <ac:spMk id="51" creationId="{F144B6CE-CB11-7B24-8065-E9C1A72FF9D6}"/>
            </ac:spMkLst>
          </pc:spChg>
          <pc:spChg chg="add mod">
            <ac:chgData name="Lukas Kozel" userId="5faef357-946f-4c0e-bd5d-396a2e3cc0bf" providerId="ADAL" clId="{08C49A15-B94A-4161-9808-D3FC3C0494C6}" dt="2024-04-22T13:53:32.933" v="932" actId="20577"/>
            <ac:spMkLst>
              <pc:docMk/>
              <pc:sldMasterMk cId="3828221822" sldId="2147483699"/>
              <pc:sldLayoutMk cId="1637485484" sldId="2147483704"/>
              <ac:spMk id="52" creationId="{FB4ACE74-D0EB-1A53-1B3E-0AD4BB1E18BC}"/>
            </ac:spMkLst>
          </pc:spChg>
          <pc:spChg chg="add mod">
            <ac:chgData name="Lukas Kozel" userId="5faef357-946f-4c0e-bd5d-396a2e3cc0bf" providerId="ADAL" clId="{08C49A15-B94A-4161-9808-D3FC3C0494C6}" dt="2024-04-22T13:53:36.322" v="939" actId="20577"/>
            <ac:spMkLst>
              <pc:docMk/>
              <pc:sldMasterMk cId="3828221822" sldId="2147483699"/>
              <pc:sldLayoutMk cId="1637485484" sldId="2147483704"/>
              <ac:spMk id="53" creationId="{A7DC672F-DB6E-FD61-1B09-0FFE9C6301F0}"/>
            </ac:spMkLst>
          </pc:spChg>
          <pc:spChg chg="add mod">
            <ac:chgData name="Lukas Kozel" userId="5faef357-946f-4c0e-bd5d-396a2e3cc0bf" providerId="ADAL" clId="{08C49A15-B94A-4161-9808-D3FC3C0494C6}" dt="2024-04-22T13:54:14.556" v="952"/>
            <ac:spMkLst>
              <pc:docMk/>
              <pc:sldMasterMk cId="3828221822" sldId="2147483699"/>
              <pc:sldLayoutMk cId="1637485484" sldId="2147483704"/>
              <ac:spMk id="54" creationId="{32CF3673-923F-0905-ED29-EF846CB2E764}"/>
            </ac:spMkLst>
          </pc:spChg>
          <pc:spChg chg="add del mod">
            <ac:chgData name="Lukas Kozel" userId="5faef357-946f-4c0e-bd5d-396a2e3cc0bf" providerId="ADAL" clId="{08C49A15-B94A-4161-9808-D3FC3C0494C6}" dt="2024-04-22T13:54:27.917" v="955" actId="21"/>
            <ac:spMkLst>
              <pc:docMk/>
              <pc:sldMasterMk cId="3828221822" sldId="2147483699"/>
              <pc:sldLayoutMk cId="1637485484" sldId="2147483704"/>
              <ac:spMk id="55" creationId="{53CC3A33-D37B-5402-5731-16C3776A1274}"/>
            </ac:spMkLst>
          </pc:spChg>
          <pc:spChg chg="add del mod">
            <ac:chgData name="Lukas Kozel" userId="5faef357-946f-4c0e-bd5d-396a2e3cc0bf" providerId="ADAL" clId="{08C49A15-B94A-4161-9808-D3FC3C0494C6}" dt="2024-04-22T13:54:27.917" v="955" actId="21"/>
            <ac:spMkLst>
              <pc:docMk/>
              <pc:sldMasterMk cId="3828221822" sldId="2147483699"/>
              <pc:sldLayoutMk cId="1637485484" sldId="2147483704"/>
              <ac:spMk id="56" creationId="{F1BC2E63-BBD2-99F9-0DA7-F68C7DECE00B}"/>
            </ac:spMkLst>
          </pc:spChg>
          <pc:spChg chg="add mod">
            <ac:chgData name="Lukas Kozel" userId="5faef357-946f-4c0e-bd5d-396a2e3cc0bf" providerId="ADAL" clId="{08C49A15-B94A-4161-9808-D3FC3C0494C6}" dt="2024-04-22T13:54:29.574" v="957"/>
            <ac:spMkLst>
              <pc:docMk/>
              <pc:sldMasterMk cId="3828221822" sldId="2147483699"/>
              <pc:sldLayoutMk cId="1637485484" sldId="2147483704"/>
              <ac:spMk id="57" creationId="{911E2A40-15A1-9538-F567-2EDE60BBC33B}"/>
            </ac:spMkLst>
          </pc:spChg>
          <pc:spChg chg="add mod">
            <ac:chgData name="Lukas Kozel" userId="5faef357-946f-4c0e-bd5d-396a2e3cc0bf" providerId="ADAL" clId="{08C49A15-B94A-4161-9808-D3FC3C0494C6}" dt="2024-04-22T13:54:29.574" v="957"/>
            <ac:spMkLst>
              <pc:docMk/>
              <pc:sldMasterMk cId="3828221822" sldId="2147483699"/>
              <pc:sldLayoutMk cId="1637485484" sldId="2147483704"/>
              <ac:spMk id="58" creationId="{47845482-61BC-97F3-DD46-F0F043BB088E}"/>
            </ac:spMkLst>
          </pc:spChg>
          <pc:spChg chg="add del mod">
            <ac:chgData name="Lukas Kozel" userId="5faef357-946f-4c0e-bd5d-396a2e3cc0bf" providerId="ADAL" clId="{08C49A15-B94A-4161-9808-D3FC3C0494C6}" dt="2024-04-22T13:54:38.331" v="959" actId="21"/>
            <ac:spMkLst>
              <pc:docMk/>
              <pc:sldMasterMk cId="3828221822" sldId="2147483699"/>
              <pc:sldLayoutMk cId="1637485484" sldId="2147483704"/>
              <ac:spMk id="59" creationId="{25FAFF2C-36CC-F0E9-6E34-82C8BD0DA90E}"/>
            </ac:spMkLst>
          </pc:spChg>
          <pc:spChg chg="add del mod">
            <ac:chgData name="Lukas Kozel" userId="5faef357-946f-4c0e-bd5d-396a2e3cc0bf" providerId="ADAL" clId="{08C49A15-B94A-4161-9808-D3FC3C0494C6}" dt="2024-04-22T13:54:38.331" v="959" actId="21"/>
            <ac:spMkLst>
              <pc:docMk/>
              <pc:sldMasterMk cId="3828221822" sldId="2147483699"/>
              <pc:sldLayoutMk cId="1637485484" sldId="2147483704"/>
              <ac:spMk id="60" creationId="{22DB3106-2B24-9A7E-523D-3B7E4F126979}"/>
            </ac:spMkLst>
          </pc:spChg>
          <pc:spChg chg="add del mod">
            <ac:chgData name="Lukas Kozel" userId="5faef357-946f-4c0e-bd5d-396a2e3cc0bf" providerId="ADAL" clId="{08C49A15-B94A-4161-9808-D3FC3C0494C6}" dt="2024-04-22T13:54:38.331" v="959" actId="21"/>
            <ac:spMkLst>
              <pc:docMk/>
              <pc:sldMasterMk cId="3828221822" sldId="2147483699"/>
              <pc:sldLayoutMk cId="1637485484" sldId="2147483704"/>
              <ac:spMk id="61" creationId="{29C6396E-BA3D-B975-D8A9-E60EFA929017}"/>
            </ac:spMkLst>
          </pc:spChg>
          <pc:spChg chg="add mod">
            <ac:chgData name="Lukas Kozel" userId="5faef357-946f-4c0e-bd5d-396a2e3cc0bf" providerId="ADAL" clId="{08C49A15-B94A-4161-9808-D3FC3C0494C6}" dt="2024-04-22T13:54:40.319" v="961"/>
            <ac:spMkLst>
              <pc:docMk/>
              <pc:sldMasterMk cId="3828221822" sldId="2147483699"/>
              <pc:sldLayoutMk cId="1637485484" sldId="2147483704"/>
              <ac:spMk id="62" creationId="{8A06668E-5B0C-619F-8B2D-A473AA87E7F0}"/>
            </ac:spMkLst>
          </pc:spChg>
          <pc:spChg chg="add mod">
            <ac:chgData name="Lukas Kozel" userId="5faef357-946f-4c0e-bd5d-396a2e3cc0bf" providerId="ADAL" clId="{08C49A15-B94A-4161-9808-D3FC3C0494C6}" dt="2024-04-22T13:54:40.319" v="961"/>
            <ac:spMkLst>
              <pc:docMk/>
              <pc:sldMasterMk cId="3828221822" sldId="2147483699"/>
              <pc:sldLayoutMk cId="1637485484" sldId="2147483704"/>
              <ac:spMk id="63" creationId="{FB6A6EE1-2480-F10F-9160-2FCF9D64E004}"/>
            </ac:spMkLst>
          </pc:spChg>
          <pc:spChg chg="add mod">
            <ac:chgData name="Lukas Kozel" userId="5faef357-946f-4c0e-bd5d-396a2e3cc0bf" providerId="ADAL" clId="{08C49A15-B94A-4161-9808-D3FC3C0494C6}" dt="2024-04-22T13:54:40.319" v="961"/>
            <ac:spMkLst>
              <pc:docMk/>
              <pc:sldMasterMk cId="3828221822" sldId="2147483699"/>
              <pc:sldLayoutMk cId="1637485484" sldId="2147483704"/>
              <ac:spMk id="64" creationId="{0A3C9239-9F1A-01FD-114E-2E8B245F5EB7}"/>
            </ac:spMkLst>
          </pc:spChg>
          <pc:graphicFrameChg chg="add del mod">
            <ac:chgData name="Lukas Kozel" userId="5faef357-946f-4c0e-bd5d-396a2e3cc0bf" providerId="ADAL" clId="{08C49A15-B94A-4161-9808-D3FC3C0494C6}" dt="2024-04-22T13:46:33.125" v="661"/>
            <ac:graphicFrameMkLst>
              <pc:docMk/>
              <pc:sldMasterMk cId="3828221822" sldId="2147483699"/>
              <pc:sldLayoutMk cId="1637485484" sldId="2147483704"/>
              <ac:graphicFrameMk id="7" creationId="{776321FD-7138-B6EA-1DD9-F69B4BFD807C}"/>
            </ac:graphicFrameMkLst>
          </pc:graphicFrameChg>
          <pc:graphicFrameChg chg="add del mod">
            <ac:chgData name="Lukas Kozel" userId="5faef357-946f-4c0e-bd5d-396a2e3cc0bf" providerId="ADAL" clId="{08C49A15-B94A-4161-9808-D3FC3C0494C6}" dt="2024-04-22T13:46:33.125" v="661"/>
            <ac:graphicFrameMkLst>
              <pc:docMk/>
              <pc:sldMasterMk cId="3828221822" sldId="2147483699"/>
              <pc:sldLayoutMk cId="1637485484" sldId="2147483704"/>
              <ac:graphicFrameMk id="8" creationId="{7B8E782D-0615-DAE8-6901-1531A7077FDE}"/>
            </ac:graphicFrameMkLst>
          </pc:graphicFrameChg>
          <pc:picChg chg="add del mod">
            <ac:chgData name="Lukas Kozel" userId="5faef357-946f-4c0e-bd5d-396a2e3cc0bf" providerId="ADAL" clId="{08C49A15-B94A-4161-9808-D3FC3C0494C6}" dt="2024-04-22T13:54:40.051" v="960" actId="478"/>
            <ac:picMkLst>
              <pc:docMk/>
              <pc:sldMasterMk cId="3828221822" sldId="2147483699"/>
              <pc:sldLayoutMk cId="1637485484" sldId="2147483704"/>
              <ac:picMk id="9" creationId="{BF31402B-AE3C-400E-1F06-DFEE52152A58}"/>
            </ac:picMkLst>
          </pc:picChg>
          <pc:picChg chg="add del mod">
            <ac:chgData name="Lukas Kozel" userId="5faef357-946f-4c0e-bd5d-396a2e3cc0bf" providerId="ADAL" clId="{08C49A15-B94A-4161-9808-D3FC3C0494C6}" dt="2024-04-22T13:54:40.051" v="960" actId="478"/>
            <ac:picMkLst>
              <pc:docMk/>
              <pc:sldMasterMk cId="3828221822" sldId="2147483699"/>
              <pc:sldLayoutMk cId="1637485484" sldId="2147483704"/>
              <ac:picMk id="10" creationId="{DA03496C-28F1-212B-9159-79777F67BF6C}"/>
            </ac:picMkLst>
          </pc:picChg>
          <pc:picChg chg="add del mod">
            <ac:chgData name="Lukas Kozel" userId="5faef357-946f-4c0e-bd5d-396a2e3cc0bf" providerId="ADAL" clId="{08C49A15-B94A-4161-9808-D3FC3C0494C6}" dt="2024-04-22T13:54:40.051" v="960" actId="478"/>
            <ac:picMkLst>
              <pc:docMk/>
              <pc:sldMasterMk cId="3828221822" sldId="2147483699"/>
              <pc:sldLayoutMk cId="1637485484" sldId="2147483704"/>
              <ac:picMk id="11" creationId="{7B595BE0-2021-A687-0A05-0402F12AB596}"/>
            </ac:picMkLst>
          </pc:picChg>
          <pc:picChg chg="add del mod">
            <ac:chgData name="Lukas Kozel" userId="5faef357-946f-4c0e-bd5d-396a2e3cc0bf" providerId="ADAL" clId="{08C49A15-B94A-4161-9808-D3FC3C0494C6}" dt="2024-04-22T13:54:13.670" v="951" actId="478"/>
            <ac:picMkLst>
              <pc:docMk/>
              <pc:sldMasterMk cId="3828221822" sldId="2147483699"/>
              <pc:sldLayoutMk cId="1637485484" sldId="2147483704"/>
              <ac:picMk id="12" creationId="{F943DC2C-530F-2930-BE6C-EB2DB70C9861}"/>
            </ac:picMkLst>
          </pc:picChg>
          <pc:picChg chg="add del mod">
            <ac:chgData name="Lukas Kozel" userId="5faef357-946f-4c0e-bd5d-396a2e3cc0bf" providerId="ADAL" clId="{08C49A15-B94A-4161-9808-D3FC3C0494C6}" dt="2024-04-22T13:54:29.336" v="956" actId="478"/>
            <ac:picMkLst>
              <pc:docMk/>
              <pc:sldMasterMk cId="3828221822" sldId="2147483699"/>
              <pc:sldLayoutMk cId="1637485484" sldId="2147483704"/>
              <ac:picMk id="15" creationId="{55EFEB5E-F1DA-CE1E-4D93-FD19CD2BF2DC}"/>
            </ac:picMkLst>
          </pc:picChg>
          <pc:picChg chg="add del mod">
            <ac:chgData name="Lukas Kozel" userId="5faef357-946f-4c0e-bd5d-396a2e3cc0bf" providerId="ADAL" clId="{08C49A15-B94A-4161-9808-D3FC3C0494C6}" dt="2024-04-22T13:54:29.336" v="956" actId="478"/>
            <ac:picMkLst>
              <pc:docMk/>
              <pc:sldMasterMk cId="3828221822" sldId="2147483699"/>
              <pc:sldLayoutMk cId="1637485484" sldId="2147483704"/>
              <ac:picMk id="17" creationId="{C274FBBB-3FC5-6EB4-CD65-12B71C925468}"/>
            </ac:picMkLst>
          </pc:picChg>
        </pc:sldLayoutChg>
        <pc:sldLayoutChg chg="addSp delSp modSp add mod modTransition">
          <pc:chgData name="Lukas Kozel" userId="5faef357-946f-4c0e-bd5d-396a2e3cc0bf" providerId="ADAL" clId="{08C49A15-B94A-4161-9808-D3FC3C0494C6}" dt="2024-04-22T14:27:58.635" v="1386" actId="1035"/>
          <pc:sldLayoutMkLst>
            <pc:docMk/>
            <pc:sldMasterMk cId="3828221822" sldId="2147483699"/>
            <pc:sldLayoutMk cId="4068626152" sldId="2147483705"/>
          </pc:sldLayoutMkLst>
          <pc:spChg chg="mod">
            <ac:chgData name="Lukas Kozel" userId="5faef357-946f-4c0e-bd5d-396a2e3cc0bf" providerId="ADAL" clId="{08C49A15-B94A-4161-9808-D3FC3C0494C6}" dt="2024-04-22T14:00:04.230" v="1004" actId="207"/>
            <ac:spMkLst>
              <pc:docMk/>
              <pc:sldMasterMk cId="3828221822" sldId="2147483699"/>
              <pc:sldLayoutMk cId="4068626152" sldId="2147483705"/>
              <ac:spMk id="5" creationId="{A20BAEE0-8D96-A557-7FBB-AEA32680C19A}"/>
            </ac:spMkLst>
          </pc:spChg>
          <pc:spChg chg="mod">
            <ac:chgData name="Lukas Kozel" userId="5faef357-946f-4c0e-bd5d-396a2e3cc0bf" providerId="ADAL" clId="{08C49A15-B94A-4161-9808-D3FC3C0494C6}" dt="2024-04-22T13:58:39.718" v="991" actId="1076"/>
            <ac:spMkLst>
              <pc:docMk/>
              <pc:sldMasterMk cId="3828221822" sldId="2147483699"/>
              <pc:sldLayoutMk cId="4068626152" sldId="2147483705"/>
              <ac:spMk id="31" creationId="{7D6BE52B-0526-A7F0-0A56-BD4C008CBB83}"/>
            </ac:spMkLst>
          </pc:spChg>
          <pc:spChg chg="del">
            <ac:chgData name="Lukas Kozel" userId="5faef357-946f-4c0e-bd5d-396a2e3cc0bf" providerId="ADAL" clId="{08C49A15-B94A-4161-9808-D3FC3C0494C6}" dt="2024-04-22T14:00:05.175" v="1005" actId="478"/>
            <ac:spMkLst>
              <pc:docMk/>
              <pc:sldMasterMk cId="3828221822" sldId="2147483699"/>
              <pc:sldLayoutMk cId="4068626152" sldId="2147483705"/>
              <ac:spMk id="34" creationId="{694C8918-8256-CF16-5776-B234A097CD71}"/>
            </ac:spMkLst>
          </pc:spChg>
          <pc:spChg chg="mod">
            <ac:chgData name="Lukas Kozel" userId="5faef357-946f-4c0e-bd5d-396a2e3cc0bf" providerId="ADAL" clId="{08C49A15-B94A-4161-9808-D3FC3C0494C6}" dt="2024-04-22T13:58:39.718" v="991" actId="1076"/>
            <ac:spMkLst>
              <pc:docMk/>
              <pc:sldMasterMk cId="3828221822" sldId="2147483699"/>
              <pc:sldLayoutMk cId="4068626152" sldId="2147483705"/>
              <ac:spMk id="43" creationId="{FFCC5805-EA6C-B9A1-939A-F8646EE0FE69}"/>
            </ac:spMkLst>
          </pc:spChg>
          <pc:spChg chg="mod">
            <ac:chgData name="Lukas Kozel" userId="5faef357-946f-4c0e-bd5d-396a2e3cc0bf" providerId="ADAL" clId="{08C49A15-B94A-4161-9808-D3FC3C0494C6}" dt="2024-04-22T13:58:39.718" v="991" actId="1076"/>
            <ac:spMkLst>
              <pc:docMk/>
              <pc:sldMasterMk cId="3828221822" sldId="2147483699"/>
              <pc:sldLayoutMk cId="4068626152" sldId="2147483705"/>
              <ac:spMk id="44" creationId="{39B8CDB2-882B-B739-6EFE-FE6BC5F11F0D}"/>
            </ac:spMkLst>
          </pc:spChg>
          <pc:spChg chg="mod">
            <ac:chgData name="Lukas Kozel" userId="5faef357-946f-4c0e-bd5d-396a2e3cc0bf" providerId="ADAL" clId="{08C49A15-B94A-4161-9808-D3FC3C0494C6}" dt="2024-04-22T13:58:39.718" v="991" actId="1076"/>
            <ac:spMkLst>
              <pc:docMk/>
              <pc:sldMasterMk cId="3828221822" sldId="2147483699"/>
              <pc:sldLayoutMk cId="4068626152" sldId="2147483705"/>
              <ac:spMk id="45" creationId="{99ECD58F-DD33-8D78-0D4A-7AD781BB3682}"/>
            </ac:spMkLst>
          </pc:spChg>
          <pc:spChg chg="mod">
            <ac:chgData name="Lukas Kozel" userId="5faef357-946f-4c0e-bd5d-396a2e3cc0bf" providerId="ADAL" clId="{08C49A15-B94A-4161-9808-D3FC3C0494C6}" dt="2024-04-22T13:58:39.718" v="991" actId="1076"/>
            <ac:spMkLst>
              <pc:docMk/>
              <pc:sldMasterMk cId="3828221822" sldId="2147483699"/>
              <pc:sldLayoutMk cId="4068626152" sldId="2147483705"/>
              <ac:spMk id="46" creationId="{79F755E3-6998-C17F-D608-0858E637AB26}"/>
            </ac:spMkLst>
          </pc:spChg>
          <pc:spChg chg="mod">
            <ac:chgData name="Lukas Kozel" userId="5faef357-946f-4c0e-bd5d-396a2e3cc0bf" providerId="ADAL" clId="{08C49A15-B94A-4161-9808-D3FC3C0494C6}" dt="2024-04-22T13:58:39.718" v="991" actId="1076"/>
            <ac:spMkLst>
              <pc:docMk/>
              <pc:sldMasterMk cId="3828221822" sldId="2147483699"/>
              <pc:sldLayoutMk cId="4068626152" sldId="2147483705"/>
              <ac:spMk id="47" creationId="{361D743F-2787-A1DE-DE28-A5EA9DFE3C5A}"/>
            </ac:spMkLst>
          </pc:spChg>
          <pc:spChg chg="mod">
            <ac:chgData name="Lukas Kozel" userId="5faef357-946f-4c0e-bd5d-396a2e3cc0bf" providerId="ADAL" clId="{08C49A15-B94A-4161-9808-D3FC3C0494C6}" dt="2024-04-22T13:59:13.421" v="996" actId="1076"/>
            <ac:spMkLst>
              <pc:docMk/>
              <pc:sldMasterMk cId="3828221822" sldId="2147483699"/>
              <pc:sldLayoutMk cId="4068626152" sldId="2147483705"/>
              <ac:spMk id="48" creationId="{103F7898-00F1-95B3-A380-1351F78B98E2}"/>
            </ac:spMkLst>
          </pc:spChg>
          <pc:spChg chg="mod">
            <ac:chgData name="Lukas Kozel" userId="5faef357-946f-4c0e-bd5d-396a2e3cc0bf" providerId="ADAL" clId="{08C49A15-B94A-4161-9808-D3FC3C0494C6}" dt="2024-04-22T13:59:13.421" v="996" actId="1076"/>
            <ac:spMkLst>
              <pc:docMk/>
              <pc:sldMasterMk cId="3828221822" sldId="2147483699"/>
              <pc:sldLayoutMk cId="4068626152" sldId="2147483705"/>
              <ac:spMk id="49" creationId="{EBE02F8A-DF9C-9E20-FB1F-37EFBA130167}"/>
            </ac:spMkLst>
          </pc:spChg>
          <pc:spChg chg="mod">
            <ac:chgData name="Lukas Kozel" userId="5faef357-946f-4c0e-bd5d-396a2e3cc0bf" providerId="ADAL" clId="{08C49A15-B94A-4161-9808-D3FC3C0494C6}" dt="2024-04-22T13:59:13.421" v="996" actId="1076"/>
            <ac:spMkLst>
              <pc:docMk/>
              <pc:sldMasterMk cId="3828221822" sldId="2147483699"/>
              <pc:sldLayoutMk cId="4068626152" sldId="2147483705"/>
              <ac:spMk id="50" creationId="{D1C094B4-A6D3-9540-360E-D29574DC372C}"/>
            </ac:spMkLst>
          </pc:spChg>
          <pc:spChg chg="mod">
            <ac:chgData name="Lukas Kozel" userId="5faef357-946f-4c0e-bd5d-396a2e3cc0bf" providerId="ADAL" clId="{08C49A15-B94A-4161-9808-D3FC3C0494C6}" dt="2024-04-22T13:59:13.421" v="996" actId="1076"/>
            <ac:spMkLst>
              <pc:docMk/>
              <pc:sldMasterMk cId="3828221822" sldId="2147483699"/>
              <pc:sldLayoutMk cId="4068626152" sldId="2147483705"/>
              <ac:spMk id="51" creationId="{F144B6CE-CB11-7B24-8065-E9C1A72FF9D6}"/>
            </ac:spMkLst>
          </pc:spChg>
          <pc:spChg chg="mod">
            <ac:chgData name="Lukas Kozel" userId="5faef357-946f-4c0e-bd5d-396a2e3cc0bf" providerId="ADAL" clId="{08C49A15-B94A-4161-9808-D3FC3C0494C6}" dt="2024-04-22T13:59:13.421" v="996" actId="1076"/>
            <ac:spMkLst>
              <pc:docMk/>
              <pc:sldMasterMk cId="3828221822" sldId="2147483699"/>
              <pc:sldLayoutMk cId="4068626152" sldId="2147483705"/>
              <ac:spMk id="52" creationId="{FB4ACE74-D0EB-1A53-1B3E-0AD4BB1E18BC}"/>
            </ac:spMkLst>
          </pc:spChg>
          <pc:spChg chg="mod">
            <ac:chgData name="Lukas Kozel" userId="5faef357-946f-4c0e-bd5d-396a2e3cc0bf" providerId="ADAL" clId="{08C49A15-B94A-4161-9808-D3FC3C0494C6}" dt="2024-04-22T13:59:13.421" v="996" actId="1076"/>
            <ac:spMkLst>
              <pc:docMk/>
              <pc:sldMasterMk cId="3828221822" sldId="2147483699"/>
              <pc:sldLayoutMk cId="4068626152" sldId="2147483705"/>
              <ac:spMk id="53" creationId="{A7DC672F-DB6E-FD61-1B09-0FFE9C6301F0}"/>
            </ac:spMkLst>
          </pc:spChg>
          <pc:spChg chg="mod">
            <ac:chgData name="Lukas Kozel" userId="5faef357-946f-4c0e-bd5d-396a2e3cc0bf" providerId="ADAL" clId="{08C49A15-B94A-4161-9808-D3FC3C0494C6}" dt="2024-04-22T13:58:39.718" v="991" actId="1076"/>
            <ac:spMkLst>
              <pc:docMk/>
              <pc:sldMasterMk cId="3828221822" sldId="2147483699"/>
              <pc:sldLayoutMk cId="4068626152" sldId="2147483705"/>
              <ac:spMk id="54" creationId="{32CF3673-923F-0905-ED29-EF846CB2E764}"/>
            </ac:spMkLst>
          </pc:spChg>
          <pc:spChg chg="mod">
            <ac:chgData name="Lukas Kozel" userId="5faef357-946f-4c0e-bd5d-396a2e3cc0bf" providerId="ADAL" clId="{08C49A15-B94A-4161-9808-D3FC3C0494C6}" dt="2024-04-22T13:58:39.718" v="991" actId="1076"/>
            <ac:spMkLst>
              <pc:docMk/>
              <pc:sldMasterMk cId="3828221822" sldId="2147483699"/>
              <pc:sldLayoutMk cId="4068626152" sldId="2147483705"/>
              <ac:spMk id="57" creationId="{911E2A40-15A1-9538-F567-2EDE60BBC33B}"/>
            </ac:spMkLst>
          </pc:spChg>
          <pc:spChg chg="mod">
            <ac:chgData name="Lukas Kozel" userId="5faef357-946f-4c0e-bd5d-396a2e3cc0bf" providerId="ADAL" clId="{08C49A15-B94A-4161-9808-D3FC3C0494C6}" dt="2024-04-22T13:58:39.718" v="991" actId="1076"/>
            <ac:spMkLst>
              <pc:docMk/>
              <pc:sldMasterMk cId="3828221822" sldId="2147483699"/>
              <pc:sldLayoutMk cId="4068626152" sldId="2147483705"/>
              <ac:spMk id="58" creationId="{47845482-61BC-97F3-DD46-F0F043BB088E}"/>
            </ac:spMkLst>
          </pc:spChg>
          <pc:spChg chg="mod">
            <ac:chgData name="Lukas Kozel" userId="5faef357-946f-4c0e-bd5d-396a2e3cc0bf" providerId="ADAL" clId="{08C49A15-B94A-4161-9808-D3FC3C0494C6}" dt="2024-04-22T14:27:58.635" v="1386" actId="1035"/>
            <ac:spMkLst>
              <pc:docMk/>
              <pc:sldMasterMk cId="3828221822" sldId="2147483699"/>
              <pc:sldLayoutMk cId="4068626152" sldId="2147483705"/>
              <ac:spMk id="62" creationId="{8A06668E-5B0C-619F-8B2D-A473AA87E7F0}"/>
            </ac:spMkLst>
          </pc:spChg>
          <pc:spChg chg="mod">
            <ac:chgData name="Lukas Kozel" userId="5faef357-946f-4c0e-bd5d-396a2e3cc0bf" providerId="ADAL" clId="{08C49A15-B94A-4161-9808-D3FC3C0494C6}" dt="2024-04-22T14:27:58.635" v="1386" actId="1035"/>
            <ac:spMkLst>
              <pc:docMk/>
              <pc:sldMasterMk cId="3828221822" sldId="2147483699"/>
              <pc:sldLayoutMk cId="4068626152" sldId="2147483705"/>
              <ac:spMk id="63" creationId="{FB6A6EE1-2480-F10F-9160-2FCF9D64E004}"/>
            </ac:spMkLst>
          </pc:spChg>
          <pc:spChg chg="mod">
            <ac:chgData name="Lukas Kozel" userId="5faef357-946f-4c0e-bd5d-396a2e3cc0bf" providerId="ADAL" clId="{08C49A15-B94A-4161-9808-D3FC3C0494C6}" dt="2024-04-22T14:27:58.635" v="1386" actId="1035"/>
            <ac:spMkLst>
              <pc:docMk/>
              <pc:sldMasterMk cId="3828221822" sldId="2147483699"/>
              <pc:sldLayoutMk cId="4068626152" sldId="2147483705"/>
              <ac:spMk id="64" creationId="{0A3C9239-9F1A-01FD-114E-2E8B245F5EB7}"/>
            </ac:spMkLst>
          </pc:spChg>
          <pc:picChg chg="add del mod">
            <ac:chgData name="Lukas Kozel" userId="5faef357-946f-4c0e-bd5d-396a2e3cc0bf" providerId="ADAL" clId="{08C49A15-B94A-4161-9808-D3FC3C0494C6}" dt="2024-04-22T13:58:54.632" v="994" actId="478"/>
            <ac:picMkLst>
              <pc:docMk/>
              <pc:sldMasterMk cId="3828221822" sldId="2147483699"/>
              <pc:sldLayoutMk cId="4068626152" sldId="2147483705"/>
              <ac:picMk id="7" creationId="{7A10D74E-9E4B-6735-14CD-AEDB103A2588}"/>
            </ac:picMkLst>
          </pc:picChg>
          <pc:picChg chg="add del mod">
            <ac:chgData name="Lukas Kozel" userId="5faef357-946f-4c0e-bd5d-396a2e3cc0bf" providerId="ADAL" clId="{08C49A15-B94A-4161-9808-D3FC3C0494C6}" dt="2024-04-22T13:58:54.632" v="994" actId="478"/>
            <ac:picMkLst>
              <pc:docMk/>
              <pc:sldMasterMk cId="3828221822" sldId="2147483699"/>
              <pc:sldLayoutMk cId="4068626152" sldId="2147483705"/>
              <ac:picMk id="8" creationId="{4ED67A5E-BD2A-6D1D-0EBD-ABD65D6BF250}"/>
            </ac:picMkLst>
          </pc:picChg>
          <pc:picChg chg="add del mod">
            <ac:chgData name="Lukas Kozel" userId="5faef357-946f-4c0e-bd5d-396a2e3cc0bf" providerId="ADAL" clId="{08C49A15-B94A-4161-9808-D3FC3C0494C6}" dt="2024-04-22T13:58:54.632" v="994" actId="478"/>
            <ac:picMkLst>
              <pc:docMk/>
              <pc:sldMasterMk cId="3828221822" sldId="2147483699"/>
              <pc:sldLayoutMk cId="4068626152" sldId="2147483705"/>
              <ac:picMk id="9" creationId="{E133EFDE-FB3C-0D17-8E83-F4F50EB23857}"/>
            </ac:picMkLst>
          </pc:picChg>
          <pc:picChg chg="add del mod">
            <ac:chgData name="Lukas Kozel" userId="5faef357-946f-4c0e-bd5d-396a2e3cc0bf" providerId="ADAL" clId="{08C49A15-B94A-4161-9808-D3FC3C0494C6}" dt="2024-04-22T13:59:31.508" v="999" actId="478"/>
            <ac:picMkLst>
              <pc:docMk/>
              <pc:sldMasterMk cId="3828221822" sldId="2147483699"/>
              <pc:sldLayoutMk cId="4068626152" sldId="2147483705"/>
              <ac:picMk id="10" creationId="{160104A8-0CC7-96D7-81B2-D78E7EEC2B00}"/>
            </ac:picMkLst>
          </pc:picChg>
        </pc:sldLayoutChg>
        <pc:sldLayoutChg chg="addSp delSp modSp add mod modTransition">
          <pc:chgData name="Lukas Kozel" userId="5faef357-946f-4c0e-bd5d-396a2e3cc0bf" providerId="ADAL" clId="{08C49A15-B94A-4161-9808-D3FC3C0494C6}" dt="2024-04-22T14:38:19.333" v="1558" actId="14100"/>
          <pc:sldLayoutMkLst>
            <pc:docMk/>
            <pc:sldMasterMk cId="3828221822" sldId="2147483699"/>
            <pc:sldLayoutMk cId="2725500806" sldId="2147483706"/>
          </pc:sldLayoutMkLst>
          <pc:spChg chg="mod">
            <ac:chgData name="Lukas Kozel" userId="5faef357-946f-4c0e-bd5d-396a2e3cc0bf" providerId="ADAL" clId="{08C49A15-B94A-4161-9808-D3FC3C0494C6}" dt="2024-04-22T14:22:00.607" v="1272" actId="14100"/>
            <ac:spMkLst>
              <pc:docMk/>
              <pc:sldMasterMk cId="3828221822" sldId="2147483699"/>
              <pc:sldLayoutMk cId="2725500806" sldId="2147483706"/>
              <ac:spMk id="4" creationId="{179F17A9-19D3-2552-4F38-A7799F1B381F}"/>
            </ac:spMkLst>
          </pc:spChg>
          <pc:spChg chg="add del mod">
            <ac:chgData name="Lukas Kozel" userId="5faef357-946f-4c0e-bd5d-396a2e3cc0bf" providerId="ADAL" clId="{08C49A15-B94A-4161-9808-D3FC3C0494C6}" dt="2024-04-22T14:37:47.387" v="1548" actId="1076"/>
            <ac:spMkLst>
              <pc:docMk/>
              <pc:sldMasterMk cId="3828221822" sldId="2147483699"/>
              <pc:sldLayoutMk cId="2725500806" sldId="2147483706"/>
              <ac:spMk id="5" creationId="{A20BAEE0-8D96-A557-7FBB-AEA32680C19A}"/>
            </ac:spMkLst>
          </pc:spChg>
          <pc:spChg chg="add del mod">
            <ac:chgData name="Lukas Kozel" userId="5faef357-946f-4c0e-bd5d-396a2e3cc0bf" providerId="ADAL" clId="{08C49A15-B94A-4161-9808-D3FC3C0494C6}" dt="2024-04-22T14:29:42.681" v="1445" actId="478"/>
            <ac:spMkLst>
              <pc:docMk/>
              <pc:sldMasterMk cId="3828221822" sldId="2147483699"/>
              <pc:sldLayoutMk cId="2725500806" sldId="2147483706"/>
              <ac:spMk id="7" creationId="{075A207E-809B-1308-47E2-130CD74875EE}"/>
            </ac:spMkLst>
          </pc:spChg>
          <pc:spChg chg="add del mod">
            <ac:chgData name="Lukas Kozel" userId="5faef357-946f-4c0e-bd5d-396a2e3cc0bf" providerId="ADAL" clId="{08C49A15-B94A-4161-9808-D3FC3C0494C6}" dt="2024-04-22T14:24:11.226" v="1322" actId="478"/>
            <ac:spMkLst>
              <pc:docMk/>
              <pc:sldMasterMk cId="3828221822" sldId="2147483699"/>
              <pc:sldLayoutMk cId="2725500806" sldId="2147483706"/>
              <ac:spMk id="9" creationId="{2B5CF430-BB90-283F-1C5E-8F02D6C02CD8}"/>
            </ac:spMkLst>
          </pc:spChg>
          <pc:spChg chg="add del mod">
            <ac:chgData name="Lukas Kozel" userId="5faef357-946f-4c0e-bd5d-396a2e3cc0bf" providerId="ADAL" clId="{08C49A15-B94A-4161-9808-D3FC3C0494C6}" dt="2024-04-22T14:23:36.423" v="1309" actId="478"/>
            <ac:spMkLst>
              <pc:docMk/>
              <pc:sldMasterMk cId="3828221822" sldId="2147483699"/>
              <pc:sldLayoutMk cId="2725500806" sldId="2147483706"/>
              <ac:spMk id="10" creationId="{C1780C0E-DAF2-49F6-7A88-5624515A4616}"/>
            </ac:spMkLst>
          </pc:spChg>
          <pc:spChg chg="add del mod">
            <ac:chgData name="Lukas Kozel" userId="5faef357-946f-4c0e-bd5d-396a2e3cc0bf" providerId="ADAL" clId="{08C49A15-B94A-4161-9808-D3FC3C0494C6}" dt="2024-04-22T14:25:15.839" v="1341" actId="478"/>
            <ac:spMkLst>
              <pc:docMk/>
              <pc:sldMasterMk cId="3828221822" sldId="2147483699"/>
              <pc:sldLayoutMk cId="2725500806" sldId="2147483706"/>
              <ac:spMk id="11" creationId="{D72FF9E9-2CCD-0E23-7E00-42FF99003F8E}"/>
            </ac:spMkLst>
          </pc:spChg>
          <pc:spChg chg="add del mod">
            <ac:chgData name="Lukas Kozel" userId="5faef357-946f-4c0e-bd5d-396a2e3cc0bf" providerId="ADAL" clId="{08C49A15-B94A-4161-9808-D3FC3C0494C6}" dt="2024-04-22T14:25:15.839" v="1341" actId="478"/>
            <ac:spMkLst>
              <pc:docMk/>
              <pc:sldMasterMk cId="3828221822" sldId="2147483699"/>
              <pc:sldLayoutMk cId="2725500806" sldId="2147483706"/>
              <ac:spMk id="12" creationId="{0BABCEF9-2582-D24B-BFCC-C82205CB6E8C}"/>
            </ac:spMkLst>
          </pc:spChg>
          <pc:spChg chg="add del mod">
            <ac:chgData name="Lukas Kozel" userId="5faef357-946f-4c0e-bd5d-396a2e3cc0bf" providerId="ADAL" clId="{08C49A15-B94A-4161-9808-D3FC3C0494C6}" dt="2024-04-22T14:26:27.835" v="1374" actId="478"/>
            <ac:spMkLst>
              <pc:docMk/>
              <pc:sldMasterMk cId="3828221822" sldId="2147483699"/>
              <pc:sldLayoutMk cId="2725500806" sldId="2147483706"/>
              <ac:spMk id="13" creationId="{47891359-2FF6-A928-079D-31886F2779E6}"/>
            </ac:spMkLst>
          </pc:spChg>
          <pc:spChg chg="add del mod">
            <ac:chgData name="Lukas Kozel" userId="5faef357-946f-4c0e-bd5d-396a2e3cc0bf" providerId="ADAL" clId="{08C49A15-B94A-4161-9808-D3FC3C0494C6}" dt="2024-04-22T14:25:58.189" v="1369" actId="478"/>
            <ac:spMkLst>
              <pc:docMk/>
              <pc:sldMasterMk cId="3828221822" sldId="2147483699"/>
              <pc:sldLayoutMk cId="2725500806" sldId="2147483706"/>
              <ac:spMk id="15" creationId="{2FD929F5-FFEE-E696-3D23-C5F35FE364F8}"/>
            </ac:spMkLst>
          </pc:spChg>
          <pc:spChg chg="add del mod">
            <ac:chgData name="Lukas Kozel" userId="5faef357-946f-4c0e-bd5d-396a2e3cc0bf" providerId="ADAL" clId="{08C49A15-B94A-4161-9808-D3FC3C0494C6}" dt="2024-04-22T14:34:41.830" v="1489" actId="478"/>
            <ac:spMkLst>
              <pc:docMk/>
              <pc:sldMasterMk cId="3828221822" sldId="2147483699"/>
              <pc:sldLayoutMk cId="2725500806" sldId="2147483706"/>
              <ac:spMk id="16" creationId="{D8F93967-544A-B35C-F93B-46E550DA7A9F}"/>
            </ac:spMkLst>
          </pc:spChg>
          <pc:spChg chg="add del mod">
            <ac:chgData name="Lukas Kozel" userId="5faef357-946f-4c0e-bd5d-396a2e3cc0bf" providerId="ADAL" clId="{08C49A15-B94A-4161-9808-D3FC3C0494C6}" dt="2024-04-22T14:23:26.389" v="1300"/>
            <ac:spMkLst>
              <pc:docMk/>
              <pc:sldMasterMk cId="3828221822" sldId="2147483699"/>
              <pc:sldLayoutMk cId="2725500806" sldId="2147483706"/>
              <ac:spMk id="17" creationId="{62498C08-DA4C-0BC9-818B-1D9197593614}"/>
            </ac:spMkLst>
          </pc:spChg>
          <pc:spChg chg="add del mod">
            <ac:chgData name="Lukas Kozel" userId="5faef357-946f-4c0e-bd5d-396a2e3cc0bf" providerId="ADAL" clId="{08C49A15-B94A-4161-9808-D3FC3C0494C6}" dt="2024-04-22T14:33:27.272" v="1469" actId="478"/>
            <ac:spMkLst>
              <pc:docMk/>
              <pc:sldMasterMk cId="3828221822" sldId="2147483699"/>
              <pc:sldLayoutMk cId="2725500806" sldId="2147483706"/>
              <ac:spMk id="18" creationId="{7B039749-7859-E6CC-E7A4-571B8989F9F0}"/>
            </ac:spMkLst>
          </pc:spChg>
          <pc:spChg chg="add del mod">
            <ac:chgData name="Lukas Kozel" userId="5faef357-946f-4c0e-bd5d-396a2e3cc0bf" providerId="ADAL" clId="{08C49A15-B94A-4161-9808-D3FC3C0494C6}" dt="2024-04-22T14:36:20.877" v="1517" actId="478"/>
            <ac:spMkLst>
              <pc:docMk/>
              <pc:sldMasterMk cId="3828221822" sldId="2147483699"/>
              <pc:sldLayoutMk cId="2725500806" sldId="2147483706"/>
              <ac:spMk id="19" creationId="{25C75A9E-A6D6-973E-BBBD-73533B9E6CB5}"/>
            </ac:spMkLst>
          </pc:spChg>
          <pc:spChg chg="add del mod">
            <ac:chgData name="Lukas Kozel" userId="5faef357-946f-4c0e-bd5d-396a2e3cc0bf" providerId="ADAL" clId="{08C49A15-B94A-4161-9808-D3FC3C0494C6}" dt="2024-04-22T14:38:06.543" v="1554" actId="478"/>
            <ac:spMkLst>
              <pc:docMk/>
              <pc:sldMasterMk cId="3828221822" sldId="2147483699"/>
              <pc:sldLayoutMk cId="2725500806" sldId="2147483706"/>
              <ac:spMk id="20" creationId="{44F528C3-24D9-F42A-3690-EB51DBE3A9FC}"/>
            </ac:spMkLst>
          </pc:spChg>
          <pc:spChg chg="add del mod">
            <ac:chgData name="Lukas Kozel" userId="5faef357-946f-4c0e-bd5d-396a2e3cc0bf" providerId="ADAL" clId="{08C49A15-B94A-4161-9808-D3FC3C0494C6}" dt="2024-04-22T14:27:25.270" v="1383" actId="21"/>
            <ac:spMkLst>
              <pc:docMk/>
              <pc:sldMasterMk cId="3828221822" sldId="2147483699"/>
              <pc:sldLayoutMk cId="2725500806" sldId="2147483706"/>
              <ac:spMk id="21" creationId="{0CE3232D-F8DD-C289-7AD7-5155CA5BBFAE}"/>
            </ac:spMkLst>
          </pc:spChg>
          <pc:spChg chg="del mod">
            <ac:chgData name="Lukas Kozel" userId="5faef357-946f-4c0e-bd5d-396a2e3cc0bf" providerId="ADAL" clId="{08C49A15-B94A-4161-9808-D3FC3C0494C6}" dt="2024-04-22T14:21:58.220" v="1271" actId="478"/>
            <ac:spMkLst>
              <pc:docMk/>
              <pc:sldMasterMk cId="3828221822" sldId="2147483699"/>
              <pc:sldLayoutMk cId="2725500806" sldId="2147483706"/>
              <ac:spMk id="22" creationId="{D9585310-503C-F3BE-644D-62E9FAA53F32}"/>
            </ac:spMkLst>
          </pc:spChg>
          <pc:spChg chg="add mod">
            <ac:chgData name="Lukas Kozel" userId="5faef357-946f-4c0e-bd5d-396a2e3cc0bf" providerId="ADAL" clId="{08C49A15-B94A-4161-9808-D3FC3C0494C6}" dt="2024-04-22T14:27:27.049" v="1385"/>
            <ac:spMkLst>
              <pc:docMk/>
              <pc:sldMasterMk cId="3828221822" sldId="2147483699"/>
              <pc:sldLayoutMk cId="2725500806" sldId="2147483706"/>
              <ac:spMk id="23" creationId="{E3CD9E82-5BE7-4084-88FA-6CBD5EDF798E}"/>
            </ac:spMkLst>
          </pc:spChg>
          <pc:spChg chg="add del">
            <ac:chgData name="Lukas Kozel" userId="5faef357-946f-4c0e-bd5d-396a2e3cc0bf" providerId="ADAL" clId="{08C49A15-B94A-4161-9808-D3FC3C0494C6}" dt="2024-04-22T14:28:22.013" v="1387" actId="11529"/>
            <ac:spMkLst>
              <pc:docMk/>
              <pc:sldMasterMk cId="3828221822" sldId="2147483699"/>
              <pc:sldLayoutMk cId="2725500806" sldId="2147483706"/>
              <ac:spMk id="24" creationId="{918EDFB5-E33A-D6F8-6ABD-A2ABA6FFDB34}"/>
            </ac:spMkLst>
          </pc:spChg>
          <pc:spChg chg="add del mod">
            <ac:chgData name="Lukas Kozel" userId="5faef357-946f-4c0e-bd5d-396a2e3cc0bf" providerId="ADAL" clId="{08C49A15-B94A-4161-9808-D3FC3C0494C6}" dt="2024-04-22T14:28:55.844" v="1403" actId="478"/>
            <ac:spMkLst>
              <pc:docMk/>
              <pc:sldMasterMk cId="3828221822" sldId="2147483699"/>
              <pc:sldLayoutMk cId="2725500806" sldId="2147483706"/>
              <ac:spMk id="25" creationId="{A2C747ED-F95B-3C7E-9C4B-29E7B3592843}"/>
            </ac:spMkLst>
          </pc:spChg>
          <pc:spChg chg="add mod">
            <ac:chgData name="Lukas Kozel" userId="5faef357-946f-4c0e-bd5d-396a2e3cc0bf" providerId="ADAL" clId="{08C49A15-B94A-4161-9808-D3FC3C0494C6}" dt="2024-04-22T14:29:46.528" v="1455" actId="1036"/>
            <ac:spMkLst>
              <pc:docMk/>
              <pc:sldMasterMk cId="3828221822" sldId="2147483699"/>
              <pc:sldLayoutMk cId="2725500806" sldId="2147483706"/>
              <ac:spMk id="26" creationId="{8865B3DD-35AB-4858-066B-40CCAC4BF249}"/>
            </ac:spMkLst>
          </pc:spChg>
          <pc:spChg chg="add mod">
            <ac:chgData name="Lukas Kozel" userId="5faef357-946f-4c0e-bd5d-396a2e3cc0bf" providerId="ADAL" clId="{08C49A15-B94A-4161-9808-D3FC3C0494C6}" dt="2024-04-22T14:33:32.002" v="1471" actId="14100"/>
            <ac:spMkLst>
              <pc:docMk/>
              <pc:sldMasterMk cId="3828221822" sldId="2147483699"/>
              <pc:sldLayoutMk cId="2725500806" sldId="2147483706"/>
              <ac:spMk id="27" creationId="{AE196582-5E83-726B-534B-68004F45FE45}"/>
            </ac:spMkLst>
          </pc:spChg>
          <pc:spChg chg="add del mod">
            <ac:chgData name="Lukas Kozel" userId="5faef357-946f-4c0e-bd5d-396a2e3cc0bf" providerId="ADAL" clId="{08C49A15-B94A-4161-9808-D3FC3C0494C6}" dt="2024-04-22T14:33:51.066" v="1476" actId="478"/>
            <ac:spMkLst>
              <pc:docMk/>
              <pc:sldMasterMk cId="3828221822" sldId="2147483699"/>
              <pc:sldLayoutMk cId="2725500806" sldId="2147483706"/>
              <ac:spMk id="28" creationId="{7CEA0870-F0BF-6A6A-D775-730B19C21983}"/>
            </ac:spMkLst>
          </pc:spChg>
          <pc:spChg chg="add mod">
            <ac:chgData name="Lukas Kozel" userId="5faef357-946f-4c0e-bd5d-396a2e3cc0bf" providerId="ADAL" clId="{08C49A15-B94A-4161-9808-D3FC3C0494C6}" dt="2024-04-22T14:34:43.955" v="1490" actId="14100"/>
            <ac:spMkLst>
              <pc:docMk/>
              <pc:sldMasterMk cId="3828221822" sldId="2147483699"/>
              <pc:sldLayoutMk cId="2725500806" sldId="2147483706"/>
              <ac:spMk id="29" creationId="{B9BEEA00-BCF8-C15D-668F-CFB3069F3CD9}"/>
            </ac:spMkLst>
          </pc:spChg>
          <pc:spChg chg="add mod">
            <ac:chgData name="Lukas Kozel" userId="5faef357-946f-4c0e-bd5d-396a2e3cc0bf" providerId="ADAL" clId="{08C49A15-B94A-4161-9808-D3FC3C0494C6}" dt="2024-04-22T14:36:16.092" v="1515" actId="14100"/>
            <ac:spMkLst>
              <pc:docMk/>
              <pc:sldMasterMk cId="3828221822" sldId="2147483699"/>
              <pc:sldLayoutMk cId="2725500806" sldId="2147483706"/>
              <ac:spMk id="30" creationId="{38C94C3F-DE39-0A92-1B5D-6CA216FAEC2B}"/>
            </ac:spMkLst>
          </pc:spChg>
          <pc:spChg chg="del">
            <ac:chgData name="Lukas Kozel" userId="5faef357-946f-4c0e-bd5d-396a2e3cc0bf" providerId="ADAL" clId="{08C49A15-B94A-4161-9808-D3FC3C0494C6}" dt="2024-04-22T14:22:22.509" v="1279" actId="478"/>
            <ac:spMkLst>
              <pc:docMk/>
              <pc:sldMasterMk cId="3828221822" sldId="2147483699"/>
              <pc:sldLayoutMk cId="2725500806" sldId="2147483706"/>
              <ac:spMk id="31" creationId="{7D6BE52B-0526-A7F0-0A56-BD4C008CBB83}"/>
            </ac:spMkLst>
          </pc:spChg>
          <pc:spChg chg="add mod">
            <ac:chgData name="Lukas Kozel" userId="5faef357-946f-4c0e-bd5d-396a2e3cc0bf" providerId="ADAL" clId="{08C49A15-B94A-4161-9808-D3FC3C0494C6}" dt="2024-04-22T14:38:19.333" v="1558" actId="14100"/>
            <ac:spMkLst>
              <pc:docMk/>
              <pc:sldMasterMk cId="3828221822" sldId="2147483699"/>
              <pc:sldLayoutMk cId="2725500806" sldId="2147483706"/>
              <ac:spMk id="32" creationId="{A1ED6761-02AB-DAB9-490E-D7600D6E4B60}"/>
            </ac:spMkLst>
          </pc:spChg>
          <pc:spChg chg="add mod">
            <ac:chgData name="Lukas Kozel" userId="5faef357-946f-4c0e-bd5d-396a2e3cc0bf" providerId="ADAL" clId="{08C49A15-B94A-4161-9808-D3FC3C0494C6}" dt="2024-04-22T14:37:55.717" v="1551" actId="14100"/>
            <ac:spMkLst>
              <pc:docMk/>
              <pc:sldMasterMk cId="3828221822" sldId="2147483699"/>
              <pc:sldLayoutMk cId="2725500806" sldId="2147483706"/>
              <ac:spMk id="33" creationId="{FF1E31C0-65ED-C0CC-3A17-0FCF4FFBB975}"/>
            </ac:spMkLst>
          </pc:spChg>
          <pc:spChg chg="add mod">
            <ac:chgData name="Lukas Kozel" userId="5faef357-946f-4c0e-bd5d-396a2e3cc0bf" providerId="ADAL" clId="{08C49A15-B94A-4161-9808-D3FC3C0494C6}" dt="2024-04-22T14:38:14.636" v="1557" actId="14100"/>
            <ac:spMkLst>
              <pc:docMk/>
              <pc:sldMasterMk cId="3828221822" sldId="2147483699"/>
              <pc:sldLayoutMk cId="2725500806" sldId="2147483706"/>
              <ac:spMk id="34" creationId="{77B8E283-1A6C-87EA-38B0-266A7384B0A6}"/>
            </ac:spMkLst>
          </pc:spChg>
          <pc:spChg chg="del">
            <ac:chgData name="Lukas Kozel" userId="5faef357-946f-4c0e-bd5d-396a2e3cc0bf" providerId="ADAL" clId="{08C49A15-B94A-4161-9808-D3FC3C0494C6}" dt="2024-04-22T14:22:22.509" v="1279" actId="478"/>
            <ac:spMkLst>
              <pc:docMk/>
              <pc:sldMasterMk cId="3828221822" sldId="2147483699"/>
              <pc:sldLayoutMk cId="2725500806" sldId="2147483706"/>
              <ac:spMk id="43" creationId="{FFCC5805-EA6C-B9A1-939A-F8646EE0FE69}"/>
            </ac:spMkLst>
          </pc:spChg>
          <pc:spChg chg="del">
            <ac:chgData name="Lukas Kozel" userId="5faef357-946f-4c0e-bd5d-396a2e3cc0bf" providerId="ADAL" clId="{08C49A15-B94A-4161-9808-D3FC3C0494C6}" dt="2024-04-22T14:22:22.509" v="1279" actId="478"/>
            <ac:spMkLst>
              <pc:docMk/>
              <pc:sldMasterMk cId="3828221822" sldId="2147483699"/>
              <pc:sldLayoutMk cId="2725500806" sldId="2147483706"/>
              <ac:spMk id="44" creationId="{39B8CDB2-882B-B739-6EFE-FE6BC5F11F0D}"/>
            </ac:spMkLst>
          </pc:spChg>
          <pc:spChg chg="del">
            <ac:chgData name="Lukas Kozel" userId="5faef357-946f-4c0e-bd5d-396a2e3cc0bf" providerId="ADAL" clId="{08C49A15-B94A-4161-9808-D3FC3C0494C6}" dt="2024-04-22T14:22:22.509" v="1279" actId="478"/>
            <ac:spMkLst>
              <pc:docMk/>
              <pc:sldMasterMk cId="3828221822" sldId="2147483699"/>
              <pc:sldLayoutMk cId="2725500806" sldId="2147483706"/>
              <ac:spMk id="45" creationId="{99ECD58F-DD33-8D78-0D4A-7AD781BB3682}"/>
            </ac:spMkLst>
          </pc:spChg>
          <pc:spChg chg="del">
            <ac:chgData name="Lukas Kozel" userId="5faef357-946f-4c0e-bd5d-396a2e3cc0bf" providerId="ADAL" clId="{08C49A15-B94A-4161-9808-D3FC3C0494C6}" dt="2024-04-22T14:22:22.509" v="1279" actId="478"/>
            <ac:spMkLst>
              <pc:docMk/>
              <pc:sldMasterMk cId="3828221822" sldId="2147483699"/>
              <pc:sldLayoutMk cId="2725500806" sldId="2147483706"/>
              <ac:spMk id="46" creationId="{79F755E3-6998-C17F-D608-0858E637AB26}"/>
            </ac:spMkLst>
          </pc:spChg>
          <pc:spChg chg="del">
            <ac:chgData name="Lukas Kozel" userId="5faef357-946f-4c0e-bd5d-396a2e3cc0bf" providerId="ADAL" clId="{08C49A15-B94A-4161-9808-D3FC3C0494C6}" dt="2024-04-22T14:22:22.509" v="1279" actId="478"/>
            <ac:spMkLst>
              <pc:docMk/>
              <pc:sldMasterMk cId="3828221822" sldId="2147483699"/>
              <pc:sldLayoutMk cId="2725500806" sldId="2147483706"/>
              <ac:spMk id="47" creationId="{361D743F-2787-A1DE-DE28-A5EA9DFE3C5A}"/>
            </ac:spMkLst>
          </pc:spChg>
          <pc:spChg chg="del mod">
            <ac:chgData name="Lukas Kozel" userId="5faef357-946f-4c0e-bd5d-396a2e3cc0bf" providerId="ADAL" clId="{08C49A15-B94A-4161-9808-D3FC3C0494C6}" dt="2024-04-22T14:36:13.186" v="1514" actId="478"/>
            <ac:spMkLst>
              <pc:docMk/>
              <pc:sldMasterMk cId="3828221822" sldId="2147483699"/>
              <pc:sldLayoutMk cId="2725500806" sldId="2147483706"/>
              <ac:spMk id="48" creationId="{103F7898-00F1-95B3-A380-1351F78B98E2}"/>
            </ac:spMkLst>
          </pc:spChg>
          <pc:spChg chg="del mod">
            <ac:chgData name="Lukas Kozel" userId="5faef357-946f-4c0e-bd5d-396a2e3cc0bf" providerId="ADAL" clId="{08C49A15-B94A-4161-9808-D3FC3C0494C6}" dt="2024-04-22T14:37:52.907" v="1550" actId="478"/>
            <ac:spMkLst>
              <pc:docMk/>
              <pc:sldMasterMk cId="3828221822" sldId="2147483699"/>
              <pc:sldLayoutMk cId="2725500806" sldId="2147483706"/>
              <ac:spMk id="49" creationId="{EBE02F8A-DF9C-9E20-FB1F-37EFBA130167}"/>
            </ac:spMkLst>
          </pc:spChg>
          <pc:spChg chg="del">
            <ac:chgData name="Lukas Kozel" userId="5faef357-946f-4c0e-bd5d-396a2e3cc0bf" providerId="ADAL" clId="{08C49A15-B94A-4161-9808-D3FC3C0494C6}" dt="2024-04-22T14:25:26.999" v="1343" actId="478"/>
            <ac:spMkLst>
              <pc:docMk/>
              <pc:sldMasterMk cId="3828221822" sldId="2147483699"/>
              <pc:sldLayoutMk cId="2725500806" sldId="2147483706"/>
              <ac:spMk id="50" creationId="{D1C094B4-A6D3-9540-360E-D29574DC372C}"/>
            </ac:spMkLst>
          </pc:spChg>
          <pc:spChg chg="del">
            <ac:chgData name="Lukas Kozel" userId="5faef357-946f-4c0e-bd5d-396a2e3cc0bf" providerId="ADAL" clId="{08C49A15-B94A-4161-9808-D3FC3C0494C6}" dt="2024-04-22T14:25:26.999" v="1343" actId="478"/>
            <ac:spMkLst>
              <pc:docMk/>
              <pc:sldMasterMk cId="3828221822" sldId="2147483699"/>
              <pc:sldLayoutMk cId="2725500806" sldId="2147483706"/>
              <ac:spMk id="51" creationId="{F144B6CE-CB11-7B24-8065-E9C1A72FF9D6}"/>
            </ac:spMkLst>
          </pc:spChg>
          <pc:spChg chg="del">
            <ac:chgData name="Lukas Kozel" userId="5faef357-946f-4c0e-bd5d-396a2e3cc0bf" providerId="ADAL" clId="{08C49A15-B94A-4161-9808-D3FC3C0494C6}" dt="2024-04-22T14:25:26.999" v="1343" actId="478"/>
            <ac:spMkLst>
              <pc:docMk/>
              <pc:sldMasterMk cId="3828221822" sldId="2147483699"/>
              <pc:sldLayoutMk cId="2725500806" sldId="2147483706"/>
              <ac:spMk id="52" creationId="{FB4ACE74-D0EB-1A53-1B3E-0AD4BB1E18BC}"/>
            </ac:spMkLst>
          </pc:spChg>
          <pc:spChg chg="del">
            <ac:chgData name="Lukas Kozel" userId="5faef357-946f-4c0e-bd5d-396a2e3cc0bf" providerId="ADAL" clId="{08C49A15-B94A-4161-9808-D3FC3C0494C6}" dt="2024-04-22T14:25:26.999" v="1343" actId="478"/>
            <ac:spMkLst>
              <pc:docMk/>
              <pc:sldMasterMk cId="3828221822" sldId="2147483699"/>
              <pc:sldLayoutMk cId="2725500806" sldId="2147483706"/>
              <ac:spMk id="53" creationId="{A7DC672F-DB6E-FD61-1B09-0FFE9C6301F0}"/>
            </ac:spMkLst>
          </pc:spChg>
          <pc:spChg chg="del">
            <ac:chgData name="Lukas Kozel" userId="5faef357-946f-4c0e-bd5d-396a2e3cc0bf" providerId="ADAL" clId="{08C49A15-B94A-4161-9808-D3FC3C0494C6}" dt="2024-04-22T14:22:25.470" v="1280" actId="478"/>
            <ac:spMkLst>
              <pc:docMk/>
              <pc:sldMasterMk cId="3828221822" sldId="2147483699"/>
              <pc:sldLayoutMk cId="2725500806" sldId="2147483706"/>
              <ac:spMk id="54" creationId="{32CF3673-923F-0905-ED29-EF846CB2E764}"/>
            </ac:spMkLst>
          </pc:spChg>
          <pc:spChg chg="del">
            <ac:chgData name="Lukas Kozel" userId="5faef357-946f-4c0e-bd5d-396a2e3cc0bf" providerId="ADAL" clId="{08C49A15-B94A-4161-9808-D3FC3C0494C6}" dt="2024-04-22T14:22:25.470" v="1280" actId="478"/>
            <ac:spMkLst>
              <pc:docMk/>
              <pc:sldMasterMk cId="3828221822" sldId="2147483699"/>
              <pc:sldLayoutMk cId="2725500806" sldId="2147483706"/>
              <ac:spMk id="57" creationId="{911E2A40-15A1-9538-F567-2EDE60BBC33B}"/>
            </ac:spMkLst>
          </pc:spChg>
          <pc:spChg chg="del">
            <ac:chgData name="Lukas Kozel" userId="5faef357-946f-4c0e-bd5d-396a2e3cc0bf" providerId="ADAL" clId="{08C49A15-B94A-4161-9808-D3FC3C0494C6}" dt="2024-04-22T14:22:25.470" v="1280" actId="478"/>
            <ac:spMkLst>
              <pc:docMk/>
              <pc:sldMasterMk cId="3828221822" sldId="2147483699"/>
              <pc:sldLayoutMk cId="2725500806" sldId="2147483706"/>
              <ac:spMk id="58" creationId="{47845482-61BC-97F3-DD46-F0F043BB088E}"/>
            </ac:spMkLst>
          </pc:spChg>
          <pc:spChg chg="del">
            <ac:chgData name="Lukas Kozel" userId="5faef357-946f-4c0e-bd5d-396a2e3cc0bf" providerId="ADAL" clId="{08C49A15-B94A-4161-9808-D3FC3C0494C6}" dt="2024-04-22T14:22:08.866" v="1273" actId="478"/>
            <ac:spMkLst>
              <pc:docMk/>
              <pc:sldMasterMk cId="3828221822" sldId="2147483699"/>
              <pc:sldLayoutMk cId="2725500806" sldId="2147483706"/>
              <ac:spMk id="62" creationId="{8A06668E-5B0C-619F-8B2D-A473AA87E7F0}"/>
            </ac:spMkLst>
          </pc:spChg>
          <pc:spChg chg="del">
            <ac:chgData name="Lukas Kozel" userId="5faef357-946f-4c0e-bd5d-396a2e3cc0bf" providerId="ADAL" clId="{08C49A15-B94A-4161-9808-D3FC3C0494C6}" dt="2024-04-22T14:22:13.228" v="1276" actId="478"/>
            <ac:spMkLst>
              <pc:docMk/>
              <pc:sldMasterMk cId="3828221822" sldId="2147483699"/>
              <pc:sldLayoutMk cId="2725500806" sldId="2147483706"/>
              <ac:spMk id="63" creationId="{FB6A6EE1-2480-F10F-9160-2FCF9D64E004}"/>
            </ac:spMkLst>
          </pc:spChg>
          <pc:spChg chg="del mod">
            <ac:chgData name="Lukas Kozel" userId="5faef357-946f-4c0e-bd5d-396a2e3cc0bf" providerId="ADAL" clId="{08C49A15-B94A-4161-9808-D3FC3C0494C6}" dt="2024-04-22T14:22:14.986" v="1278" actId="478"/>
            <ac:spMkLst>
              <pc:docMk/>
              <pc:sldMasterMk cId="3828221822" sldId="2147483699"/>
              <pc:sldLayoutMk cId="2725500806" sldId="2147483706"/>
              <ac:spMk id="64" creationId="{0A3C9239-9F1A-01FD-114E-2E8B245F5EB7}"/>
            </ac:spMkLst>
          </pc:spChg>
          <pc:picChg chg="add del mod">
            <ac:chgData name="Lukas Kozel" userId="5faef357-946f-4c0e-bd5d-396a2e3cc0bf" providerId="ADAL" clId="{08C49A15-B94A-4161-9808-D3FC3C0494C6}" dt="2024-04-22T14:27:26.161" v="1384" actId="478"/>
            <ac:picMkLst>
              <pc:docMk/>
              <pc:sldMasterMk cId="3828221822" sldId="2147483699"/>
              <pc:sldLayoutMk cId="2725500806" sldId="2147483706"/>
              <ac:picMk id="8" creationId="{2B9E81F2-54DA-D759-A22E-C18C85F3A528}"/>
            </ac:picMkLst>
          </pc:picChg>
        </pc:sldLayoutChg>
      </pc:sldMasterChg>
    </pc:docChg>
  </pc:docChgLst>
  <pc:docChgLst>
    <pc:chgData name="Kozel, Lukas" userId="5faef357-946f-4c0e-bd5d-396a2e3cc0bf" providerId="ADAL" clId="{DF3E1827-6D32-40A2-90A7-153AE82E7191}"/>
    <pc:docChg chg="undo redo custSel addSld delSld modSld addMainMaster delMainMaster modMainMaster replTag">
      <pc:chgData name="Kozel, Lukas" userId="5faef357-946f-4c0e-bd5d-396a2e3cc0bf" providerId="ADAL" clId="{DF3E1827-6D32-40A2-90A7-153AE82E7191}" dt="2024-05-23T18:45:49.950" v="3838" actId="2696"/>
      <pc:docMkLst>
        <pc:docMk/>
      </pc:docMkLst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071081449" sldId="258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349004645" sldId="262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025300058" sldId="267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96623077" sldId="274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850300128" sldId="280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702623725" sldId="284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389627833" sldId="286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737074137" sldId="290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10552960" sldId="295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063956761" sldId="299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518526728" sldId="301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816019025" sldId="303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877191910" sldId="307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801965773" sldId="312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053521478" sldId="317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080186847" sldId="322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386957040" sldId="327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512414380" sldId="329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593085058" sldId="331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663367811" sldId="333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048118885" sldId="337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539439587" sldId="347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533739403" sldId="349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507068257" sldId="351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452157221" sldId="353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765612996" sldId="355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92888187" sldId="368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809555722" sldId="372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501649626" sldId="376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014102015" sldId="386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604615575" sldId="390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536579017" sldId="394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24168769" sldId="398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808840006" sldId="404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4139020118" sldId="408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888889374" sldId="417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373132323" sldId="421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329133603" sldId="426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702870429" sldId="433"/>
        </pc:sldMkLst>
      </pc:sldChg>
      <pc:sldChg chg="addSp modSp del mod">
        <pc:chgData name="Kozel, Lukas" userId="5faef357-946f-4c0e-bd5d-396a2e3cc0bf" providerId="ADAL" clId="{DF3E1827-6D32-40A2-90A7-153AE82E7191}" dt="2024-05-23T18:27:38.760" v="3014" actId="47"/>
        <pc:sldMkLst>
          <pc:docMk/>
          <pc:sldMk cId="2703846238" sldId="438"/>
        </pc:sldMkLst>
        <pc:spChg chg="add mod">
          <ac:chgData name="Kozel, Lukas" userId="5faef357-946f-4c0e-bd5d-396a2e3cc0bf" providerId="ADAL" clId="{DF3E1827-6D32-40A2-90A7-153AE82E7191}" dt="2024-05-23T17:10:57.139" v="189" actId="1076"/>
          <ac:spMkLst>
            <pc:docMk/>
            <pc:sldMk cId="2703846238" sldId="438"/>
            <ac:spMk id="9" creationId="{376AC880-A5C7-7671-F434-01EDDDCEB8DA}"/>
          </ac:spMkLst>
        </pc:spChg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221536891" sldId="445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749329399" sldId="450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4033303550" sldId="455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787606920" sldId="461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908964618" sldId="464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98895903" sldId="472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832543708" sldId="477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20842757" sldId="483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599569517" sldId="486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373802366" sldId="490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492882046" sldId="494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793886859" sldId="500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158126480" sldId="507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334727524" sldId="512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383792255" sldId="514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4132708271" sldId="521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764895735" sldId="525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952337935" sldId="529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572229446" sldId="534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403338960" sldId="538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905954502" sldId="542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501011593" sldId="548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2921818508" sldId="552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295595766" sldId="554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480759860" sldId="555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202145775" sldId="558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356650097" sldId="564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1713432133" sldId="569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3756245508" sldId="573"/>
        </pc:sldMkLst>
      </pc:sldChg>
      <pc:sldChg chg="del">
        <pc:chgData name="Kozel, Lukas" userId="5faef357-946f-4c0e-bd5d-396a2e3cc0bf" providerId="ADAL" clId="{DF3E1827-6D32-40A2-90A7-153AE82E7191}" dt="2024-05-23T18:27:38.760" v="3014" actId="47"/>
        <pc:sldMkLst>
          <pc:docMk/>
          <pc:sldMk cId="4133430615" sldId="578"/>
        </pc:sldMkLst>
      </pc:sldChg>
      <pc:sldChg chg="modNotesTx">
        <pc:chgData name="Kozel, Lukas" userId="5faef357-946f-4c0e-bd5d-396a2e3cc0bf" providerId="ADAL" clId="{DF3E1827-6D32-40A2-90A7-153AE82E7191}" dt="2024-05-23T18:29:14.512" v="3822" actId="20577"/>
        <pc:sldMkLst>
          <pc:docMk/>
          <pc:sldMk cId="1841669133" sldId="579"/>
        </pc:sldMkLst>
      </pc:sldChg>
      <pc:sldChg chg="add del modNotesTx">
        <pc:chgData name="Kozel, Lukas" userId="5faef357-946f-4c0e-bd5d-396a2e3cc0bf" providerId="ADAL" clId="{DF3E1827-6D32-40A2-90A7-153AE82E7191}" dt="2024-05-23T18:45:49.950" v="3838" actId="2696"/>
        <pc:sldMkLst>
          <pc:docMk/>
          <pc:sldMk cId="1107000362" sldId="580"/>
        </pc:sldMkLst>
      </pc:sldChg>
      <pc:sldChg chg="addSp modSp mod modNotesTx">
        <pc:chgData name="Kozel, Lukas" userId="5faef357-946f-4c0e-bd5d-396a2e3cc0bf" providerId="ADAL" clId="{DF3E1827-6D32-40A2-90A7-153AE82E7191}" dt="2024-05-23T18:29:43.654" v="3823"/>
        <pc:sldMkLst>
          <pc:docMk/>
          <pc:sldMk cId="3652404250" sldId="581"/>
        </pc:sldMkLst>
        <pc:spChg chg="add mod">
          <ac:chgData name="Kozel, Lukas" userId="5faef357-946f-4c0e-bd5d-396a2e3cc0bf" providerId="ADAL" clId="{DF3E1827-6D32-40A2-90A7-153AE82E7191}" dt="2024-05-23T18:23:10.855" v="2879" actId="1076"/>
          <ac:spMkLst>
            <pc:docMk/>
            <pc:sldMk cId="3652404250" sldId="581"/>
            <ac:spMk id="2" creationId="{5422FE49-8DCD-DFED-2520-F6D88B1B50FB}"/>
          </ac:spMkLst>
        </pc:spChg>
      </pc:sldChg>
      <pc:sldChg chg="add del modNotesTx">
        <pc:chgData name="Kozel, Lukas" userId="5faef357-946f-4c0e-bd5d-396a2e3cc0bf" providerId="ADAL" clId="{DF3E1827-6D32-40A2-90A7-153AE82E7191}" dt="2024-05-23T18:45:49.950" v="3838" actId="2696"/>
        <pc:sldMkLst>
          <pc:docMk/>
          <pc:sldMk cId="3344063288" sldId="583"/>
        </pc:sldMkLst>
      </pc:sldChg>
      <pc:sldChg chg="addSp delSp mod modNotesTx">
        <pc:chgData name="Kozel, Lukas" userId="5faef357-946f-4c0e-bd5d-396a2e3cc0bf" providerId="ADAL" clId="{DF3E1827-6D32-40A2-90A7-153AE82E7191}" dt="2024-05-23T18:29:48.540" v="3824"/>
        <pc:sldMkLst>
          <pc:docMk/>
          <pc:sldMk cId="2254028815" sldId="584"/>
        </pc:sldMkLst>
        <pc:spChg chg="add del">
          <ac:chgData name="Kozel, Lukas" userId="5faef357-946f-4c0e-bd5d-396a2e3cc0bf" providerId="ADAL" clId="{DF3E1827-6D32-40A2-90A7-153AE82E7191}" dt="2024-05-23T18:23:41.276" v="2883" actId="22"/>
          <ac:spMkLst>
            <pc:docMk/>
            <pc:sldMk cId="2254028815" sldId="584"/>
            <ac:spMk id="8" creationId="{7BD173DE-CC01-097E-3110-A5B4967808E9}"/>
          </ac:spMkLst>
        </pc:spChg>
      </pc:sldChg>
      <pc:sldChg chg="add del modNotesTx">
        <pc:chgData name="Kozel, Lukas" userId="5faef357-946f-4c0e-bd5d-396a2e3cc0bf" providerId="ADAL" clId="{DF3E1827-6D32-40A2-90A7-153AE82E7191}" dt="2024-05-23T18:45:49.950" v="3838" actId="2696"/>
        <pc:sldMkLst>
          <pc:docMk/>
          <pc:sldMk cId="2963724270" sldId="585"/>
        </pc:sldMkLst>
      </pc:sldChg>
      <pc:sldChg chg="addSp modSp mod modNotesTx">
        <pc:chgData name="Kozel, Lukas" userId="5faef357-946f-4c0e-bd5d-396a2e3cc0bf" providerId="ADAL" clId="{DF3E1827-6D32-40A2-90A7-153AE82E7191}" dt="2024-05-23T18:29:51.940" v="3825"/>
        <pc:sldMkLst>
          <pc:docMk/>
          <pc:sldMk cId="1327733530" sldId="586"/>
        </pc:sldMkLst>
        <pc:spChg chg="add mod">
          <ac:chgData name="Kozel, Lukas" userId="5faef357-946f-4c0e-bd5d-396a2e3cc0bf" providerId="ADAL" clId="{DF3E1827-6D32-40A2-90A7-153AE82E7191}" dt="2024-05-23T18:24:16.622" v="2892" actId="1076"/>
          <ac:spMkLst>
            <pc:docMk/>
            <pc:sldMk cId="1327733530" sldId="586"/>
            <ac:spMk id="2" creationId="{BA9E5016-ECDB-AB34-3D89-46D9DD4B8B88}"/>
          </ac:spMkLst>
        </pc:spChg>
      </pc:sldChg>
      <pc:sldChg chg="add del modNotesTx">
        <pc:chgData name="Kozel, Lukas" userId="5faef357-946f-4c0e-bd5d-396a2e3cc0bf" providerId="ADAL" clId="{DF3E1827-6D32-40A2-90A7-153AE82E7191}" dt="2024-05-23T18:45:49.950" v="3838" actId="2696"/>
        <pc:sldMkLst>
          <pc:docMk/>
          <pc:sldMk cId="3675967510" sldId="587"/>
        </pc:sldMkLst>
      </pc:sldChg>
      <pc:sldChg chg="addSp delSp modSp mod modNotesTx">
        <pc:chgData name="Kozel, Lukas" userId="5faef357-946f-4c0e-bd5d-396a2e3cc0bf" providerId="ADAL" clId="{DF3E1827-6D32-40A2-90A7-153AE82E7191}" dt="2024-05-23T18:29:55.273" v="3826"/>
        <pc:sldMkLst>
          <pc:docMk/>
          <pc:sldMk cId="2990421020" sldId="589"/>
        </pc:sldMkLst>
        <pc:spChg chg="mod">
          <ac:chgData name="Kozel, Lukas" userId="5faef357-946f-4c0e-bd5d-396a2e3cc0bf" providerId="ADAL" clId="{DF3E1827-6D32-40A2-90A7-153AE82E7191}" dt="2024-05-23T17:33:46.357" v="891" actId="1076"/>
          <ac:spMkLst>
            <pc:docMk/>
            <pc:sldMk cId="2990421020" sldId="589"/>
            <ac:spMk id="4" creationId="{72C6DE93-84A4-E133-379A-7C03223799DD}"/>
          </ac:spMkLst>
        </pc:spChg>
        <pc:spChg chg="add del mod">
          <ac:chgData name="Kozel, Lukas" userId="5faef357-946f-4c0e-bd5d-396a2e3cc0bf" providerId="ADAL" clId="{DF3E1827-6D32-40A2-90A7-153AE82E7191}" dt="2024-05-23T17:33:39.738" v="889"/>
          <ac:spMkLst>
            <pc:docMk/>
            <pc:sldMk cId="2990421020" sldId="589"/>
            <ac:spMk id="5" creationId="{0FB8B7B4-4A4C-3DCC-B6CC-F279674A65E1}"/>
          </ac:spMkLst>
        </pc:spChg>
        <pc:spChg chg="add del mod">
          <ac:chgData name="Kozel, Lukas" userId="5faef357-946f-4c0e-bd5d-396a2e3cc0bf" providerId="ADAL" clId="{DF3E1827-6D32-40A2-90A7-153AE82E7191}" dt="2024-05-23T17:33:48.208" v="892" actId="21"/>
          <ac:spMkLst>
            <pc:docMk/>
            <pc:sldMk cId="2990421020" sldId="589"/>
            <ac:spMk id="6" creationId="{F22F28D7-D36A-DCED-B5E6-51B10B3810A6}"/>
          </ac:spMkLst>
        </pc:spChg>
      </pc:sldChg>
      <pc:sldChg chg="add del modNotesTx">
        <pc:chgData name="Kozel, Lukas" userId="5faef357-946f-4c0e-bd5d-396a2e3cc0bf" providerId="ADAL" clId="{DF3E1827-6D32-40A2-90A7-153AE82E7191}" dt="2024-05-23T18:45:49.950" v="3838" actId="2696"/>
        <pc:sldMkLst>
          <pc:docMk/>
          <pc:sldMk cId="1657771966" sldId="590"/>
        </pc:sldMkLst>
      </pc:sldChg>
      <pc:sldChg chg="addSp delSp modSp mod modNotesTx">
        <pc:chgData name="Kozel, Lukas" userId="5faef357-946f-4c0e-bd5d-396a2e3cc0bf" providerId="ADAL" clId="{DF3E1827-6D32-40A2-90A7-153AE82E7191}" dt="2024-05-23T18:29:59.304" v="3827"/>
        <pc:sldMkLst>
          <pc:docMk/>
          <pc:sldMk cId="1258709770" sldId="591"/>
        </pc:sldMkLst>
        <pc:spChg chg="mod ord">
          <ac:chgData name="Kozel, Lukas" userId="5faef357-946f-4c0e-bd5d-396a2e3cc0bf" providerId="ADAL" clId="{DF3E1827-6D32-40A2-90A7-153AE82E7191}" dt="2024-05-23T17:09:37.711" v="155"/>
          <ac:spMkLst>
            <pc:docMk/>
            <pc:sldMk cId="1258709770" sldId="591"/>
            <ac:spMk id="4" creationId="{E96845B2-D721-94BD-4A88-63E7C6F3C54A}"/>
          </ac:spMkLst>
        </pc:spChg>
        <pc:spChg chg="mod ord">
          <ac:chgData name="Kozel, Lukas" userId="5faef357-946f-4c0e-bd5d-396a2e3cc0bf" providerId="ADAL" clId="{DF3E1827-6D32-40A2-90A7-153AE82E7191}" dt="2024-05-23T17:12:58.304" v="203" actId="14100"/>
          <ac:spMkLst>
            <pc:docMk/>
            <pc:sldMk cId="1258709770" sldId="591"/>
            <ac:spMk id="7" creationId="{13EB81D5-5751-40A3-996D-DAA42BD0C3D9}"/>
          </ac:spMkLst>
        </pc:spChg>
        <pc:spChg chg="mod ord">
          <ac:chgData name="Kozel, Lukas" userId="5faef357-946f-4c0e-bd5d-396a2e3cc0bf" providerId="ADAL" clId="{DF3E1827-6D32-40A2-90A7-153AE82E7191}" dt="2024-05-23T17:09:37.719" v="163"/>
          <ac:spMkLst>
            <pc:docMk/>
            <pc:sldMk cId="1258709770" sldId="591"/>
            <ac:spMk id="8" creationId="{2A9365C5-68AF-CA13-A83B-9B3736184B54}"/>
          </ac:spMkLst>
        </pc:spChg>
        <pc:spChg chg="mod ord">
          <ac:chgData name="Kozel, Lukas" userId="5faef357-946f-4c0e-bd5d-396a2e3cc0bf" providerId="ADAL" clId="{DF3E1827-6D32-40A2-90A7-153AE82E7191}" dt="2024-05-23T17:09:37.720" v="165"/>
          <ac:spMkLst>
            <pc:docMk/>
            <pc:sldMk cId="1258709770" sldId="591"/>
            <ac:spMk id="9" creationId="{2BC6F6D3-2DA1-3D76-2E26-ED39BC79C64F}"/>
          </ac:spMkLst>
        </pc:spChg>
        <pc:spChg chg="add del mod">
          <ac:chgData name="Kozel, Lukas" userId="5faef357-946f-4c0e-bd5d-396a2e3cc0bf" providerId="ADAL" clId="{DF3E1827-6D32-40A2-90A7-153AE82E7191}" dt="2024-05-23T17:08:06.214" v="118" actId="21"/>
          <ac:spMkLst>
            <pc:docMk/>
            <pc:sldMk cId="1258709770" sldId="591"/>
            <ac:spMk id="13" creationId="{4161347B-E519-62A7-F4AC-695745813C38}"/>
          </ac:spMkLst>
        </pc:spChg>
        <pc:spChg chg="add del mod">
          <ac:chgData name="Kozel, Lukas" userId="5faef357-946f-4c0e-bd5d-396a2e3cc0bf" providerId="ADAL" clId="{DF3E1827-6D32-40A2-90A7-153AE82E7191}" dt="2024-05-23T17:08:06.214" v="118" actId="21"/>
          <ac:spMkLst>
            <pc:docMk/>
            <pc:sldMk cId="1258709770" sldId="591"/>
            <ac:spMk id="14" creationId="{E0CC0E7C-965C-7C03-EC02-90DF46EE9FAF}"/>
          </ac:spMkLst>
        </pc:spChg>
        <pc:spChg chg="add del mod">
          <ac:chgData name="Kozel, Lukas" userId="5faef357-946f-4c0e-bd5d-396a2e3cc0bf" providerId="ADAL" clId="{DF3E1827-6D32-40A2-90A7-153AE82E7191}" dt="2024-05-23T17:08:06.214" v="118" actId="21"/>
          <ac:spMkLst>
            <pc:docMk/>
            <pc:sldMk cId="1258709770" sldId="591"/>
            <ac:spMk id="15" creationId="{4640A662-B05C-8FDF-088A-A1CF6374F5F1}"/>
          </ac:spMkLst>
        </pc:spChg>
        <pc:spChg chg="add del mod">
          <ac:chgData name="Kozel, Lukas" userId="5faef357-946f-4c0e-bd5d-396a2e3cc0bf" providerId="ADAL" clId="{DF3E1827-6D32-40A2-90A7-153AE82E7191}" dt="2024-05-23T17:09:35.196" v="152" actId="478"/>
          <ac:spMkLst>
            <pc:docMk/>
            <pc:sldMk cId="1258709770" sldId="591"/>
            <ac:spMk id="18" creationId="{FF691F1F-4B83-447C-89AE-790DCF9A50E2}"/>
          </ac:spMkLst>
        </pc:spChg>
        <pc:spChg chg="add mod ord">
          <ac:chgData name="Kozel, Lukas" userId="5faef357-946f-4c0e-bd5d-396a2e3cc0bf" providerId="ADAL" clId="{DF3E1827-6D32-40A2-90A7-153AE82E7191}" dt="2024-05-23T17:09:37.723" v="171"/>
          <ac:spMkLst>
            <pc:docMk/>
            <pc:sldMk cId="1258709770" sldId="591"/>
            <ac:spMk id="19" creationId="{26D95EA1-6E6F-25D4-EED5-6A630F911967}"/>
          </ac:spMkLst>
        </pc:spChg>
        <pc:spChg chg="add mod ord">
          <ac:chgData name="Kozel, Lukas" userId="5faef357-946f-4c0e-bd5d-396a2e3cc0bf" providerId="ADAL" clId="{DF3E1827-6D32-40A2-90A7-153AE82E7191}" dt="2024-05-23T17:09:37.723" v="173"/>
          <ac:spMkLst>
            <pc:docMk/>
            <pc:sldMk cId="1258709770" sldId="591"/>
            <ac:spMk id="20" creationId="{19F7D7CD-A6B4-2113-74F5-3CBFFEEA1120}"/>
          </ac:spMkLst>
        </pc:spChg>
        <pc:spChg chg="add del mod">
          <ac:chgData name="Kozel, Lukas" userId="5faef357-946f-4c0e-bd5d-396a2e3cc0bf" providerId="ADAL" clId="{DF3E1827-6D32-40A2-90A7-153AE82E7191}" dt="2024-05-23T17:08:38.978" v="139" actId="478"/>
          <ac:spMkLst>
            <pc:docMk/>
            <pc:sldMk cId="1258709770" sldId="591"/>
            <ac:spMk id="23" creationId="{ED90621F-F23F-05D4-DE4A-861947DC7F29}"/>
          </ac:spMkLst>
        </pc:spChg>
        <pc:spChg chg="add del mod">
          <ac:chgData name="Kozel, Lukas" userId="5faef357-946f-4c0e-bd5d-396a2e3cc0bf" providerId="ADAL" clId="{DF3E1827-6D32-40A2-90A7-153AE82E7191}" dt="2024-05-23T17:09:18.516" v="145" actId="478"/>
          <ac:spMkLst>
            <pc:docMk/>
            <pc:sldMk cId="1258709770" sldId="591"/>
            <ac:spMk id="24" creationId="{5FCC7AE8-20D4-4050-6F0A-42038A8D6626}"/>
          </ac:spMkLst>
        </pc:spChg>
        <pc:spChg chg="add del mod">
          <ac:chgData name="Kozel, Lukas" userId="5faef357-946f-4c0e-bd5d-396a2e3cc0bf" providerId="ADAL" clId="{DF3E1827-6D32-40A2-90A7-153AE82E7191}" dt="2024-05-23T17:09:34.049" v="151" actId="21"/>
          <ac:spMkLst>
            <pc:docMk/>
            <pc:sldMk cId="1258709770" sldId="591"/>
            <ac:spMk id="25" creationId="{D64FCF75-05E7-284F-7083-E376E61B2FA3}"/>
          </ac:spMkLst>
        </pc:spChg>
        <pc:spChg chg="add mod ord">
          <ac:chgData name="Kozel, Lukas" userId="5faef357-946f-4c0e-bd5d-396a2e3cc0bf" providerId="ADAL" clId="{DF3E1827-6D32-40A2-90A7-153AE82E7191}" dt="2024-05-23T17:10:28.669" v="187" actId="1035"/>
          <ac:spMkLst>
            <pc:docMk/>
            <pc:sldMk cId="1258709770" sldId="591"/>
            <ac:spMk id="26" creationId="{002E2B8E-351A-ECFE-ACF6-FC92AD585CD5}"/>
          </ac:spMkLst>
        </pc:spChg>
        <pc:spChg chg="add mod">
          <ac:chgData name="Kozel, Lukas" userId="5faef357-946f-4c0e-bd5d-396a2e3cc0bf" providerId="ADAL" clId="{DF3E1827-6D32-40A2-90A7-153AE82E7191}" dt="2024-05-23T17:12:16.169" v="202" actId="1076"/>
          <ac:spMkLst>
            <pc:docMk/>
            <pc:sldMk cId="1258709770" sldId="591"/>
            <ac:spMk id="27" creationId="{33565FD3-0E3E-A262-937C-29C87BA1227D}"/>
          </ac:spMkLst>
        </pc:spChg>
        <pc:spChg chg="add mod">
          <ac:chgData name="Kozel, Lukas" userId="5faef357-946f-4c0e-bd5d-396a2e3cc0bf" providerId="ADAL" clId="{DF3E1827-6D32-40A2-90A7-153AE82E7191}" dt="2024-05-23T17:11:55.537" v="199" actId="1076"/>
          <ac:spMkLst>
            <pc:docMk/>
            <pc:sldMk cId="1258709770" sldId="591"/>
            <ac:spMk id="28" creationId="{6775EFBE-722C-6CE7-65D0-F4243253430C}"/>
          </ac:spMkLst>
        </pc:spChg>
        <pc:graphicFrameChg chg="mod">
          <ac:chgData name="Kozel, Lukas" userId="5faef357-946f-4c0e-bd5d-396a2e3cc0bf" providerId="ADAL" clId="{DF3E1827-6D32-40A2-90A7-153AE82E7191}" dt="2024-05-23T17:09:37.730" v="181"/>
          <ac:graphicFrameMkLst>
            <pc:docMk/>
            <pc:sldMk cId="1258709770" sldId="591"/>
            <ac:graphicFrameMk id="5" creationId="{95374C07-5DD2-B9BC-269A-B618615404F1}"/>
          </ac:graphicFrameMkLst>
        </pc:graphicFrameChg>
        <pc:picChg chg="add mod ord">
          <ac:chgData name="Kozel, Lukas" userId="5faef357-946f-4c0e-bd5d-396a2e3cc0bf" providerId="ADAL" clId="{DF3E1827-6D32-40A2-90A7-153AE82E7191}" dt="2024-05-23T17:09:37.721" v="167"/>
          <ac:picMkLst>
            <pc:docMk/>
            <pc:sldMk cId="1258709770" sldId="591"/>
            <ac:picMk id="2" creationId="{9B90A320-84FA-298D-8A2C-9BD12D0472B1}"/>
          </ac:picMkLst>
        </pc:picChg>
        <pc:picChg chg="del mod">
          <ac:chgData name="Kozel, Lukas" userId="5faef357-946f-4c0e-bd5d-396a2e3cc0bf" providerId="ADAL" clId="{DF3E1827-6D32-40A2-90A7-153AE82E7191}" dt="2024-05-23T17:08:49.624" v="140" actId="478"/>
          <ac:picMkLst>
            <pc:docMk/>
            <pc:sldMk cId="1258709770" sldId="591"/>
            <ac:picMk id="3" creationId="{E7BB697B-4D79-B00C-2C19-3D7CCE51A69C}"/>
          </ac:picMkLst>
        </pc:picChg>
        <pc:picChg chg="mod ord">
          <ac:chgData name="Kozel, Lukas" userId="5faef357-946f-4c0e-bd5d-396a2e3cc0bf" providerId="ADAL" clId="{DF3E1827-6D32-40A2-90A7-153AE82E7191}" dt="2024-05-23T17:09:37.717" v="159"/>
          <ac:picMkLst>
            <pc:docMk/>
            <pc:sldMk cId="1258709770" sldId="591"/>
            <ac:picMk id="6" creationId="{8AE4CFF1-A6C7-9FF7-62AD-135C2B3F88C2}"/>
          </ac:picMkLst>
        </pc:picChg>
        <pc:picChg chg="add del mod">
          <ac:chgData name="Kozel, Lukas" userId="5faef357-946f-4c0e-bd5d-396a2e3cc0bf" providerId="ADAL" clId="{DF3E1827-6D32-40A2-90A7-153AE82E7191}" dt="2024-05-23T17:07:01.525" v="105" actId="478"/>
          <ac:picMkLst>
            <pc:docMk/>
            <pc:sldMk cId="1258709770" sldId="591"/>
            <ac:picMk id="10" creationId="{E741F283-CBAB-940D-9E68-F36DF7D85D8E}"/>
          </ac:picMkLst>
        </pc:picChg>
        <pc:picChg chg="add del mod">
          <ac:chgData name="Kozel, Lukas" userId="5faef357-946f-4c0e-bd5d-396a2e3cc0bf" providerId="ADAL" clId="{DF3E1827-6D32-40A2-90A7-153AE82E7191}" dt="2024-05-23T17:07:00.120" v="104" actId="21"/>
          <ac:picMkLst>
            <pc:docMk/>
            <pc:sldMk cId="1258709770" sldId="591"/>
            <ac:picMk id="11" creationId="{6FD280DD-2A14-BF8D-9C82-23DAC54E31BA}"/>
          </ac:picMkLst>
        </pc:picChg>
        <pc:picChg chg="add mod ord">
          <ac:chgData name="Kozel, Lukas" userId="5faef357-946f-4c0e-bd5d-396a2e3cc0bf" providerId="ADAL" clId="{DF3E1827-6D32-40A2-90A7-153AE82E7191}" dt="2024-05-23T17:09:37.722" v="169"/>
          <ac:picMkLst>
            <pc:docMk/>
            <pc:sldMk cId="1258709770" sldId="591"/>
            <ac:picMk id="12" creationId="{F2B5A440-0882-AD5F-7C0A-BC07387B1493}"/>
          </ac:picMkLst>
        </pc:picChg>
        <pc:picChg chg="add del mod">
          <ac:chgData name="Kozel, Lukas" userId="5faef357-946f-4c0e-bd5d-396a2e3cc0bf" providerId="ADAL" clId="{DF3E1827-6D32-40A2-90A7-153AE82E7191}" dt="2024-05-23T17:08:06.214" v="118" actId="21"/>
          <ac:picMkLst>
            <pc:docMk/>
            <pc:sldMk cId="1258709770" sldId="591"/>
            <ac:picMk id="16" creationId="{C18B2E56-31B5-D5B5-1EB8-C9DF1226FDDB}"/>
          </ac:picMkLst>
        </pc:picChg>
        <pc:picChg chg="add del mod">
          <ac:chgData name="Kozel, Lukas" userId="5faef357-946f-4c0e-bd5d-396a2e3cc0bf" providerId="ADAL" clId="{DF3E1827-6D32-40A2-90A7-153AE82E7191}" dt="2024-05-23T17:08:06.214" v="118" actId="21"/>
          <ac:picMkLst>
            <pc:docMk/>
            <pc:sldMk cId="1258709770" sldId="591"/>
            <ac:picMk id="17" creationId="{51563F72-6729-EF2F-B4F5-34FA014B3EA3}"/>
          </ac:picMkLst>
        </pc:picChg>
        <pc:picChg chg="add mod ord">
          <ac:chgData name="Kozel, Lukas" userId="5faef357-946f-4c0e-bd5d-396a2e3cc0bf" providerId="ADAL" clId="{DF3E1827-6D32-40A2-90A7-153AE82E7191}" dt="2024-05-23T17:10:03.866" v="184" actId="1076"/>
          <ac:picMkLst>
            <pc:docMk/>
            <pc:sldMk cId="1258709770" sldId="591"/>
            <ac:picMk id="21" creationId="{17F8B7DA-B021-69D6-684E-0EED2340E9FD}"/>
          </ac:picMkLst>
        </pc:picChg>
        <pc:picChg chg="add mod ord">
          <ac:chgData name="Kozel, Lukas" userId="5faef357-946f-4c0e-bd5d-396a2e3cc0bf" providerId="ADAL" clId="{DF3E1827-6D32-40A2-90A7-153AE82E7191}" dt="2024-05-23T17:10:03.866" v="184" actId="1076"/>
          <ac:picMkLst>
            <pc:docMk/>
            <pc:sldMk cId="1258709770" sldId="591"/>
            <ac:picMk id="22" creationId="{64797AE2-CA0C-AEA1-289C-E72716BAC0F5}"/>
          </ac:picMkLst>
        </pc:picChg>
      </pc:sldChg>
      <pc:sldChg chg="new add del modNotesTx">
        <pc:chgData name="Kozel, Lukas" userId="5faef357-946f-4c0e-bd5d-396a2e3cc0bf" providerId="ADAL" clId="{DF3E1827-6D32-40A2-90A7-153AE82E7191}" dt="2024-05-23T18:45:49.950" v="3838" actId="2696"/>
        <pc:sldMkLst>
          <pc:docMk/>
          <pc:sldMk cId="2858879589" sldId="592"/>
        </pc:sldMkLst>
      </pc:sldChg>
      <pc:sldChg chg="addSp delSp modSp new mod modNotesTx">
        <pc:chgData name="Kozel, Lukas" userId="5faef357-946f-4c0e-bd5d-396a2e3cc0bf" providerId="ADAL" clId="{DF3E1827-6D32-40A2-90A7-153AE82E7191}" dt="2024-05-23T18:30:02.713" v="3828"/>
        <pc:sldMkLst>
          <pc:docMk/>
          <pc:sldMk cId="58468160" sldId="593"/>
        </pc:sldMkLst>
        <pc:spChg chg="add mod ord">
          <ac:chgData name="Kozel, Lukas" userId="5faef357-946f-4c0e-bd5d-396a2e3cc0bf" providerId="ADAL" clId="{DF3E1827-6D32-40A2-90A7-153AE82E7191}" dt="2024-05-23T17:23:05.990" v="552"/>
          <ac:spMkLst>
            <pc:docMk/>
            <pc:sldMk cId="58468160" sldId="593"/>
            <ac:spMk id="4" creationId="{9B6C32F8-91C0-10F6-9C92-8C77E0C0DE02}"/>
          </ac:spMkLst>
        </pc:spChg>
        <pc:spChg chg="add mod ord">
          <ac:chgData name="Kozel, Lukas" userId="5faef357-946f-4c0e-bd5d-396a2e3cc0bf" providerId="ADAL" clId="{DF3E1827-6D32-40A2-90A7-153AE82E7191}" dt="2024-05-23T17:33:01.114" v="864" actId="1076"/>
          <ac:spMkLst>
            <pc:docMk/>
            <pc:sldMk cId="58468160" sldId="593"/>
            <ac:spMk id="6" creationId="{1AC3352A-2C6E-88AA-0ED0-1A8B041F424A}"/>
          </ac:spMkLst>
        </pc:spChg>
        <pc:spChg chg="add del mod">
          <ac:chgData name="Kozel, Lukas" userId="5faef357-946f-4c0e-bd5d-396a2e3cc0bf" providerId="ADAL" clId="{DF3E1827-6D32-40A2-90A7-153AE82E7191}" dt="2024-05-23T17:23:03.592" v="550" actId="478"/>
          <ac:spMkLst>
            <pc:docMk/>
            <pc:sldMk cId="58468160" sldId="593"/>
            <ac:spMk id="7" creationId="{8EC80154-BE40-D944-C033-1F8DBBF311C3}"/>
          </ac:spMkLst>
        </pc:spChg>
        <pc:spChg chg="add mod ord">
          <ac:chgData name="Kozel, Lukas" userId="5faef357-946f-4c0e-bd5d-396a2e3cc0bf" providerId="ADAL" clId="{DF3E1827-6D32-40A2-90A7-153AE82E7191}" dt="2024-05-23T17:33:01.114" v="864" actId="1076"/>
          <ac:spMkLst>
            <pc:docMk/>
            <pc:sldMk cId="58468160" sldId="593"/>
            <ac:spMk id="8" creationId="{1EC50781-CF2E-586B-85C2-88522F06B65F}"/>
          </ac:spMkLst>
        </pc:spChg>
        <pc:spChg chg="add mod">
          <ac:chgData name="Kozel, Lukas" userId="5faef357-946f-4c0e-bd5d-396a2e3cc0bf" providerId="ADAL" clId="{DF3E1827-6D32-40A2-90A7-153AE82E7191}" dt="2024-05-23T17:26:25.828" v="730" actId="2711"/>
          <ac:spMkLst>
            <pc:docMk/>
            <pc:sldMk cId="58468160" sldId="593"/>
            <ac:spMk id="13" creationId="{8FAC1338-F00A-B8B4-E8F8-BE45639F9C3E}"/>
          </ac:spMkLst>
        </pc:spChg>
        <pc:spChg chg="add mod">
          <ac:chgData name="Kozel, Lukas" userId="5faef357-946f-4c0e-bd5d-396a2e3cc0bf" providerId="ADAL" clId="{DF3E1827-6D32-40A2-90A7-153AE82E7191}" dt="2024-05-23T17:25:33.602" v="687" actId="1076"/>
          <ac:spMkLst>
            <pc:docMk/>
            <pc:sldMk cId="58468160" sldId="593"/>
            <ac:spMk id="14" creationId="{9DE5A087-F412-D93D-4CA6-E3650193915D}"/>
          </ac:spMkLst>
        </pc:spChg>
        <pc:spChg chg="add del mod">
          <ac:chgData name="Kozel, Lukas" userId="5faef357-946f-4c0e-bd5d-396a2e3cc0bf" providerId="ADAL" clId="{DF3E1827-6D32-40A2-90A7-153AE82E7191}" dt="2024-05-23T17:26:14.777" v="727" actId="478"/>
          <ac:spMkLst>
            <pc:docMk/>
            <pc:sldMk cId="58468160" sldId="593"/>
            <ac:spMk id="15" creationId="{78B6D250-9BAC-B27E-6C35-A9A5A798FDEC}"/>
          </ac:spMkLst>
        </pc:spChg>
        <pc:spChg chg="add del mod">
          <ac:chgData name="Kozel, Lukas" userId="5faef357-946f-4c0e-bd5d-396a2e3cc0bf" providerId="ADAL" clId="{DF3E1827-6D32-40A2-90A7-153AE82E7191}" dt="2024-05-23T17:26:14.777" v="727" actId="478"/>
          <ac:spMkLst>
            <pc:docMk/>
            <pc:sldMk cId="58468160" sldId="593"/>
            <ac:spMk id="16" creationId="{933F5317-9EF3-6428-B519-97AB404EB46A}"/>
          </ac:spMkLst>
        </pc:spChg>
        <pc:spChg chg="add del mod">
          <ac:chgData name="Kozel, Lukas" userId="5faef357-946f-4c0e-bd5d-396a2e3cc0bf" providerId="ADAL" clId="{DF3E1827-6D32-40A2-90A7-153AE82E7191}" dt="2024-05-23T17:26:14.777" v="727" actId="478"/>
          <ac:spMkLst>
            <pc:docMk/>
            <pc:sldMk cId="58468160" sldId="593"/>
            <ac:spMk id="17" creationId="{9C27B5E8-4F4A-1443-2389-0281948C2A30}"/>
          </ac:spMkLst>
        </pc:spChg>
        <pc:spChg chg="add del mod">
          <ac:chgData name="Kozel, Lukas" userId="5faef357-946f-4c0e-bd5d-396a2e3cc0bf" providerId="ADAL" clId="{DF3E1827-6D32-40A2-90A7-153AE82E7191}" dt="2024-05-23T17:26:14.777" v="727" actId="478"/>
          <ac:spMkLst>
            <pc:docMk/>
            <pc:sldMk cId="58468160" sldId="593"/>
            <ac:spMk id="18" creationId="{58E192A3-8DB6-1F0A-F5AB-DD7C01486AB9}"/>
          </ac:spMkLst>
        </pc:spChg>
        <pc:spChg chg="add del mod">
          <ac:chgData name="Kozel, Lukas" userId="5faef357-946f-4c0e-bd5d-396a2e3cc0bf" providerId="ADAL" clId="{DF3E1827-6D32-40A2-90A7-153AE82E7191}" dt="2024-05-23T17:26:14.777" v="727" actId="478"/>
          <ac:spMkLst>
            <pc:docMk/>
            <pc:sldMk cId="58468160" sldId="593"/>
            <ac:spMk id="19" creationId="{22D2B54C-58F7-B5FC-0595-82CA2AD19E39}"/>
          </ac:spMkLst>
        </pc:spChg>
        <pc:spChg chg="add del mod">
          <ac:chgData name="Kozel, Lukas" userId="5faef357-946f-4c0e-bd5d-396a2e3cc0bf" providerId="ADAL" clId="{DF3E1827-6D32-40A2-90A7-153AE82E7191}" dt="2024-05-23T17:26:16.096" v="728" actId="478"/>
          <ac:spMkLst>
            <pc:docMk/>
            <pc:sldMk cId="58468160" sldId="593"/>
            <ac:spMk id="20" creationId="{549FC9A7-6980-F611-478F-47386DECBD47}"/>
          </ac:spMkLst>
        </pc:spChg>
        <pc:spChg chg="add mod">
          <ac:chgData name="Kozel, Lukas" userId="5faef357-946f-4c0e-bd5d-396a2e3cc0bf" providerId="ADAL" clId="{DF3E1827-6D32-40A2-90A7-153AE82E7191}" dt="2024-05-23T17:26:25.828" v="730" actId="2711"/>
          <ac:spMkLst>
            <pc:docMk/>
            <pc:sldMk cId="58468160" sldId="593"/>
            <ac:spMk id="21" creationId="{6082B719-5474-0B3B-9C44-7B1260CEDD9B}"/>
          </ac:spMkLst>
        </pc:spChg>
        <pc:spChg chg="add mod">
          <ac:chgData name="Kozel, Lukas" userId="5faef357-946f-4c0e-bd5d-396a2e3cc0bf" providerId="ADAL" clId="{DF3E1827-6D32-40A2-90A7-153AE82E7191}" dt="2024-05-23T17:26:33.586" v="731" actId="14100"/>
          <ac:spMkLst>
            <pc:docMk/>
            <pc:sldMk cId="58468160" sldId="593"/>
            <ac:spMk id="22" creationId="{086178F4-984F-60FE-BB21-3080AFC5A17E}"/>
          </ac:spMkLst>
        </pc:spChg>
        <pc:spChg chg="add mod">
          <ac:chgData name="Kozel, Lukas" userId="5faef357-946f-4c0e-bd5d-396a2e3cc0bf" providerId="ADAL" clId="{DF3E1827-6D32-40A2-90A7-153AE82E7191}" dt="2024-05-23T17:26:25.828" v="730" actId="2711"/>
          <ac:spMkLst>
            <pc:docMk/>
            <pc:sldMk cId="58468160" sldId="593"/>
            <ac:spMk id="23" creationId="{A615FBA5-E4EE-6FF1-8F6B-FE4ED4D81564}"/>
          </ac:spMkLst>
        </pc:spChg>
        <pc:spChg chg="add mod">
          <ac:chgData name="Kozel, Lukas" userId="5faef357-946f-4c0e-bd5d-396a2e3cc0bf" providerId="ADAL" clId="{DF3E1827-6D32-40A2-90A7-153AE82E7191}" dt="2024-05-23T17:26:10.936" v="726"/>
          <ac:spMkLst>
            <pc:docMk/>
            <pc:sldMk cId="58468160" sldId="593"/>
            <ac:spMk id="24" creationId="{4227FE3A-5B15-E7B5-24B3-4641CF79CF6D}"/>
          </ac:spMkLst>
        </pc:spChg>
        <pc:spChg chg="add mod">
          <ac:chgData name="Kozel, Lukas" userId="5faef357-946f-4c0e-bd5d-396a2e3cc0bf" providerId="ADAL" clId="{DF3E1827-6D32-40A2-90A7-153AE82E7191}" dt="2024-05-23T18:25:09.446" v="2911" actId="1076"/>
          <ac:spMkLst>
            <pc:docMk/>
            <pc:sldMk cId="58468160" sldId="593"/>
            <ac:spMk id="25" creationId="{E5DD7512-48E5-0BE3-CC7C-884C8657E8C4}"/>
          </ac:spMkLst>
        </pc:spChg>
        <pc:graphicFrameChg chg="add mod ord modVis replST">
          <ac:chgData name="Kozel, Lukas" userId="5faef357-946f-4c0e-bd5d-396a2e3cc0bf" providerId="ADAL" clId="{DF3E1827-6D32-40A2-90A7-153AE82E7191}" dt="2024-05-23T17:23:06.023" v="577"/>
          <ac:graphicFrameMkLst>
            <pc:docMk/>
            <pc:sldMk cId="58468160" sldId="593"/>
            <ac:graphicFrameMk id="9" creationId="{DF5FFBE7-A8B7-1DE3-28FF-65E84EEDB132}"/>
          </ac:graphicFrameMkLst>
        </pc:graphicFrameChg>
        <pc:picChg chg="add del mod ord modCrop">
          <ac:chgData name="Kozel, Lukas" userId="5faef357-946f-4c0e-bd5d-396a2e3cc0bf" providerId="ADAL" clId="{DF3E1827-6D32-40A2-90A7-153AE82E7191}" dt="2024-05-23T17:26:18.278" v="729" actId="478"/>
          <ac:picMkLst>
            <pc:docMk/>
            <pc:sldMk cId="58468160" sldId="593"/>
            <ac:picMk id="3" creationId="{88FB10AC-354F-DCC8-A58E-0F57B4D26761}"/>
          </ac:picMkLst>
        </pc:picChg>
        <pc:picChg chg="add mod ord">
          <ac:chgData name="Kozel, Lukas" userId="5faef357-946f-4c0e-bd5d-396a2e3cc0bf" providerId="ADAL" clId="{DF3E1827-6D32-40A2-90A7-153AE82E7191}" dt="2024-05-23T17:33:01.114" v="864" actId="1076"/>
          <ac:picMkLst>
            <pc:docMk/>
            <pc:sldMk cId="58468160" sldId="593"/>
            <ac:picMk id="5" creationId="{A96E2D85-1501-D242-9F31-6B68C25E7DBF}"/>
          </ac:picMkLst>
        </pc:picChg>
        <pc:picChg chg="add mod">
          <ac:chgData name="Kozel, Lukas" userId="5faef357-946f-4c0e-bd5d-396a2e3cc0bf" providerId="ADAL" clId="{DF3E1827-6D32-40A2-90A7-153AE82E7191}" dt="2024-05-23T17:24:10.505" v="657" actId="1076"/>
          <ac:picMkLst>
            <pc:docMk/>
            <pc:sldMk cId="58468160" sldId="593"/>
            <ac:picMk id="10" creationId="{4A7A81AD-99CE-E702-163F-C138C91209D1}"/>
          </ac:picMkLst>
        </pc:picChg>
        <pc:picChg chg="add mod">
          <ac:chgData name="Kozel, Lukas" userId="5faef357-946f-4c0e-bd5d-396a2e3cc0bf" providerId="ADAL" clId="{DF3E1827-6D32-40A2-90A7-153AE82E7191}" dt="2024-05-23T17:24:04.667" v="656" actId="14100"/>
          <ac:picMkLst>
            <pc:docMk/>
            <pc:sldMk cId="58468160" sldId="593"/>
            <ac:picMk id="11" creationId="{2C30543E-7594-B3C3-D1BD-C0A254652ADF}"/>
          </ac:picMkLst>
        </pc:picChg>
        <pc:picChg chg="add mod">
          <ac:chgData name="Kozel, Lukas" userId="5faef357-946f-4c0e-bd5d-396a2e3cc0bf" providerId="ADAL" clId="{DF3E1827-6D32-40A2-90A7-153AE82E7191}" dt="2024-05-23T17:33:01.114" v="864" actId="1076"/>
          <ac:picMkLst>
            <pc:docMk/>
            <pc:sldMk cId="58468160" sldId="593"/>
            <ac:picMk id="12" creationId="{62E59194-EACB-8501-AA72-52975294FD41}"/>
          </ac:picMkLst>
        </pc:picChg>
      </pc:sldChg>
      <pc:sldChg chg="modSp new add del mod modNotesTx">
        <pc:chgData name="Kozel, Lukas" userId="5faef357-946f-4c0e-bd5d-396a2e3cc0bf" providerId="ADAL" clId="{DF3E1827-6D32-40A2-90A7-153AE82E7191}" dt="2024-05-23T18:45:49.950" v="3838" actId="2696"/>
        <pc:sldMkLst>
          <pc:docMk/>
          <pc:sldMk cId="2491315527" sldId="594"/>
        </pc:sldMkLst>
        <pc:spChg chg="mod">
          <ac:chgData name="Kozel, Lukas" userId="5faef357-946f-4c0e-bd5d-396a2e3cc0bf" providerId="ADAL" clId="{DF3E1827-6D32-40A2-90A7-153AE82E7191}" dt="2024-05-23T17:33:05.135" v="866" actId="27636"/>
          <ac:spMkLst>
            <pc:docMk/>
            <pc:sldMk cId="2491315527" sldId="594"/>
            <ac:spMk id="3" creationId="{65C35A1E-306F-5FA3-F65F-830A60BE884A}"/>
          </ac:spMkLst>
        </pc:spChg>
        <pc:spChg chg="mod">
          <ac:chgData name="Kozel, Lukas" userId="5faef357-946f-4c0e-bd5d-396a2e3cc0bf" providerId="ADAL" clId="{DF3E1827-6D32-40A2-90A7-153AE82E7191}" dt="2024-05-23T17:33:05.137" v="867" actId="27636"/>
          <ac:spMkLst>
            <pc:docMk/>
            <pc:sldMk cId="2491315527" sldId="594"/>
            <ac:spMk id="7" creationId="{DC70917F-675A-C140-0D99-42697BFBB9AC}"/>
          </ac:spMkLst>
        </pc:spChg>
        <pc:spChg chg="mod">
          <ac:chgData name="Kozel, Lukas" userId="5faef357-946f-4c0e-bd5d-396a2e3cc0bf" providerId="ADAL" clId="{DF3E1827-6D32-40A2-90A7-153AE82E7191}" dt="2024-05-23T17:33:05.138" v="868" actId="27636"/>
          <ac:spMkLst>
            <pc:docMk/>
            <pc:sldMk cId="2491315527" sldId="594"/>
            <ac:spMk id="9" creationId="{AC2F08A4-07D0-D49C-5AE1-D960B42E50F4}"/>
          </ac:spMkLst>
        </pc:spChg>
      </pc:sldChg>
      <pc:sldChg chg="modSp new add del mod">
        <pc:chgData name="Kozel, Lukas" userId="5faef357-946f-4c0e-bd5d-396a2e3cc0bf" providerId="ADAL" clId="{DF3E1827-6D32-40A2-90A7-153AE82E7191}" dt="2024-05-23T17:30:10.135" v="840"/>
        <pc:sldMkLst>
          <pc:docMk/>
          <pc:sldMk cId="3738216793" sldId="594"/>
        </pc:sldMkLst>
        <pc:spChg chg="mod">
          <ac:chgData name="Kozel, Lukas" userId="5faef357-946f-4c0e-bd5d-396a2e3cc0bf" providerId="ADAL" clId="{DF3E1827-6D32-40A2-90A7-153AE82E7191}" dt="2024-05-23T17:30:10.135" v="840"/>
          <ac:spMkLst>
            <pc:docMk/>
            <pc:sldMk cId="3738216793" sldId="594"/>
            <ac:spMk id="3" creationId="{ED797B56-2203-0B56-70EB-B236CB910CEE}"/>
          </ac:spMkLst>
        </pc:spChg>
        <pc:spChg chg="mod">
          <ac:chgData name="Kozel, Lukas" userId="5faef357-946f-4c0e-bd5d-396a2e3cc0bf" providerId="ADAL" clId="{DF3E1827-6D32-40A2-90A7-153AE82E7191}" dt="2024-05-23T17:30:10.135" v="840"/>
          <ac:spMkLst>
            <pc:docMk/>
            <pc:sldMk cId="3738216793" sldId="594"/>
            <ac:spMk id="7" creationId="{8DE94F7B-33AE-BC80-82D4-837379030967}"/>
          </ac:spMkLst>
        </pc:spChg>
        <pc:spChg chg="mod">
          <ac:chgData name="Kozel, Lukas" userId="5faef357-946f-4c0e-bd5d-396a2e3cc0bf" providerId="ADAL" clId="{DF3E1827-6D32-40A2-90A7-153AE82E7191}" dt="2024-05-23T17:30:10.135" v="840"/>
          <ac:spMkLst>
            <pc:docMk/>
            <pc:sldMk cId="3738216793" sldId="594"/>
            <ac:spMk id="9" creationId="{D238AF81-F9D1-5CED-A8C2-8EE6130AAE87}"/>
          </ac:spMkLst>
        </pc:spChg>
      </pc:sldChg>
      <pc:sldChg chg="addSp delSp modSp new mod modNotesTx">
        <pc:chgData name="Kozel, Lukas" userId="5faef357-946f-4c0e-bd5d-396a2e3cc0bf" providerId="ADAL" clId="{DF3E1827-6D32-40A2-90A7-153AE82E7191}" dt="2024-05-23T18:30:05.542" v="3829"/>
        <pc:sldMkLst>
          <pc:docMk/>
          <pc:sldMk cId="1780294069" sldId="595"/>
        </pc:sldMkLst>
        <pc:spChg chg="add mod">
          <ac:chgData name="Kozel, Lukas" userId="5faef357-946f-4c0e-bd5d-396a2e3cc0bf" providerId="ADAL" clId="{DF3E1827-6D32-40A2-90A7-153AE82E7191}" dt="2024-05-23T17:34:23.456" v="906" actId="1076"/>
          <ac:spMkLst>
            <pc:docMk/>
            <pc:sldMk cId="1780294069" sldId="595"/>
            <ac:spMk id="5" creationId="{CDE7A57E-FFA4-064B-FD16-C431DD63BF81}"/>
          </ac:spMkLst>
        </pc:spChg>
        <pc:spChg chg="add mod">
          <ac:chgData name="Kozel, Lukas" userId="5faef357-946f-4c0e-bd5d-396a2e3cc0bf" providerId="ADAL" clId="{DF3E1827-6D32-40A2-90A7-153AE82E7191}" dt="2024-05-23T17:33:17.141" v="887" actId="20577"/>
          <ac:spMkLst>
            <pc:docMk/>
            <pc:sldMk cId="1780294069" sldId="595"/>
            <ac:spMk id="6" creationId="{45C70431-375A-D075-ECBF-6724B333B51F}"/>
          </ac:spMkLst>
        </pc:spChg>
        <pc:spChg chg="add del mod">
          <ac:chgData name="Kozel, Lukas" userId="5faef357-946f-4c0e-bd5d-396a2e3cc0bf" providerId="ADAL" clId="{DF3E1827-6D32-40A2-90A7-153AE82E7191}" dt="2024-05-23T17:34:04.339" v="898" actId="478"/>
          <ac:spMkLst>
            <pc:docMk/>
            <pc:sldMk cId="1780294069" sldId="595"/>
            <ac:spMk id="8" creationId="{A07206C0-B898-CC55-111A-38EAD69E5B43}"/>
          </ac:spMkLst>
        </pc:spChg>
        <pc:spChg chg="add mod">
          <ac:chgData name="Kozel, Lukas" userId="5faef357-946f-4c0e-bd5d-396a2e3cc0bf" providerId="ADAL" clId="{DF3E1827-6D32-40A2-90A7-153AE82E7191}" dt="2024-05-23T17:37:52.438" v="1051" actId="20577"/>
          <ac:spMkLst>
            <pc:docMk/>
            <pc:sldMk cId="1780294069" sldId="595"/>
            <ac:spMk id="9" creationId="{E06CB3EF-C956-76B2-3BF9-BB2F6579F344}"/>
          </ac:spMkLst>
        </pc:spChg>
        <pc:spChg chg="add mod">
          <ac:chgData name="Kozel, Lukas" userId="5faef357-946f-4c0e-bd5d-396a2e3cc0bf" providerId="ADAL" clId="{DF3E1827-6D32-40A2-90A7-153AE82E7191}" dt="2024-05-23T18:26:13.640" v="2934" actId="1076"/>
          <ac:spMkLst>
            <pc:docMk/>
            <pc:sldMk cId="1780294069" sldId="595"/>
            <ac:spMk id="33" creationId="{C8F75BE5-CDC3-6F4F-6EB3-F9B4C528987C}"/>
          </ac:spMkLst>
        </pc:spChg>
        <pc:spChg chg="add mod">
          <ac:chgData name="Kozel, Lukas" userId="5faef357-946f-4c0e-bd5d-396a2e3cc0bf" providerId="ADAL" clId="{DF3E1827-6D32-40A2-90A7-153AE82E7191}" dt="2024-05-23T18:26:13.640" v="2934" actId="1076"/>
          <ac:spMkLst>
            <pc:docMk/>
            <pc:sldMk cId="1780294069" sldId="595"/>
            <ac:spMk id="34" creationId="{EA4C97CE-21B7-2940-3F94-23AC4BE76040}"/>
          </ac:spMkLst>
        </pc:spChg>
        <pc:spChg chg="add mod">
          <ac:chgData name="Kozel, Lukas" userId="5faef357-946f-4c0e-bd5d-396a2e3cc0bf" providerId="ADAL" clId="{DF3E1827-6D32-40A2-90A7-153AE82E7191}" dt="2024-05-23T18:26:13.640" v="2934" actId="1076"/>
          <ac:spMkLst>
            <pc:docMk/>
            <pc:sldMk cId="1780294069" sldId="595"/>
            <ac:spMk id="35" creationId="{3A240350-18EE-1B7E-1A95-864F3C013262}"/>
          </ac:spMkLst>
        </pc:spChg>
        <pc:spChg chg="add mod">
          <ac:chgData name="Kozel, Lukas" userId="5faef357-946f-4c0e-bd5d-396a2e3cc0bf" providerId="ADAL" clId="{DF3E1827-6D32-40A2-90A7-153AE82E7191}" dt="2024-05-23T18:26:13.640" v="2934" actId="1076"/>
          <ac:spMkLst>
            <pc:docMk/>
            <pc:sldMk cId="1780294069" sldId="595"/>
            <ac:spMk id="36" creationId="{27806E8E-B6D6-9741-2D66-06E742A62E4C}"/>
          </ac:spMkLst>
        </pc:spChg>
        <pc:spChg chg="add mod">
          <ac:chgData name="Kozel, Lukas" userId="5faef357-946f-4c0e-bd5d-396a2e3cc0bf" providerId="ADAL" clId="{DF3E1827-6D32-40A2-90A7-153AE82E7191}" dt="2024-05-23T18:26:13.640" v="2934" actId="1076"/>
          <ac:spMkLst>
            <pc:docMk/>
            <pc:sldMk cId="1780294069" sldId="595"/>
            <ac:spMk id="37" creationId="{3C6380EB-587E-20AC-7D50-1A7763AB139F}"/>
          </ac:spMkLst>
        </pc:spChg>
        <pc:grpChg chg="add del mod">
          <ac:chgData name="Kozel, Lukas" userId="5faef357-946f-4c0e-bd5d-396a2e3cc0bf" providerId="ADAL" clId="{DF3E1827-6D32-40A2-90A7-153AE82E7191}" dt="2024-05-23T17:35:27.679" v="971" actId="21"/>
          <ac:grpSpMkLst>
            <pc:docMk/>
            <pc:sldMk cId="1780294069" sldId="595"/>
            <ac:grpSpMk id="18" creationId="{6A6486B2-0DE4-8B38-EC94-05DFC2B4B776}"/>
          </ac:grpSpMkLst>
        </pc:grpChg>
        <pc:grpChg chg="add del mod">
          <ac:chgData name="Kozel, Lukas" userId="5faef357-946f-4c0e-bd5d-396a2e3cc0bf" providerId="ADAL" clId="{DF3E1827-6D32-40A2-90A7-153AE82E7191}" dt="2024-05-23T17:36:14.579" v="984" actId="165"/>
          <ac:grpSpMkLst>
            <pc:docMk/>
            <pc:sldMk cId="1780294069" sldId="595"/>
            <ac:grpSpMk id="19" creationId="{8E2BA528-98C4-7422-6616-73C15A2F761E}"/>
          </ac:grpSpMkLst>
        </pc:grpChg>
        <pc:picChg chg="add del mod modCrop">
          <ac:chgData name="Kozel, Lukas" userId="5faef357-946f-4c0e-bd5d-396a2e3cc0bf" providerId="ADAL" clId="{DF3E1827-6D32-40A2-90A7-153AE82E7191}" dt="2024-05-23T17:35:29.670" v="972" actId="478"/>
          <ac:picMkLst>
            <pc:docMk/>
            <pc:sldMk cId="1780294069" sldId="595"/>
            <ac:picMk id="3" creationId="{CB54D0E5-A013-79A5-CE68-4E537A2AD025}"/>
          </ac:picMkLst>
        </pc:picChg>
        <pc:picChg chg="add mod">
          <ac:chgData name="Kozel, Lukas" userId="5faef357-946f-4c0e-bd5d-396a2e3cc0bf" providerId="ADAL" clId="{DF3E1827-6D32-40A2-90A7-153AE82E7191}" dt="2024-05-23T17:33:05.053" v="865"/>
          <ac:picMkLst>
            <pc:docMk/>
            <pc:sldMk cId="1780294069" sldId="595"/>
            <ac:picMk id="4" creationId="{CEDA471B-D545-4A1E-42A1-455C5C3AFF13}"/>
          </ac:picMkLst>
        </pc:picChg>
        <pc:picChg chg="add del mod">
          <ac:chgData name="Kozel, Lukas" userId="5faef357-946f-4c0e-bd5d-396a2e3cc0bf" providerId="ADAL" clId="{DF3E1827-6D32-40A2-90A7-153AE82E7191}" dt="2024-05-23T17:34:41.211" v="961" actId="478"/>
          <ac:picMkLst>
            <pc:docMk/>
            <pc:sldMk cId="1780294069" sldId="595"/>
            <ac:picMk id="7" creationId="{D96A2890-2EAD-80C9-C13D-8CFB8C71CF0C}"/>
          </ac:picMkLst>
        </pc:picChg>
        <pc:picChg chg="add mod">
          <ac:chgData name="Kozel, Lukas" userId="5faef357-946f-4c0e-bd5d-396a2e3cc0bf" providerId="ADAL" clId="{DF3E1827-6D32-40A2-90A7-153AE82E7191}" dt="2024-05-23T17:34:51.336" v="963" actId="164"/>
          <ac:picMkLst>
            <pc:docMk/>
            <pc:sldMk cId="1780294069" sldId="595"/>
            <ac:picMk id="10" creationId="{B34AA9BB-685E-5C39-5E79-098D7444F8D5}"/>
          </ac:picMkLst>
        </pc:picChg>
        <pc:picChg chg="add mod">
          <ac:chgData name="Kozel, Lukas" userId="5faef357-946f-4c0e-bd5d-396a2e3cc0bf" providerId="ADAL" clId="{DF3E1827-6D32-40A2-90A7-153AE82E7191}" dt="2024-05-23T17:34:51.336" v="963" actId="164"/>
          <ac:picMkLst>
            <pc:docMk/>
            <pc:sldMk cId="1780294069" sldId="595"/>
            <ac:picMk id="11" creationId="{2601BC15-1D5E-6E97-4E2F-89370BBF4266}"/>
          </ac:picMkLst>
        </pc:picChg>
        <pc:picChg chg="add mod">
          <ac:chgData name="Kozel, Lukas" userId="5faef357-946f-4c0e-bd5d-396a2e3cc0bf" providerId="ADAL" clId="{DF3E1827-6D32-40A2-90A7-153AE82E7191}" dt="2024-05-23T17:34:51.336" v="963" actId="164"/>
          <ac:picMkLst>
            <pc:docMk/>
            <pc:sldMk cId="1780294069" sldId="595"/>
            <ac:picMk id="12" creationId="{2D2957FF-7025-6EF6-97F2-157F2788D9C2}"/>
          </ac:picMkLst>
        </pc:picChg>
        <pc:picChg chg="add mod">
          <ac:chgData name="Kozel, Lukas" userId="5faef357-946f-4c0e-bd5d-396a2e3cc0bf" providerId="ADAL" clId="{DF3E1827-6D32-40A2-90A7-153AE82E7191}" dt="2024-05-23T17:34:51.336" v="963" actId="164"/>
          <ac:picMkLst>
            <pc:docMk/>
            <pc:sldMk cId="1780294069" sldId="595"/>
            <ac:picMk id="13" creationId="{6611E9E9-46B8-4A0B-C736-903CCE0A7BDF}"/>
          </ac:picMkLst>
        </pc:picChg>
        <pc:picChg chg="add mod">
          <ac:chgData name="Kozel, Lukas" userId="5faef357-946f-4c0e-bd5d-396a2e3cc0bf" providerId="ADAL" clId="{DF3E1827-6D32-40A2-90A7-153AE82E7191}" dt="2024-05-23T17:34:51.336" v="963" actId="164"/>
          <ac:picMkLst>
            <pc:docMk/>
            <pc:sldMk cId="1780294069" sldId="595"/>
            <ac:picMk id="14" creationId="{83E1B608-C213-0D20-4A6C-88E04D99BD6D}"/>
          </ac:picMkLst>
        </pc:picChg>
        <pc:picChg chg="add mod">
          <ac:chgData name="Kozel, Lukas" userId="5faef357-946f-4c0e-bd5d-396a2e3cc0bf" providerId="ADAL" clId="{DF3E1827-6D32-40A2-90A7-153AE82E7191}" dt="2024-05-23T17:34:51.336" v="963" actId="164"/>
          <ac:picMkLst>
            <pc:docMk/>
            <pc:sldMk cId="1780294069" sldId="595"/>
            <ac:picMk id="15" creationId="{F2ED3F6F-83A1-7367-6F43-825A14D495F8}"/>
          </ac:picMkLst>
        </pc:picChg>
        <pc:picChg chg="add mod">
          <ac:chgData name="Kozel, Lukas" userId="5faef357-946f-4c0e-bd5d-396a2e3cc0bf" providerId="ADAL" clId="{DF3E1827-6D32-40A2-90A7-153AE82E7191}" dt="2024-05-23T17:34:51.336" v="963" actId="164"/>
          <ac:picMkLst>
            <pc:docMk/>
            <pc:sldMk cId="1780294069" sldId="595"/>
            <ac:picMk id="16" creationId="{2236C099-D94A-3D77-A212-1F3993D0B002}"/>
          </ac:picMkLst>
        </pc:picChg>
        <pc:picChg chg="add mod">
          <ac:chgData name="Kozel, Lukas" userId="5faef357-946f-4c0e-bd5d-396a2e3cc0bf" providerId="ADAL" clId="{DF3E1827-6D32-40A2-90A7-153AE82E7191}" dt="2024-05-23T17:34:51.336" v="963" actId="164"/>
          <ac:picMkLst>
            <pc:docMk/>
            <pc:sldMk cId="1780294069" sldId="595"/>
            <ac:picMk id="17" creationId="{61721E94-0AD4-F078-4819-813CE2137A66}"/>
          </ac:picMkLst>
        </pc:picChg>
        <pc:picChg chg="del mod topLvl">
          <ac:chgData name="Kozel, Lukas" userId="5faef357-946f-4c0e-bd5d-396a2e3cc0bf" providerId="ADAL" clId="{DF3E1827-6D32-40A2-90A7-153AE82E7191}" dt="2024-05-23T17:36:42.033" v="998" actId="478"/>
          <ac:picMkLst>
            <pc:docMk/>
            <pc:sldMk cId="1780294069" sldId="595"/>
            <ac:picMk id="20" creationId="{3841D188-25BB-AE52-5C39-8521A86650DC}"/>
          </ac:picMkLst>
        </pc:picChg>
        <pc:picChg chg="del mod topLvl">
          <ac:chgData name="Kozel, Lukas" userId="5faef357-946f-4c0e-bd5d-396a2e3cc0bf" providerId="ADAL" clId="{DF3E1827-6D32-40A2-90A7-153AE82E7191}" dt="2024-05-23T17:36:39.576" v="997" actId="21"/>
          <ac:picMkLst>
            <pc:docMk/>
            <pc:sldMk cId="1780294069" sldId="595"/>
            <ac:picMk id="21" creationId="{74727501-14D5-7A43-F972-638AF56E269B}"/>
          </ac:picMkLst>
        </pc:picChg>
        <pc:picChg chg="del mod topLvl">
          <ac:chgData name="Kozel, Lukas" userId="5faef357-946f-4c0e-bd5d-396a2e3cc0bf" providerId="ADAL" clId="{DF3E1827-6D32-40A2-90A7-153AE82E7191}" dt="2024-05-23T17:36:39.576" v="997" actId="21"/>
          <ac:picMkLst>
            <pc:docMk/>
            <pc:sldMk cId="1780294069" sldId="595"/>
            <ac:picMk id="22" creationId="{2A6B13AB-6D1A-5FA9-C8E5-1587B7EF50B7}"/>
          </ac:picMkLst>
        </pc:picChg>
        <pc:picChg chg="del mod topLvl">
          <ac:chgData name="Kozel, Lukas" userId="5faef357-946f-4c0e-bd5d-396a2e3cc0bf" providerId="ADAL" clId="{DF3E1827-6D32-40A2-90A7-153AE82E7191}" dt="2024-05-23T17:36:28.598" v="990" actId="478"/>
          <ac:picMkLst>
            <pc:docMk/>
            <pc:sldMk cId="1780294069" sldId="595"/>
            <ac:picMk id="23" creationId="{EDCB8327-BF4C-08A6-BF20-E6901BCB6925}"/>
          </ac:picMkLst>
        </pc:picChg>
        <pc:picChg chg="del mod topLvl">
          <ac:chgData name="Kozel, Lukas" userId="5faef357-946f-4c0e-bd5d-396a2e3cc0bf" providerId="ADAL" clId="{DF3E1827-6D32-40A2-90A7-153AE82E7191}" dt="2024-05-23T17:36:39.576" v="997" actId="21"/>
          <ac:picMkLst>
            <pc:docMk/>
            <pc:sldMk cId="1780294069" sldId="595"/>
            <ac:picMk id="24" creationId="{C559AD8E-96AE-F8F5-AF23-73C3B2AE942F}"/>
          </ac:picMkLst>
        </pc:picChg>
        <pc:picChg chg="del mod topLvl">
          <ac:chgData name="Kozel, Lukas" userId="5faef357-946f-4c0e-bd5d-396a2e3cc0bf" providerId="ADAL" clId="{DF3E1827-6D32-40A2-90A7-153AE82E7191}" dt="2024-05-23T17:36:39.576" v="997" actId="21"/>
          <ac:picMkLst>
            <pc:docMk/>
            <pc:sldMk cId="1780294069" sldId="595"/>
            <ac:picMk id="25" creationId="{BDA26DCE-00A8-0E70-839C-E35B19EB77F0}"/>
          </ac:picMkLst>
        </pc:picChg>
        <pc:picChg chg="del mod topLvl">
          <ac:chgData name="Kozel, Lukas" userId="5faef357-946f-4c0e-bd5d-396a2e3cc0bf" providerId="ADAL" clId="{DF3E1827-6D32-40A2-90A7-153AE82E7191}" dt="2024-05-23T17:36:42.033" v="998" actId="478"/>
          <ac:picMkLst>
            <pc:docMk/>
            <pc:sldMk cId="1780294069" sldId="595"/>
            <ac:picMk id="26" creationId="{CFFE0BB9-43E3-C5D8-C6FD-80DD4647BDC3}"/>
          </ac:picMkLst>
        </pc:picChg>
        <pc:picChg chg="del mod topLvl">
          <ac:chgData name="Kozel, Lukas" userId="5faef357-946f-4c0e-bd5d-396a2e3cc0bf" providerId="ADAL" clId="{DF3E1827-6D32-40A2-90A7-153AE82E7191}" dt="2024-05-23T17:36:39.576" v="997" actId="21"/>
          <ac:picMkLst>
            <pc:docMk/>
            <pc:sldMk cId="1780294069" sldId="595"/>
            <ac:picMk id="27" creationId="{0A2AE7BD-233F-505A-935B-50F9AD5C9974}"/>
          </ac:picMkLst>
        </pc:picChg>
        <pc:picChg chg="add mod">
          <ac:chgData name="Kozel, Lukas" userId="5faef357-946f-4c0e-bd5d-396a2e3cc0bf" providerId="ADAL" clId="{DF3E1827-6D32-40A2-90A7-153AE82E7191}" dt="2024-05-23T17:36:42.797" v="999"/>
          <ac:picMkLst>
            <pc:docMk/>
            <pc:sldMk cId="1780294069" sldId="595"/>
            <ac:picMk id="28" creationId="{81AD29CE-A6CA-12C7-574A-4723B61EC951}"/>
          </ac:picMkLst>
        </pc:picChg>
        <pc:picChg chg="add mod">
          <ac:chgData name="Kozel, Lukas" userId="5faef357-946f-4c0e-bd5d-396a2e3cc0bf" providerId="ADAL" clId="{DF3E1827-6D32-40A2-90A7-153AE82E7191}" dt="2024-05-23T17:36:42.797" v="999"/>
          <ac:picMkLst>
            <pc:docMk/>
            <pc:sldMk cId="1780294069" sldId="595"/>
            <ac:picMk id="29" creationId="{8D90758D-4328-98B4-6E9E-FC3EA9DC8621}"/>
          </ac:picMkLst>
        </pc:picChg>
        <pc:picChg chg="add mod">
          <ac:chgData name="Kozel, Lukas" userId="5faef357-946f-4c0e-bd5d-396a2e3cc0bf" providerId="ADAL" clId="{DF3E1827-6D32-40A2-90A7-153AE82E7191}" dt="2024-05-23T17:36:42.797" v="999"/>
          <ac:picMkLst>
            <pc:docMk/>
            <pc:sldMk cId="1780294069" sldId="595"/>
            <ac:picMk id="30" creationId="{9390C803-6918-5847-9F57-6A1010B06DCC}"/>
          </ac:picMkLst>
        </pc:picChg>
        <pc:picChg chg="add mod">
          <ac:chgData name="Kozel, Lukas" userId="5faef357-946f-4c0e-bd5d-396a2e3cc0bf" providerId="ADAL" clId="{DF3E1827-6D32-40A2-90A7-153AE82E7191}" dt="2024-05-23T17:36:42.797" v="999"/>
          <ac:picMkLst>
            <pc:docMk/>
            <pc:sldMk cId="1780294069" sldId="595"/>
            <ac:picMk id="31" creationId="{EEDBB4AE-ED7B-C424-BDEB-25E22DF8C72E}"/>
          </ac:picMkLst>
        </pc:picChg>
        <pc:picChg chg="add mod">
          <ac:chgData name="Kozel, Lukas" userId="5faef357-946f-4c0e-bd5d-396a2e3cc0bf" providerId="ADAL" clId="{DF3E1827-6D32-40A2-90A7-153AE82E7191}" dt="2024-05-23T17:36:42.797" v="999"/>
          <ac:picMkLst>
            <pc:docMk/>
            <pc:sldMk cId="1780294069" sldId="595"/>
            <ac:picMk id="32" creationId="{1DDFF533-6ED1-57BA-A355-60092D610BFD}"/>
          </ac:picMkLst>
        </pc:picChg>
      </pc:sldChg>
      <pc:sldChg chg="new add del modNotesTx">
        <pc:chgData name="Kozel, Lukas" userId="5faef357-946f-4c0e-bd5d-396a2e3cc0bf" providerId="ADAL" clId="{DF3E1827-6D32-40A2-90A7-153AE82E7191}" dt="2024-05-23T18:45:49.950" v="3838" actId="2696"/>
        <pc:sldMkLst>
          <pc:docMk/>
          <pc:sldMk cId="1153407223" sldId="596"/>
        </pc:sldMkLst>
      </pc:sldChg>
      <pc:sldChg chg="addSp delSp modSp add del mod modNotesTx">
        <pc:chgData name="Kozel, Lukas" userId="5faef357-946f-4c0e-bd5d-396a2e3cc0bf" providerId="ADAL" clId="{DF3E1827-6D32-40A2-90A7-153AE82E7191}" dt="2024-05-23T18:44:57.765" v="3836"/>
        <pc:sldMkLst>
          <pc:docMk/>
          <pc:sldMk cId="2565876461" sldId="597"/>
        </pc:sldMkLst>
        <pc:spChg chg="mod ord">
          <ac:chgData name="Kozel, Lukas" userId="5faef357-946f-4c0e-bd5d-396a2e3cc0bf" providerId="ADAL" clId="{DF3E1827-6D32-40A2-90A7-153AE82E7191}" dt="2024-05-23T17:46:59.016" v="1119"/>
          <ac:spMkLst>
            <pc:docMk/>
            <pc:sldMk cId="2565876461" sldId="597"/>
            <ac:spMk id="2" creationId="{2FF2B133-076A-F9B3-0317-473EA822598F}"/>
          </ac:spMkLst>
        </pc:spChg>
        <pc:spChg chg="mod ord">
          <ac:chgData name="Kozel, Lukas" userId="5faef357-946f-4c0e-bd5d-396a2e3cc0bf" providerId="ADAL" clId="{DF3E1827-6D32-40A2-90A7-153AE82E7191}" dt="2024-05-23T17:46:59.017" v="1123"/>
          <ac:spMkLst>
            <pc:docMk/>
            <pc:sldMk cId="2565876461" sldId="597"/>
            <ac:spMk id="4" creationId="{5E9C4C72-411C-6C2D-0D98-72E8AA5C0BA8}"/>
          </ac:spMkLst>
        </pc:spChg>
        <pc:spChg chg="mod ord">
          <ac:chgData name="Kozel, Lukas" userId="5faef357-946f-4c0e-bd5d-396a2e3cc0bf" providerId="ADAL" clId="{DF3E1827-6D32-40A2-90A7-153AE82E7191}" dt="2024-05-23T17:46:59.018" v="1125"/>
          <ac:spMkLst>
            <pc:docMk/>
            <pc:sldMk cId="2565876461" sldId="597"/>
            <ac:spMk id="5" creationId="{6AC405A5-B012-B954-D314-78324606B368}"/>
          </ac:spMkLst>
        </pc:spChg>
        <pc:spChg chg="mod ord">
          <ac:chgData name="Kozel, Lukas" userId="5faef357-946f-4c0e-bd5d-396a2e3cc0bf" providerId="ADAL" clId="{DF3E1827-6D32-40A2-90A7-153AE82E7191}" dt="2024-05-23T17:46:59.018" v="1127"/>
          <ac:spMkLst>
            <pc:docMk/>
            <pc:sldMk cId="2565876461" sldId="597"/>
            <ac:spMk id="6" creationId="{4D7B602B-3891-8966-C331-7E4CF9EFD022}"/>
          </ac:spMkLst>
        </pc:spChg>
        <pc:spChg chg="mod ord">
          <ac:chgData name="Kozel, Lukas" userId="5faef357-946f-4c0e-bd5d-396a2e3cc0bf" providerId="ADAL" clId="{DF3E1827-6D32-40A2-90A7-153AE82E7191}" dt="2024-05-23T17:46:59.019" v="1129"/>
          <ac:spMkLst>
            <pc:docMk/>
            <pc:sldMk cId="2565876461" sldId="597"/>
            <ac:spMk id="7" creationId="{54C5937C-4093-896C-9D49-A4371A6B30FA}"/>
          </ac:spMkLst>
        </pc:spChg>
        <pc:spChg chg="mod ord">
          <ac:chgData name="Kozel, Lukas" userId="5faef357-946f-4c0e-bd5d-396a2e3cc0bf" providerId="ADAL" clId="{DF3E1827-6D32-40A2-90A7-153AE82E7191}" dt="2024-05-23T17:46:59.019" v="1131"/>
          <ac:spMkLst>
            <pc:docMk/>
            <pc:sldMk cId="2565876461" sldId="597"/>
            <ac:spMk id="8" creationId="{A3563D09-CD6B-3DE8-E916-089182D6BC99}"/>
          </ac:spMkLst>
        </pc:spChg>
        <pc:spChg chg="mod ord">
          <ac:chgData name="Kozel, Lukas" userId="5faef357-946f-4c0e-bd5d-396a2e3cc0bf" providerId="ADAL" clId="{DF3E1827-6D32-40A2-90A7-153AE82E7191}" dt="2024-05-23T17:46:59.020" v="1133"/>
          <ac:spMkLst>
            <pc:docMk/>
            <pc:sldMk cId="2565876461" sldId="597"/>
            <ac:spMk id="9" creationId="{356A49C3-B84C-3922-529A-BBA7330D4CA9}"/>
          </ac:spMkLst>
        </pc:spChg>
        <pc:spChg chg="mod ord">
          <ac:chgData name="Kozel, Lukas" userId="5faef357-946f-4c0e-bd5d-396a2e3cc0bf" providerId="ADAL" clId="{DF3E1827-6D32-40A2-90A7-153AE82E7191}" dt="2024-05-23T17:46:59.020" v="1135"/>
          <ac:spMkLst>
            <pc:docMk/>
            <pc:sldMk cId="2565876461" sldId="597"/>
            <ac:spMk id="10" creationId="{BA3D3FA3-A76F-977A-5FB2-3853A16702B7}"/>
          </ac:spMkLst>
        </pc:spChg>
        <pc:spChg chg="mod ord">
          <ac:chgData name="Kozel, Lukas" userId="5faef357-946f-4c0e-bd5d-396a2e3cc0bf" providerId="ADAL" clId="{DF3E1827-6D32-40A2-90A7-153AE82E7191}" dt="2024-05-23T17:46:59.021" v="1137"/>
          <ac:spMkLst>
            <pc:docMk/>
            <pc:sldMk cId="2565876461" sldId="597"/>
            <ac:spMk id="11" creationId="{C866317E-56DD-673E-A4E4-410545869E34}"/>
          </ac:spMkLst>
        </pc:spChg>
        <pc:spChg chg="mod ord">
          <ac:chgData name="Kozel, Lukas" userId="5faef357-946f-4c0e-bd5d-396a2e3cc0bf" providerId="ADAL" clId="{DF3E1827-6D32-40A2-90A7-153AE82E7191}" dt="2024-05-23T17:46:59.022" v="1139"/>
          <ac:spMkLst>
            <pc:docMk/>
            <pc:sldMk cId="2565876461" sldId="597"/>
            <ac:spMk id="12" creationId="{7F52E1C4-01C7-EA5E-A759-C07E45CE071D}"/>
          </ac:spMkLst>
        </pc:spChg>
        <pc:spChg chg="mod ord">
          <ac:chgData name="Kozel, Lukas" userId="5faef357-946f-4c0e-bd5d-396a2e3cc0bf" providerId="ADAL" clId="{DF3E1827-6D32-40A2-90A7-153AE82E7191}" dt="2024-05-23T17:46:59.022" v="1141"/>
          <ac:spMkLst>
            <pc:docMk/>
            <pc:sldMk cId="2565876461" sldId="597"/>
            <ac:spMk id="13" creationId="{AA7F3523-FC8A-9988-905E-0B50C66C7613}"/>
          </ac:spMkLst>
        </pc:spChg>
        <pc:spChg chg="mod ord">
          <ac:chgData name="Kozel, Lukas" userId="5faef357-946f-4c0e-bd5d-396a2e3cc0bf" providerId="ADAL" clId="{DF3E1827-6D32-40A2-90A7-153AE82E7191}" dt="2024-05-23T17:46:59.023" v="1143"/>
          <ac:spMkLst>
            <pc:docMk/>
            <pc:sldMk cId="2565876461" sldId="597"/>
            <ac:spMk id="14" creationId="{EFCBCC88-D1EF-E72C-34BA-FB5B13FFE3CE}"/>
          </ac:spMkLst>
        </pc:spChg>
        <pc:spChg chg="add del mod">
          <ac:chgData name="Kozel, Lukas" userId="5faef357-946f-4c0e-bd5d-396a2e3cc0bf" providerId="ADAL" clId="{DF3E1827-6D32-40A2-90A7-153AE82E7191}" dt="2024-05-23T17:44:59.999" v="1100"/>
          <ac:spMkLst>
            <pc:docMk/>
            <pc:sldMk cId="2565876461" sldId="597"/>
            <ac:spMk id="15" creationId="{31457558-C6A2-BBB2-3A2B-E615B5AD7D8F}"/>
          </ac:spMkLst>
        </pc:spChg>
        <pc:spChg chg="add del mod">
          <ac:chgData name="Kozel, Lukas" userId="5faef357-946f-4c0e-bd5d-396a2e3cc0bf" providerId="ADAL" clId="{DF3E1827-6D32-40A2-90A7-153AE82E7191}" dt="2024-05-23T17:44:59.309" v="1099"/>
          <ac:spMkLst>
            <pc:docMk/>
            <pc:sldMk cId="2565876461" sldId="597"/>
            <ac:spMk id="16" creationId="{54DCC6A1-1811-F4B9-B671-F506499C5D36}"/>
          </ac:spMkLst>
        </pc:spChg>
        <pc:spChg chg="mod ord">
          <ac:chgData name="Kozel, Lukas" userId="5faef357-946f-4c0e-bd5d-396a2e3cc0bf" providerId="ADAL" clId="{DF3E1827-6D32-40A2-90A7-153AE82E7191}" dt="2024-05-23T17:46:59.023" v="1145"/>
          <ac:spMkLst>
            <pc:docMk/>
            <pc:sldMk cId="2565876461" sldId="597"/>
            <ac:spMk id="18" creationId="{090DB0BE-688F-1D57-DE50-0BDF93F76294}"/>
          </ac:spMkLst>
        </pc:spChg>
        <pc:spChg chg="mod ord">
          <ac:chgData name="Kozel, Lukas" userId="5faef357-946f-4c0e-bd5d-396a2e3cc0bf" providerId="ADAL" clId="{DF3E1827-6D32-40A2-90A7-153AE82E7191}" dt="2024-05-23T17:46:59.024" v="1147"/>
          <ac:spMkLst>
            <pc:docMk/>
            <pc:sldMk cId="2565876461" sldId="597"/>
            <ac:spMk id="19" creationId="{E0BDF633-5A7E-AE7A-6E63-629DA9BFCE34}"/>
          </ac:spMkLst>
        </pc:spChg>
        <pc:spChg chg="mod ord">
          <ac:chgData name="Kozel, Lukas" userId="5faef357-946f-4c0e-bd5d-396a2e3cc0bf" providerId="ADAL" clId="{DF3E1827-6D32-40A2-90A7-153AE82E7191}" dt="2024-05-23T17:46:59.025" v="1149"/>
          <ac:spMkLst>
            <pc:docMk/>
            <pc:sldMk cId="2565876461" sldId="597"/>
            <ac:spMk id="20" creationId="{9BD816A0-F932-5BAB-E56F-6D84A251AFBC}"/>
          </ac:spMkLst>
        </pc:spChg>
        <pc:spChg chg="mod ord">
          <ac:chgData name="Kozel, Lukas" userId="5faef357-946f-4c0e-bd5d-396a2e3cc0bf" providerId="ADAL" clId="{DF3E1827-6D32-40A2-90A7-153AE82E7191}" dt="2024-05-23T17:46:59.025" v="1151"/>
          <ac:spMkLst>
            <pc:docMk/>
            <pc:sldMk cId="2565876461" sldId="597"/>
            <ac:spMk id="21" creationId="{8E486361-2332-A732-F0F9-4E117C4728DE}"/>
          </ac:spMkLst>
        </pc:spChg>
        <pc:spChg chg="mod ord">
          <ac:chgData name="Kozel, Lukas" userId="5faef357-946f-4c0e-bd5d-396a2e3cc0bf" providerId="ADAL" clId="{DF3E1827-6D32-40A2-90A7-153AE82E7191}" dt="2024-05-23T17:46:59.026" v="1153"/>
          <ac:spMkLst>
            <pc:docMk/>
            <pc:sldMk cId="2565876461" sldId="597"/>
            <ac:spMk id="22" creationId="{85F747C2-C2CF-4D6A-FD23-68B398A1718A}"/>
          </ac:spMkLst>
        </pc:spChg>
        <pc:spChg chg="mod ord">
          <ac:chgData name="Kozel, Lukas" userId="5faef357-946f-4c0e-bd5d-396a2e3cc0bf" providerId="ADAL" clId="{DF3E1827-6D32-40A2-90A7-153AE82E7191}" dt="2024-05-23T17:48:00.257" v="1191" actId="207"/>
          <ac:spMkLst>
            <pc:docMk/>
            <pc:sldMk cId="2565876461" sldId="597"/>
            <ac:spMk id="23" creationId="{79683452-5630-89A9-B84A-B8C4C7468129}"/>
          </ac:spMkLst>
        </pc:spChg>
        <pc:spChg chg="mod ord">
          <ac:chgData name="Kozel, Lukas" userId="5faef357-946f-4c0e-bd5d-396a2e3cc0bf" providerId="ADAL" clId="{DF3E1827-6D32-40A2-90A7-153AE82E7191}" dt="2024-05-23T17:46:59.027" v="1157"/>
          <ac:spMkLst>
            <pc:docMk/>
            <pc:sldMk cId="2565876461" sldId="597"/>
            <ac:spMk id="24" creationId="{4188DBC4-ADAC-04E6-D32C-AFCB15E23B3A}"/>
          </ac:spMkLst>
        </pc:spChg>
        <pc:spChg chg="add del mod ord">
          <ac:chgData name="Kozel, Lukas" userId="5faef357-946f-4c0e-bd5d-396a2e3cc0bf" providerId="ADAL" clId="{DF3E1827-6D32-40A2-90A7-153AE82E7191}" dt="2024-05-23T17:47:37.728" v="1190" actId="478"/>
          <ac:spMkLst>
            <pc:docMk/>
            <pc:sldMk cId="2565876461" sldId="597"/>
            <ac:spMk id="25" creationId="{EF4C1AB1-AC36-1D6D-BEAF-EDA1B9010BA9}"/>
          </ac:spMkLst>
        </pc:spChg>
        <pc:spChg chg="add mod">
          <ac:chgData name="Kozel, Lukas" userId="5faef357-946f-4c0e-bd5d-396a2e3cc0bf" providerId="ADAL" clId="{DF3E1827-6D32-40A2-90A7-153AE82E7191}" dt="2024-05-23T17:47:31.362" v="1189" actId="13926"/>
          <ac:spMkLst>
            <pc:docMk/>
            <pc:sldMk cId="2565876461" sldId="597"/>
            <ac:spMk id="27" creationId="{092B0C3C-C4FC-9376-651B-BBD9B3F67598}"/>
          </ac:spMkLst>
        </pc:spChg>
        <pc:spChg chg="mod ord">
          <ac:chgData name="Kozel, Lukas" userId="5faef357-946f-4c0e-bd5d-396a2e3cc0bf" providerId="ADAL" clId="{DF3E1827-6D32-40A2-90A7-153AE82E7191}" dt="2024-05-23T17:46:59.027" v="1159"/>
          <ac:spMkLst>
            <pc:docMk/>
            <pc:sldMk cId="2565876461" sldId="597"/>
            <ac:spMk id="28" creationId="{90E15E53-54BA-14B0-C47C-FD704B7A3828}"/>
          </ac:spMkLst>
        </pc:spChg>
        <pc:spChg chg="mod ord">
          <ac:chgData name="Kozel, Lukas" userId="5faef357-946f-4c0e-bd5d-396a2e3cc0bf" providerId="ADAL" clId="{DF3E1827-6D32-40A2-90A7-153AE82E7191}" dt="2024-05-23T17:46:59.028" v="1161"/>
          <ac:spMkLst>
            <pc:docMk/>
            <pc:sldMk cId="2565876461" sldId="597"/>
            <ac:spMk id="29" creationId="{ECC6C478-4156-C2C7-04BB-438E86A7A565}"/>
          </ac:spMkLst>
        </pc:spChg>
        <pc:spChg chg="mod ord">
          <ac:chgData name="Kozel, Lukas" userId="5faef357-946f-4c0e-bd5d-396a2e3cc0bf" providerId="ADAL" clId="{DF3E1827-6D32-40A2-90A7-153AE82E7191}" dt="2024-05-23T17:48:00.257" v="1191" actId="207"/>
          <ac:spMkLst>
            <pc:docMk/>
            <pc:sldMk cId="2565876461" sldId="597"/>
            <ac:spMk id="30" creationId="{AE1C691B-9A20-D514-4FC4-A416DE3ECF3F}"/>
          </ac:spMkLst>
        </pc:spChg>
        <pc:spChg chg="mod ord">
          <ac:chgData name="Kozel, Lukas" userId="5faef357-946f-4c0e-bd5d-396a2e3cc0bf" providerId="ADAL" clId="{DF3E1827-6D32-40A2-90A7-153AE82E7191}" dt="2024-05-23T17:46:59.029" v="1165"/>
          <ac:spMkLst>
            <pc:docMk/>
            <pc:sldMk cId="2565876461" sldId="597"/>
            <ac:spMk id="31" creationId="{08016303-3A62-11FE-5BA3-8BDB77CD6CD5}"/>
          </ac:spMkLst>
        </pc:spChg>
        <pc:spChg chg="mod ord">
          <ac:chgData name="Kozel, Lukas" userId="5faef357-946f-4c0e-bd5d-396a2e3cc0bf" providerId="ADAL" clId="{DF3E1827-6D32-40A2-90A7-153AE82E7191}" dt="2024-05-23T17:46:59.030" v="1167"/>
          <ac:spMkLst>
            <pc:docMk/>
            <pc:sldMk cId="2565876461" sldId="597"/>
            <ac:spMk id="33" creationId="{F0DAA482-3E95-E775-8187-532337F9A80B}"/>
          </ac:spMkLst>
        </pc:spChg>
        <pc:spChg chg="mod ord">
          <ac:chgData name="Kozel, Lukas" userId="5faef357-946f-4c0e-bd5d-396a2e3cc0bf" providerId="ADAL" clId="{DF3E1827-6D32-40A2-90A7-153AE82E7191}" dt="2024-05-23T17:48:00.257" v="1191" actId="207"/>
          <ac:spMkLst>
            <pc:docMk/>
            <pc:sldMk cId="2565876461" sldId="597"/>
            <ac:spMk id="34" creationId="{C67ACF5F-B5C1-EFA0-FA7B-6F11584524A3}"/>
          </ac:spMkLst>
        </pc:spChg>
        <pc:spChg chg="mod ord">
          <ac:chgData name="Kozel, Lukas" userId="5faef357-946f-4c0e-bd5d-396a2e3cc0bf" providerId="ADAL" clId="{DF3E1827-6D32-40A2-90A7-153AE82E7191}" dt="2024-05-23T17:46:59.031" v="1171"/>
          <ac:spMkLst>
            <pc:docMk/>
            <pc:sldMk cId="2565876461" sldId="597"/>
            <ac:spMk id="35" creationId="{7DCF7D2E-FF54-800E-5BFA-6A113645D331}"/>
          </ac:spMkLst>
        </pc:spChg>
        <pc:spChg chg="mod ord">
          <ac:chgData name="Kozel, Lukas" userId="5faef357-946f-4c0e-bd5d-396a2e3cc0bf" providerId="ADAL" clId="{DF3E1827-6D32-40A2-90A7-153AE82E7191}" dt="2024-05-23T17:47:12.994" v="1184" actId="14100"/>
          <ac:spMkLst>
            <pc:docMk/>
            <pc:sldMk cId="2565876461" sldId="597"/>
            <ac:spMk id="36" creationId="{1E1143B7-782F-7E5D-3A7B-B9F1D0C6D624}"/>
          </ac:spMkLst>
        </pc:spChg>
        <pc:graphicFrameChg chg="mod">
          <ac:chgData name="Kozel, Lukas" userId="5faef357-946f-4c0e-bd5d-396a2e3cc0bf" providerId="ADAL" clId="{DF3E1827-6D32-40A2-90A7-153AE82E7191}" dt="2024-05-23T17:46:59.036" v="1177"/>
          <ac:graphicFrameMkLst>
            <pc:docMk/>
            <pc:sldMk cId="2565876461" sldId="597"/>
            <ac:graphicFrameMk id="17" creationId="{8F3AEACA-A0E0-D43E-10B8-54ACEC0F772E}"/>
          </ac:graphicFrameMkLst>
        </pc:graphicFrameChg>
        <pc:picChg chg="mod ord">
          <ac:chgData name="Kozel, Lukas" userId="5faef357-946f-4c0e-bd5d-396a2e3cc0bf" providerId="ADAL" clId="{DF3E1827-6D32-40A2-90A7-153AE82E7191}" dt="2024-05-23T17:46:59.017" v="1121"/>
          <ac:picMkLst>
            <pc:docMk/>
            <pc:sldMk cId="2565876461" sldId="597"/>
            <ac:picMk id="3" creationId="{C72F1D5A-6EFC-67DA-C569-8648D49AEA72}"/>
          </ac:picMkLst>
        </pc:picChg>
        <pc:picChg chg="add mod ord">
          <ac:chgData name="Kozel, Lukas" userId="5faef357-946f-4c0e-bd5d-396a2e3cc0bf" providerId="ADAL" clId="{DF3E1827-6D32-40A2-90A7-153AE82E7191}" dt="2024-05-23T17:46:59.014" v="1113"/>
          <ac:picMkLst>
            <pc:docMk/>
            <pc:sldMk cId="2565876461" sldId="597"/>
            <ac:picMk id="26" creationId="{BEDB3A79-7CD7-A691-1DA1-867FFB51A445}"/>
          </ac:picMkLst>
        </pc:picChg>
        <pc:picChg chg="del mod ord">
          <ac:chgData name="Kozel, Lukas" userId="5faef357-946f-4c0e-bd5d-396a2e3cc0bf" providerId="ADAL" clId="{DF3E1827-6D32-40A2-90A7-153AE82E7191}" dt="2024-05-23T17:47:01.692" v="1179" actId="478"/>
          <ac:picMkLst>
            <pc:docMk/>
            <pc:sldMk cId="2565876461" sldId="597"/>
            <ac:picMk id="32" creationId="{200299C7-17CB-8925-39CF-2DFDE7EF5B14}"/>
          </ac:picMkLst>
        </pc:picChg>
      </pc:sldChg>
      <pc:sldChg chg="new add del modNotesTx">
        <pc:chgData name="Kozel, Lukas" userId="5faef357-946f-4c0e-bd5d-396a2e3cc0bf" providerId="ADAL" clId="{DF3E1827-6D32-40A2-90A7-153AE82E7191}" dt="2024-05-23T18:45:49.950" v="3838" actId="2696"/>
        <pc:sldMkLst>
          <pc:docMk/>
          <pc:sldMk cId="3081285288" sldId="598"/>
        </pc:sldMkLst>
      </pc:sldChg>
      <pc:sldChg chg="addSp delSp modSp new mod modNotesTx">
        <pc:chgData name="Kozel, Lukas" userId="5faef357-946f-4c0e-bd5d-396a2e3cc0bf" providerId="ADAL" clId="{DF3E1827-6D32-40A2-90A7-153AE82E7191}" dt="2024-05-23T18:44:52.928" v="3834"/>
        <pc:sldMkLst>
          <pc:docMk/>
          <pc:sldMk cId="1831627031" sldId="599"/>
        </pc:sldMkLst>
        <pc:spChg chg="add mod ord">
          <ac:chgData name="Kozel, Lukas" userId="5faef357-946f-4c0e-bd5d-396a2e3cc0bf" providerId="ADAL" clId="{DF3E1827-6D32-40A2-90A7-153AE82E7191}" dt="2024-05-23T18:16:08.233" v="2724" actId="14100"/>
          <ac:spMkLst>
            <pc:docMk/>
            <pc:sldMk cId="1831627031" sldId="599"/>
            <ac:spMk id="5" creationId="{A16EF593-806A-00DF-5B56-F3EDB07E5C18}"/>
          </ac:spMkLst>
        </pc:spChg>
        <pc:spChg chg="add mod ord">
          <ac:chgData name="Kozel, Lukas" userId="5faef357-946f-4c0e-bd5d-396a2e3cc0bf" providerId="ADAL" clId="{DF3E1827-6D32-40A2-90A7-153AE82E7191}" dt="2024-05-23T18:17:25.913" v="2740" actId="1076"/>
          <ac:spMkLst>
            <pc:docMk/>
            <pc:sldMk cId="1831627031" sldId="599"/>
            <ac:spMk id="6" creationId="{28B699B3-0110-1B21-3428-9423CB448D4E}"/>
          </ac:spMkLst>
        </pc:spChg>
        <pc:spChg chg="add mod">
          <ac:chgData name="Kozel, Lukas" userId="5faef357-946f-4c0e-bd5d-396a2e3cc0bf" providerId="ADAL" clId="{DF3E1827-6D32-40A2-90A7-153AE82E7191}" dt="2024-05-23T18:17:25.913" v="2740" actId="1076"/>
          <ac:spMkLst>
            <pc:docMk/>
            <pc:sldMk cId="1831627031" sldId="599"/>
            <ac:spMk id="8" creationId="{78D9A6CA-2297-ABD3-93AA-B4364BB9DF98}"/>
          </ac:spMkLst>
        </pc:spChg>
        <pc:spChg chg="add mod">
          <ac:chgData name="Kozel, Lukas" userId="5faef357-946f-4c0e-bd5d-396a2e3cc0bf" providerId="ADAL" clId="{DF3E1827-6D32-40A2-90A7-153AE82E7191}" dt="2024-05-23T18:15:45.465" v="2700"/>
          <ac:spMkLst>
            <pc:docMk/>
            <pc:sldMk cId="1831627031" sldId="599"/>
            <ac:spMk id="9" creationId="{088DDF8E-6D8D-BDBC-0BDF-87DE57E78AF1}"/>
          </ac:spMkLst>
        </pc:spChg>
        <pc:spChg chg="add mod">
          <ac:chgData name="Kozel, Lukas" userId="5faef357-946f-4c0e-bd5d-396a2e3cc0bf" providerId="ADAL" clId="{DF3E1827-6D32-40A2-90A7-153AE82E7191}" dt="2024-05-23T18:15:38.734" v="2699"/>
          <ac:spMkLst>
            <pc:docMk/>
            <pc:sldMk cId="1831627031" sldId="599"/>
            <ac:spMk id="10" creationId="{E760D3EB-A7C0-AC79-A652-8383FF04F89C}"/>
          </ac:spMkLst>
        </pc:spChg>
        <pc:spChg chg="add mod">
          <ac:chgData name="Kozel, Lukas" userId="5faef357-946f-4c0e-bd5d-396a2e3cc0bf" providerId="ADAL" clId="{DF3E1827-6D32-40A2-90A7-153AE82E7191}" dt="2024-05-23T18:16:20.872" v="2727" actId="14100"/>
          <ac:spMkLst>
            <pc:docMk/>
            <pc:sldMk cId="1831627031" sldId="599"/>
            <ac:spMk id="11" creationId="{47309C44-18F0-9491-6863-5241685F626C}"/>
          </ac:spMkLst>
        </pc:spChg>
        <pc:graphicFrameChg chg="add mod ord modVis replST">
          <ac:chgData name="Kozel, Lukas" userId="5faef357-946f-4c0e-bd5d-396a2e3cc0bf" providerId="ADAL" clId="{DF3E1827-6D32-40A2-90A7-153AE82E7191}" dt="2024-05-23T18:10:25.967" v="2424"/>
          <ac:graphicFrameMkLst>
            <pc:docMk/>
            <pc:sldMk cId="1831627031" sldId="599"/>
            <ac:graphicFrameMk id="7" creationId="{492C25A4-1927-3B2C-1EFE-F907BE979CC5}"/>
          </ac:graphicFrameMkLst>
        </pc:graphicFrameChg>
        <pc:picChg chg="add del mod ord modCrop">
          <ac:chgData name="Kozel, Lukas" userId="5faef357-946f-4c0e-bd5d-396a2e3cc0bf" providerId="ADAL" clId="{DF3E1827-6D32-40A2-90A7-153AE82E7191}" dt="2024-05-23T18:16:43.929" v="2735" actId="478"/>
          <ac:picMkLst>
            <pc:docMk/>
            <pc:sldMk cId="1831627031" sldId="599"/>
            <ac:picMk id="3" creationId="{C057D5E3-0AA3-D3C5-F20C-04C6E8175D02}"/>
          </ac:picMkLst>
        </pc:picChg>
        <pc:picChg chg="add mod ord">
          <ac:chgData name="Kozel, Lukas" userId="5faef357-946f-4c0e-bd5d-396a2e3cc0bf" providerId="ADAL" clId="{DF3E1827-6D32-40A2-90A7-153AE82E7191}" dt="2024-05-23T18:17:29.836" v="2742" actId="1076"/>
          <ac:picMkLst>
            <pc:docMk/>
            <pc:sldMk cId="1831627031" sldId="599"/>
            <ac:picMk id="4" creationId="{EBCB9E1E-99E9-3E80-E13C-6D4A6AB8E6A4}"/>
          </ac:picMkLst>
        </pc:picChg>
        <pc:picChg chg="add mod">
          <ac:chgData name="Kozel, Lukas" userId="5faef357-946f-4c0e-bd5d-396a2e3cc0bf" providerId="ADAL" clId="{DF3E1827-6D32-40A2-90A7-153AE82E7191}" dt="2024-05-23T18:16:39.689" v="2734" actId="14100"/>
          <ac:picMkLst>
            <pc:docMk/>
            <pc:sldMk cId="1831627031" sldId="599"/>
            <ac:picMk id="12" creationId="{702AD0D9-96FB-D686-3F60-4F327978641A}"/>
          </ac:picMkLst>
        </pc:picChg>
        <pc:picChg chg="add mod">
          <ac:chgData name="Kozel, Lukas" userId="5faef357-946f-4c0e-bd5d-396a2e3cc0bf" providerId="ADAL" clId="{DF3E1827-6D32-40A2-90A7-153AE82E7191}" dt="2024-05-23T18:17:25.913" v="2740" actId="1076"/>
          <ac:picMkLst>
            <pc:docMk/>
            <pc:sldMk cId="1831627031" sldId="599"/>
            <ac:picMk id="13" creationId="{495B6311-7C38-3A2D-641A-64D685ECA099}"/>
          </ac:picMkLst>
        </pc:picChg>
      </pc:sldChg>
      <pc:sldChg chg="new add del modNotesTx">
        <pc:chgData name="Kozel, Lukas" userId="5faef357-946f-4c0e-bd5d-396a2e3cc0bf" providerId="ADAL" clId="{DF3E1827-6D32-40A2-90A7-153AE82E7191}" dt="2024-05-23T18:45:49.950" v="3838" actId="2696"/>
        <pc:sldMkLst>
          <pc:docMk/>
          <pc:sldMk cId="4271186395" sldId="600"/>
        </pc:sldMkLst>
      </pc:sldChg>
      <pc:sldChg chg="new del">
        <pc:chgData name="Kozel, Lukas" userId="5faef357-946f-4c0e-bd5d-396a2e3cc0bf" providerId="ADAL" clId="{DF3E1827-6D32-40A2-90A7-153AE82E7191}" dt="2024-05-23T18:28:46.172" v="3769" actId="47"/>
        <pc:sldMkLst>
          <pc:docMk/>
          <pc:sldMk cId="2473639332" sldId="601"/>
        </pc:sldMkLst>
      </pc:sldChg>
      <pc:sldMasterChg chg="addSldLayout delSldLayout modSldLayout sldLayoutOrd">
        <pc:chgData name="Kozel, Lukas" userId="5faef357-946f-4c0e-bd5d-396a2e3cc0bf" providerId="ADAL" clId="{DF3E1827-6D32-40A2-90A7-153AE82E7191}" dt="2024-05-23T18:28:36.458" v="3767" actId="207"/>
        <pc:sldMasterMkLst>
          <pc:docMk/>
          <pc:sldMasterMk cId="1054878822" sldId="2147483648"/>
        </pc:sldMasterMkLst>
        <pc:sldLayoutChg chg="del">
          <pc:chgData name="Kozel, Lukas" userId="5faef357-946f-4c0e-bd5d-396a2e3cc0bf" providerId="ADAL" clId="{DF3E1827-6D32-40A2-90A7-153AE82E7191}" dt="2024-05-23T17:21:38.873" v="536" actId="2696"/>
          <pc:sldLayoutMkLst>
            <pc:docMk/>
            <pc:sldMasterMk cId="1054878822" sldId="2147483648"/>
            <pc:sldLayoutMk cId="2917809702" sldId="2147483651"/>
          </pc:sldLayoutMkLst>
        </pc:sldLayoutChg>
        <pc:sldLayoutChg chg="del">
          <pc:chgData name="Kozel, Lukas" userId="5faef357-946f-4c0e-bd5d-396a2e3cc0bf" providerId="ADAL" clId="{DF3E1827-6D32-40A2-90A7-153AE82E7191}" dt="2024-05-23T17:21:38.889" v="537" actId="2696"/>
          <pc:sldLayoutMkLst>
            <pc:docMk/>
            <pc:sldMasterMk cId="1054878822" sldId="2147483648"/>
            <pc:sldLayoutMk cId="1238881797" sldId="2147483652"/>
          </pc:sldLayoutMkLst>
        </pc:sldLayoutChg>
        <pc:sldLayoutChg chg="del">
          <pc:chgData name="Kozel, Lukas" userId="5faef357-946f-4c0e-bd5d-396a2e3cc0bf" providerId="ADAL" clId="{DF3E1827-6D32-40A2-90A7-153AE82E7191}" dt="2024-05-23T17:21:38.903" v="538" actId="2696"/>
          <pc:sldLayoutMkLst>
            <pc:docMk/>
            <pc:sldMasterMk cId="1054878822" sldId="2147483648"/>
            <pc:sldLayoutMk cId="3480746903" sldId="2147483653"/>
          </pc:sldLayoutMkLst>
        </pc:sldLayoutChg>
        <pc:sldLayoutChg chg="del">
          <pc:chgData name="Kozel, Lukas" userId="5faef357-946f-4c0e-bd5d-396a2e3cc0bf" providerId="ADAL" clId="{DF3E1827-6D32-40A2-90A7-153AE82E7191}" dt="2024-05-23T17:21:38.918" v="539" actId="2696"/>
          <pc:sldLayoutMkLst>
            <pc:docMk/>
            <pc:sldMasterMk cId="1054878822" sldId="2147483648"/>
            <pc:sldLayoutMk cId="2292834702" sldId="2147483654"/>
          </pc:sldLayoutMkLst>
        </pc:sldLayoutChg>
        <pc:sldLayoutChg chg="addSp delSp modSp mod ord">
          <pc:chgData name="Kozel, Lukas" userId="5faef357-946f-4c0e-bd5d-396a2e3cc0bf" providerId="ADAL" clId="{DF3E1827-6D32-40A2-90A7-153AE82E7191}" dt="2024-05-23T17:21:05.907" v="534" actId="6014"/>
          <pc:sldLayoutMkLst>
            <pc:docMk/>
            <pc:sldMasterMk cId="1054878822" sldId="2147483648"/>
            <pc:sldLayoutMk cId="3051636299" sldId="2147483850"/>
          </pc:sldLayoutMkLst>
          <pc:spChg chg="mod">
            <ac:chgData name="Kozel, Lukas" userId="5faef357-946f-4c0e-bd5d-396a2e3cc0bf" providerId="ADAL" clId="{DF3E1827-6D32-40A2-90A7-153AE82E7191}" dt="2024-05-23T17:15:01.438" v="261" actId="20577"/>
            <ac:spMkLst>
              <pc:docMk/>
              <pc:sldMasterMk cId="1054878822" sldId="2147483648"/>
              <pc:sldLayoutMk cId="3051636299" sldId="2147483850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DF3E1827-6D32-40A2-90A7-153AE82E7191}" dt="2024-05-23T17:14:23.547" v="210" actId="20578"/>
            <ac:spMkLst>
              <pc:docMk/>
              <pc:sldMasterMk cId="1054878822" sldId="2147483648"/>
              <pc:sldLayoutMk cId="3051636299" sldId="2147483850"/>
              <ac:spMk id="3" creationId="{F64C78AA-9F7E-B0FC-0459-1DE77EF64A65}"/>
            </ac:spMkLst>
          </pc:spChg>
          <pc:spChg chg="add del mod">
            <ac:chgData name="Kozel, Lukas" userId="5faef357-946f-4c0e-bd5d-396a2e3cc0bf" providerId="ADAL" clId="{DF3E1827-6D32-40A2-90A7-153AE82E7191}" dt="2024-05-23T17:15:56.291" v="416" actId="478"/>
            <ac:spMkLst>
              <pc:docMk/>
              <pc:sldMasterMk cId="1054878822" sldId="2147483648"/>
              <pc:sldLayoutMk cId="3051636299" sldId="2147483850"/>
              <ac:spMk id="4" creationId="{42FC41BB-2693-B4B3-F3FD-20FD8F64907C}"/>
            </ac:spMkLst>
          </pc:spChg>
          <pc:spChg chg="add del mod">
            <ac:chgData name="Kozel, Lukas" userId="5faef357-946f-4c0e-bd5d-396a2e3cc0bf" providerId="ADAL" clId="{DF3E1827-6D32-40A2-90A7-153AE82E7191}" dt="2024-05-23T17:17:18.348" v="505" actId="478"/>
            <ac:spMkLst>
              <pc:docMk/>
              <pc:sldMasterMk cId="1054878822" sldId="2147483648"/>
              <pc:sldLayoutMk cId="3051636299" sldId="2147483850"/>
              <ac:spMk id="8" creationId="{FE3A31E3-AF66-D301-3A2D-AD564693689F}"/>
            </ac:spMkLst>
          </pc:spChg>
          <pc:spChg chg="add del mod">
            <ac:chgData name="Kozel, Lukas" userId="5faef357-946f-4c0e-bd5d-396a2e3cc0bf" providerId="ADAL" clId="{DF3E1827-6D32-40A2-90A7-153AE82E7191}" dt="2024-05-23T17:17:18.348" v="505" actId="478"/>
            <ac:spMkLst>
              <pc:docMk/>
              <pc:sldMasterMk cId="1054878822" sldId="2147483648"/>
              <pc:sldLayoutMk cId="3051636299" sldId="2147483850"/>
              <ac:spMk id="9" creationId="{37C9E54C-843A-6D5E-BECE-F3FEEE704D2A}"/>
            </ac:spMkLst>
          </pc:spChg>
          <pc:spChg chg="del">
            <ac:chgData name="Kozel, Lukas" userId="5faef357-946f-4c0e-bd5d-396a2e3cc0bf" providerId="ADAL" clId="{DF3E1827-6D32-40A2-90A7-153AE82E7191}" dt="2024-05-23T17:14:43.073" v="215" actId="478"/>
            <ac:spMkLst>
              <pc:docMk/>
              <pc:sldMasterMk cId="1054878822" sldId="2147483648"/>
              <pc:sldLayoutMk cId="3051636299" sldId="2147483850"/>
              <ac:spMk id="11" creationId="{0D50F590-A36F-F07C-2C26-4AF6CF88ECDA}"/>
            </ac:spMkLst>
          </pc:spChg>
          <pc:spChg chg="add del mod">
            <ac:chgData name="Kozel, Lukas" userId="5faef357-946f-4c0e-bd5d-396a2e3cc0bf" providerId="ADAL" clId="{DF3E1827-6D32-40A2-90A7-153AE82E7191}" dt="2024-05-23T17:15:56.291" v="416" actId="478"/>
            <ac:spMkLst>
              <pc:docMk/>
              <pc:sldMasterMk cId="1054878822" sldId="2147483648"/>
              <pc:sldLayoutMk cId="3051636299" sldId="2147483850"/>
              <ac:spMk id="13" creationId="{1ACDEC8A-DA09-66FC-5FD3-D641F4594D6D}"/>
            </ac:spMkLst>
          </pc:spChg>
          <pc:spChg chg="add del mod">
            <ac:chgData name="Kozel, Lukas" userId="5faef357-946f-4c0e-bd5d-396a2e3cc0bf" providerId="ADAL" clId="{DF3E1827-6D32-40A2-90A7-153AE82E7191}" dt="2024-05-23T17:18:43.948" v="532" actId="478"/>
            <ac:spMkLst>
              <pc:docMk/>
              <pc:sldMasterMk cId="1054878822" sldId="2147483648"/>
              <pc:sldLayoutMk cId="3051636299" sldId="2147483850"/>
              <ac:spMk id="14" creationId="{37B2811F-3B4A-7304-CF7A-FC313C9E00CB}"/>
            </ac:spMkLst>
          </pc:spChg>
          <pc:spChg chg="del mod">
            <ac:chgData name="Kozel, Lukas" userId="5faef357-946f-4c0e-bd5d-396a2e3cc0bf" providerId="ADAL" clId="{DF3E1827-6D32-40A2-90A7-153AE82E7191}" dt="2024-05-23T17:14:40.310" v="213" actId="478"/>
            <ac:spMkLst>
              <pc:docMk/>
              <pc:sldMasterMk cId="1054878822" sldId="2147483648"/>
              <pc:sldLayoutMk cId="3051636299" sldId="2147483850"/>
              <ac:spMk id="17" creationId="{7720551C-4348-5932-3A77-424C07903D48}"/>
            </ac:spMkLst>
          </pc:spChg>
          <pc:spChg chg="del mod">
            <ac:chgData name="Kozel, Lukas" userId="5faef357-946f-4c0e-bd5d-396a2e3cc0bf" providerId="ADAL" clId="{DF3E1827-6D32-40A2-90A7-153AE82E7191}" dt="2024-05-23T17:14:40.310" v="213" actId="478"/>
            <ac:spMkLst>
              <pc:docMk/>
              <pc:sldMasterMk cId="1054878822" sldId="2147483648"/>
              <pc:sldLayoutMk cId="3051636299" sldId="2147483850"/>
              <ac:spMk id="18" creationId="{F622624E-1E82-FE59-9616-12934D9D4670}"/>
            </ac:spMkLst>
          </pc:spChg>
          <pc:spChg chg="mod">
            <ac:chgData name="Kozel, Lukas" userId="5faef357-946f-4c0e-bd5d-396a2e3cc0bf" providerId="ADAL" clId="{DF3E1827-6D32-40A2-90A7-153AE82E7191}" dt="2024-05-23T17:15:50.016" v="414" actId="20577"/>
            <ac:spMkLst>
              <pc:docMk/>
              <pc:sldMasterMk cId="1054878822" sldId="2147483648"/>
              <pc:sldLayoutMk cId="3051636299" sldId="2147483850"/>
              <ac:spMk id="20" creationId="{C5C4A611-9F1B-DEF4-A204-1C8AB67012CD}"/>
            </ac:spMkLst>
          </pc:spChg>
          <pc:spChg chg="mod">
            <ac:chgData name="Kozel, Lukas" userId="5faef357-946f-4c0e-bd5d-396a2e3cc0bf" providerId="ADAL" clId="{DF3E1827-6D32-40A2-90A7-153AE82E7191}" dt="2024-05-23T17:18:41.414" v="531" actId="14100"/>
            <ac:spMkLst>
              <pc:docMk/>
              <pc:sldMasterMk cId="1054878822" sldId="2147483648"/>
              <pc:sldLayoutMk cId="3051636299" sldId="2147483850"/>
              <ac:spMk id="21" creationId="{938D31E7-76C2-40B3-9E71-F7753722BB53}"/>
            </ac:spMkLst>
          </pc:spChg>
          <pc:spChg chg="add mod">
            <ac:chgData name="Kozel, Lukas" userId="5faef357-946f-4c0e-bd5d-396a2e3cc0bf" providerId="ADAL" clId="{DF3E1827-6D32-40A2-90A7-153AE82E7191}" dt="2024-05-23T17:18:08.558" v="519" actId="1076"/>
            <ac:spMkLst>
              <pc:docMk/>
              <pc:sldMasterMk cId="1054878822" sldId="2147483648"/>
              <pc:sldLayoutMk cId="3051636299" sldId="2147483850"/>
              <ac:spMk id="22" creationId="{9C9E6995-F5A5-A5E9-340F-EBDC8B3174A9}"/>
            </ac:spMkLst>
          </pc:spChg>
          <pc:spChg chg="mod">
            <ac:chgData name="Kozel, Lukas" userId="5faef357-946f-4c0e-bd5d-396a2e3cc0bf" providerId="ADAL" clId="{DF3E1827-6D32-40A2-90A7-153AE82E7191}" dt="2024-05-23T17:14:56.680" v="260" actId="14100"/>
            <ac:spMkLst>
              <pc:docMk/>
              <pc:sldMasterMk cId="1054878822" sldId="2147483648"/>
              <pc:sldLayoutMk cId="3051636299" sldId="2147483850"/>
              <ac:spMk id="23" creationId="{220AC0C3-D572-44DB-AE93-71B89AA3111B}"/>
            </ac:spMkLst>
          </pc:spChg>
          <pc:spChg chg="add del mod">
            <ac:chgData name="Kozel, Lukas" userId="5faef357-946f-4c0e-bd5d-396a2e3cc0bf" providerId="ADAL" clId="{DF3E1827-6D32-40A2-90A7-153AE82E7191}" dt="2024-05-23T17:17:37.512" v="507" actId="21"/>
            <ac:spMkLst>
              <pc:docMk/>
              <pc:sldMasterMk cId="1054878822" sldId="2147483648"/>
              <pc:sldLayoutMk cId="3051636299" sldId="2147483850"/>
              <ac:spMk id="24" creationId="{9C55B9E9-394A-7578-E0A4-6A38F8556B8E}"/>
            </ac:spMkLst>
          </pc:spChg>
          <pc:spChg chg="mod">
            <ac:chgData name="Kozel, Lukas" userId="5faef357-946f-4c0e-bd5d-396a2e3cc0bf" providerId="ADAL" clId="{DF3E1827-6D32-40A2-90A7-153AE82E7191}" dt="2024-05-23T17:14:23.547" v="210" actId="20578"/>
            <ac:spMkLst>
              <pc:docMk/>
              <pc:sldMasterMk cId="1054878822" sldId="2147483648"/>
              <pc:sldLayoutMk cId="3051636299" sldId="2147483850"/>
              <ac:spMk id="25" creationId="{5010CEB8-565E-42F5-4742-709D85467021}"/>
            </ac:spMkLst>
          </pc:spChg>
          <pc:spChg chg="add del mod">
            <ac:chgData name="Kozel, Lukas" userId="5faef357-946f-4c0e-bd5d-396a2e3cc0bf" providerId="ADAL" clId="{DF3E1827-6D32-40A2-90A7-153AE82E7191}" dt="2024-05-23T17:17:37.512" v="507" actId="21"/>
            <ac:spMkLst>
              <pc:docMk/>
              <pc:sldMasterMk cId="1054878822" sldId="2147483648"/>
              <pc:sldLayoutMk cId="3051636299" sldId="2147483850"/>
              <ac:spMk id="29" creationId="{A3392933-2A9F-579C-D507-FDA66C7134E7}"/>
            </ac:spMkLst>
          </pc:spChg>
          <pc:spChg chg="add del mod">
            <ac:chgData name="Kozel, Lukas" userId="5faef357-946f-4c0e-bd5d-396a2e3cc0bf" providerId="ADAL" clId="{DF3E1827-6D32-40A2-90A7-153AE82E7191}" dt="2024-05-23T17:17:37.512" v="507" actId="21"/>
            <ac:spMkLst>
              <pc:docMk/>
              <pc:sldMasterMk cId="1054878822" sldId="2147483648"/>
              <pc:sldLayoutMk cId="3051636299" sldId="2147483850"/>
              <ac:spMk id="30" creationId="{8625EF72-93DB-1874-E243-6F33925C5BB5}"/>
            </ac:spMkLst>
          </pc:spChg>
          <pc:spChg chg="add del mod">
            <ac:chgData name="Kozel, Lukas" userId="5faef357-946f-4c0e-bd5d-396a2e3cc0bf" providerId="ADAL" clId="{DF3E1827-6D32-40A2-90A7-153AE82E7191}" dt="2024-05-23T17:17:43.619" v="510"/>
            <ac:spMkLst>
              <pc:docMk/>
              <pc:sldMasterMk cId="1054878822" sldId="2147483648"/>
              <pc:sldLayoutMk cId="3051636299" sldId="2147483850"/>
              <ac:spMk id="32" creationId="{9A3A7ED9-2D9D-4A4A-5A5D-F67ECB74120D}"/>
            </ac:spMkLst>
          </pc:spChg>
          <pc:spChg chg="add del mod">
            <ac:chgData name="Kozel, Lukas" userId="5faef357-946f-4c0e-bd5d-396a2e3cc0bf" providerId="ADAL" clId="{DF3E1827-6D32-40A2-90A7-153AE82E7191}" dt="2024-05-23T17:17:43.619" v="510"/>
            <ac:spMkLst>
              <pc:docMk/>
              <pc:sldMasterMk cId="1054878822" sldId="2147483648"/>
              <pc:sldLayoutMk cId="3051636299" sldId="2147483850"/>
              <ac:spMk id="34" creationId="{75E9ED3D-7098-E05B-9CE7-5E7912D15A5B}"/>
            </ac:spMkLst>
          </pc:spChg>
          <pc:spChg chg="add del mod">
            <ac:chgData name="Kozel, Lukas" userId="5faef357-946f-4c0e-bd5d-396a2e3cc0bf" providerId="ADAL" clId="{DF3E1827-6D32-40A2-90A7-153AE82E7191}" dt="2024-05-23T17:17:43.619" v="510"/>
            <ac:spMkLst>
              <pc:docMk/>
              <pc:sldMasterMk cId="1054878822" sldId="2147483648"/>
              <pc:sldLayoutMk cId="3051636299" sldId="2147483850"/>
              <ac:spMk id="35" creationId="{65643A17-1918-C2A0-A758-88E7B47BE234}"/>
            </ac:spMkLst>
          </pc:spChg>
          <pc:spChg chg="add del mod">
            <ac:chgData name="Kozel, Lukas" userId="5faef357-946f-4c0e-bd5d-396a2e3cc0bf" providerId="ADAL" clId="{DF3E1827-6D32-40A2-90A7-153AE82E7191}" dt="2024-05-23T17:17:50.842" v="512"/>
            <ac:spMkLst>
              <pc:docMk/>
              <pc:sldMasterMk cId="1054878822" sldId="2147483648"/>
              <pc:sldLayoutMk cId="3051636299" sldId="2147483850"/>
              <ac:spMk id="37" creationId="{5C3C7786-C517-8682-DD8A-7EBB38EBF047}"/>
            </ac:spMkLst>
          </pc:spChg>
          <pc:spChg chg="add del mod">
            <ac:chgData name="Kozel, Lukas" userId="5faef357-946f-4c0e-bd5d-396a2e3cc0bf" providerId="ADAL" clId="{DF3E1827-6D32-40A2-90A7-153AE82E7191}" dt="2024-05-23T17:17:50.842" v="512"/>
            <ac:spMkLst>
              <pc:docMk/>
              <pc:sldMasterMk cId="1054878822" sldId="2147483648"/>
              <pc:sldLayoutMk cId="3051636299" sldId="2147483850"/>
              <ac:spMk id="39" creationId="{36E5A477-FDEA-DFCE-91BD-880DABB95987}"/>
            </ac:spMkLst>
          </pc:spChg>
          <pc:spChg chg="add del mod">
            <ac:chgData name="Kozel, Lukas" userId="5faef357-946f-4c0e-bd5d-396a2e3cc0bf" providerId="ADAL" clId="{DF3E1827-6D32-40A2-90A7-153AE82E7191}" dt="2024-05-23T17:17:50.842" v="512"/>
            <ac:spMkLst>
              <pc:docMk/>
              <pc:sldMasterMk cId="1054878822" sldId="2147483648"/>
              <pc:sldLayoutMk cId="3051636299" sldId="2147483850"/>
              <ac:spMk id="40" creationId="{A57AC93C-1A88-940A-FC63-DFE3A6EFCC9C}"/>
            </ac:spMkLst>
          </pc:spChg>
          <pc:spChg chg="mod">
            <ac:chgData name="Kozel, Lukas" userId="5faef357-946f-4c0e-bd5d-396a2e3cc0bf" providerId="ADAL" clId="{DF3E1827-6D32-40A2-90A7-153AE82E7191}" dt="2024-05-23T17:15:43.095" v="403" actId="14100"/>
            <ac:spMkLst>
              <pc:docMk/>
              <pc:sldMasterMk cId="1054878822" sldId="2147483648"/>
              <pc:sldLayoutMk cId="3051636299" sldId="2147483850"/>
              <ac:spMk id="42" creationId="{D05F510F-7F25-5304-8381-B5F041FB4BC6}"/>
            </ac:spMkLst>
          </pc:spChg>
          <pc:spChg chg="add del mod">
            <ac:chgData name="Kozel, Lukas" userId="5faef357-946f-4c0e-bd5d-396a2e3cc0bf" providerId="ADAL" clId="{DF3E1827-6D32-40A2-90A7-153AE82E7191}" dt="2024-05-23T17:17:58.706" v="515"/>
            <ac:spMkLst>
              <pc:docMk/>
              <pc:sldMasterMk cId="1054878822" sldId="2147483648"/>
              <pc:sldLayoutMk cId="3051636299" sldId="2147483850"/>
              <ac:spMk id="43" creationId="{6227F6F7-FBF0-15A0-7471-E81FFBF71895}"/>
            </ac:spMkLst>
          </pc:spChg>
          <pc:spChg chg="add del mod">
            <ac:chgData name="Kozel, Lukas" userId="5faef357-946f-4c0e-bd5d-396a2e3cc0bf" providerId="ADAL" clId="{DF3E1827-6D32-40A2-90A7-153AE82E7191}" dt="2024-05-23T17:17:58.706" v="515"/>
            <ac:spMkLst>
              <pc:docMk/>
              <pc:sldMasterMk cId="1054878822" sldId="2147483648"/>
              <pc:sldLayoutMk cId="3051636299" sldId="2147483850"/>
              <ac:spMk id="45" creationId="{A616CF9E-116F-CD0E-8BEF-7D453788CAAB}"/>
            </ac:spMkLst>
          </pc:spChg>
          <pc:spChg chg="add del mod">
            <ac:chgData name="Kozel, Lukas" userId="5faef357-946f-4c0e-bd5d-396a2e3cc0bf" providerId="ADAL" clId="{DF3E1827-6D32-40A2-90A7-153AE82E7191}" dt="2024-05-23T17:17:58.706" v="515"/>
            <ac:spMkLst>
              <pc:docMk/>
              <pc:sldMasterMk cId="1054878822" sldId="2147483648"/>
              <pc:sldLayoutMk cId="3051636299" sldId="2147483850"/>
              <ac:spMk id="46" creationId="{002C495E-95A9-1DD7-4CCC-E6C1510D300C}"/>
            </ac:spMkLst>
          </pc:spChg>
          <pc:spChg chg="del mod">
            <ac:chgData name="Kozel, Lukas" userId="5faef357-946f-4c0e-bd5d-396a2e3cc0bf" providerId="ADAL" clId="{DF3E1827-6D32-40A2-90A7-153AE82E7191}" dt="2024-05-23T17:14:40.310" v="213" actId="478"/>
            <ac:spMkLst>
              <pc:docMk/>
              <pc:sldMasterMk cId="1054878822" sldId="2147483648"/>
              <pc:sldLayoutMk cId="3051636299" sldId="2147483850"/>
              <ac:spMk id="47" creationId="{ABCBCCA2-7357-B0F1-30D5-27FEBACB5149}"/>
            </ac:spMkLst>
          </pc:spChg>
          <pc:spChg chg="mod">
            <ac:chgData name="Kozel, Lukas" userId="5faef357-946f-4c0e-bd5d-396a2e3cc0bf" providerId="ADAL" clId="{DF3E1827-6D32-40A2-90A7-153AE82E7191}" dt="2024-05-23T17:17:40.470" v="508" actId="1076"/>
            <ac:spMkLst>
              <pc:docMk/>
              <pc:sldMasterMk cId="1054878822" sldId="2147483648"/>
              <pc:sldLayoutMk cId="3051636299" sldId="2147483850"/>
              <ac:spMk id="49" creationId="{46DF2359-6DC3-2616-0479-FA0D6C839F9D}"/>
            </ac:spMkLst>
          </pc:spChg>
          <pc:spChg chg="add del mod">
            <ac:chgData name="Kozel, Lukas" userId="5faef357-946f-4c0e-bd5d-396a2e3cc0bf" providerId="ADAL" clId="{DF3E1827-6D32-40A2-90A7-153AE82E7191}" dt="2024-05-23T17:18:05.169" v="518"/>
            <ac:spMkLst>
              <pc:docMk/>
              <pc:sldMasterMk cId="1054878822" sldId="2147483648"/>
              <pc:sldLayoutMk cId="3051636299" sldId="2147483850"/>
              <ac:spMk id="52" creationId="{F8ED84C2-C91E-6EA3-1BE6-C926FA555D1C}"/>
            </ac:spMkLst>
          </pc:spChg>
          <pc:spChg chg="mod">
            <ac:chgData name="Kozel, Lukas" userId="5faef357-946f-4c0e-bd5d-396a2e3cc0bf" providerId="ADAL" clId="{DF3E1827-6D32-40A2-90A7-153AE82E7191}" dt="2024-05-23T17:14:23.547" v="210" actId="20578"/>
            <ac:spMkLst>
              <pc:docMk/>
              <pc:sldMasterMk cId="1054878822" sldId="2147483648"/>
              <pc:sldLayoutMk cId="3051636299" sldId="2147483850"/>
              <ac:spMk id="53" creationId="{8738DD81-0ED6-44F7-F874-57296DACF937}"/>
            </ac:spMkLst>
          </pc:spChg>
          <pc:spChg chg="add del mod">
            <ac:chgData name="Kozel, Lukas" userId="5faef357-946f-4c0e-bd5d-396a2e3cc0bf" providerId="ADAL" clId="{DF3E1827-6D32-40A2-90A7-153AE82E7191}" dt="2024-05-23T17:18:05.169" v="518"/>
            <ac:spMkLst>
              <pc:docMk/>
              <pc:sldMasterMk cId="1054878822" sldId="2147483648"/>
              <pc:sldLayoutMk cId="3051636299" sldId="2147483850"/>
              <ac:spMk id="55" creationId="{D587988F-B1D3-768F-0B60-E73000121BEC}"/>
            </ac:spMkLst>
          </pc:spChg>
          <pc:spChg chg="add del mod">
            <ac:chgData name="Kozel, Lukas" userId="5faef357-946f-4c0e-bd5d-396a2e3cc0bf" providerId="ADAL" clId="{DF3E1827-6D32-40A2-90A7-153AE82E7191}" dt="2024-05-23T17:18:05.169" v="518"/>
            <ac:spMkLst>
              <pc:docMk/>
              <pc:sldMasterMk cId="1054878822" sldId="2147483648"/>
              <pc:sldLayoutMk cId="3051636299" sldId="2147483850"/>
              <ac:spMk id="56" creationId="{7017194A-F6B8-9597-8F8E-3EEF9871E73D}"/>
            </ac:spMkLst>
          </pc:spChg>
          <pc:spChg chg="add del mod">
            <ac:chgData name="Kozel, Lukas" userId="5faef357-946f-4c0e-bd5d-396a2e3cc0bf" providerId="ADAL" clId="{DF3E1827-6D32-40A2-90A7-153AE82E7191}" dt="2024-05-23T17:18:11.369" v="521"/>
            <ac:spMkLst>
              <pc:docMk/>
              <pc:sldMasterMk cId="1054878822" sldId="2147483648"/>
              <pc:sldLayoutMk cId="3051636299" sldId="2147483850"/>
              <ac:spMk id="58" creationId="{7DB2A9A4-05AC-8484-8436-48C6FDD63F29}"/>
            </ac:spMkLst>
          </pc:spChg>
          <pc:spChg chg="add del mod">
            <ac:chgData name="Kozel, Lukas" userId="5faef357-946f-4c0e-bd5d-396a2e3cc0bf" providerId="ADAL" clId="{DF3E1827-6D32-40A2-90A7-153AE82E7191}" dt="2024-05-23T17:18:11.369" v="521"/>
            <ac:spMkLst>
              <pc:docMk/>
              <pc:sldMasterMk cId="1054878822" sldId="2147483648"/>
              <pc:sldLayoutMk cId="3051636299" sldId="2147483850"/>
              <ac:spMk id="61" creationId="{81FB78D4-559B-59AA-2017-D1A9ACEAF315}"/>
            </ac:spMkLst>
          </pc:spChg>
          <pc:spChg chg="add del mod">
            <ac:chgData name="Kozel, Lukas" userId="5faef357-946f-4c0e-bd5d-396a2e3cc0bf" providerId="ADAL" clId="{DF3E1827-6D32-40A2-90A7-153AE82E7191}" dt="2024-05-23T17:18:11.369" v="521"/>
            <ac:spMkLst>
              <pc:docMk/>
              <pc:sldMasterMk cId="1054878822" sldId="2147483648"/>
              <pc:sldLayoutMk cId="3051636299" sldId="2147483850"/>
              <ac:spMk id="62" creationId="{9120319C-2C14-17A4-AFB7-E461A2DA7453}"/>
            </ac:spMkLst>
          </pc:spChg>
          <pc:spChg chg="add del mod">
            <ac:chgData name="Kozel, Lukas" userId="5faef357-946f-4c0e-bd5d-396a2e3cc0bf" providerId="ADAL" clId="{DF3E1827-6D32-40A2-90A7-153AE82E7191}" dt="2024-05-23T17:18:22.316" v="526" actId="478"/>
            <ac:spMkLst>
              <pc:docMk/>
              <pc:sldMasterMk cId="1054878822" sldId="2147483648"/>
              <pc:sldLayoutMk cId="3051636299" sldId="2147483850"/>
              <ac:spMk id="64" creationId="{DABFC14E-9924-BC52-29EA-703FF3506665}"/>
            </ac:spMkLst>
          </pc:spChg>
          <pc:spChg chg="add del mod">
            <ac:chgData name="Kozel, Lukas" userId="5faef357-946f-4c0e-bd5d-396a2e3cc0bf" providerId="ADAL" clId="{DF3E1827-6D32-40A2-90A7-153AE82E7191}" dt="2024-05-23T17:18:24.362" v="527" actId="478"/>
            <ac:spMkLst>
              <pc:docMk/>
              <pc:sldMasterMk cId="1054878822" sldId="2147483648"/>
              <pc:sldLayoutMk cId="3051636299" sldId="2147483850"/>
              <ac:spMk id="66" creationId="{5588F41D-8A67-14F6-08B9-392D7C1856AB}"/>
            </ac:spMkLst>
          </pc:spChg>
          <pc:spChg chg="add del mod">
            <ac:chgData name="Kozel, Lukas" userId="5faef357-946f-4c0e-bd5d-396a2e3cc0bf" providerId="ADAL" clId="{DF3E1827-6D32-40A2-90A7-153AE82E7191}" dt="2024-05-23T17:18:43.948" v="532" actId="478"/>
            <ac:spMkLst>
              <pc:docMk/>
              <pc:sldMasterMk cId="1054878822" sldId="2147483648"/>
              <pc:sldLayoutMk cId="3051636299" sldId="2147483850"/>
              <ac:spMk id="67" creationId="{822016F0-6F20-5ACB-5718-C8C75298A3B4}"/>
            </ac:spMkLst>
          </pc:spChg>
          <pc:grpChg chg="del">
            <ac:chgData name="Kozel, Lukas" userId="5faef357-946f-4c0e-bd5d-396a2e3cc0bf" providerId="ADAL" clId="{DF3E1827-6D32-40A2-90A7-153AE82E7191}" dt="2024-05-23T17:14:40.310" v="213" actId="478"/>
            <ac:grpSpMkLst>
              <pc:docMk/>
              <pc:sldMasterMk cId="1054878822" sldId="2147483648"/>
              <pc:sldLayoutMk cId="3051636299" sldId="2147483850"/>
              <ac:grpSpMk id="48" creationId="{CB8A1EE1-AA99-FED3-5668-366C5F8A5B39}"/>
            </ac:grpSpMkLst>
          </pc:grpChg>
          <pc:picChg chg="add del mod">
            <ac:chgData name="Kozel, Lukas" userId="5faef357-946f-4c0e-bd5d-396a2e3cc0bf" providerId="ADAL" clId="{DF3E1827-6D32-40A2-90A7-153AE82E7191}" dt="2024-05-23T17:17:18.348" v="505" actId="478"/>
            <ac:picMkLst>
              <pc:docMk/>
              <pc:sldMasterMk cId="1054878822" sldId="2147483648"/>
              <pc:sldLayoutMk cId="3051636299" sldId="2147483850"/>
              <ac:picMk id="5" creationId="{85A78E0C-61AC-4224-B465-CB4B312D494A}"/>
            </ac:picMkLst>
          </pc:picChg>
          <pc:picChg chg="add del mod">
            <ac:chgData name="Kozel, Lukas" userId="5faef357-946f-4c0e-bd5d-396a2e3cc0bf" providerId="ADAL" clId="{DF3E1827-6D32-40A2-90A7-153AE82E7191}" dt="2024-05-23T17:17:07.738" v="504" actId="478"/>
            <ac:picMkLst>
              <pc:docMk/>
              <pc:sldMasterMk cId="1054878822" sldId="2147483648"/>
              <pc:sldLayoutMk cId="3051636299" sldId="2147483850"/>
              <ac:picMk id="10" creationId="{609A19F0-DCB9-E4A8-3CCF-B96A87F16EA9}"/>
            </ac:picMkLst>
          </pc:picChg>
          <pc:picChg chg="add del mod">
            <ac:chgData name="Kozel, Lukas" userId="5faef357-946f-4c0e-bd5d-396a2e3cc0bf" providerId="ADAL" clId="{DF3E1827-6D32-40A2-90A7-153AE82E7191}" dt="2024-05-23T17:17:07.738" v="504" actId="478"/>
            <ac:picMkLst>
              <pc:docMk/>
              <pc:sldMasterMk cId="1054878822" sldId="2147483648"/>
              <pc:sldLayoutMk cId="3051636299" sldId="2147483850"/>
              <ac:picMk id="12" creationId="{9E3D9BEC-8469-6E88-5219-8F663F3D8F8D}"/>
            </ac:picMkLst>
          </pc:picChg>
          <pc:picChg chg="add del mod">
            <ac:chgData name="Kozel, Lukas" userId="5faef357-946f-4c0e-bd5d-396a2e3cc0bf" providerId="ADAL" clId="{DF3E1827-6D32-40A2-90A7-153AE82E7191}" dt="2024-05-23T17:15:56.291" v="416" actId="478"/>
            <ac:picMkLst>
              <pc:docMk/>
              <pc:sldMasterMk cId="1054878822" sldId="2147483648"/>
              <pc:sldLayoutMk cId="3051636299" sldId="2147483850"/>
              <ac:picMk id="15" creationId="{192E402E-C4A9-5363-8E18-99D7B22DF457}"/>
            </ac:picMkLst>
          </pc:picChg>
          <pc:picChg chg="add del mod">
            <ac:chgData name="Kozel, Lukas" userId="5faef357-946f-4c0e-bd5d-396a2e3cc0bf" providerId="ADAL" clId="{DF3E1827-6D32-40A2-90A7-153AE82E7191}" dt="2024-05-23T17:15:56.291" v="416" actId="478"/>
            <ac:picMkLst>
              <pc:docMk/>
              <pc:sldMasterMk cId="1054878822" sldId="2147483648"/>
              <pc:sldLayoutMk cId="3051636299" sldId="2147483850"/>
              <ac:picMk id="16" creationId="{FC8C59E4-30A0-FF94-7F14-91818B45484D}"/>
            </ac:picMkLst>
          </pc:picChg>
          <pc:picChg chg="add mod">
            <ac:chgData name="Kozel, Lukas" userId="5faef357-946f-4c0e-bd5d-396a2e3cc0bf" providerId="ADAL" clId="{DF3E1827-6D32-40A2-90A7-153AE82E7191}" dt="2024-05-23T17:18:08.558" v="519" actId="1076"/>
            <ac:picMkLst>
              <pc:docMk/>
              <pc:sldMasterMk cId="1054878822" sldId="2147483648"/>
              <pc:sldLayoutMk cId="3051636299" sldId="2147483850"/>
              <ac:picMk id="19" creationId="{CEF9FB21-B7BC-4793-5499-8A270EC25568}"/>
            </ac:picMkLst>
          </pc:picChg>
          <pc:picChg chg="add del mod">
            <ac:chgData name="Kozel, Lukas" userId="5faef357-946f-4c0e-bd5d-396a2e3cc0bf" providerId="ADAL" clId="{DF3E1827-6D32-40A2-90A7-153AE82E7191}" dt="2024-05-23T17:17:37.512" v="507" actId="21"/>
            <ac:picMkLst>
              <pc:docMk/>
              <pc:sldMasterMk cId="1054878822" sldId="2147483648"/>
              <pc:sldLayoutMk cId="3051636299" sldId="2147483850"/>
              <ac:picMk id="28" creationId="{9AA28129-9ED9-B113-F02B-016F0FCAA928}"/>
            </ac:picMkLst>
          </pc:picChg>
          <pc:picChg chg="add del mod">
            <ac:chgData name="Kozel, Lukas" userId="5faef357-946f-4c0e-bd5d-396a2e3cc0bf" providerId="ADAL" clId="{DF3E1827-6D32-40A2-90A7-153AE82E7191}" dt="2024-05-23T17:17:37.512" v="507" actId="21"/>
            <ac:picMkLst>
              <pc:docMk/>
              <pc:sldMasterMk cId="1054878822" sldId="2147483648"/>
              <pc:sldLayoutMk cId="3051636299" sldId="2147483850"/>
              <ac:picMk id="31" creationId="{E45D416B-4F5A-99DA-175B-E0C404A1CB20}"/>
            </ac:picMkLst>
          </pc:picChg>
          <pc:picChg chg="add del mod">
            <ac:chgData name="Kozel, Lukas" userId="5faef357-946f-4c0e-bd5d-396a2e3cc0bf" providerId="ADAL" clId="{DF3E1827-6D32-40A2-90A7-153AE82E7191}" dt="2024-05-23T17:17:43.619" v="510"/>
            <ac:picMkLst>
              <pc:docMk/>
              <pc:sldMasterMk cId="1054878822" sldId="2147483648"/>
              <pc:sldLayoutMk cId="3051636299" sldId="2147483850"/>
              <ac:picMk id="33" creationId="{1D508CF9-55A9-E19D-C027-B384D5B21646}"/>
            </ac:picMkLst>
          </pc:picChg>
          <pc:picChg chg="add del mod">
            <ac:chgData name="Kozel, Lukas" userId="5faef357-946f-4c0e-bd5d-396a2e3cc0bf" providerId="ADAL" clId="{DF3E1827-6D32-40A2-90A7-153AE82E7191}" dt="2024-05-23T17:17:43.619" v="510"/>
            <ac:picMkLst>
              <pc:docMk/>
              <pc:sldMasterMk cId="1054878822" sldId="2147483648"/>
              <pc:sldLayoutMk cId="3051636299" sldId="2147483850"/>
              <ac:picMk id="36" creationId="{4CA873B3-A074-84CE-BEB5-2100AF833A2F}"/>
            </ac:picMkLst>
          </pc:picChg>
          <pc:picChg chg="add del mod">
            <ac:chgData name="Kozel, Lukas" userId="5faef357-946f-4c0e-bd5d-396a2e3cc0bf" providerId="ADAL" clId="{DF3E1827-6D32-40A2-90A7-153AE82E7191}" dt="2024-05-23T17:17:50.842" v="512"/>
            <ac:picMkLst>
              <pc:docMk/>
              <pc:sldMasterMk cId="1054878822" sldId="2147483648"/>
              <pc:sldLayoutMk cId="3051636299" sldId="2147483850"/>
              <ac:picMk id="38" creationId="{55A9AF12-7BAB-6F8D-1D34-66BB923D7695}"/>
            </ac:picMkLst>
          </pc:picChg>
          <pc:picChg chg="add del mod">
            <ac:chgData name="Kozel, Lukas" userId="5faef357-946f-4c0e-bd5d-396a2e3cc0bf" providerId="ADAL" clId="{DF3E1827-6D32-40A2-90A7-153AE82E7191}" dt="2024-05-23T17:17:50.842" v="512"/>
            <ac:picMkLst>
              <pc:docMk/>
              <pc:sldMasterMk cId="1054878822" sldId="2147483648"/>
              <pc:sldLayoutMk cId="3051636299" sldId="2147483850"/>
              <ac:picMk id="41" creationId="{55604B50-7E61-2308-2936-85DDC30298E0}"/>
            </ac:picMkLst>
          </pc:picChg>
          <pc:picChg chg="add del mod">
            <ac:chgData name="Kozel, Lukas" userId="5faef357-946f-4c0e-bd5d-396a2e3cc0bf" providerId="ADAL" clId="{DF3E1827-6D32-40A2-90A7-153AE82E7191}" dt="2024-05-23T17:17:58.706" v="515"/>
            <ac:picMkLst>
              <pc:docMk/>
              <pc:sldMasterMk cId="1054878822" sldId="2147483648"/>
              <pc:sldLayoutMk cId="3051636299" sldId="2147483850"/>
              <ac:picMk id="44" creationId="{F37CAAFB-C8BE-D525-9B5A-07F69DE8ABC6}"/>
            </ac:picMkLst>
          </pc:picChg>
          <pc:picChg chg="add del mod">
            <ac:chgData name="Kozel, Lukas" userId="5faef357-946f-4c0e-bd5d-396a2e3cc0bf" providerId="ADAL" clId="{DF3E1827-6D32-40A2-90A7-153AE82E7191}" dt="2024-05-23T17:17:58.706" v="515"/>
            <ac:picMkLst>
              <pc:docMk/>
              <pc:sldMasterMk cId="1054878822" sldId="2147483648"/>
              <pc:sldLayoutMk cId="3051636299" sldId="2147483850"/>
              <ac:picMk id="50" creationId="{24E97A9C-8A26-C4B3-8772-4B9CF8902B08}"/>
            </ac:picMkLst>
          </pc:picChg>
          <pc:picChg chg="add del mod">
            <ac:chgData name="Kozel, Lukas" userId="5faef357-946f-4c0e-bd5d-396a2e3cc0bf" providerId="ADAL" clId="{DF3E1827-6D32-40A2-90A7-153AE82E7191}" dt="2024-05-23T17:18:05.169" v="518"/>
            <ac:picMkLst>
              <pc:docMk/>
              <pc:sldMasterMk cId="1054878822" sldId="2147483648"/>
              <pc:sldLayoutMk cId="3051636299" sldId="2147483850"/>
              <ac:picMk id="54" creationId="{BA4DAF37-92B1-2F23-D9FB-734AD6010A5D}"/>
            </ac:picMkLst>
          </pc:picChg>
          <pc:picChg chg="add del mod">
            <ac:chgData name="Kozel, Lukas" userId="5faef357-946f-4c0e-bd5d-396a2e3cc0bf" providerId="ADAL" clId="{DF3E1827-6D32-40A2-90A7-153AE82E7191}" dt="2024-05-23T17:18:05.169" v="518"/>
            <ac:picMkLst>
              <pc:docMk/>
              <pc:sldMasterMk cId="1054878822" sldId="2147483648"/>
              <pc:sldLayoutMk cId="3051636299" sldId="2147483850"/>
              <ac:picMk id="57" creationId="{923CFB23-C0AE-2E81-A4B7-DE8901B300AC}"/>
            </ac:picMkLst>
          </pc:picChg>
          <pc:picChg chg="del">
            <ac:chgData name="Kozel, Lukas" userId="5faef357-946f-4c0e-bd5d-396a2e3cc0bf" providerId="ADAL" clId="{DF3E1827-6D32-40A2-90A7-153AE82E7191}" dt="2024-05-23T17:14:40.778" v="214" actId="478"/>
            <ac:picMkLst>
              <pc:docMk/>
              <pc:sldMasterMk cId="1054878822" sldId="2147483648"/>
              <pc:sldLayoutMk cId="3051636299" sldId="2147483850"/>
              <ac:picMk id="59" creationId="{DECF35C6-4351-65EB-8AAD-AF5C56C8F188}"/>
            </ac:picMkLst>
          </pc:picChg>
          <pc:picChg chg="add del mod">
            <ac:chgData name="Kozel, Lukas" userId="5faef357-946f-4c0e-bd5d-396a2e3cc0bf" providerId="ADAL" clId="{DF3E1827-6D32-40A2-90A7-153AE82E7191}" dt="2024-05-23T17:18:11.369" v="521"/>
            <ac:picMkLst>
              <pc:docMk/>
              <pc:sldMasterMk cId="1054878822" sldId="2147483648"/>
              <pc:sldLayoutMk cId="3051636299" sldId="2147483850"/>
              <ac:picMk id="60" creationId="{14912E02-2E70-B30E-B4B7-38F9D95A739A}"/>
            </ac:picMkLst>
          </pc:picChg>
          <pc:picChg chg="add del mod">
            <ac:chgData name="Kozel, Lukas" userId="5faef357-946f-4c0e-bd5d-396a2e3cc0bf" providerId="ADAL" clId="{DF3E1827-6D32-40A2-90A7-153AE82E7191}" dt="2024-05-23T17:18:11.369" v="521"/>
            <ac:picMkLst>
              <pc:docMk/>
              <pc:sldMasterMk cId="1054878822" sldId="2147483648"/>
              <pc:sldLayoutMk cId="3051636299" sldId="2147483850"/>
              <ac:picMk id="63" creationId="{36165E2F-484C-4C7B-D6D7-F47946FE9B8F}"/>
            </ac:picMkLst>
          </pc:picChg>
          <pc:picChg chg="add del mod">
            <ac:chgData name="Kozel, Lukas" userId="5faef357-946f-4c0e-bd5d-396a2e3cc0bf" providerId="ADAL" clId="{DF3E1827-6D32-40A2-90A7-153AE82E7191}" dt="2024-05-23T17:18:21.610" v="525" actId="478"/>
            <ac:picMkLst>
              <pc:docMk/>
              <pc:sldMasterMk cId="1054878822" sldId="2147483648"/>
              <pc:sldLayoutMk cId="3051636299" sldId="2147483850"/>
              <ac:picMk id="65" creationId="{E7378A69-6BFB-2492-0349-F283AE95BAE5}"/>
            </ac:picMkLst>
          </pc:picChg>
          <pc:picChg chg="add del mod">
            <ac:chgData name="Kozel, Lukas" userId="5faef357-946f-4c0e-bd5d-396a2e3cc0bf" providerId="ADAL" clId="{DF3E1827-6D32-40A2-90A7-153AE82E7191}" dt="2024-05-23T17:18:24.362" v="527" actId="478"/>
            <ac:picMkLst>
              <pc:docMk/>
              <pc:sldMasterMk cId="1054878822" sldId="2147483648"/>
              <pc:sldLayoutMk cId="3051636299" sldId="2147483850"/>
              <ac:picMk id="68" creationId="{DBA49F4B-DD77-6F4D-8763-AA21A5C7120C}"/>
            </ac:picMkLst>
          </pc:picChg>
        </pc:sldLayoutChg>
        <pc:sldLayoutChg chg="addSp delSp modSp mod ord">
          <pc:chgData name="Kozel, Lukas" userId="5faef357-946f-4c0e-bd5d-396a2e3cc0bf" providerId="ADAL" clId="{DF3E1827-6D32-40A2-90A7-153AE82E7191}" dt="2024-05-23T17:31:39.143" v="851" actId="478"/>
          <pc:sldLayoutMkLst>
            <pc:docMk/>
            <pc:sldMasterMk cId="1054878822" sldId="2147483648"/>
            <pc:sldLayoutMk cId="3002704504" sldId="2147483851"/>
          </pc:sldLayoutMkLst>
          <pc:spChg chg="mod">
            <ac:chgData name="Kozel, Lukas" userId="5faef357-946f-4c0e-bd5d-396a2e3cc0bf" providerId="ADAL" clId="{DF3E1827-6D32-40A2-90A7-153AE82E7191}" dt="2024-05-23T17:28:19.886" v="765" actId="20577"/>
            <ac:spMkLst>
              <pc:docMk/>
              <pc:sldMasterMk cId="1054878822" sldId="2147483648"/>
              <pc:sldLayoutMk cId="3002704504" sldId="2147483851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DF3E1827-6D32-40A2-90A7-153AE82E7191}" dt="2024-05-23T17:27:47.011" v="739" actId="20578"/>
            <ac:spMkLst>
              <pc:docMk/>
              <pc:sldMasterMk cId="1054878822" sldId="2147483648"/>
              <pc:sldLayoutMk cId="3002704504" sldId="2147483851"/>
              <ac:spMk id="3" creationId="{F64C78AA-9F7E-B0FC-0459-1DE77EF64A65}"/>
            </ac:spMkLst>
          </pc:spChg>
          <pc:spChg chg="add del mod">
            <ac:chgData name="Kozel, Lukas" userId="5faef357-946f-4c0e-bd5d-396a2e3cc0bf" providerId="ADAL" clId="{DF3E1827-6D32-40A2-90A7-153AE82E7191}" dt="2024-05-23T17:31:36.732" v="850" actId="478"/>
            <ac:spMkLst>
              <pc:docMk/>
              <pc:sldMasterMk cId="1054878822" sldId="2147483648"/>
              <pc:sldLayoutMk cId="3002704504" sldId="2147483851"/>
              <ac:spMk id="4" creationId="{0AE3787F-B7F7-B0AD-56ED-AE56BA7DB2F3}"/>
            </ac:spMkLst>
          </pc:spChg>
          <pc:spChg chg="add del mod">
            <ac:chgData name="Kozel, Lukas" userId="5faef357-946f-4c0e-bd5d-396a2e3cc0bf" providerId="ADAL" clId="{DF3E1827-6D32-40A2-90A7-153AE82E7191}" dt="2024-05-23T17:31:39.143" v="851" actId="478"/>
            <ac:spMkLst>
              <pc:docMk/>
              <pc:sldMasterMk cId="1054878822" sldId="2147483648"/>
              <pc:sldLayoutMk cId="3002704504" sldId="2147483851"/>
              <ac:spMk id="10" creationId="{9F303D1C-3628-F5ED-A5CE-36591CC1D83F}"/>
            </ac:spMkLst>
          </pc:spChg>
          <pc:spChg chg="add del mod">
            <ac:chgData name="Kozel, Lukas" userId="5faef357-946f-4c0e-bd5d-396a2e3cc0bf" providerId="ADAL" clId="{DF3E1827-6D32-40A2-90A7-153AE82E7191}" dt="2024-05-23T17:31:39.143" v="851" actId="478"/>
            <ac:spMkLst>
              <pc:docMk/>
              <pc:sldMasterMk cId="1054878822" sldId="2147483648"/>
              <pc:sldLayoutMk cId="3002704504" sldId="2147483851"/>
              <ac:spMk id="11" creationId="{83364A80-965F-E40E-0FCA-6AE309A652A0}"/>
            </ac:spMkLst>
          </pc:spChg>
          <pc:spChg chg="add del mod">
            <ac:chgData name="Kozel, Lukas" userId="5faef357-946f-4c0e-bd5d-396a2e3cc0bf" providerId="ADAL" clId="{DF3E1827-6D32-40A2-90A7-153AE82E7191}" dt="2024-05-23T17:31:39.143" v="851" actId="478"/>
            <ac:spMkLst>
              <pc:docMk/>
              <pc:sldMasterMk cId="1054878822" sldId="2147483648"/>
              <pc:sldLayoutMk cId="3002704504" sldId="2147483851"/>
              <ac:spMk id="12" creationId="{57EC95BB-BB4C-645C-7850-FDFA0772C5D2}"/>
            </ac:spMkLst>
          </pc:spChg>
          <pc:spChg chg="add del mod">
            <ac:chgData name="Kozel, Lukas" userId="5faef357-946f-4c0e-bd5d-396a2e3cc0bf" providerId="ADAL" clId="{DF3E1827-6D32-40A2-90A7-153AE82E7191}" dt="2024-05-23T17:31:39.143" v="851" actId="478"/>
            <ac:spMkLst>
              <pc:docMk/>
              <pc:sldMasterMk cId="1054878822" sldId="2147483648"/>
              <pc:sldLayoutMk cId="3002704504" sldId="2147483851"/>
              <ac:spMk id="13" creationId="{D4DB9A8E-517E-7C9F-998A-2196113E7122}"/>
            </ac:spMkLst>
          </pc:spChg>
          <pc:spChg chg="add del mod">
            <ac:chgData name="Kozel, Lukas" userId="5faef357-946f-4c0e-bd5d-396a2e3cc0bf" providerId="ADAL" clId="{DF3E1827-6D32-40A2-90A7-153AE82E7191}" dt="2024-05-23T17:31:39.143" v="851" actId="478"/>
            <ac:spMkLst>
              <pc:docMk/>
              <pc:sldMasterMk cId="1054878822" sldId="2147483648"/>
              <pc:sldLayoutMk cId="3002704504" sldId="2147483851"/>
              <ac:spMk id="14" creationId="{3107538D-C2C0-7CFE-A0BF-7F9148F28B13}"/>
            </ac:spMkLst>
          </pc:spChg>
          <pc:spChg chg="add del mod">
            <ac:chgData name="Kozel, Lukas" userId="5faef357-946f-4c0e-bd5d-396a2e3cc0bf" providerId="ADAL" clId="{DF3E1827-6D32-40A2-90A7-153AE82E7191}" dt="2024-05-23T17:31:39.143" v="851" actId="478"/>
            <ac:spMkLst>
              <pc:docMk/>
              <pc:sldMasterMk cId="1054878822" sldId="2147483648"/>
              <pc:sldLayoutMk cId="3002704504" sldId="2147483851"/>
              <ac:spMk id="15" creationId="{891DB0C4-18E6-3BFA-1F2E-E0000B09480C}"/>
            </ac:spMkLst>
          </pc:spChg>
          <pc:spChg chg="add del mod">
            <ac:chgData name="Kozel, Lukas" userId="5faef357-946f-4c0e-bd5d-396a2e3cc0bf" providerId="ADAL" clId="{DF3E1827-6D32-40A2-90A7-153AE82E7191}" dt="2024-05-23T17:28:30.649" v="768" actId="21"/>
            <ac:spMkLst>
              <pc:docMk/>
              <pc:sldMasterMk cId="1054878822" sldId="2147483648"/>
              <pc:sldLayoutMk cId="3002704504" sldId="2147483851"/>
              <ac:spMk id="16" creationId="{5A326F8C-2A4D-90F3-D0D0-ACDAE5191DE2}"/>
            </ac:spMkLst>
          </pc:spChg>
          <pc:spChg chg="add mod">
            <ac:chgData name="Kozel, Lukas" userId="5faef357-946f-4c0e-bd5d-396a2e3cc0bf" providerId="ADAL" clId="{DF3E1827-6D32-40A2-90A7-153AE82E7191}" dt="2024-05-23T17:28:33.280" v="770"/>
            <ac:spMkLst>
              <pc:docMk/>
              <pc:sldMasterMk cId="1054878822" sldId="2147483648"/>
              <pc:sldLayoutMk cId="3002704504" sldId="2147483851"/>
              <ac:spMk id="17" creationId="{A0A29B3C-BF4D-0DFE-081A-57B0C14D9852}"/>
            </ac:spMkLst>
          </pc:spChg>
          <pc:spChg chg="add del mod">
            <ac:chgData name="Kozel, Lukas" userId="5faef357-946f-4c0e-bd5d-396a2e3cc0bf" providerId="ADAL" clId="{DF3E1827-6D32-40A2-90A7-153AE82E7191}" dt="2024-05-23T17:28:37.996" v="772" actId="21"/>
            <ac:spMkLst>
              <pc:docMk/>
              <pc:sldMasterMk cId="1054878822" sldId="2147483648"/>
              <pc:sldLayoutMk cId="3002704504" sldId="2147483851"/>
              <ac:spMk id="18" creationId="{8532FF36-60C3-3D66-10D0-D14723C836E1}"/>
            </ac:spMkLst>
          </pc:spChg>
          <pc:spChg chg="mod">
            <ac:chgData name="Kozel, Lukas" userId="5faef357-946f-4c0e-bd5d-396a2e3cc0bf" providerId="ADAL" clId="{DF3E1827-6D32-40A2-90A7-153AE82E7191}" dt="2024-05-23T17:29:03.542" v="824" actId="2711"/>
            <ac:spMkLst>
              <pc:docMk/>
              <pc:sldMasterMk cId="1054878822" sldId="2147483648"/>
              <pc:sldLayoutMk cId="3002704504" sldId="2147483851"/>
              <ac:spMk id="19" creationId="{A7F11743-6FB9-D7B1-11A8-7E0ACA576242}"/>
            </ac:spMkLst>
          </pc:spChg>
          <pc:spChg chg="add mod">
            <ac:chgData name="Kozel, Lukas" userId="5faef357-946f-4c0e-bd5d-396a2e3cc0bf" providerId="ADAL" clId="{DF3E1827-6D32-40A2-90A7-153AE82E7191}" dt="2024-05-23T17:28:40.522" v="774"/>
            <ac:spMkLst>
              <pc:docMk/>
              <pc:sldMasterMk cId="1054878822" sldId="2147483648"/>
              <pc:sldLayoutMk cId="3002704504" sldId="2147483851"/>
              <ac:spMk id="20" creationId="{26125261-B4D5-775D-1FEE-D29A22B6F7B3}"/>
            </ac:spMkLst>
          </pc:spChg>
          <pc:spChg chg="mod">
            <ac:chgData name="Kozel, Lukas" userId="5faef357-946f-4c0e-bd5d-396a2e3cc0bf" providerId="ADAL" clId="{DF3E1827-6D32-40A2-90A7-153AE82E7191}" dt="2024-05-23T17:28:13.296" v="757" actId="14100"/>
            <ac:spMkLst>
              <pc:docMk/>
              <pc:sldMasterMk cId="1054878822" sldId="2147483648"/>
              <pc:sldLayoutMk cId="3002704504" sldId="2147483851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DF3E1827-6D32-40A2-90A7-153AE82E7191}" dt="2024-05-23T17:27:47.011" v="739" actId="20578"/>
            <ac:spMkLst>
              <pc:docMk/>
              <pc:sldMasterMk cId="1054878822" sldId="2147483648"/>
              <pc:sldLayoutMk cId="3002704504" sldId="2147483851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DF3E1827-6D32-40A2-90A7-153AE82E7191}" dt="2024-05-23T17:28:25.536" v="766" actId="14100"/>
            <ac:spMkLst>
              <pc:docMk/>
              <pc:sldMasterMk cId="1054878822" sldId="2147483648"/>
              <pc:sldLayoutMk cId="3002704504" sldId="2147483851"/>
              <ac:spMk id="28" creationId="{47FE1FF2-2834-09FD-F398-B351ABA4243A}"/>
            </ac:spMkLst>
          </pc:spChg>
          <pc:spChg chg="del mod">
            <ac:chgData name="Kozel, Lukas" userId="5faef357-946f-4c0e-bd5d-396a2e3cc0bf" providerId="ADAL" clId="{DF3E1827-6D32-40A2-90A7-153AE82E7191}" dt="2024-05-23T17:28:32.970" v="769" actId="478"/>
            <ac:spMkLst>
              <pc:docMk/>
              <pc:sldMasterMk cId="1054878822" sldId="2147483648"/>
              <pc:sldLayoutMk cId="3002704504" sldId="2147483851"/>
              <ac:spMk id="33" creationId="{7E94E4FF-9A4F-1C75-C7C7-45EECA54ED29}"/>
            </ac:spMkLst>
          </pc:spChg>
          <pc:spChg chg="del mod">
            <ac:chgData name="Kozel, Lukas" userId="5faef357-946f-4c0e-bd5d-396a2e3cc0bf" providerId="ADAL" clId="{DF3E1827-6D32-40A2-90A7-153AE82E7191}" dt="2024-05-23T17:28:40.253" v="773" actId="478"/>
            <ac:spMkLst>
              <pc:docMk/>
              <pc:sldMasterMk cId="1054878822" sldId="2147483648"/>
              <pc:sldLayoutMk cId="3002704504" sldId="2147483851"/>
              <ac:spMk id="35" creationId="{CFC2945F-A56A-FAC9-6049-45776376CA94}"/>
            </ac:spMkLst>
          </pc:spChg>
          <pc:spChg chg="mod">
            <ac:chgData name="Kozel, Lukas" userId="5faef357-946f-4c0e-bd5d-396a2e3cc0bf" providerId="ADAL" clId="{DF3E1827-6D32-40A2-90A7-153AE82E7191}" dt="2024-05-23T17:29:03.542" v="824" actId="2711"/>
            <ac:spMkLst>
              <pc:docMk/>
              <pc:sldMasterMk cId="1054878822" sldId="2147483648"/>
              <pc:sldLayoutMk cId="3002704504" sldId="2147483851"/>
              <ac:spMk id="36" creationId="{B9E4264F-21F2-FBF2-CC3C-8332D84D3E86}"/>
            </ac:spMkLst>
          </pc:spChg>
          <pc:spChg chg="mod">
            <ac:chgData name="Kozel, Lukas" userId="5faef357-946f-4c0e-bd5d-396a2e3cc0bf" providerId="ADAL" clId="{DF3E1827-6D32-40A2-90A7-153AE82E7191}" dt="2024-05-23T17:30:20.533" v="844"/>
            <ac:spMkLst>
              <pc:docMk/>
              <pc:sldMasterMk cId="1054878822" sldId="2147483648"/>
              <pc:sldLayoutMk cId="3002704504" sldId="2147483851"/>
              <ac:spMk id="37" creationId="{12EDD4E0-F0B6-5AF9-9696-167516B735E0}"/>
            </ac:spMkLst>
          </pc:spChg>
          <pc:spChg chg="mod">
            <ac:chgData name="Kozel, Lukas" userId="5faef357-946f-4c0e-bd5d-396a2e3cc0bf" providerId="ADAL" clId="{DF3E1827-6D32-40A2-90A7-153AE82E7191}" dt="2024-05-23T17:29:03.542" v="824" actId="2711"/>
            <ac:spMkLst>
              <pc:docMk/>
              <pc:sldMasterMk cId="1054878822" sldId="2147483648"/>
              <pc:sldLayoutMk cId="3002704504" sldId="2147483851"/>
              <ac:spMk id="39" creationId="{F8C79201-07C1-BC15-9542-E6C098FD59DF}"/>
            </ac:spMkLst>
          </pc:spChg>
          <pc:spChg chg="mod">
            <ac:chgData name="Kozel, Lukas" userId="5faef357-946f-4c0e-bd5d-396a2e3cc0bf" providerId="ADAL" clId="{DF3E1827-6D32-40A2-90A7-153AE82E7191}" dt="2024-05-23T17:30:19.708" v="843"/>
            <ac:spMkLst>
              <pc:docMk/>
              <pc:sldMasterMk cId="1054878822" sldId="2147483648"/>
              <pc:sldLayoutMk cId="3002704504" sldId="2147483851"/>
              <ac:spMk id="40" creationId="{ECF8BE63-5548-3E62-BC12-38181A80D4D0}"/>
            </ac:spMkLst>
          </pc:spChg>
          <pc:spChg chg="mod">
            <ac:chgData name="Kozel, Lukas" userId="5faef357-946f-4c0e-bd5d-396a2e3cc0bf" providerId="ADAL" clId="{DF3E1827-6D32-40A2-90A7-153AE82E7191}" dt="2024-05-23T17:30:20.975" v="845"/>
            <ac:spMkLst>
              <pc:docMk/>
              <pc:sldMasterMk cId="1054878822" sldId="2147483648"/>
              <pc:sldLayoutMk cId="3002704504" sldId="2147483851"/>
              <ac:spMk id="41" creationId="{987C72FA-ADE8-88B6-5055-5B9C69791474}"/>
            </ac:spMkLst>
          </pc:spChg>
          <pc:picChg chg="add del mod">
            <ac:chgData name="Kozel, Lukas" userId="5faef357-946f-4c0e-bd5d-396a2e3cc0bf" providerId="ADAL" clId="{DF3E1827-6D32-40A2-90A7-153AE82E7191}" dt="2024-05-23T17:31:39.143" v="851" actId="478"/>
            <ac:picMkLst>
              <pc:docMk/>
              <pc:sldMasterMk cId="1054878822" sldId="2147483648"/>
              <pc:sldLayoutMk cId="3002704504" sldId="2147483851"/>
              <ac:picMk id="5" creationId="{030E9D67-E008-183D-63FB-5E9AA804F0A4}"/>
            </ac:picMkLst>
          </pc:picChg>
          <pc:picChg chg="add del mod">
            <ac:chgData name="Kozel, Lukas" userId="5faef357-946f-4c0e-bd5d-396a2e3cc0bf" providerId="ADAL" clId="{DF3E1827-6D32-40A2-90A7-153AE82E7191}" dt="2024-05-23T17:31:39.143" v="851" actId="478"/>
            <ac:picMkLst>
              <pc:docMk/>
              <pc:sldMasterMk cId="1054878822" sldId="2147483648"/>
              <pc:sldLayoutMk cId="3002704504" sldId="2147483851"/>
              <ac:picMk id="8" creationId="{185539D3-41E7-4C12-D282-6A20F397A920}"/>
            </ac:picMkLst>
          </pc:picChg>
          <pc:picChg chg="add del mod">
            <ac:chgData name="Kozel, Lukas" userId="5faef357-946f-4c0e-bd5d-396a2e3cc0bf" providerId="ADAL" clId="{DF3E1827-6D32-40A2-90A7-153AE82E7191}" dt="2024-05-23T17:31:39.143" v="851" actId="478"/>
            <ac:picMkLst>
              <pc:docMk/>
              <pc:sldMasterMk cId="1054878822" sldId="2147483648"/>
              <pc:sldLayoutMk cId="3002704504" sldId="2147483851"/>
              <ac:picMk id="9" creationId="{2DEAFFEF-EBF9-F458-91B1-DADC49987D6E}"/>
            </ac:picMkLst>
          </pc:picChg>
        </pc:sldLayoutChg>
        <pc:sldLayoutChg chg="add del mod modTransition">
          <pc:chgData name="Kozel, Lukas" userId="5faef357-946f-4c0e-bd5d-396a2e3cc0bf" providerId="ADAL" clId="{DF3E1827-6D32-40A2-90A7-153AE82E7191}" dt="2024-05-23T17:31:22.802" v="848" actId="2890"/>
          <pc:sldLayoutMkLst>
            <pc:docMk/>
            <pc:sldMasterMk cId="1054878822" sldId="2147483648"/>
            <pc:sldLayoutMk cId="2058136581" sldId="2147483852"/>
          </pc:sldLayoutMkLst>
        </pc:sldLayoutChg>
        <pc:sldLayoutChg chg="addSp delSp modSp mod">
          <pc:chgData name="Kozel, Lukas" userId="5faef357-946f-4c0e-bd5d-396a2e3cc0bf" providerId="ADAL" clId="{DF3E1827-6D32-40A2-90A7-153AE82E7191}" dt="2024-05-23T17:40:05.813" v="1094" actId="6014"/>
          <pc:sldLayoutMkLst>
            <pc:docMk/>
            <pc:sldMasterMk cId="1054878822" sldId="2147483648"/>
            <pc:sldLayoutMk cId="3525949524" sldId="2147483852"/>
          </pc:sldLayoutMkLst>
          <pc:spChg chg="mod">
            <ac:chgData name="Kozel, Lukas" userId="5faef357-946f-4c0e-bd5d-396a2e3cc0bf" providerId="ADAL" clId="{DF3E1827-6D32-40A2-90A7-153AE82E7191}" dt="2024-05-23T17:39:48.978" v="1093" actId="1037"/>
            <ac:spMkLst>
              <pc:docMk/>
              <pc:sldMasterMk cId="1054878822" sldId="2147483648"/>
              <pc:sldLayoutMk cId="3525949524" sldId="2147483852"/>
              <ac:spMk id="15" creationId="{BC9BA9B6-E029-190E-DAFE-12EADD7CF698}"/>
            </ac:spMkLst>
          </pc:spChg>
          <pc:spChg chg="mod">
            <ac:chgData name="Kozel, Lukas" userId="5faef357-946f-4c0e-bd5d-396a2e3cc0bf" providerId="ADAL" clId="{DF3E1827-6D32-40A2-90A7-153AE82E7191}" dt="2024-05-23T17:39:48.978" v="1093" actId="1037"/>
            <ac:spMkLst>
              <pc:docMk/>
              <pc:sldMasterMk cId="1054878822" sldId="2147483648"/>
              <pc:sldLayoutMk cId="3525949524" sldId="2147483852"/>
              <ac:spMk id="17" creationId="{4AB7FE79-1FAC-084A-0683-66D1844B352B}"/>
            </ac:spMkLst>
          </pc:spChg>
          <pc:spChg chg="mod">
            <ac:chgData name="Kozel, Lukas" userId="5faef357-946f-4c0e-bd5d-396a2e3cc0bf" providerId="ADAL" clId="{DF3E1827-6D32-40A2-90A7-153AE82E7191}" dt="2024-05-23T17:39:48.978" v="1093" actId="1037"/>
            <ac:spMkLst>
              <pc:docMk/>
              <pc:sldMasterMk cId="1054878822" sldId="2147483648"/>
              <pc:sldLayoutMk cId="3525949524" sldId="2147483852"/>
              <ac:spMk id="19" creationId="{80904055-E76A-1826-1762-91C4C042FD91}"/>
            </ac:spMkLst>
          </pc:spChg>
          <pc:spChg chg="del">
            <ac:chgData name="Kozel, Lukas" userId="5faef357-946f-4c0e-bd5d-396a2e3cc0bf" providerId="ADAL" clId="{DF3E1827-6D32-40A2-90A7-153AE82E7191}" dt="2024-05-23T17:38:04.683" v="1052" actId="478"/>
            <ac:spMkLst>
              <pc:docMk/>
              <pc:sldMasterMk cId="1054878822" sldId="2147483648"/>
              <pc:sldLayoutMk cId="3525949524" sldId="2147483852"/>
              <ac:spMk id="22" creationId="{D0C6E17E-CD15-19A4-C5F1-6591EAE7B9D3}"/>
            </ac:spMkLst>
          </pc:spChg>
          <pc:spChg chg="del">
            <ac:chgData name="Kozel, Lukas" userId="5faef357-946f-4c0e-bd5d-396a2e3cc0bf" providerId="ADAL" clId="{DF3E1827-6D32-40A2-90A7-153AE82E7191}" dt="2024-05-23T17:38:09.437" v="1053" actId="478"/>
            <ac:spMkLst>
              <pc:docMk/>
              <pc:sldMasterMk cId="1054878822" sldId="2147483648"/>
              <pc:sldLayoutMk cId="3525949524" sldId="2147483852"/>
              <ac:spMk id="23" creationId="{E5CDDBF0-6642-DE54-4BF5-CB16C2093FF3}"/>
            </ac:spMkLst>
          </pc:spChg>
          <pc:spChg chg="mod">
            <ac:chgData name="Kozel, Lukas" userId="5faef357-946f-4c0e-bd5d-396a2e3cc0bf" providerId="ADAL" clId="{DF3E1827-6D32-40A2-90A7-153AE82E7191}" dt="2024-05-23T17:39:48.978" v="1093" actId="1037"/>
            <ac:spMkLst>
              <pc:docMk/>
              <pc:sldMasterMk cId="1054878822" sldId="2147483648"/>
              <pc:sldLayoutMk cId="3525949524" sldId="2147483852"/>
              <ac:spMk id="36" creationId="{CFCC84BD-72D2-4751-7176-4EEC942E85FC}"/>
            </ac:spMkLst>
          </pc:spChg>
          <pc:spChg chg="mod">
            <ac:chgData name="Kozel, Lukas" userId="5faef357-946f-4c0e-bd5d-396a2e3cc0bf" providerId="ADAL" clId="{DF3E1827-6D32-40A2-90A7-153AE82E7191}" dt="2024-05-23T17:39:48.978" v="1093" actId="1037"/>
            <ac:spMkLst>
              <pc:docMk/>
              <pc:sldMasterMk cId="1054878822" sldId="2147483648"/>
              <pc:sldLayoutMk cId="3525949524" sldId="2147483852"/>
              <ac:spMk id="37" creationId="{5E8B01E6-58FC-3AF9-E18B-69640F2F6151}"/>
            </ac:spMkLst>
          </pc:spChg>
          <pc:spChg chg="mod">
            <ac:chgData name="Kozel, Lukas" userId="5faef357-946f-4c0e-bd5d-396a2e3cc0bf" providerId="ADAL" clId="{DF3E1827-6D32-40A2-90A7-153AE82E7191}" dt="2024-05-23T17:37:43.718" v="1050" actId="14100"/>
            <ac:spMkLst>
              <pc:docMk/>
              <pc:sldMasterMk cId="1054878822" sldId="2147483648"/>
              <pc:sldLayoutMk cId="3525949524" sldId="2147483852"/>
              <ac:spMk id="53" creationId="{F7073ACB-E57F-0BF6-55AC-86FF881C9B1D}"/>
            </ac:spMkLst>
          </pc:spChg>
          <pc:picChg chg="add del mod">
            <ac:chgData name="Kozel, Lukas" userId="5faef357-946f-4c0e-bd5d-396a2e3cc0bf" providerId="ADAL" clId="{DF3E1827-6D32-40A2-90A7-153AE82E7191}" dt="2024-05-23T17:39:23.755" v="1081" actId="478"/>
            <ac:picMkLst>
              <pc:docMk/>
              <pc:sldMasterMk cId="1054878822" sldId="2147483648"/>
              <pc:sldLayoutMk cId="3525949524" sldId="2147483852"/>
              <ac:picMk id="5" creationId="{E20B42C3-0B15-3E6F-FBF0-E742AF894667}"/>
            </ac:picMkLst>
          </pc:picChg>
          <pc:picChg chg="add del mod">
            <ac:chgData name="Kozel, Lukas" userId="5faef357-946f-4c0e-bd5d-396a2e3cc0bf" providerId="ADAL" clId="{DF3E1827-6D32-40A2-90A7-153AE82E7191}" dt="2024-05-23T17:39:28.015" v="1085" actId="478"/>
            <ac:picMkLst>
              <pc:docMk/>
              <pc:sldMasterMk cId="1054878822" sldId="2147483648"/>
              <pc:sldLayoutMk cId="3525949524" sldId="2147483852"/>
              <ac:picMk id="7" creationId="{DC2C230A-66B3-6898-1153-E026C3EC602D}"/>
            </ac:picMkLst>
          </pc:picChg>
          <pc:picChg chg="add del mod">
            <ac:chgData name="Kozel, Lukas" userId="5faef357-946f-4c0e-bd5d-396a2e3cc0bf" providerId="ADAL" clId="{DF3E1827-6D32-40A2-90A7-153AE82E7191}" dt="2024-05-23T17:39:26.070" v="1083" actId="478"/>
            <ac:picMkLst>
              <pc:docMk/>
              <pc:sldMasterMk cId="1054878822" sldId="2147483648"/>
              <pc:sldLayoutMk cId="3525949524" sldId="2147483852"/>
              <ac:picMk id="8" creationId="{179DE268-2570-186B-0062-B6D057FD7370}"/>
            </ac:picMkLst>
          </pc:picChg>
          <pc:picChg chg="add del mod">
            <ac:chgData name="Kozel, Lukas" userId="5faef357-946f-4c0e-bd5d-396a2e3cc0bf" providerId="ADAL" clId="{DF3E1827-6D32-40A2-90A7-153AE82E7191}" dt="2024-05-23T17:39:25.077" v="1082" actId="478"/>
            <ac:picMkLst>
              <pc:docMk/>
              <pc:sldMasterMk cId="1054878822" sldId="2147483648"/>
              <pc:sldLayoutMk cId="3525949524" sldId="2147483852"/>
              <ac:picMk id="9" creationId="{FF85C586-01EF-A8B9-9C1D-E1E19D89A800}"/>
            </ac:picMkLst>
          </pc:picChg>
          <pc:picChg chg="add del mod">
            <ac:chgData name="Kozel, Lukas" userId="5faef357-946f-4c0e-bd5d-396a2e3cc0bf" providerId="ADAL" clId="{DF3E1827-6D32-40A2-90A7-153AE82E7191}" dt="2024-05-23T17:39:27.144" v="1084" actId="478"/>
            <ac:picMkLst>
              <pc:docMk/>
              <pc:sldMasterMk cId="1054878822" sldId="2147483648"/>
              <pc:sldLayoutMk cId="3525949524" sldId="2147483852"/>
              <ac:picMk id="10" creationId="{73481662-E4B7-E9A3-CD60-BA79970BC80F}"/>
            </ac:picMkLst>
          </pc:picChg>
        </pc:sldLayoutChg>
        <pc:sldLayoutChg chg="addSp delSp modSp add mod modTransition">
          <pc:chgData name="Kozel, Lukas" userId="5faef357-946f-4c0e-bd5d-396a2e3cc0bf" providerId="ADAL" clId="{DF3E1827-6D32-40A2-90A7-153AE82E7191}" dt="2024-05-23T18:09:06.536" v="2390" actId="6014"/>
          <pc:sldLayoutMkLst>
            <pc:docMk/>
            <pc:sldMasterMk cId="1054878822" sldId="2147483648"/>
            <pc:sldLayoutMk cId="3354476823" sldId="2147483853"/>
          </pc:sldLayoutMkLst>
          <pc:spChg chg="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DF3E1827-6D32-40A2-90A7-153AE82E7191}" dt="2024-05-23T17:54:19.539" v="1649"/>
            <ac:spMkLst>
              <pc:docMk/>
              <pc:sldMasterMk cId="1054878822" sldId="2147483648"/>
              <pc:sldLayoutMk cId="3354476823" sldId="2147483853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DF3E1827-6D32-40A2-90A7-153AE82E7191}" dt="2024-05-23T17:54:19.540" v="1651"/>
            <ac:spMkLst>
              <pc:docMk/>
              <pc:sldMasterMk cId="1054878822" sldId="2147483648"/>
              <pc:sldLayoutMk cId="3354476823" sldId="2147483853"/>
              <ac:spMk id="4" creationId="{179F17A9-19D3-2552-4F38-A7799F1B381F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7" creationId="{20E295E5-84DF-D4A1-20BC-B0F06CD15766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8" creationId="{0204946D-F265-A984-FC9F-A19D436F1138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10" creationId="{B2C0BE6B-D2E5-A98E-EAEC-259EF83A7798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11" creationId="{0C0723CE-BD5D-9EB3-0DA0-EDA1FE8E45B8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12" creationId="{980372C4-4577-3905-5ED8-0DBDDD9CBE10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13" creationId="{D5159F17-7972-2B70-72CF-B6F2F0669A53}"/>
            </ac:spMkLst>
          </pc:spChg>
          <pc:spChg chg="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14" creationId="{2D901781-8073-8C1C-7C5F-5E54ED276D45}"/>
            </ac:spMkLst>
          </pc:spChg>
          <pc:spChg chg="del">
            <ac:chgData name="Kozel, Lukas" userId="5faef357-946f-4c0e-bd5d-396a2e3cc0bf" providerId="ADAL" clId="{DF3E1827-6D32-40A2-90A7-153AE82E7191}" dt="2024-05-23T17:51:51.535" v="1193" actId="478"/>
            <ac:spMkLst>
              <pc:docMk/>
              <pc:sldMasterMk cId="1054878822" sldId="2147483648"/>
              <pc:sldLayoutMk cId="3354476823" sldId="2147483853"/>
              <ac:spMk id="15" creationId="{BC9BA9B6-E029-190E-DAFE-12EADD7CF698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16" creationId="{2C995AD3-F886-1ED5-F923-D81F8BCAD690}"/>
            </ac:spMkLst>
          </pc:spChg>
          <pc:spChg chg="del">
            <ac:chgData name="Kozel, Lukas" userId="5faef357-946f-4c0e-bd5d-396a2e3cc0bf" providerId="ADAL" clId="{DF3E1827-6D32-40A2-90A7-153AE82E7191}" dt="2024-05-23T17:51:51.535" v="1193" actId="478"/>
            <ac:spMkLst>
              <pc:docMk/>
              <pc:sldMasterMk cId="1054878822" sldId="2147483648"/>
              <pc:sldLayoutMk cId="3354476823" sldId="2147483853"/>
              <ac:spMk id="17" creationId="{4AB7FE79-1FAC-084A-0683-66D1844B352B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18" creationId="{1789C8FF-3119-3545-6FBC-22CDB11C9F47}"/>
            </ac:spMkLst>
          </pc:spChg>
          <pc:spChg chg="del">
            <ac:chgData name="Kozel, Lukas" userId="5faef357-946f-4c0e-bd5d-396a2e3cc0bf" providerId="ADAL" clId="{DF3E1827-6D32-40A2-90A7-153AE82E7191}" dt="2024-05-23T17:51:51.535" v="1193" actId="478"/>
            <ac:spMkLst>
              <pc:docMk/>
              <pc:sldMasterMk cId="1054878822" sldId="2147483648"/>
              <pc:sldLayoutMk cId="3354476823" sldId="2147483853"/>
              <ac:spMk id="19" creationId="{80904055-E76A-1826-1762-91C4C042FD91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20" creationId="{0AE9517E-5332-7D86-7A4E-A280A450BDB1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21" creationId="{6B9C9398-7CD1-9309-1813-D9A331117BEE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22" creationId="{CDFF68D1-28DB-D253-9BF9-8F128F2DD625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23" creationId="{AD27B565-9EA3-76FA-ABC3-D31AF337264A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24" creationId="{3A2C49EB-D7F5-22AF-26D2-01A199014690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25" creationId="{612B8C0F-1AA9-9D69-183D-52B347AA886D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26" creationId="{C6B3A5EB-6F2F-77A0-4C1B-2DBD8016ACAD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27" creationId="{5B944477-D884-59AE-DA74-9986014DCC56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28" creationId="{A80B43DF-680B-611F-AA07-A4C5E01E13FC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29" creationId="{C6716230-C41A-8BC3-00F4-24A978E4ABBD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30" creationId="{1EEBA03C-61AD-355A-B68B-82FD8879691D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31" creationId="{9E7168AC-0BA0-14FC-6408-D2506E85AB73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32" creationId="{BC3E83C8-D0B1-B2E6-FE0C-B3312CA3CF80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33" creationId="{A92BB4CF-9391-8471-1A84-59A105138B5C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34" creationId="{06EC9194-7F47-112A-A56B-3899B967B67C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35" creationId="{C62A7209-7A1B-716A-1AD9-9D5C9C4B867B}"/>
            </ac:spMkLst>
          </pc:spChg>
          <pc:spChg chg="add del mod ord">
            <ac:chgData name="Kozel, Lukas" userId="5faef357-946f-4c0e-bd5d-396a2e3cc0bf" providerId="ADAL" clId="{DF3E1827-6D32-40A2-90A7-153AE82E7191}" dt="2024-05-23T17:54:19.535" v="1643"/>
            <ac:spMkLst>
              <pc:docMk/>
              <pc:sldMasterMk cId="1054878822" sldId="2147483648"/>
              <pc:sldLayoutMk cId="3354476823" sldId="2147483853"/>
              <ac:spMk id="36" creationId="{CFCC84BD-72D2-4751-7176-4EEC942E85FC}"/>
            </ac:spMkLst>
          </pc:spChg>
          <pc:spChg chg="del">
            <ac:chgData name="Kozel, Lukas" userId="5faef357-946f-4c0e-bd5d-396a2e3cc0bf" providerId="ADAL" clId="{DF3E1827-6D32-40A2-90A7-153AE82E7191}" dt="2024-05-23T17:51:51.535" v="1193" actId="478"/>
            <ac:spMkLst>
              <pc:docMk/>
              <pc:sldMasterMk cId="1054878822" sldId="2147483648"/>
              <pc:sldLayoutMk cId="3354476823" sldId="2147483853"/>
              <ac:spMk id="37" creationId="{5E8B01E6-58FC-3AF9-E18B-69640F2F6151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38" creationId="{E2B5F062-4467-61D7-5AB8-E5F883FE2E59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39" creationId="{50A32E20-F1B0-F0E8-FD4D-754458674457}"/>
            </ac:spMkLst>
          </pc:spChg>
          <pc:spChg chg="add del mod ord">
            <ac:chgData name="Kozel, Lukas" userId="5faef357-946f-4c0e-bd5d-396a2e3cc0bf" providerId="ADAL" clId="{DF3E1827-6D32-40A2-90A7-153AE82E7191}" dt="2024-05-23T17:53:03.591" v="1431" actId="478"/>
            <ac:spMkLst>
              <pc:docMk/>
              <pc:sldMasterMk cId="1054878822" sldId="2147483648"/>
              <pc:sldLayoutMk cId="3354476823" sldId="2147483853"/>
              <ac:spMk id="40" creationId="{A817C73E-8C78-92F0-3066-82D5B271D3B0}"/>
            </ac:spMkLst>
          </pc:spChg>
          <pc:spChg chg="add del mod ord">
            <ac:chgData name="Kozel, Lukas" userId="5faef357-946f-4c0e-bd5d-396a2e3cc0bf" providerId="ADAL" clId="{DF3E1827-6D32-40A2-90A7-153AE82E7191}" dt="2024-05-23T17:54:36.947" v="1720" actId="478"/>
            <ac:spMkLst>
              <pc:docMk/>
              <pc:sldMasterMk cId="1054878822" sldId="2147483648"/>
              <pc:sldLayoutMk cId="3354476823" sldId="2147483853"/>
              <ac:spMk id="42" creationId="{4FDEED19-669A-5236-D437-53DCCE06576B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43" creationId="{F66C4C3A-FA17-14AF-ADDB-3059CECEB541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45" creationId="{5400F1AE-BA38-A274-1F87-B0640514246B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46" creationId="{9A168CCE-FCFC-3B8C-C532-EC5C5A2F6757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47" creationId="{BCBD4491-AB65-CB81-2D11-87628349C944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48" creationId="{CF671DF7-86E7-1C36-A697-18F27DC2E3AA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49" creationId="{88CAA381-8321-DC44-0179-BB306B7A05C3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50" creationId="{87D6E4C8-3596-0F5F-E2A9-6A773F13512C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51" creationId="{7F87362A-7AA7-621A-D2AA-4C1A394ED68B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52" creationId="{08C44261-7EBB-8E88-72D3-67BBB4BD108E}"/>
            </ac:spMkLst>
          </pc:spChg>
          <pc:spChg chg="mod ord">
            <ac:chgData name="Kozel, Lukas" userId="5faef357-946f-4c0e-bd5d-396a2e3cc0bf" providerId="ADAL" clId="{DF3E1827-6D32-40A2-90A7-153AE82E7191}" dt="2024-05-23T17:54:19.541" v="1653"/>
            <ac:spMkLst>
              <pc:docMk/>
              <pc:sldMasterMk cId="1054878822" sldId="2147483648"/>
              <pc:sldLayoutMk cId="3354476823" sldId="2147483853"/>
              <ac:spMk id="53" creationId="{F7073ACB-E57F-0BF6-55AC-86FF881C9B1D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54" creationId="{8C8338D7-7EF5-2367-009D-3F4FDAD5554A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55" creationId="{E72EF5B6-A71B-8B4F-830A-775AC0054130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56" creationId="{DC528293-59E5-5189-F627-49C1AE648628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57" creationId="{38E61540-8900-BEB7-E917-EB609C98C8FB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58" creationId="{A2ED1884-8480-647D-9BEE-A99F0A6BF6C5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59" creationId="{533B1F9A-71CB-FA89-3E11-73A097EC8C3D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60" creationId="{06E8D172-51BB-15B8-AE6B-1665C1BB8177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61" creationId="{97AF01F3-A1DC-5ED8-EDD2-A4B5458B490D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62" creationId="{3FEF4862-8D97-0B29-60C9-0D519A2187AD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63" creationId="{A5C87F2B-A9B4-BF92-3087-B75512DEA17C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64" creationId="{98514C25-B7AC-66E0-A69B-2BFBFAD406DE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65" creationId="{B517943F-E8F8-76F9-4409-9D6D5D9F6FC0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66" creationId="{2418F9A9-1B34-93D0-BF1C-5824A233AF34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67" creationId="{928933E4-F283-41DD-0618-A8134198BFDC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68" creationId="{4403C5F7-DED1-270A-E400-33D8E0E3645A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69" creationId="{52FFB84A-D6F5-313E-C12C-65ED8532208E}"/>
            </ac:spMkLst>
          </pc:spChg>
          <pc:spChg chg="add del mod ord">
            <ac:chgData name="Kozel, Lukas" userId="5faef357-946f-4c0e-bd5d-396a2e3cc0bf" providerId="ADAL" clId="{DF3E1827-6D32-40A2-90A7-153AE82E7191}" dt="2024-05-23T17:53:45.377" v="1628" actId="478"/>
            <ac:spMkLst>
              <pc:docMk/>
              <pc:sldMasterMk cId="1054878822" sldId="2147483648"/>
              <pc:sldLayoutMk cId="3354476823" sldId="2147483853"/>
              <ac:spMk id="70" creationId="{10724F3F-7CF0-609C-E687-3AF1AB55405C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72" creationId="{E1B2E835-A195-334F-D623-ED6F547906AA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73" creationId="{6068D77D-D546-1687-6530-0DCF92445F6D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75" creationId="{028C2431-1CAE-B535-E41E-1D4D0E90EF94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76" creationId="{C9520241-3991-4D16-7FBD-8460E1000C1F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77" creationId="{E657B398-7ED1-8826-1219-5CFBBFF6E2A2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78" creationId="{07E6E8E1-89B4-6F24-554E-407CD2880A34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79" creationId="{3C1EB2FF-6E74-EDFB-5560-B07057B6EA4B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80" creationId="{20FB1D94-78F8-92FC-6E5F-276250EA6E2D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81" creationId="{9B967DE0-7F5C-3ED5-015D-75E07B7FB9E5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82" creationId="{D50BEBC2-7512-6F8E-D71E-830FA62C84CD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83" creationId="{ABE1E3A8-9E1B-4D91-6A50-01730E57FC1C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84" creationId="{97072F84-2363-1F61-5F2B-059818D3111E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85" creationId="{D0CABA47-9087-7CAA-ED27-6CC6510E9C82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86" creationId="{7A8E0A40-EAD2-F0D8-F070-5252FF1138C3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87" creationId="{21B27F05-5345-2232-70D4-AC1684F38E4B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88" creationId="{3B2BA759-60E3-6DA1-0150-ADF7278C5C10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89" creationId="{0EEA51F1-3A1D-F50A-88A5-EEC9E3D6AEE6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90" creationId="{85A71B78-672D-5755-6C8E-F00C6DBF3CFF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91" creationId="{AAEFEE53-1F23-FF86-F6E7-3F17E0C12DC0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92" creationId="{28C09DF1-FD8E-2D06-5C3B-EC136CEAE32E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93" creationId="{910A115F-F613-5C73-3D44-93DB05E3417A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94" creationId="{3B1824EE-CBA3-8B6C-04BE-719E6325E041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95" creationId="{7569FCC2-F84D-D119-565E-68467841086A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96" creationId="{070CB222-7D40-AF5F-C3B2-F55E4DAAC314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97" creationId="{6769A282-DCB2-228F-3EFD-6FFB0F78B6F5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98" creationId="{B4FCE546-D635-CDDF-45D1-F2EDC7077ACE}"/>
            </ac:spMkLst>
          </pc:spChg>
          <pc:spChg chg="add del mod ord">
            <ac:chgData name="Kozel, Lukas" userId="5faef357-946f-4c0e-bd5d-396a2e3cc0bf" providerId="ADAL" clId="{DF3E1827-6D32-40A2-90A7-153AE82E7191}" dt="2024-05-23T18:08:36.881" v="2388" actId="478"/>
            <ac:spMkLst>
              <pc:docMk/>
              <pc:sldMasterMk cId="1054878822" sldId="2147483648"/>
              <pc:sldLayoutMk cId="3354476823" sldId="2147483853"/>
              <ac:spMk id="99" creationId="{ACDA286C-DA9A-278B-CA65-81948D3D8657}"/>
            </ac:spMkLst>
          </pc:spChg>
          <pc:spChg chg="add mod">
            <ac:chgData name="Kozel, Lukas" userId="5faef357-946f-4c0e-bd5d-396a2e3cc0bf" providerId="ADAL" clId="{DF3E1827-6D32-40A2-90A7-153AE82E7191}" dt="2024-05-23T17:58:36.002" v="1864" actId="2711"/>
            <ac:spMkLst>
              <pc:docMk/>
              <pc:sldMasterMk cId="1054878822" sldId="2147483648"/>
              <pc:sldLayoutMk cId="3354476823" sldId="2147483853"/>
              <ac:spMk id="100" creationId="{5C39DDA0-BC94-88D6-3D67-3BE55441E64D}"/>
            </ac:spMkLst>
          </pc:spChg>
          <pc:spChg chg="add mod">
            <ac:chgData name="Kozel, Lukas" userId="5faef357-946f-4c0e-bd5d-396a2e3cc0bf" providerId="ADAL" clId="{DF3E1827-6D32-40A2-90A7-153AE82E7191}" dt="2024-05-23T17:57:11.635" v="1834" actId="14100"/>
            <ac:spMkLst>
              <pc:docMk/>
              <pc:sldMasterMk cId="1054878822" sldId="2147483648"/>
              <pc:sldLayoutMk cId="3354476823" sldId="2147483853"/>
              <ac:spMk id="101" creationId="{75CF35D8-29FA-8CA3-9F63-2CC4E73E441C}"/>
            </ac:spMkLst>
          </pc:spChg>
          <pc:spChg chg="add mod">
            <ac:chgData name="Kozel, Lukas" userId="5faef357-946f-4c0e-bd5d-396a2e3cc0bf" providerId="ADAL" clId="{DF3E1827-6D32-40A2-90A7-153AE82E7191}" dt="2024-05-23T18:00:43.914" v="2004" actId="1035"/>
            <ac:spMkLst>
              <pc:docMk/>
              <pc:sldMasterMk cId="1054878822" sldId="2147483648"/>
              <pc:sldLayoutMk cId="3354476823" sldId="2147483853"/>
              <ac:spMk id="102" creationId="{775E9CDB-1803-AFCA-6861-B87D9F6E7CF0}"/>
            </ac:spMkLst>
          </pc:spChg>
          <pc:spChg chg="add del mod">
            <ac:chgData name="Kozel, Lukas" userId="5faef357-946f-4c0e-bd5d-396a2e3cc0bf" providerId="ADAL" clId="{DF3E1827-6D32-40A2-90A7-153AE82E7191}" dt="2024-05-23T17:57:40.909" v="1841" actId="478"/>
            <ac:spMkLst>
              <pc:docMk/>
              <pc:sldMasterMk cId="1054878822" sldId="2147483648"/>
              <pc:sldLayoutMk cId="3354476823" sldId="2147483853"/>
              <ac:spMk id="103" creationId="{61753EB6-8FDA-0658-17BD-E08BB3F32561}"/>
            </ac:spMkLst>
          </pc:spChg>
          <pc:spChg chg="add del mod">
            <ac:chgData name="Kozel, Lukas" userId="5faef357-946f-4c0e-bd5d-396a2e3cc0bf" providerId="ADAL" clId="{DF3E1827-6D32-40A2-90A7-153AE82E7191}" dt="2024-05-23T17:57:34.435" v="1840" actId="478"/>
            <ac:spMkLst>
              <pc:docMk/>
              <pc:sldMasterMk cId="1054878822" sldId="2147483648"/>
              <pc:sldLayoutMk cId="3354476823" sldId="2147483853"/>
              <ac:spMk id="104" creationId="{0A823102-20E1-A94A-7055-C6AD7B222B89}"/>
            </ac:spMkLst>
          </pc:spChg>
          <pc:spChg chg="add mod">
            <ac:chgData name="Kozel, Lukas" userId="5faef357-946f-4c0e-bd5d-396a2e3cc0bf" providerId="ADAL" clId="{DF3E1827-6D32-40A2-90A7-153AE82E7191}" dt="2024-05-23T17:57:26.339" v="1838" actId="208"/>
            <ac:spMkLst>
              <pc:docMk/>
              <pc:sldMasterMk cId="1054878822" sldId="2147483648"/>
              <pc:sldLayoutMk cId="3354476823" sldId="2147483853"/>
              <ac:spMk id="105" creationId="{1C86801B-8DD1-3CA6-ADBB-062A8CE50898}"/>
            </ac:spMkLst>
          </pc:spChg>
          <pc:spChg chg="add del mod">
            <ac:chgData name="Kozel, Lukas" userId="5faef357-946f-4c0e-bd5d-396a2e3cc0bf" providerId="ADAL" clId="{DF3E1827-6D32-40A2-90A7-153AE82E7191}" dt="2024-05-23T17:57:34.435" v="1840" actId="478"/>
            <ac:spMkLst>
              <pc:docMk/>
              <pc:sldMasterMk cId="1054878822" sldId="2147483648"/>
              <pc:sldLayoutMk cId="3354476823" sldId="2147483853"/>
              <ac:spMk id="106" creationId="{1B31E42F-F99A-0986-8E9C-4E20A0A866C1}"/>
            </ac:spMkLst>
          </pc:spChg>
          <pc:spChg chg="add del mod">
            <ac:chgData name="Kozel, Lukas" userId="5faef357-946f-4c0e-bd5d-396a2e3cc0bf" providerId="ADAL" clId="{DF3E1827-6D32-40A2-90A7-153AE82E7191}" dt="2024-05-23T17:57:30.006" v="1839" actId="478"/>
            <ac:spMkLst>
              <pc:docMk/>
              <pc:sldMasterMk cId="1054878822" sldId="2147483648"/>
              <pc:sldLayoutMk cId="3354476823" sldId="2147483853"/>
              <ac:spMk id="107" creationId="{BA8F5A57-07E4-E759-B6AB-3B33EB8A8EAA}"/>
            </ac:spMkLst>
          </pc:spChg>
          <pc:spChg chg="add del mod">
            <ac:chgData name="Kozel, Lukas" userId="5faef357-946f-4c0e-bd5d-396a2e3cc0bf" providerId="ADAL" clId="{DF3E1827-6D32-40A2-90A7-153AE82E7191}" dt="2024-05-23T17:57:30.006" v="1839" actId="478"/>
            <ac:spMkLst>
              <pc:docMk/>
              <pc:sldMasterMk cId="1054878822" sldId="2147483648"/>
              <pc:sldLayoutMk cId="3354476823" sldId="2147483853"/>
              <ac:spMk id="108" creationId="{5E0285E5-48CC-F9A0-818D-179D99A0096B}"/>
            </ac:spMkLst>
          </pc:spChg>
          <pc:spChg chg="add mod">
            <ac:chgData name="Kozel, Lukas" userId="5faef357-946f-4c0e-bd5d-396a2e3cc0bf" providerId="ADAL" clId="{DF3E1827-6D32-40A2-90A7-153AE82E7191}" dt="2024-05-23T17:57:53.064" v="1846" actId="20577"/>
            <ac:spMkLst>
              <pc:docMk/>
              <pc:sldMasterMk cId="1054878822" sldId="2147483648"/>
              <pc:sldLayoutMk cId="3354476823" sldId="2147483853"/>
              <ac:spMk id="109" creationId="{668E6E15-2E92-435A-A329-B90EF5F62DFC}"/>
            </ac:spMkLst>
          </pc:spChg>
          <pc:spChg chg="add mod">
            <ac:chgData name="Kozel, Lukas" userId="5faef357-946f-4c0e-bd5d-396a2e3cc0bf" providerId="ADAL" clId="{DF3E1827-6D32-40A2-90A7-153AE82E7191}" dt="2024-05-23T17:58:36.002" v="1864" actId="2711"/>
            <ac:spMkLst>
              <pc:docMk/>
              <pc:sldMasterMk cId="1054878822" sldId="2147483648"/>
              <pc:sldLayoutMk cId="3354476823" sldId="2147483853"/>
              <ac:spMk id="110" creationId="{3F93BF8D-A724-51F9-6666-3EFC8CF95D08}"/>
            </ac:spMkLst>
          </pc:spChg>
          <pc:spChg chg="add mod">
            <ac:chgData name="Kozel, Lukas" userId="5faef357-946f-4c0e-bd5d-396a2e3cc0bf" providerId="ADAL" clId="{DF3E1827-6D32-40A2-90A7-153AE82E7191}" dt="2024-05-23T17:58:43.764" v="1886" actId="20577"/>
            <ac:spMkLst>
              <pc:docMk/>
              <pc:sldMasterMk cId="1054878822" sldId="2147483648"/>
              <pc:sldLayoutMk cId="3354476823" sldId="2147483853"/>
              <ac:spMk id="111" creationId="{EFA68485-B5A0-1BE6-C25A-FC2CAF4B757C}"/>
            </ac:spMkLst>
          </pc:spChg>
          <pc:spChg chg="add mod">
            <ac:chgData name="Kozel, Lukas" userId="5faef357-946f-4c0e-bd5d-396a2e3cc0bf" providerId="ADAL" clId="{DF3E1827-6D32-40A2-90A7-153AE82E7191}" dt="2024-05-23T18:00:43.914" v="2004" actId="1035"/>
            <ac:spMkLst>
              <pc:docMk/>
              <pc:sldMasterMk cId="1054878822" sldId="2147483648"/>
              <pc:sldLayoutMk cId="3354476823" sldId="2147483853"/>
              <ac:spMk id="112" creationId="{FBB8ED13-3AA9-0FD3-5500-D97383C69F36}"/>
            </ac:spMkLst>
          </pc:spChg>
          <pc:spChg chg="add mod">
            <ac:chgData name="Kozel, Lukas" userId="5faef357-946f-4c0e-bd5d-396a2e3cc0bf" providerId="ADAL" clId="{DF3E1827-6D32-40A2-90A7-153AE82E7191}" dt="2024-05-23T17:58:01.994" v="1847" actId="571"/>
            <ac:spMkLst>
              <pc:docMk/>
              <pc:sldMasterMk cId="1054878822" sldId="2147483648"/>
              <pc:sldLayoutMk cId="3354476823" sldId="2147483853"/>
              <ac:spMk id="113" creationId="{2543C8D2-7145-1CC9-3B85-A2000C0CC719}"/>
            </ac:spMkLst>
          </pc:spChg>
          <pc:spChg chg="add mod">
            <ac:chgData name="Kozel, Lukas" userId="5faef357-946f-4c0e-bd5d-396a2e3cc0bf" providerId="ADAL" clId="{DF3E1827-6D32-40A2-90A7-153AE82E7191}" dt="2024-05-23T17:58:36.002" v="1864" actId="2711"/>
            <ac:spMkLst>
              <pc:docMk/>
              <pc:sldMasterMk cId="1054878822" sldId="2147483648"/>
              <pc:sldLayoutMk cId="3354476823" sldId="2147483853"/>
              <ac:spMk id="114" creationId="{4B26065D-D6BC-4157-A28F-6CB69EA79112}"/>
            </ac:spMkLst>
          </pc:spChg>
          <pc:spChg chg="add mod">
            <ac:chgData name="Kozel, Lukas" userId="5faef357-946f-4c0e-bd5d-396a2e3cc0bf" providerId="ADAL" clId="{DF3E1827-6D32-40A2-90A7-153AE82E7191}" dt="2024-05-23T17:58:50.614" v="1905" actId="20577"/>
            <ac:spMkLst>
              <pc:docMk/>
              <pc:sldMasterMk cId="1054878822" sldId="2147483648"/>
              <pc:sldLayoutMk cId="3354476823" sldId="2147483853"/>
              <ac:spMk id="115" creationId="{BB11BF7A-3501-2DC7-4741-93B68FC67B10}"/>
            </ac:spMkLst>
          </pc:spChg>
          <pc:spChg chg="add mod">
            <ac:chgData name="Kozel, Lukas" userId="5faef357-946f-4c0e-bd5d-396a2e3cc0bf" providerId="ADAL" clId="{DF3E1827-6D32-40A2-90A7-153AE82E7191}" dt="2024-05-23T18:01:06.400" v="2084" actId="14100"/>
            <ac:spMkLst>
              <pc:docMk/>
              <pc:sldMasterMk cId="1054878822" sldId="2147483648"/>
              <pc:sldLayoutMk cId="3354476823" sldId="2147483853"/>
              <ac:spMk id="116" creationId="{C1975CE3-FEC2-9B00-CD3F-0B005A3F926F}"/>
            </ac:spMkLst>
          </pc:spChg>
          <pc:spChg chg="add mod">
            <ac:chgData name="Kozel, Lukas" userId="5faef357-946f-4c0e-bd5d-396a2e3cc0bf" providerId="ADAL" clId="{DF3E1827-6D32-40A2-90A7-153AE82E7191}" dt="2024-05-23T17:58:05.129" v="1848" actId="571"/>
            <ac:spMkLst>
              <pc:docMk/>
              <pc:sldMasterMk cId="1054878822" sldId="2147483648"/>
              <pc:sldLayoutMk cId="3354476823" sldId="2147483853"/>
              <ac:spMk id="117" creationId="{1A24E9CA-3836-CC9B-4FBD-F40B42FEF644}"/>
            </ac:spMkLst>
          </pc:spChg>
          <pc:spChg chg="add del mod">
            <ac:chgData name="Kozel, Lukas" userId="5faef357-946f-4c0e-bd5d-396a2e3cc0bf" providerId="ADAL" clId="{DF3E1827-6D32-40A2-90A7-153AE82E7191}" dt="2024-05-23T18:01:13.796" v="2085" actId="478"/>
            <ac:spMkLst>
              <pc:docMk/>
              <pc:sldMasterMk cId="1054878822" sldId="2147483648"/>
              <pc:sldLayoutMk cId="3354476823" sldId="2147483853"/>
              <ac:spMk id="118" creationId="{04176841-1835-4888-A5D5-1D4269531BE0}"/>
            </ac:spMkLst>
          </pc:spChg>
          <pc:spChg chg="add del mod">
            <ac:chgData name="Kozel, Lukas" userId="5faef357-946f-4c0e-bd5d-396a2e3cc0bf" providerId="ADAL" clId="{DF3E1827-6D32-40A2-90A7-153AE82E7191}" dt="2024-05-23T18:01:13.796" v="2085" actId="478"/>
            <ac:spMkLst>
              <pc:docMk/>
              <pc:sldMasterMk cId="1054878822" sldId="2147483648"/>
              <pc:sldLayoutMk cId="3354476823" sldId="2147483853"/>
              <ac:spMk id="119" creationId="{000BA95B-4462-76C6-20F1-43358535B8A8}"/>
            </ac:spMkLst>
          </pc:spChg>
          <pc:spChg chg="add mod">
            <ac:chgData name="Kozel, Lukas" userId="5faef357-946f-4c0e-bd5d-396a2e3cc0bf" providerId="ADAL" clId="{DF3E1827-6D32-40A2-90A7-153AE82E7191}" dt="2024-05-23T18:02:57.146" v="2135"/>
            <ac:spMkLst>
              <pc:docMk/>
              <pc:sldMasterMk cId="1054878822" sldId="2147483648"/>
              <pc:sldLayoutMk cId="3354476823" sldId="2147483853"/>
              <ac:spMk id="120" creationId="{A90BC775-B890-1548-5202-2BD13CBEF60A}"/>
            </ac:spMkLst>
          </pc:spChg>
          <pc:spChg chg="add mod">
            <ac:chgData name="Kozel, Lukas" userId="5faef357-946f-4c0e-bd5d-396a2e3cc0bf" providerId="ADAL" clId="{DF3E1827-6D32-40A2-90A7-153AE82E7191}" dt="2024-05-23T18:02:16.259" v="2119" actId="14100"/>
            <ac:spMkLst>
              <pc:docMk/>
              <pc:sldMasterMk cId="1054878822" sldId="2147483648"/>
              <pc:sldLayoutMk cId="3354476823" sldId="2147483853"/>
              <ac:spMk id="121" creationId="{6EFEBA88-53AE-B223-8B0B-2744C9D0AFC4}"/>
            </ac:spMkLst>
          </pc:spChg>
          <pc:spChg chg="add mod">
            <ac:chgData name="Kozel, Lukas" userId="5faef357-946f-4c0e-bd5d-396a2e3cc0bf" providerId="ADAL" clId="{DF3E1827-6D32-40A2-90A7-153AE82E7191}" dt="2024-05-23T18:04:14.409" v="2210" actId="14100"/>
            <ac:spMkLst>
              <pc:docMk/>
              <pc:sldMasterMk cId="1054878822" sldId="2147483648"/>
              <pc:sldLayoutMk cId="3354476823" sldId="2147483853"/>
              <ac:spMk id="122" creationId="{26A9F5A3-166B-6104-CD00-C971C8E352E8}"/>
            </ac:spMkLst>
          </pc:spChg>
          <pc:spChg chg="add mod">
            <ac:chgData name="Kozel, Lukas" userId="5faef357-946f-4c0e-bd5d-396a2e3cc0bf" providerId="ADAL" clId="{DF3E1827-6D32-40A2-90A7-153AE82E7191}" dt="2024-05-23T18:04:33.546" v="2215" actId="14100"/>
            <ac:spMkLst>
              <pc:docMk/>
              <pc:sldMasterMk cId="1054878822" sldId="2147483648"/>
              <pc:sldLayoutMk cId="3354476823" sldId="2147483853"/>
              <ac:spMk id="123" creationId="{E22A4EDF-0CDC-1749-6B90-7BDC2A5F99D3}"/>
            </ac:spMkLst>
          </pc:spChg>
          <pc:spChg chg="add mod">
            <ac:chgData name="Kozel, Lukas" userId="5faef357-946f-4c0e-bd5d-396a2e3cc0bf" providerId="ADAL" clId="{DF3E1827-6D32-40A2-90A7-153AE82E7191}" dt="2024-05-23T18:04:30.983" v="2214" actId="14100"/>
            <ac:spMkLst>
              <pc:docMk/>
              <pc:sldMasterMk cId="1054878822" sldId="2147483648"/>
              <pc:sldLayoutMk cId="3354476823" sldId="2147483853"/>
              <ac:spMk id="124" creationId="{5391423A-69A2-C5C3-DA5F-1B2FA5DD726F}"/>
            </ac:spMkLst>
          </pc:spChg>
          <pc:spChg chg="add del mod">
            <ac:chgData name="Kozel, Lukas" userId="5faef357-946f-4c0e-bd5d-396a2e3cc0bf" providerId="ADAL" clId="{DF3E1827-6D32-40A2-90A7-153AE82E7191}" dt="2024-05-23T18:04:23.236" v="2213" actId="478"/>
            <ac:spMkLst>
              <pc:docMk/>
              <pc:sldMasterMk cId="1054878822" sldId="2147483648"/>
              <pc:sldLayoutMk cId="3354476823" sldId="2147483853"/>
              <ac:spMk id="125" creationId="{8FFEC02E-3748-AFDD-E212-17518E9540B7}"/>
            </ac:spMkLst>
          </pc:spChg>
          <pc:spChg chg="add del mod">
            <ac:chgData name="Kozel, Lukas" userId="5faef357-946f-4c0e-bd5d-396a2e3cc0bf" providerId="ADAL" clId="{DF3E1827-6D32-40A2-90A7-153AE82E7191}" dt="2024-05-23T18:04:23.236" v="2213" actId="478"/>
            <ac:spMkLst>
              <pc:docMk/>
              <pc:sldMasterMk cId="1054878822" sldId="2147483648"/>
              <pc:sldLayoutMk cId="3354476823" sldId="2147483853"/>
              <ac:spMk id="126" creationId="{9B22C40C-9AC4-E6C4-E2F6-958DFD43A5C5}"/>
            </ac:spMkLst>
          </pc:spChg>
          <pc:spChg chg="add del mod">
            <ac:chgData name="Kozel, Lukas" userId="5faef357-946f-4c0e-bd5d-396a2e3cc0bf" providerId="ADAL" clId="{DF3E1827-6D32-40A2-90A7-153AE82E7191}" dt="2024-05-23T18:04:23.236" v="2213" actId="478"/>
            <ac:spMkLst>
              <pc:docMk/>
              <pc:sldMasterMk cId="1054878822" sldId="2147483648"/>
              <pc:sldLayoutMk cId="3354476823" sldId="2147483853"/>
              <ac:spMk id="127" creationId="{83C9C11D-558C-3620-265C-3B32FE62A075}"/>
            </ac:spMkLst>
          </pc:spChg>
          <pc:spChg chg="add del mod">
            <ac:chgData name="Kozel, Lukas" userId="5faef357-946f-4c0e-bd5d-396a2e3cc0bf" providerId="ADAL" clId="{DF3E1827-6D32-40A2-90A7-153AE82E7191}" dt="2024-05-23T18:04:23.236" v="2213" actId="478"/>
            <ac:spMkLst>
              <pc:docMk/>
              <pc:sldMasterMk cId="1054878822" sldId="2147483648"/>
              <pc:sldLayoutMk cId="3354476823" sldId="2147483853"/>
              <ac:spMk id="128" creationId="{3A58EE8C-53A9-4834-573A-CF3FE0EBB6FF}"/>
            </ac:spMkLst>
          </pc:spChg>
          <pc:spChg chg="add del mod">
            <ac:chgData name="Kozel, Lukas" userId="5faef357-946f-4c0e-bd5d-396a2e3cc0bf" providerId="ADAL" clId="{DF3E1827-6D32-40A2-90A7-153AE82E7191}" dt="2024-05-23T18:08:30.669" v="2387" actId="478"/>
            <ac:spMkLst>
              <pc:docMk/>
              <pc:sldMasterMk cId="1054878822" sldId="2147483648"/>
              <pc:sldLayoutMk cId="3354476823" sldId="2147483853"/>
              <ac:spMk id="129" creationId="{FE8B4F71-C6F7-2147-34EA-A36DB152D688}"/>
            </ac:spMkLst>
          </pc:spChg>
          <pc:spChg chg="add del mod">
            <ac:chgData name="Kozel, Lukas" userId="5faef357-946f-4c0e-bd5d-396a2e3cc0bf" providerId="ADAL" clId="{DF3E1827-6D32-40A2-90A7-153AE82E7191}" dt="2024-05-23T18:08:07.656" v="2321" actId="478"/>
            <ac:spMkLst>
              <pc:docMk/>
              <pc:sldMasterMk cId="1054878822" sldId="2147483648"/>
              <pc:sldLayoutMk cId="3354476823" sldId="2147483853"/>
              <ac:spMk id="130" creationId="{720BBFD9-265F-44FD-76A9-849F216415FF}"/>
            </ac:spMkLst>
          </pc:spChg>
          <pc:spChg chg="add del mod">
            <ac:chgData name="Kozel, Lukas" userId="5faef357-946f-4c0e-bd5d-396a2e3cc0bf" providerId="ADAL" clId="{DF3E1827-6D32-40A2-90A7-153AE82E7191}" dt="2024-05-23T18:08:07.656" v="2321" actId="478"/>
            <ac:spMkLst>
              <pc:docMk/>
              <pc:sldMasterMk cId="1054878822" sldId="2147483648"/>
              <pc:sldLayoutMk cId="3354476823" sldId="2147483853"/>
              <ac:spMk id="131" creationId="{4297325F-5144-5084-7D74-F8A22D0F9E96}"/>
            </ac:spMkLst>
          </pc:spChg>
          <pc:spChg chg="add del mod">
            <ac:chgData name="Kozel, Lukas" userId="5faef357-946f-4c0e-bd5d-396a2e3cc0bf" providerId="ADAL" clId="{DF3E1827-6D32-40A2-90A7-153AE82E7191}" dt="2024-05-23T18:08:07.656" v="2321" actId="478"/>
            <ac:spMkLst>
              <pc:docMk/>
              <pc:sldMasterMk cId="1054878822" sldId="2147483648"/>
              <pc:sldLayoutMk cId="3354476823" sldId="2147483853"/>
              <ac:spMk id="132" creationId="{C9E3F7D0-720C-BAB3-352C-9AB5DEDA6D1B}"/>
            </ac:spMkLst>
          </pc:spChg>
          <pc:spChg chg="add del mod">
            <ac:chgData name="Kozel, Lukas" userId="5faef357-946f-4c0e-bd5d-396a2e3cc0bf" providerId="ADAL" clId="{DF3E1827-6D32-40A2-90A7-153AE82E7191}" dt="2024-05-23T18:08:07.656" v="2321" actId="478"/>
            <ac:spMkLst>
              <pc:docMk/>
              <pc:sldMasterMk cId="1054878822" sldId="2147483648"/>
              <pc:sldLayoutMk cId="3354476823" sldId="2147483853"/>
              <ac:spMk id="133" creationId="{ACCBA091-F02A-E92B-5F68-B9226D2377FC}"/>
            </ac:spMkLst>
          </pc:spChg>
          <pc:spChg chg="add del mod">
            <ac:chgData name="Kozel, Lukas" userId="5faef357-946f-4c0e-bd5d-396a2e3cc0bf" providerId="ADAL" clId="{DF3E1827-6D32-40A2-90A7-153AE82E7191}" dt="2024-05-23T18:08:29.019" v="2386" actId="478"/>
            <ac:spMkLst>
              <pc:docMk/>
              <pc:sldMasterMk cId="1054878822" sldId="2147483648"/>
              <pc:sldLayoutMk cId="3354476823" sldId="2147483853"/>
              <ac:spMk id="134" creationId="{EAC8FF97-309B-8E89-9AB4-3D59E46C84F0}"/>
            </ac:spMkLst>
          </pc:spChg>
          <pc:spChg chg="add mod">
            <ac:chgData name="Kozel, Lukas" userId="5faef357-946f-4c0e-bd5d-396a2e3cc0bf" providerId="ADAL" clId="{DF3E1827-6D32-40A2-90A7-153AE82E7191}" dt="2024-05-23T18:04:57.014" v="2218" actId="1076"/>
            <ac:spMkLst>
              <pc:docMk/>
              <pc:sldMasterMk cId="1054878822" sldId="2147483648"/>
              <pc:sldLayoutMk cId="3354476823" sldId="2147483853"/>
              <ac:spMk id="135" creationId="{66C72232-7AF3-11C4-53EC-6202890D0EFC}"/>
            </ac:spMkLst>
          </pc:spChg>
          <pc:spChg chg="add mod">
            <ac:chgData name="Kozel, Lukas" userId="5faef357-946f-4c0e-bd5d-396a2e3cc0bf" providerId="ADAL" clId="{DF3E1827-6D32-40A2-90A7-153AE82E7191}" dt="2024-05-23T18:04:57.014" v="2218" actId="1076"/>
            <ac:spMkLst>
              <pc:docMk/>
              <pc:sldMasterMk cId="1054878822" sldId="2147483648"/>
              <pc:sldLayoutMk cId="3354476823" sldId="2147483853"/>
              <ac:spMk id="136" creationId="{6F58E7B9-E0D2-C068-75E9-4E5BA2119579}"/>
            </ac:spMkLst>
          </pc:spChg>
          <pc:spChg chg="add mod">
            <ac:chgData name="Kozel, Lukas" userId="5faef357-946f-4c0e-bd5d-396a2e3cc0bf" providerId="ADAL" clId="{DF3E1827-6D32-40A2-90A7-153AE82E7191}" dt="2024-05-23T18:07:37.972" v="2283" actId="14100"/>
            <ac:spMkLst>
              <pc:docMk/>
              <pc:sldMasterMk cId="1054878822" sldId="2147483648"/>
              <pc:sldLayoutMk cId="3354476823" sldId="2147483853"/>
              <ac:spMk id="137" creationId="{738141E8-CD41-A1CC-B270-027591B291F6}"/>
            </ac:spMkLst>
          </pc:spChg>
          <pc:spChg chg="add del mod">
            <ac:chgData name="Kozel, Lukas" userId="5faef357-946f-4c0e-bd5d-396a2e3cc0bf" providerId="ADAL" clId="{DF3E1827-6D32-40A2-90A7-153AE82E7191}" dt="2024-05-23T18:06:27.272" v="2239" actId="478"/>
            <ac:spMkLst>
              <pc:docMk/>
              <pc:sldMasterMk cId="1054878822" sldId="2147483648"/>
              <pc:sldLayoutMk cId="3354476823" sldId="2147483853"/>
              <ac:spMk id="138" creationId="{E8F60279-50B2-D71E-C4F8-BAA5DB78C26E}"/>
            </ac:spMkLst>
          </pc:spChg>
          <pc:spChg chg="add mod">
            <ac:chgData name="Kozel, Lukas" userId="5faef357-946f-4c0e-bd5d-396a2e3cc0bf" providerId="ADAL" clId="{DF3E1827-6D32-40A2-90A7-153AE82E7191}" dt="2024-05-23T18:07:32.424" v="2282" actId="1036"/>
            <ac:spMkLst>
              <pc:docMk/>
              <pc:sldMasterMk cId="1054878822" sldId="2147483648"/>
              <pc:sldLayoutMk cId="3354476823" sldId="2147483853"/>
              <ac:spMk id="139" creationId="{D3F5735A-62F4-A616-28C9-11EBD80B963A}"/>
            </ac:spMkLst>
          </pc:spChg>
          <pc:spChg chg="add mod">
            <ac:chgData name="Kozel, Lukas" userId="5faef357-946f-4c0e-bd5d-396a2e3cc0bf" providerId="ADAL" clId="{DF3E1827-6D32-40A2-90A7-153AE82E7191}" dt="2024-05-23T18:07:50.978" v="2286" actId="20577"/>
            <ac:spMkLst>
              <pc:docMk/>
              <pc:sldMasterMk cId="1054878822" sldId="2147483648"/>
              <pc:sldLayoutMk cId="3354476823" sldId="2147483853"/>
              <ac:spMk id="140" creationId="{D2A258B3-888A-E9D9-6BFB-ACE159C850F5}"/>
            </ac:spMkLst>
          </pc:spChg>
          <pc:spChg chg="add mod">
            <ac:chgData name="Kozel, Lukas" userId="5faef357-946f-4c0e-bd5d-396a2e3cc0bf" providerId="ADAL" clId="{DF3E1827-6D32-40A2-90A7-153AE82E7191}" dt="2024-05-23T18:07:58.642" v="2320" actId="6549"/>
            <ac:spMkLst>
              <pc:docMk/>
              <pc:sldMasterMk cId="1054878822" sldId="2147483648"/>
              <pc:sldLayoutMk cId="3354476823" sldId="2147483853"/>
              <ac:spMk id="141" creationId="{1F4A57CD-C377-74E3-0760-5435C160AC4A}"/>
            </ac:spMkLst>
          </pc:spChg>
          <pc:spChg chg="add mod">
            <ac:chgData name="Kozel, Lukas" userId="5faef357-946f-4c0e-bd5d-396a2e3cc0bf" providerId="ADAL" clId="{DF3E1827-6D32-40A2-90A7-153AE82E7191}" dt="2024-05-23T18:08:27.004" v="2385" actId="14100"/>
            <ac:spMkLst>
              <pc:docMk/>
              <pc:sldMasterMk cId="1054878822" sldId="2147483648"/>
              <pc:sldLayoutMk cId="3354476823" sldId="2147483853"/>
              <ac:spMk id="142" creationId="{182A199C-695F-E182-B258-24C013CD6F55}"/>
            </ac:spMkLst>
          </pc:spChg>
          <pc:graphicFrameChg chg="mod">
            <ac:chgData name="Kozel, Lukas" userId="5faef357-946f-4c0e-bd5d-396a2e3cc0bf" providerId="ADAL" clId="{DF3E1827-6D32-40A2-90A7-153AE82E7191}" dt="2024-05-23T17:54:19.573" v="1715"/>
            <ac:graphicFrameMkLst>
              <pc:docMk/>
              <pc:sldMasterMk cId="1054878822" sldId="2147483648"/>
              <pc:sldLayoutMk cId="3354476823" sldId="2147483853"/>
              <ac:graphicFrameMk id="6" creationId="{5A4AE298-F8DF-BD1A-545D-8F113622CDD4}"/>
            </ac:graphicFrameMkLst>
          </pc:graphicFrameChg>
          <pc:picChg chg="add del mod ord">
            <ac:chgData name="Kozel, Lukas" userId="5faef357-946f-4c0e-bd5d-396a2e3cc0bf" providerId="ADAL" clId="{DF3E1827-6D32-40A2-90A7-153AE82E7191}" dt="2024-05-23T17:53:03.591" v="1431" actId="478"/>
            <ac:picMkLst>
              <pc:docMk/>
              <pc:sldMasterMk cId="1054878822" sldId="2147483648"/>
              <pc:sldLayoutMk cId="3354476823" sldId="2147483853"/>
              <ac:picMk id="5" creationId="{E2A6DB27-CC22-EF98-FA34-4EE0CEC17A58}"/>
            </ac:picMkLst>
          </pc:picChg>
          <pc:picChg chg="add del mod ord">
            <ac:chgData name="Kozel, Lukas" userId="5faef357-946f-4c0e-bd5d-396a2e3cc0bf" providerId="ADAL" clId="{DF3E1827-6D32-40A2-90A7-153AE82E7191}" dt="2024-05-23T17:53:03.591" v="1431" actId="478"/>
            <ac:picMkLst>
              <pc:docMk/>
              <pc:sldMasterMk cId="1054878822" sldId="2147483648"/>
              <pc:sldLayoutMk cId="3354476823" sldId="2147483853"/>
              <ac:picMk id="9" creationId="{F752ED9F-65C8-D24A-DED9-08B810C2CF28}"/>
            </ac:picMkLst>
          </pc:picChg>
          <pc:picChg chg="add del mod ord">
            <ac:chgData name="Kozel, Lukas" userId="5faef357-946f-4c0e-bd5d-396a2e3cc0bf" providerId="ADAL" clId="{DF3E1827-6D32-40A2-90A7-153AE82E7191}" dt="2024-05-23T17:54:21.691" v="1716" actId="478"/>
            <ac:picMkLst>
              <pc:docMk/>
              <pc:sldMasterMk cId="1054878822" sldId="2147483648"/>
              <pc:sldLayoutMk cId="3354476823" sldId="2147483853"/>
              <ac:picMk id="41" creationId="{B5AF71C7-5E9F-B286-A4E8-6252780B60F0}"/>
            </ac:picMkLst>
          </pc:picChg>
          <pc:picChg chg="add del mod ord">
            <ac:chgData name="Kozel, Lukas" userId="5faef357-946f-4c0e-bd5d-396a2e3cc0bf" providerId="ADAL" clId="{DF3E1827-6D32-40A2-90A7-153AE82E7191}" dt="2024-05-23T17:53:45.377" v="1628" actId="478"/>
            <ac:picMkLst>
              <pc:docMk/>
              <pc:sldMasterMk cId="1054878822" sldId="2147483648"/>
              <pc:sldLayoutMk cId="3354476823" sldId="2147483853"/>
              <ac:picMk id="44" creationId="{94CF8E75-AACC-D461-2725-E5B9BE4F6797}"/>
            </ac:picMkLst>
          </pc:picChg>
          <pc:picChg chg="add del mod ord">
            <ac:chgData name="Kozel, Lukas" userId="5faef357-946f-4c0e-bd5d-396a2e3cc0bf" providerId="ADAL" clId="{DF3E1827-6D32-40A2-90A7-153AE82E7191}" dt="2024-05-23T18:08:36.881" v="2388" actId="478"/>
            <ac:picMkLst>
              <pc:docMk/>
              <pc:sldMasterMk cId="1054878822" sldId="2147483648"/>
              <pc:sldLayoutMk cId="3354476823" sldId="2147483853"/>
              <ac:picMk id="71" creationId="{00048942-6388-A861-F38E-6DEB1B3EA482}"/>
            </ac:picMkLst>
          </pc:picChg>
          <pc:picChg chg="add del mod ord">
            <ac:chgData name="Kozel, Lukas" userId="5faef357-946f-4c0e-bd5d-396a2e3cc0bf" providerId="ADAL" clId="{DF3E1827-6D32-40A2-90A7-153AE82E7191}" dt="2024-05-23T18:08:36.881" v="2388" actId="478"/>
            <ac:picMkLst>
              <pc:docMk/>
              <pc:sldMasterMk cId="1054878822" sldId="2147483648"/>
              <pc:sldLayoutMk cId="3354476823" sldId="2147483853"/>
              <ac:picMk id="74" creationId="{319880A6-A5E8-FC2A-11F0-ABD86FC08323}"/>
            </ac:picMkLst>
          </pc:picChg>
        </pc:sldLayoutChg>
        <pc:sldLayoutChg chg="addSp delSp modSp add mod ord modTransition">
          <pc:chgData name="Kozel, Lukas" userId="5faef357-946f-4c0e-bd5d-396a2e3cc0bf" providerId="ADAL" clId="{DF3E1827-6D32-40A2-90A7-153AE82E7191}" dt="2024-05-23T18:28:36.458" v="3767" actId="207"/>
          <pc:sldLayoutMkLst>
            <pc:docMk/>
            <pc:sldMasterMk cId="1054878822" sldId="2147483648"/>
            <pc:sldLayoutMk cId="1038076911" sldId="2147483854"/>
          </pc:sldLayoutMkLst>
          <pc:spChg chg="mod ord">
            <ac:chgData name="Kozel, Lukas" userId="5faef357-946f-4c0e-bd5d-396a2e3cc0bf" providerId="ADAL" clId="{DF3E1827-6D32-40A2-90A7-153AE82E7191}" dt="2024-05-23T18:28:28.685" v="3749"/>
            <ac:spMkLst>
              <pc:docMk/>
              <pc:sldMasterMk cId="1054878822" sldId="2147483648"/>
              <pc:sldLayoutMk cId="1038076911" sldId="2147483854"/>
              <ac:spMk id="3" creationId="{42C46628-7876-38BF-F91D-A336B74F1CC0}"/>
            </ac:spMkLst>
          </pc:spChg>
          <pc:spChg chg="add del mod">
            <ac:chgData name="Kozel, Lukas" userId="5faef357-946f-4c0e-bd5d-396a2e3cc0bf" providerId="ADAL" clId="{DF3E1827-6D32-40A2-90A7-153AE82E7191}" dt="2024-05-23T18:22:32.590" v="2872" actId="478"/>
            <ac:spMkLst>
              <pc:docMk/>
              <pc:sldMasterMk cId="1054878822" sldId="2147483648"/>
              <pc:sldLayoutMk cId="1038076911" sldId="2147483854"/>
              <ac:spMk id="4" creationId="{3B40C021-A675-45E4-0E60-B04B2A828AFF}"/>
            </ac:spMkLst>
          </pc:spChg>
          <pc:spChg chg="add del mod">
            <ac:chgData name="Kozel, Lukas" userId="5faef357-946f-4c0e-bd5d-396a2e3cc0bf" providerId="ADAL" clId="{DF3E1827-6D32-40A2-90A7-153AE82E7191}" dt="2024-05-23T18:22:32.590" v="2872" actId="478"/>
            <ac:spMkLst>
              <pc:docMk/>
              <pc:sldMasterMk cId="1054878822" sldId="2147483648"/>
              <pc:sldLayoutMk cId="1038076911" sldId="2147483854"/>
              <ac:spMk id="5" creationId="{F54F897F-AAFE-7E68-D7B4-C75DA3C9E70A}"/>
            </ac:spMkLst>
          </pc:spChg>
          <pc:spChg chg="add del mod">
            <ac:chgData name="Kozel, Lukas" userId="5faef357-946f-4c0e-bd5d-396a2e3cc0bf" providerId="ADAL" clId="{DF3E1827-6D32-40A2-90A7-153AE82E7191}" dt="2024-05-23T18:22:32.590" v="2872" actId="478"/>
            <ac:spMkLst>
              <pc:docMk/>
              <pc:sldMasterMk cId="1054878822" sldId="2147483648"/>
              <pc:sldLayoutMk cId="1038076911" sldId="2147483854"/>
              <ac:spMk id="6" creationId="{1D2D0795-75C6-AC49-4106-6C97192227FF}"/>
            </ac:spMkLst>
          </pc:spChg>
          <pc:spChg chg="add del mod">
            <ac:chgData name="Kozel, Lukas" userId="5faef357-946f-4c0e-bd5d-396a2e3cc0bf" providerId="ADAL" clId="{DF3E1827-6D32-40A2-90A7-153AE82E7191}" dt="2024-05-23T18:22:32.590" v="2872" actId="478"/>
            <ac:spMkLst>
              <pc:docMk/>
              <pc:sldMasterMk cId="1054878822" sldId="2147483648"/>
              <pc:sldLayoutMk cId="1038076911" sldId="2147483854"/>
              <ac:spMk id="7" creationId="{09476082-F45F-B1B9-B4CC-FA71751626AC}"/>
            </ac:spMkLst>
          </pc:spChg>
          <pc:spChg chg="add del mod">
            <ac:chgData name="Kozel, Lukas" userId="5faef357-946f-4c0e-bd5d-396a2e3cc0bf" providerId="ADAL" clId="{DF3E1827-6D32-40A2-90A7-153AE82E7191}" dt="2024-05-23T18:22:32.590" v="2872" actId="478"/>
            <ac:spMkLst>
              <pc:docMk/>
              <pc:sldMasterMk cId="1054878822" sldId="2147483648"/>
              <pc:sldLayoutMk cId="1038076911" sldId="2147483854"/>
              <ac:spMk id="8" creationId="{43888A86-931C-8A9B-2728-33E3C808958E}"/>
            </ac:spMkLst>
          </pc:spChg>
          <pc:spChg chg="mod ord">
            <ac:chgData name="Kozel, Lukas" userId="5faef357-946f-4c0e-bd5d-396a2e3cc0bf" providerId="ADAL" clId="{DF3E1827-6D32-40A2-90A7-153AE82E7191}" dt="2024-05-23T18:28:28.686" v="3751"/>
            <ac:spMkLst>
              <pc:docMk/>
              <pc:sldMasterMk cId="1054878822" sldId="2147483648"/>
              <pc:sldLayoutMk cId="1038076911" sldId="2147483854"/>
              <ac:spMk id="9" creationId="{D8D7E0CF-A60F-67C1-A93B-F45350AA4D49}"/>
            </ac:spMkLst>
          </pc:spChg>
          <pc:spChg chg="mod ord">
            <ac:chgData name="Kozel, Lukas" userId="5faef357-946f-4c0e-bd5d-396a2e3cc0bf" providerId="ADAL" clId="{DF3E1827-6D32-40A2-90A7-153AE82E7191}" dt="2024-05-23T18:28:28.687" v="3753"/>
            <ac:spMkLst>
              <pc:docMk/>
              <pc:sldMasterMk cId="1054878822" sldId="2147483648"/>
              <pc:sldLayoutMk cId="1038076911" sldId="2147483854"/>
              <ac:spMk id="10" creationId="{11D02CF3-97C1-5C20-4329-CAE7AB97355F}"/>
            </ac:spMkLst>
          </pc:spChg>
          <pc:spChg chg="del">
            <ac:chgData name="Kozel, Lukas" userId="5faef357-946f-4c0e-bd5d-396a2e3cc0bf" providerId="ADAL" clId="{DF3E1827-6D32-40A2-90A7-153AE82E7191}" dt="2024-05-23T18:20:09.989" v="2785" actId="478"/>
            <ac:spMkLst>
              <pc:docMk/>
              <pc:sldMasterMk cId="1054878822" sldId="2147483648"/>
              <pc:sldLayoutMk cId="1038076911" sldId="2147483854"/>
              <ac:spMk id="11" creationId="{00A20865-E2D3-6BC5-7B12-0DC9348004B6}"/>
            </ac:spMkLst>
          </pc:spChg>
          <pc:spChg chg="mod ord">
            <ac:chgData name="Kozel, Lukas" userId="5faef357-946f-4c0e-bd5d-396a2e3cc0bf" providerId="ADAL" clId="{DF3E1827-6D32-40A2-90A7-153AE82E7191}" dt="2024-05-23T18:28:28.684" v="3747"/>
            <ac:spMkLst>
              <pc:docMk/>
              <pc:sldMasterMk cId="1054878822" sldId="2147483648"/>
              <pc:sldLayoutMk cId="1038076911" sldId="2147483854"/>
              <ac:spMk id="12" creationId="{879E0D51-E9EB-4501-5530-40467397334D}"/>
            </ac:spMkLst>
          </pc:spChg>
          <pc:spChg chg="del">
            <ac:chgData name="Kozel, Lukas" userId="5faef357-946f-4c0e-bd5d-396a2e3cc0bf" providerId="ADAL" clId="{DF3E1827-6D32-40A2-90A7-153AE82E7191}" dt="2024-05-23T18:20:09.989" v="2785" actId="478"/>
            <ac:spMkLst>
              <pc:docMk/>
              <pc:sldMasterMk cId="1054878822" sldId="2147483648"/>
              <pc:sldLayoutMk cId="1038076911" sldId="2147483854"/>
              <ac:spMk id="13" creationId="{42E778E8-CB41-90FE-ACBA-87D38DAAD8DB}"/>
            </ac:spMkLst>
          </pc:spChg>
          <pc:spChg chg="add del mod">
            <ac:chgData name="Kozel, Lukas" userId="5faef357-946f-4c0e-bd5d-396a2e3cc0bf" providerId="ADAL" clId="{DF3E1827-6D32-40A2-90A7-153AE82E7191}" dt="2024-05-23T18:20:58.323" v="2799" actId="478"/>
            <ac:spMkLst>
              <pc:docMk/>
              <pc:sldMasterMk cId="1054878822" sldId="2147483648"/>
              <pc:sldLayoutMk cId="1038076911" sldId="2147483854"/>
              <ac:spMk id="15" creationId="{0C3D06A6-B02C-74B7-4364-6DA6865DD73A}"/>
            </ac:spMkLst>
          </pc:spChg>
          <pc:spChg chg="add mod ord">
            <ac:chgData name="Kozel, Lukas" userId="5faef357-946f-4c0e-bd5d-396a2e3cc0bf" providerId="ADAL" clId="{DF3E1827-6D32-40A2-90A7-153AE82E7191}" dt="2024-05-23T18:28:28.688" v="3755"/>
            <ac:spMkLst>
              <pc:docMk/>
              <pc:sldMasterMk cId="1054878822" sldId="2147483648"/>
              <pc:sldLayoutMk cId="1038076911" sldId="2147483854"/>
              <ac:spMk id="18" creationId="{D109C309-CF8F-6EC2-C1FC-C6D574380029}"/>
            </ac:spMkLst>
          </pc:spChg>
          <pc:spChg chg="add del mod">
            <ac:chgData name="Kozel, Lukas" userId="5faef357-946f-4c0e-bd5d-396a2e3cc0bf" providerId="ADAL" clId="{DF3E1827-6D32-40A2-90A7-153AE82E7191}" dt="2024-05-23T18:20:50.754" v="2797" actId="478"/>
            <ac:spMkLst>
              <pc:docMk/>
              <pc:sldMasterMk cId="1054878822" sldId="2147483648"/>
              <pc:sldLayoutMk cId="1038076911" sldId="2147483854"/>
              <ac:spMk id="19" creationId="{6E7BF2CB-F922-A8A1-904B-C1739EF27946}"/>
            </ac:spMkLst>
          </pc:spChg>
          <pc:spChg chg="add del mod">
            <ac:chgData name="Kozel, Lukas" userId="5faef357-946f-4c0e-bd5d-396a2e3cc0bf" providerId="ADAL" clId="{DF3E1827-6D32-40A2-90A7-153AE82E7191}" dt="2024-05-23T18:20:49.657" v="2796" actId="21"/>
            <ac:spMkLst>
              <pc:docMk/>
              <pc:sldMasterMk cId="1054878822" sldId="2147483648"/>
              <pc:sldLayoutMk cId="1038076911" sldId="2147483854"/>
              <ac:spMk id="20" creationId="{B2237179-73CB-777C-B4AF-DDA1448EAA8D}"/>
            </ac:spMkLst>
          </pc:spChg>
          <pc:spChg chg="add mod ord">
            <ac:chgData name="Kozel, Lukas" userId="5faef357-946f-4c0e-bd5d-396a2e3cc0bf" providerId="ADAL" clId="{DF3E1827-6D32-40A2-90A7-153AE82E7191}" dt="2024-05-23T18:28:28.689" v="3757"/>
            <ac:spMkLst>
              <pc:docMk/>
              <pc:sldMasterMk cId="1054878822" sldId="2147483648"/>
              <pc:sldLayoutMk cId="1038076911" sldId="2147483854"/>
              <ac:spMk id="21" creationId="{993A08FF-B877-B6A3-DDB3-F3F9CA3F8249}"/>
            </ac:spMkLst>
          </pc:spChg>
          <pc:spChg chg="add mod ord">
            <ac:chgData name="Kozel, Lukas" userId="5faef357-946f-4c0e-bd5d-396a2e3cc0bf" providerId="ADAL" clId="{DF3E1827-6D32-40A2-90A7-153AE82E7191}" dt="2024-05-23T18:28:28.691" v="3759"/>
            <ac:spMkLst>
              <pc:docMk/>
              <pc:sldMasterMk cId="1054878822" sldId="2147483648"/>
              <pc:sldLayoutMk cId="1038076911" sldId="2147483854"/>
              <ac:spMk id="22" creationId="{E5F0829A-6386-E974-D3EA-39271440EA5B}"/>
            </ac:spMkLst>
          </pc:spChg>
          <pc:spChg chg="add del mod">
            <ac:chgData name="Kozel, Lukas" userId="5faef357-946f-4c0e-bd5d-396a2e3cc0bf" providerId="ADAL" clId="{DF3E1827-6D32-40A2-90A7-153AE82E7191}" dt="2024-05-23T18:21:58.718" v="2840" actId="478"/>
            <ac:spMkLst>
              <pc:docMk/>
              <pc:sldMasterMk cId="1054878822" sldId="2147483648"/>
              <pc:sldLayoutMk cId="1038076911" sldId="2147483854"/>
              <ac:spMk id="23" creationId="{1CC12344-244C-6165-FE97-B53404A36B7D}"/>
            </ac:spMkLst>
          </pc:spChg>
          <pc:spChg chg="add mod ord">
            <ac:chgData name="Kozel, Lukas" userId="5faef357-946f-4c0e-bd5d-396a2e3cc0bf" providerId="ADAL" clId="{DF3E1827-6D32-40A2-90A7-153AE82E7191}" dt="2024-05-23T18:28:28.692" v="3761"/>
            <ac:spMkLst>
              <pc:docMk/>
              <pc:sldMasterMk cId="1054878822" sldId="2147483648"/>
              <pc:sldLayoutMk cId="1038076911" sldId="2147483854"/>
              <ac:spMk id="24" creationId="{F4446F55-7865-1678-2EEE-161EF0A58795}"/>
            </ac:spMkLst>
          </pc:spChg>
          <pc:spChg chg="add mod ord">
            <ac:chgData name="Kozel, Lukas" userId="5faef357-946f-4c0e-bd5d-396a2e3cc0bf" providerId="ADAL" clId="{DF3E1827-6D32-40A2-90A7-153AE82E7191}" dt="2024-05-23T18:28:36.458" v="3767" actId="207"/>
            <ac:spMkLst>
              <pc:docMk/>
              <pc:sldMasterMk cId="1054878822" sldId="2147483648"/>
              <pc:sldLayoutMk cId="1038076911" sldId="2147483854"/>
              <ac:spMk id="25" creationId="{E3B557B4-1A1B-9DCD-F645-44F10C33207D}"/>
            </ac:spMkLst>
          </pc:spChg>
          <pc:graphicFrameChg chg="mod">
            <ac:chgData name="Kozel, Lukas" userId="5faef357-946f-4c0e-bd5d-396a2e3cc0bf" providerId="ADAL" clId="{DF3E1827-6D32-40A2-90A7-153AE82E7191}" dt="2024-05-23T18:28:28.695" v="3765"/>
            <ac:graphicFrameMkLst>
              <pc:docMk/>
              <pc:sldMasterMk cId="1054878822" sldId="2147483648"/>
              <pc:sldLayoutMk cId="1038076911" sldId="2147483854"/>
              <ac:graphicFrameMk id="14" creationId="{11A19A0C-92C6-0792-E47B-97130B9936CB}"/>
            </ac:graphicFrameMkLst>
          </pc:graphicFrameChg>
          <pc:picChg chg="del">
            <ac:chgData name="Kozel, Lukas" userId="5faef357-946f-4c0e-bd5d-396a2e3cc0bf" providerId="ADAL" clId="{DF3E1827-6D32-40A2-90A7-153AE82E7191}" dt="2024-05-23T18:20:21.241" v="2787" actId="478"/>
            <ac:picMkLst>
              <pc:docMk/>
              <pc:sldMasterMk cId="1054878822" sldId="2147483648"/>
              <pc:sldLayoutMk cId="1038076911" sldId="2147483854"/>
              <ac:picMk id="2" creationId="{0CED95EC-BCB5-E403-6C62-DF9876015E81}"/>
            </ac:picMkLst>
          </pc:picChg>
          <pc:picChg chg="add del mod">
            <ac:chgData name="Kozel, Lukas" userId="5faef357-946f-4c0e-bd5d-396a2e3cc0bf" providerId="ADAL" clId="{DF3E1827-6D32-40A2-90A7-153AE82E7191}" dt="2024-05-23T18:20:58.323" v="2799" actId="478"/>
            <ac:picMkLst>
              <pc:docMk/>
              <pc:sldMasterMk cId="1054878822" sldId="2147483648"/>
              <pc:sldLayoutMk cId="1038076911" sldId="2147483854"/>
              <ac:picMk id="16" creationId="{91EBF5C4-45EC-4FEF-E31B-5F2ED50966BB}"/>
            </ac:picMkLst>
          </pc:picChg>
          <pc:picChg chg="add del mod">
            <ac:chgData name="Kozel, Lukas" userId="5faef357-946f-4c0e-bd5d-396a2e3cc0bf" providerId="ADAL" clId="{DF3E1827-6D32-40A2-90A7-153AE82E7191}" dt="2024-05-23T18:22:32.590" v="2872" actId="478"/>
            <ac:picMkLst>
              <pc:docMk/>
              <pc:sldMasterMk cId="1054878822" sldId="2147483648"/>
              <pc:sldLayoutMk cId="1038076911" sldId="2147483854"/>
              <ac:picMk id="17" creationId="{1385AEB1-0813-BD35-8785-498D2A7F7E58}"/>
            </ac:picMkLst>
          </pc:picChg>
        </pc:sldLayoutChg>
      </pc:sldMasterChg>
      <pc:sldMasterChg chg="modSp add del mod addSldLayout delSldLayout modSldLayout sldLayoutOrd">
        <pc:chgData name="Kozel, Lukas" userId="5faef357-946f-4c0e-bd5d-396a2e3cc0bf" providerId="ADAL" clId="{DF3E1827-6D32-40A2-90A7-153AE82E7191}" dt="2024-05-23T18:28:04.285" v="3581" actId="2696"/>
        <pc:sldMasterMkLst>
          <pc:docMk/>
          <pc:sldMasterMk cId="4279757171" sldId="2147483655"/>
        </pc:sldMasterMkLst>
        <pc:graphicFrameChg chg="mod">
          <ac:chgData name="Kozel, Lukas" userId="5faef357-946f-4c0e-bd5d-396a2e3cc0bf" providerId="ADAL" clId="{DF3E1827-6D32-40A2-90A7-153AE82E7191}" dt="2024-05-23T18:27:57.356" v="3350"/>
          <ac:graphicFrameMkLst>
            <pc:docMk/>
            <pc:sldMasterMk cId="4279757171" sldId="2147483655"/>
            <ac:graphicFrameMk id="8" creationId="{65EC8F23-9C32-BC89-07A2-9D26B3CCF125}"/>
          </ac:graphicFrameMkLst>
        </pc:graphicFrameChg>
        <pc:sldLayoutChg chg="add del">
          <pc:chgData name="Kozel, Lukas" userId="5faef357-946f-4c0e-bd5d-396a2e3cc0bf" providerId="ADAL" clId="{DF3E1827-6D32-40A2-90A7-153AE82E7191}" dt="2024-05-23T18:28:04.251" v="3577" actId="2696"/>
          <pc:sldLayoutMkLst>
            <pc:docMk/>
            <pc:sldMasterMk cId="4279757171" sldId="2147483655"/>
            <pc:sldLayoutMk cId="3527013564" sldId="2147483656"/>
          </pc:sldLayoutMkLst>
        </pc:sldLayoutChg>
        <pc:sldLayoutChg chg="del">
          <pc:chgData name="Kozel, Lukas" userId="5faef357-946f-4c0e-bd5d-396a2e3cc0bf" providerId="ADAL" clId="{DF3E1827-6D32-40A2-90A7-153AE82E7191}" dt="2024-05-23T18:27:38.760" v="3014" actId="47"/>
          <pc:sldLayoutMkLst>
            <pc:docMk/>
            <pc:sldMasterMk cId="4279757171" sldId="2147483655"/>
            <pc:sldLayoutMk cId="638860253" sldId="2147483657"/>
          </pc:sldLayoutMkLst>
        </pc:sldLayoutChg>
        <pc:sldLayoutChg chg="add del">
          <pc:chgData name="Kozel, Lukas" userId="5faef357-946f-4c0e-bd5d-396a2e3cc0bf" providerId="ADAL" clId="{DF3E1827-6D32-40A2-90A7-153AE82E7191}" dt="2024-05-23T18:28:04.262" v="3578" actId="2696"/>
          <pc:sldLayoutMkLst>
            <pc:docMk/>
            <pc:sldMasterMk cId="4279757171" sldId="2147483655"/>
            <pc:sldLayoutMk cId="713935849" sldId="2147483658"/>
          </pc:sldLayoutMkLst>
        </pc:sldLayoutChg>
        <pc:sldLayoutChg chg="add del">
          <pc:chgData name="Kozel, Lukas" userId="5faef357-946f-4c0e-bd5d-396a2e3cc0bf" providerId="ADAL" clId="{DF3E1827-6D32-40A2-90A7-153AE82E7191}" dt="2024-05-23T18:28:04.268" v="3579" actId="2696"/>
          <pc:sldLayoutMkLst>
            <pc:docMk/>
            <pc:sldMasterMk cId="4279757171" sldId="2147483655"/>
            <pc:sldLayoutMk cId="1167872441" sldId="2147483660"/>
          </pc:sldLayoutMkLst>
        </pc:sldLayoutChg>
        <pc:sldLayoutChg chg="add del">
          <pc:chgData name="Kozel, Lukas" userId="5faef357-946f-4c0e-bd5d-396a2e3cc0bf" providerId="ADAL" clId="{DF3E1827-6D32-40A2-90A7-153AE82E7191}" dt="2024-05-23T18:28:04.275" v="3580" actId="2696"/>
          <pc:sldLayoutMkLst>
            <pc:docMk/>
            <pc:sldMasterMk cId="4279757171" sldId="2147483655"/>
            <pc:sldLayoutMk cId="3370542144" sldId="2147483661"/>
          </pc:sldLayoutMkLst>
        </pc:sldLayoutChg>
        <pc:sldLayoutChg chg="modSp mod ord">
          <pc:chgData name="Kozel, Lukas" userId="5faef357-946f-4c0e-bd5d-396a2e3cc0bf" providerId="ADAL" clId="{DF3E1827-6D32-40A2-90A7-153AE82E7191}" dt="2024-05-23T17:27:44.404" v="738" actId="20578"/>
          <pc:sldLayoutMkLst>
            <pc:docMk/>
            <pc:sldMasterMk cId="1054878822" sldId="2147483648"/>
            <pc:sldLayoutMk cId="3002704504" sldId="2147483851"/>
          </pc:sldLayoutMkLst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19" creationId="{A7F11743-6FB9-D7B1-11A8-7E0ACA576242}"/>
            </ac:spMkLst>
          </pc:spChg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28" creationId="{47FE1FF2-2834-09FD-F398-B351ABA4243A}"/>
            </ac:spMkLst>
          </pc:spChg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33" creationId="{7E94E4FF-9A4F-1C75-C7C7-45EECA54ED29}"/>
            </ac:spMkLst>
          </pc:spChg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35" creationId="{CFC2945F-A56A-FAC9-6049-45776376CA94}"/>
            </ac:spMkLst>
          </pc:spChg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36" creationId="{B9E4264F-21F2-FBF2-CC3C-8332D84D3E86}"/>
            </ac:spMkLst>
          </pc:spChg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37" creationId="{12EDD4E0-F0B6-5AF9-9696-167516B735E0}"/>
            </ac:spMkLst>
          </pc:spChg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39" creationId="{F8C79201-07C1-BC15-9542-E6C098FD59DF}"/>
            </ac:spMkLst>
          </pc:spChg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40" creationId="{ECF8BE63-5548-3E62-BC12-38181A80D4D0}"/>
            </ac:spMkLst>
          </pc:spChg>
          <pc:spChg chg="mod">
            <ac:chgData name="Kozel, Lukas" userId="5faef357-946f-4c0e-bd5d-396a2e3cc0bf" providerId="ADAL" clId="{DF3E1827-6D32-40A2-90A7-153AE82E7191}" dt="2024-05-23T17:27:44.404" v="738" actId="20578"/>
            <ac:spMkLst>
              <pc:docMk/>
              <pc:sldMasterMk cId="1054878822" sldId="2147483648"/>
              <pc:sldLayoutMk cId="3002704504" sldId="2147483851"/>
              <ac:spMk id="41" creationId="{987C72FA-ADE8-88B6-5055-5B9C69791474}"/>
            </ac:spMkLst>
          </pc:spChg>
        </pc:sldLayoutChg>
      </pc:sldMasterChg>
      <pc:sldMasterChg chg="add del addSldLayout delSldLayout modSldLayout sldLayoutOrd">
        <pc:chgData name="Kozel, Lukas" userId="5faef357-946f-4c0e-bd5d-396a2e3cc0bf" providerId="ADAL" clId="{DF3E1827-6D32-40A2-90A7-153AE82E7191}" dt="2024-05-23T18:28:04.350" v="3588" actId="2696"/>
        <pc:sldMasterMkLst>
          <pc:docMk/>
          <pc:sldMasterMk cId="250421513" sldId="2147483662"/>
        </pc:sldMasterMkLst>
        <pc:sldLayoutChg chg="add del">
          <pc:chgData name="Kozel, Lukas" userId="5faef357-946f-4c0e-bd5d-396a2e3cc0bf" providerId="ADAL" clId="{DF3E1827-6D32-40A2-90A7-153AE82E7191}" dt="2024-05-23T18:28:04.301" v="3582" actId="2696"/>
          <pc:sldLayoutMkLst>
            <pc:docMk/>
            <pc:sldMasterMk cId="250421513" sldId="2147483662"/>
            <pc:sldLayoutMk cId="3854239822" sldId="2147483667"/>
          </pc:sldLayoutMkLst>
        </pc:sldLayoutChg>
        <pc:sldLayoutChg chg="add del">
          <pc:chgData name="Kozel, Lukas" userId="5faef357-946f-4c0e-bd5d-396a2e3cc0bf" providerId="ADAL" clId="{DF3E1827-6D32-40A2-90A7-153AE82E7191}" dt="2024-05-23T18:28:04.310" v="3583" actId="2696"/>
          <pc:sldLayoutMkLst>
            <pc:docMk/>
            <pc:sldMasterMk cId="250421513" sldId="2147483662"/>
            <pc:sldLayoutMk cId="4017109671" sldId="2147483668"/>
          </pc:sldLayoutMkLst>
        </pc:sldLayoutChg>
        <pc:sldLayoutChg chg="add del">
          <pc:chgData name="Kozel, Lukas" userId="5faef357-946f-4c0e-bd5d-396a2e3cc0bf" providerId="ADAL" clId="{DF3E1827-6D32-40A2-90A7-153AE82E7191}" dt="2024-05-23T18:28:04.319" v="3584" actId="2696"/>
          <pc:sldLayoutMkLst>
            <pc:docMk/>
            <pc:sldMasterMk cId="250421513" sldId="2147483662"/>
            <pc:sldLayoutMk cId="2974481414" sldId="2147483669"/>
          </pc:sldLayoutMkLst>
        </pc:sldLayoutChg>
        <pc:sldLayoutChg chg="add del">
          <pc:chgData name="Kozel, Lukas" userId="5faef357-946f-4c0e-bd5d-396a2e3cc0bf" providerId="ADAL" clId="{DF3E1827-6D32-40A2-90A7-153AE82E7191}" dt="2024-05-23T18:28:04.328" v="3585" actId="2696"/>
          <pc:sldLayoutMkLst>
            <pc:docMk/>
            <pc:sldMasterMk cId="250421513" sldId="2147483662"/>
            <pc:sldLayoutMk cId="2194517514" sldId="2147483670"/>
          </pc:sldLayoutMkLst>
        </pc:sldLayoutChg>
        <pc:sldLayoutChg chg="add del">
          <pc:chgData name="Kozel, Lukas" userId="5faef357-946f-4c0e-bd5d-396a2e3cc0bf" providerId="ADAL" clId="{DF3E1827-6D32-40A2-90A7-153AE82E7191}" dt="2024-05-23T18:28:04.337" v="3586" actId="2696"/>
          <pc:sldLayoutMkLst>
            <pc:docMk/>
            <pc:sldMasterMk cId="250421513" sldId="2147483662"/>
            <pc:sldLayoutMk cId="3201882565" sldId="2147483671"/>
          </pc:sldLayoutMkLst>
        </pc:sldLayoutChg>
        <pc:sldLayoutChg chg="add del">
          <pc:chgData name="Kozel, Lukas" userId="5faef357-946f-4c0e-bd5d-396a2e3cc0bf" providerId="ADAL" clId="{DF3E1827-6D32-40A2-90A7-153AE82E7191}" dt="2024-05-23T18:28:04.344" v="3587" actId="2696"/>
          <pc:sldLayoutMkLst>
            <pc:docMk/>
            <pc:sldMasterMk cId="250421513" sldId="2147483662"/>
            <pc:sldLayoutMk cId="2471434806" sldId="2147483672"/>
          </pc:sldLayoutMkLst>
        </pc:sldLayoutChg>
        <pc:sldLayoutChg chg="modSp mod ord">
          <pc:chgData name="Kozel, Lukas" userId="5faef357-946f-4c0e-bd5d-396a2e3cc0bf" providerId="ADAL" clId="{DF3E1827-6D32-40A2-90A7-153AE82E7191}" dt="2024-05-23T17:14:20.012" v="209" actId="20578"/>
          <pc:sldLayoutMkLst>
            <pc:docMk/>
            <pc:sldMasterMk cId="1054878822" sldId="2147483648"/>
            <pc:sldLayoutMk cId="3051636299" sldId="2147483850"/>
          </pc:sldLayoutMkLst>
          <pc:spChg chg="mod">
            <ac:chgData name="Kozel, Lukas" userId="5faef357-946f-4c0e-bd5d-396a2e3cc0bf" providerId="ADAL" clId="{DF3E1827-6D32-40A2-90A7-153AE82E7191}" dt="2024-05-23T17:14:20.012" v="209" actId="20578"/>
            <ac:spMkLst>
              <pc:docMk/>
              <pc:sldMasterMk cId="1054878822" sldId="2147483648"/>
              <pc:sldLayoutMk cId="3051636299" sldId="2147483850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DF3E1827-6D32-40A2-90A7-153AE82E7191}" dt="2024-05-23T17:14:20.012" v="209" actId="20578"/>
            <ac:spMkLst>
              <pc:docMk/>
              <pc:sldMasterMk cId="1054878822" sldId="2147483648"/>
              <pc:sldLayoutMk cId="3051636299" sldId="2147483850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DF3E1827-6D32-40A2-90A7-153AE82E7191}" dt="2024-05-23T17:14:20.012" v="209" actId="20578"/>
            <ac:spMkLst>
              <pc:docMk/>
              <pc:sldMasterMk cId="1054878822" sldId="2147483648"/>
              <pc:sldLayoutMk cId="3051636299" sldId="2147483850"/>
              <ac:spMk id="17" creationId="{7720551C-4348-5932-3A77-424C07903D48}"/>
            </ac:spMkLst>
          </pc:spChg>
          <pc:spChg chg="mod">
            <ac:chgData name="Kozel, Lukas" userId="5faef357-946f-4c0e-bd5d-396a2e3cc0bf" providerId="ADAL" clId="{DF3E1827-6D32-40A2-90A7-153AE82E7191}" dt="2024-05-23T17:14:20.012" v="209" actId="20578"/>
            <ac:spMkLst>
              <pc:docMk/>
              <pc:sldMasterMk cId="1054878822" sldId="2147483648"/>
              <pc:sldLayoutMk cId="3051636299" sldId="2147483850"/>
              <ac:spMk id="18" creationId="{F622624E-1E82-FE59-9616-12934D9D4670}"/>
            </ac:spMkLst>
          </pc:spChg>
          <pc:spChg chg="mod">
            <ac:chgData name="Kozel, Lukas" userId="5faef357-946f-4c0e-bd5d-396a2e3cc0bf" providerId="ADAL" clId="{DF3E1827-6D32-40A2-90A7-153AE82E7191}" dt="2024-05-23T17:14:20.012" v="209" actId="20578"/>
            <ac:spMkLst>
              <pc:docMk/>
              <pc:sldMasterMk cId="1054878822" sldId="2147483648"/>
              <pc:sldLayoutMk cId="3051636299" sldId="2147483850"/>
              <ac:spMk id="20" creationId="{C5C4A611-9F1B-DEF4-A204-1C8AB67012CD}"/>
            </ac:spMkLst>
          </pc:spChg>
          <pc:spChg chg="mod">
            <ac:chgData name="Kozel, Lukas" userId="5faef357-946f-4c0e-bd5d-396a2e3cc0bf" providerId="ADAL" clId="{DF3E1827-6D32-40A2-90A7-153AE82E7191}" dt="2024-05-23T17:14:20.012" v="209" actId="20578"/>
            <ac:spMkLst>
              <pc:docMk/>
              <pc:sldMasterMk cId="1054878822" sldId="2147483648"/>
              <pc:sldLayoutMk cId="3051636299" sldId="2147483850"/>
              <ac:spMk id="21" creationId="{938D31E7-76C2-40B3-9E71-F7753722BB53}"/>
            </ac:spMkLst>
          </pc:spChg>
          <pc:spChg chg="mod">
            <ac:chgData name="Kozel, Lukas" userId="5faef357-946f-4c0e-bd5d-396a2e3cc0bf" providerId="ADAL" clId="{DF3E1827-6D32-40A2-90A7-153AE82E7191}" dt="2024-05-23T17:14:20.012" v="209" actId="20578"/>
            <ac:spMkLst>
              <pc:docMk/>
              <pc:sldMasterMk cId="1054878822" sldId="2147483648"/>
              <pc:sldLayoutMk cId="3051636299" sldId="2147483850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DF3E1827-6D32-40A2-90A7-153AE82E7191}" dt="2024-05-23T17:14:20.012" v="209" actId="20578"/>
            <ac:spMkLst>
              <pc:docMk/>
              <pc:sldMasterMk cId="1054878822" sldId="2147483648"/>
              <pc:sldLayoutMk cId="3051636299" sldId="2147483850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DF3E1827-6D32-40A2-90A7-153AE82E7191}" dt="2024-05-23T17:14:20.012" v="209" actId="20578"/>
            <ac:spMkLst>
              <pc:docMk/>
              <pc:sldMasterMk cId="1054878822" sldId="2147483648"/>
              <pc:sldLayoutMk cId="3051636299" sldId="2147483850"/>
              <ac:spMk id="42" creationId="{D05F510F-7F25-5304-8381-B5F041FB4BC6}"/>
            </ac:spMkLst>
          </pc:spChg>
          <pc:spChg chg="mod">
            <ac:chgData name="Kozel, Lukas" userId="5faef357-946f-4c0e-bd5d-396a2e3cc0bf" providerId="ADAL" clId="{DF3E1827-6D32-40A2-90A7-153AE82E7191}" dt="2024-05-23T17:14:20.012" v="209" actId="20578"/>
            <ac:spMkLst>
              <pc:docMk/>
              <pc:sldMasterMk cId="1054878822" sldId="2147483648"/>
              <pc:sldLayoutMk cId="3051636299" sldId="2147483850"/>
              <ac:spMk id="47" creationId="{ABCBCCA2-7357-B0F1-30D5-27FEBACB5149}"/>
            </ac:spMkLst>
          </pc:spChg>
          <pc:spChg chg="mod">
            <ac:chgData name="Kozel, Lukas" userId="5faef357-946f-4c0e-bd5d-396a2e3cc0bf" providerId="ADAL" clId="{DF3E1827-6D32-40A2-90A7-153AE82E7191}" dt="2024-05-23T17:14:20.012" v="209" actId="20578"/>
            <ac:spMkLst>
              <pc:docMk/>
              <pc:sldMasterMk cId="1054878822" sldId="2147483648"/>
              <pc:sldLayoutMk cId="3051636299" sldId="2147483850"/>
              <ac:spMk id="53" creationId="{8738DD81-0ED6-44F7-F874-57296DACF937}"/>
            </ac:spMkLst>
          </pc:spChg>
        </pc:sldLayoutChg>
        <pc:sldLayoutChg chg="modSp mod ord">
          <pc:chgData name="Kozel, Lukas" userId="5faef357-946f-4c0e-bd5d-396a2e3cc0bf" providerId="ADAL" clId="{DF3E1827-6D32-40A2-90A7-153AE82E7191}" dt="2024-05-23T17:27:40.244" v="737" actId="20578"/>
          <pc:sldLayoutMkLst>
            <pc:docMk/>
            <pc:sldMasterMk cId="1054878822" sldId="2147483648"/>
            <pc:sldLayoutMk cId="3002704504" sldId="2147483851"/>
          </pc:sldLayoutMkLst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19" creationId="{A7F11743-6FB9-D7B1-11A8-7E0ACA576242}"/>
            </ac:spMkLst>
          </pc:spChg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28" creationId="{47FE1FF2-2834-09FD-F398-B351ABA4243A}"/>
            </ac:spMkLst>
          </pc:spChg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33" creationId="{7E94E4FF-9A4F-1C75-C7C7-45EECA54ED29}"/>
            </ac:spMkLst>
          </pc:spChg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35" creationId="{CFC2945F-A56A-FAC9-6049-45776376CA94}"/>
            </ac:spMkLst>
          </pc:spChg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36" creationId="{B9E4264F-21F2-FBF2-CC3C-8332D84D3E86}"/>
            </ac:spMkLst>
          </pc:spChg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37" creationId="{12EDD4E0-F0B6-5AF9-9696-167516B735E0}"/>
            </ac:spMkLst>
          </pc:spChg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39" creationId="{F8C79201-07C1-BC15-9542-E6C098FD59DF}"/>
            </ac:spMkLst>
          </pc:spChg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40" creationId="{ECF8BE63-5548-3E62-BC12-38181A80D4D0}"/>
            </ac:spMkLst>
          </pc:spChg>
          <pc:spChg chg="mod">
            <ac:chgData name="Kozel, Lukas" userId="5faef357-946f-4c0e-bd5d-396a2e3cc0bf" providerId="ADAL" clId="{DF3E1827-6D32-40A2-90A7-153AE82E7191}" dt="2024-05-23T17:27:40.244" v="737" actId="20578"/>
            <ac:spMkLst>
              <pc:docMk/>
              <pc:sldMasterMk cId="1054878822" sldId="2147483648"/>
              <pc:sldLayoutMk cId="3002704504" sldId="2147483851"/>
              <ac:spMk id="41" creationId="{987C72FA-ADE8-88B6-5055-5B9C69791474}"/>
            </ac:spMkLst>
          </pc:spChg>
        </pc:sldLayoutChg>
      </pc:sldMasterChg>
      <pc:sldMasterChg chg="add del addSldLayout delSldLayout">
        <pc:chgData name="Kozel, Lukas" userId="5faef357-946f-4c0e-bd5d-396a2e3cc0bf" providerId="ADAL" clId="{DF3E1827-6D32-40A2-90A7-153AE82E7191}" dt="2024-05-23T18:28:04.403" v="3595" actId="2696"/>
        <pc:sldMasterMkLst>
          <pc:docMk/>
          <pc:sldMasterMk cId="2967375082" sldId="2147483673"/>
        </pc:sldMasterMkLst>
        <pc:sldLayoutChg chg="add del">
          <pc:chgData name="Kozel, Lukas" userId="5faef357-946f-4c0e-bd5d-396a2e3cc0bf" providerId="ADAL" clId="{DF3E1827-6D32-40A2-90A7-153AE82E7191}" dt="2024-05-23T18:28:04.363" v="3589" actId="2696"/>
          <pc:sldLayoutMkLst>
            <pc:docMk/>
            <pc:sldMasterMk cId="2967375082" sldId="2147483673"/>
            <pc:sldLayoutMk cId="2712270375" sldId="2147483674"/>
          </pc:sldLayoutMkLst>
        </pc:sldLayoutChg>
        <pc:sldLayoutChg chg="add del">
          <pc:chgData name="Kozel, Lukas" userId="5faef357-946f-4c0e-bd5d-396a2e3cc0bf" providerId="ADAL" clId="{DF3E1827-6D32-40A2-90A7-153AE82E7191}" dt="2024-05-23T18:28:04.373" v="3590" actId="2696"/>
          <pc:sldLayoutMkLst>
            <pc:docMk/>
            <pc:sldMasterMk cId="2967375082" sldId="2147483673"/>
            <pc:sldLayoutMk cId="1257320625" sldId="2147483676"/>
          </pc:sldLayoutMkLst>
        </pc:sldLayoutChg>
        <pc:sldLayoutChg chg="add del">
          <pc:chgData name="Kozel, Lukas" userId="5faef357-946f-4c0e-bd5d-396a2e3cc0bf" providerId="ADAL" clId="{DF3E1827-6D32-40A2-90A7-153AE82E7191}" dt="2024-05-23T18:28:04.380" v="3591" actId="2696"/>
          <pc:sldLayoutMkLst>
            <pc:docMk/>
            <pc:sldMasterMk cId="2967375082" sldId="2147483673"/>
            <pc:sldLayoutMk cId="2789968422" sldId="2147483677"/>
          </pc:sldLayoutMkLst>
        </pc:sldLayoutChg>
        <pc:sldLayoutChg chg="add del">
          <pc:chgData name="Kozel, Lukas" userId="5faef357-946f-4c0e-bd5d-396a2e3cc0bf" providerId="ADAL" clId="{DF3E1827-6D32-40A2-90A7-153AE82E7191}" dt="2024-05-23T18:28:04.387" v="3592" actId="2696"/>
          <pc:sldLayoutMkLst>
            <pc:docMk/>
            <pc:sldMasterMk cId="2967375082" sldId="2147483673"/>
            <pc:sldLayoutMk cId="4205859490" sldId="2147483678"/>
          </pc:sldLayoutMkLst>
        </pc:sldLayoutChg>
        <pc:sldLayoutChg chg="add del">
          <pc:chgData name="Kozel, Lukas" userId="5faef357-946f-4c0e-bd5d-396a2e3cc0bf" providerId="ADAL" clId="{DF3E1827-6D32-40A2-90A7-153AE82E7191}" dt="2024-05-23T18:28:04.392" v="3593" actId="2696"/>
          <pc:sldLayoutMkLst>
            <pc:docMk/>
            <pc:sldMasterMk cId="2967375082" sldId="2147483673"/>
            <pc:sldLayoutMk cId="2547801611" sldId="2147483679"/>
          </pc:sldLayoutMkLst>
        </pc:sldLayoutChg>
        <pc:sldLayoutChg chg="add del">
          <pc:chgData name="Kozel, Lukas" userId="5faef357-946f-4c0e-bd5d-396a2e3cc0bf" providerId="ADAL" clId="{DF3E1827-6D32-40A2-90A7-153AE82E7191}" dt="2024-05-23T18:28:04.398" v="3594" actId="2696"/>
          <pc:sldLayoutMkLst>
            <pc:docMk/>
            <pc:sldMasterMk cId="2967375082" sldId="2147483673"/>
            <pc:sldLayoutMk cId="2596801891" sldId="2147483680"/>
          </pc:sldLayoutMkLst>
        </pc:sldLayoutChg>
      </pc:sldMasterChg>
      <pc:sldMasterChg chg="add del addSldLayout delSldLayout modSldLayout sldLayoutOrd">
        <pc:chgData name="Kozel, Lukas" userId="5faef357-946f-4c0e-bd5d-396a2e3cc0bf" providerId="ADAL" clId="{DF3E1827-6D32-40A2-90A7-153AE82E7191}" dt="2024-05-23T18:28:04.450" v="3602" actId="2696"/>
        <pc:sldMasterMkLst>
          <pc:docMk/>
          <pc:sldMasterMk cId="117711583" sldId="2147483681"/>
        </pc:sldMasterMkLst>
        <pc:sldLayoutChg chg="add del">
          <pc:chgData name="Kozel, Lukas" userId="5faef357-946f-4c0e-bd5d-396a2e3cc0bf" providerId="ADAL" clId="{DF3E1827-6D32-40A2-90A7-153AE82E7191}" dt="2024-05-23T18:28:04.415" v="3596" actId="2696"/>
          <pc:sldLayoutMkLst>
            <pc:docMk/>
            <pc:sldMasterMk cId="117711583" sldId="2147483681"/>
            <pc:sldLayoutMk cId="3359032365" sldId="2147483682"/>
          </pc:sldLayoutMkLst>
        </pc:sldLayoutChg>
        <pc:sldLayoutChg chg="add del">
          <pc:chgData name="Kozel, Lukas" userId="5faef357-946f-4c0e-bd5d-396a2e3cc0bf" providerId="ADAL" clId="{DF3E1827-6D32-40A2-90A7-153AE82E7191}" dt="2024-05-23T18:28:04.423" v="3597" actId="2696"/>
          <pc:sldLayoutMkLst>
            <pc:docMk/>
            <pc:sldMasterMk cId="117711583" sldId="2147483681"/>
            <pc:sldLayoutMk cId="2474096376" sldId="2147483683"/>
          </pc:sldLayoutMkLst>
        </pc:sldLayoutChg>
        <pc:sldLayoutChg chg="add del">
          <pc:chgData name="Kozel, Lukas" userId="5faef357-946f-4c0e-bd5d-396a2e3cc0bf" providerId="ADAL" clId="{DF3E1827-6D32-40A2-90A7-153AE82E7191}" dt="2024-05-23T18:28:04.428" v="3598" actId="2696"/>
          <pc:sldLayoutMkLst>
            <pc:docMk/>
            <pc:sldMasterMk cId="117711583" sldId="2147483681"/>
            <pc:sldLayoutMk cId="2727717981" sldId="2147483684"/>
          </pc:sldLayoutMkLst>
        </pc:sldLayoutChg>
        <pc:sldLayoutChg chg="add del">
          <pc:chgData name="Kozel, Lukas" userId="5faef357-946f-4c0e-bd5d-396a2e3cc0bf" providerId="ADAL" clId="{DF3E1827-6D32-40A2-90A7-153AE82E7191}" dt="2024-05-23T18:28:04.433" v="3599" actId="2696"/>
          <pc:sldLayoutMkLst>
            <pc:docMk/>
            <pc:sldMasterMk cId="117711583" sldId="2147483681"/>
            <pc:sldLayoutMk cId="3845034253" sldId="2147483685"/>
          </pc:sldLayoutMkLst>
        </pc:sldLayoutChg>
        <pc:sldLayoutChg chg="add del">
          <pc:chgData name="Kozel, Lukas" userId="5faef357-946f-4c0e-bd5d-396a2e3cc0bf" providerId="ADAL" clId="{DF3E1827-6D32-40A2-90A7-153AE82E7191}" dt="2024-05-23T18:28:04.438" v="3600" actId="2696"/>
          <pc:sldLayoutMkLst>
            <pc:docMk/>
            <pc:sldMasterMk cId="117711583" sldId="2147483681"/>
            <pc:sldLayoutMk cId="2111109678" sldId="2147483686"/>
          </pc:sldLayoutMkLst>
        </pc:sldLayoutChg>
        <pc:sldLayoutChg chg="add del">
          <pc:chgData name="Kozel, Lukas" userId="5faef357-946f-4c0e-bd5d-396a2e3cc0bf" providerId="ADAL" clId="{DF3E1827-6D32-40A2-90A7-153AE82E7191}" dt="2024-05-23T18:28:04.444" v="3601" actId="2696"/>
          <pc:sldLayoutMkLst>
            <pc:docMk/>
            <pc:sldMasterMk cId="117711583" sldId="2147483681"/>
            <pc:sldLayoutMk cId="1563975535" sldId="2147483687"/>
          </pc:sldLayoutMkLst>
        </pc:sldLayoutChg>
        <pc:sldLayoutChg chg="modSp mod ord">
          <pc:chgData name="Kozel, Lukas" userId="5faef357-946f-4c0e-bd5d-396a2e3cc0bf" providerId="ADAL" clId="{DF3E1827-6D32-40A2-90A7-153AE82E7191}" dt="2024-05-23T17:14:16.027" v="208" actId="20578"/>
          <pc:sldLayoutMkLst>
            <pc:docMk/>
            <pc:sldMasterMk cId="1054878822" sldId="2147483648"/>
            <pc:sldLayoutMk cId="3051636299" sldId="2147483850"/>
          </pc:sldLayoutMkLst>
          <pc:spChg chg="mod">
            <ac:chgData name="Kozel, Lukas" userId="5faef357-946f-4c0e-bd5d-396a2e3cc0bf" providerId="ADAL" clId="{DF3E1827-6D32-40A2-90A7-153AE82E7191}" dt="2024-05-23T17:14:16.027" v="208" actId="20578"/>
            <ac:spMkLst>
              <pc:docMk/>
              <pc:sldMasterMk cId="1054878822" sldId="2147483648"/>
              <pc:sldLayoutMk cId="3051636299" sldId="2147483850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DF3E1827-6D32-40A2-90A7-153AE82E7191}" dt="2024-05-23T17:14:16.027" v="208" actId="20578"/>
            <ac:spMkLst>
              <pc:docMk/>
              <pc:sldMasterMk cId="1054878822" sldId="2147483648"/>
              <pc:sldLayoutMk cId="3051636299" sldId="2147483850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DF3E1827-6D32-40A2-90A7-153AE82E7191}" dt="2024-05-23T17:14:16.027" v="208" actId="20578"/>
            <ac:spMkLst>
              <pc:docMk/>
              <pc:sldMasterMk cId="1054878822" sldId="2147483648"/>
              <pc:sldLayoutMk cId="3051636299" sldId="2147483850"/>
              <ac:spMk id="17" creationId="{7720551C-4348-5932-3A77-424C07903D48}"/>
            </ac:spMkLst>
          </pc:spChg>
          <pc:spChg chg="mod">
            <ac:chgData name="Kozel, Lukas" userId="5faef357-946f-4c0e-bd5d-396a2e3cc0bf" providerId="ADAL" clId="{DF3E1827-6D32-40A2-90A7-153AE82E7191}" dt="2024-05-23T17:14:16.027" v="208" actId="20578"/>
            <ac:spMkLst>
              <pc:docMk/>
              <pc:sldMasterMk cId="1054878822" sldId="2147483648"/>
              <pc:sldLayoutMk cId="3051636299" sldId="2147483850"/>
              <ac:spMk id="18" creationId="{F622624E-1E82-FE59-9616-12934D9D4670}"/>
            </ac:spMkLst>
          </pc:spChg>
          <pc:spChg chg="mod">
            <ac:chgData name="Kozel, Lukas" userId="5faef357-946f-4c0e-bd5d-396a2e3cc0bf" providerId="ADAL" clId="{DF3E1827-6D32-40A2-90A7-153AE82E7191}" dt="2024-05-23T17:14:16.027" v="208" actId="20578"/>
            <ac:spMkLst>
              <pc:docMk/>
              <pc:sldMasterMk cId="1054878822" sldId="2147483648"/>
              <pc:sldLayoutMk cId="3051636299" sldId="2147483850"/>
              <ac:spMk id="20" creationId="{C5C4A611-9F1B-DEF4-A204-1C8AB67012CD}"/>
            </ac:spMkLst>
          </pc:spChg>
          <pc:spChg chg="mod">
            <ac:chgData name="Kozel, Lukas" userId="5faef357-946f-4c0e-bd5d-396a2e3cc0bf" providerId="ADAL" clId="{DF3E1827-6D32-40A2-90A7-153AE82E7191}" dt="2024-05-23T17:14:16.027" v="208" actId="20578"/>
            <ac:spMkLst>
              <pc:docMk/>
              <pc:sldMasterMk cId="1054878822" sldId="2147483648"/>
              <pc:sldLayoutMk cId="3051636299" sldId="2147483850"/>
              <ac:spMk id="21" creationId="{938D31E7-76C2-40B3-9E71-F7753722BB53}"/>
            </ac:spMkLst>
          </pc:spChg>
          <pc:spChg chg="mod">
            <ac:chgData name="Kozel, Lukas" userId="5faef357-946f-4c0e-bd5d-396a2e3cc0bf" providerId="ADAL" clId="{DF3E1827-6D32-40A2-90A7-153AE82E7191}" dt="2024-05-23T17:14:16.027" v="208" actId="20578"/>
            <ac:spMkLst>
              <pc:docMk/>
              <pc:sldMasterMk cId="1054878822" sldId="2147483648"/>
              <pc:sldLayoutMk cId="3051636299" sldId="2147483850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DF3E1827-6D32-40A2-90A7-153AE82E7191}" dt="2024-05-23T17:14:16.027" v="208" actId="20578"/>
            <ac:spMkLst>
              <pc:docMk/>
              <pc:sldMasterMk cId="1054878822" sldId="2147483648"/>
              <pc:sldLayoutMk cId="3051636299" sldId="2147483850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DF3E1827-6D32-40A2-90A7-153AE82E7191}" dt="2024-05-23T17:14:16.027" v="208" actId="20578"/>
            <ac:spMkLst>
              <pc:docMk/>
              <pc:sldMasterMk cId="1054878822" sldId="2147483648"/>
              <pc:sldLayoutMk cId="3051636299" sldId="2147483850"/>
              <ac:spMk id="42" creationId="{D05F510F-7F25-5304-8381-B5F041FB4BC6}"/>
            </ac:spMkLst>
          </pc:spChg>
          <pc:spChg chg="mod">
            <ac:chgData name="Kozel, Lukas" userId="5faef357-946f-4c0e-bd5d-396a2e3cc0bf" providerId="ADAL" clId="{DF3E1827-6D32-40A2-90A7-153AE82E7191}" dt="2024-05-23T17:14:16.027" v="208" actId="20578"/>
            <ac:spMkLst>
              <pc:docMk/>
              <pc:sldMasterMk cId="1054878822" sldId="2147483648"/>
              <pc:sldLayoutMk cId="3051636299" sldId="2147483850"/>
              <ac:spMk id="47" creationId="{ABCBCCA2-7357-B0F1-30D5-27FEBACB5149}"/>
            </ac:spMkLst>
          </pc:spChg>
          <pc:spChg chg="mod">
            <ac:chgData name="Kozel, Lukas" userId="5faef357-946f-4c0e-bd5d-396a2e3cc0bf" providerId="ADAL" clId="{DF3E1827-6D32-40A2-90A7-153AE82E7191}" dt="2024-05-23T17:14:16.027" v="208" actId="20578"/>
            <ac:spMkLst>
              <pc:docMk/>
              <pc:sldMasterMk cId="1054878822" sldId="2147483648"/>
              <pc:sldLayoutMk cId="3051636299" sldId="2147483850"/>
              <ac:spMk id="53" creationId="{8738DD81-0ED6-44F7-F874-57296DACF937}"/>
            </ac:spMkLst>
          </pc:spChg>
        </pc:sldLayoutChg>
      </pc:sldMasterChg>
      <pc:sldMasterChg chg="add del addSldLayout delSldLayout modSldLayout sldLayoutOrd">
        <pc:chgData name="Kozel, Lukas" userId="5faef357-946f-4c0e-bd5d-396a2e3cc0bf" providerId="ADAL" clId="{DF3E1827-6D32-40A2-90A7-153AE82E7191}" dt="2024-05-23T18:28:04.539" v="3616" actId="2696"/>
        <pc:sldMasterMkLst>
          <pc:docMk/>
          <pc:sldMasterMk cId="4038078066" sldId="2147483688"/>
        </pc:sldMasterMkLst>
        <pc:sldLayoutChg chg="add del">
          <pc:chgData name="Kozel, Lukas" userId="5faef357-946f-4c0e-bd5d-396a2e3cc0bf" providerId="ADAL" clId="{DF3E1827-6D32-40A2-90A7-153AE82E7191}" dt="2024-05-23T18:28:04.467" v="3603" actId="2696"/>
          <pc:sldLayoutMkLst>
            <pc:docMk/>
            <pc:sldMasterMk cId="4038078066" sldId="2147483688"/>
            <pc:sldLayoutMk cId="1907236169" sldId="2147483689"/>
          </pc:sldLayoutMkLst>
        </pc:sldLayoutChg>
        <pc:sldLayoutChg chg="add del">
          <pc:chgData name="Kozel, Lukas" userId="5faef357-946f-4c0e-bd5d-396a2e3cc0bf" providerId="ADAL" clId="{DF3E1827-6D32-40A2-90A7-153AE82E7191}" dt="2024-05-23T18:28:04.473" v="3604" actId="2696"/>
          <pc:sldLayoutMkLst>
            <pc:docMk/>
            <pc:sldMasterMk cId="4038078066" sldId="2147483688"/>
            <pc:sldLayoutMk cId="221309395" sldId="2147483690"/>
          </pc:sldLayoutMkLst>
        </pc:sldLayoutChg>
        <pc:sldLayoutChg chg="add del">
          <pc:chgData name="Kozel, Lukas" userId="5faef357-946f-4c0e-bd5d-396a2e3cc0bf" providerId="ADAL" clId="{DF3E1827-6D32-40A2-90A7-153AE82E7191}" dt="2024-05-23T18:28:04.478" v="3605" actId="2696"/>
          <pc:sldLayoutMkLst>
            <pc:docMk/>
            <pc:sldMasterMk cId="4038078066" sldId="2147483688"/>
            <pc:sldLayoutMk cId="1198732524" sldId="2147483691"/>
          </pc:sldLayoutMkLst>
        </pc:sldLayoutChg>
        <pc:sldLayoutChg chg="add del">
          <pc:chgData name="Kozel, Lukas" userId="5faef357-946f-4c0e-bd5d-396a2e3cc0bf" providerId="ADAL" clId="{DF3E1827-6D32-40A2-90A7-153AE82E7191}" dt="2024-05-23T18:28:04.484" v="3606" actId="2696"/>
          <pc:sldLayoutMkLst>
            <pc:docMk/>
            <pc:sldMasterMk cId="4038078066" sldId="2147483688"/>
            <pc:sldLayoutMk cId="537495403" sldId="2147483692"/>
          </pc:sldLayoutMkLst>
        </pc:sldLayoutChg>
        <pc:sldLayoutChg chg="add del">
          <pc:chgData name="Kozel, Lukas" userId="5faef357-946f-4c0e-bd5d-396a2e3cc0bf" providerId="ADAL" clId="{DF3E1827-6D32-40A2-90A7-153AE82E7191}" dt="2024-05-23T18:28:04.489" v="3607" actId="2696"/>
          <pc:sldLayoutMkLst>
            <pc:docMk/>
            <pc:sldMasterMk cId="4038078066" sldId="2147483688"/>
            <pc:sldLayoutMk cId="4174374974" sldId="2147483693"/>
          </pc:sldLayoutMkLst>
        </pc:sldLayoutChg>
        <pc:sldLayoutChg chg="add del">
          <pc:chgData name="Kozel, Lukas" userId="5faef357-946f-4c0e-bd5d-396a2e3cc0bf" providerId="ADAL" clId="{DF3E1827-6D32-40A2-90A7-153AE82E7191}" dt="2024-05-23T18:28:04.500" v="3609" actId="2696"/>
          <pc:sldLayoutMkLst>
            <pc:docMk/>
            <pc:sldMasterMk cId="4038078066" sldId="2147483688"/>
            <pc:sldLayoutMk cId="3047771020" sldId="2147483694"/>
          </pc:sldLayoutMkLst>
        </pc:sldLayoutChg>
        <pc:sldLayoutChg chg="modSp add del mod">
          <pc:chgData name="Kozel, Lukas" userId="5faef357-946f-4c0e-bd5d-396a2e3cc0bf" providerId="ADAL" clId="{DF3E1827-6D32-40A2-90A7-153AE82E7191}" dt="2024-05-23T18:28:04.506" v="3610" actId="2696"/>
          <pc:sldLayoutMkLst>
            <pc:docMk/>
            <pc:sldMasterMk cId="4038078066" sldId="2147483688"/>
            <pc:sldLayoutMk cId="1936029782" sldId="2147483695"/>
          </pc:sldLayoutMkLst>
          <pc:graphicFrameChg chg="mod">
            <ac:chgData name="Kozel, Lukas" userId="5faef357-946f-4c0e-bd5d-396a2e3cc0bf" providerId="ADAL" clId="{DF3E1827-6D32-40A2-90A7-153AE82E7191}" dt="2024-05-23T18:27:58.176" v="3460"/>
            <ac:graphicFrameMkLst>
              <pc:docMk/>
              <pc:sldMasterMk cId="4038078066" sldId="2147483688"/>
              <pc:sldLayoutMk cId="1936029782" sldId="2147483695"/>
              <ac:graphicFrameMk id="6" creationId="{5A4AE298-F8DF-BD1A-545D-8F113622CDD4}"/>
            </ac:graphicFrameMkLst>
          </pc:graphicFrameChg>
        </pc:sldLayoutChg>
        <pc:sldLayoutChg chg="add del">
          <pc:chgData name="Kozel, Lukas" userId="5faef357-946f-4c0e-bd5d-396a2e3cc0bf" providerId="ADAL" clId="{DF3E1827-6D32-40A2-90A7-153AE82E7191}" dt="2024-05-23T18:28:04.511" v="3611" actId="2696"/>
          <pc:sldLayoutMkLst>
            <pc:docMk/>
            <pc:sldMasterMk cId="4038078066" sldId="2147483688"/>
            <pc:sldLayoutMk cId="1159154300" sldId="2147483696"/>
          </pc:sldLayoutMkLst>
        </pc:sldLayoutChg>
        <pc:sldLayoutChg chg="add del">
          <pc:chgData name="Kozel, Lukas" userId="5faef357-946f-4c0e-bd5d-396a2e3cc0bf" providerId="ADAL" clId="{DF3E1827-6D32-40A2-90A7-153AE82E7191}" dt="2024-05-23T18:28:04.518" v="3612" actId="2696"/>
          <pc:sldLayoutMkLst>
            <pc:docMk/>
            <pc:sldMasterMk cId="4038078066" sldId="2147483688"/>
            <pc:sldLayoutMk cId="1924960994" sldId="2147483697"/>
          </pc:sldLayoutMkLst>
        </pc:sldLayoutChg>
        <pc:sldLayoutChg chg="add del">
          <pc:chgData name="Kozel, Lukas" userId="5faef357-946f-4c0e-bd5d-396a2e3cc0bf" providerId="ADAL" clId="{DF3E1827-6D32-40A2-90A7-153AE82E7191}" dt="2024-05-23T18:28:04.523" v="3613" actId="2696"/>
          <pc:sldLayoutMkLst>
            <pc:docMk/>
            <pc:sldMasterMk cId="4038078066" sldId="2147483688"/>
            <pc:sldLayoutMk cId="3755497680" sldId="2147483698"/>
          </pc:sldLayoutMkLst>
        </pc:sldLayoutChg>
        <pc:sldLayoutChg chg="modSp add del mod">
          <pc:chgData name="Kozel, Lukas" userId="5faef357-946f-4c0e-bd5d-396a2e3cc0bf" providerId="ADAL" clId="{DF3E1827-6D32-40A2-90A7-153AE82E7191}" dt="2024-05-23T18:28:04.533" v="3615" actId="2696"/>
          <pc:sldLayoutMkLst>
            <pc:docMk/>
            <pc:sldMasterMk cId="4038078066" sldId="2147483688"/>
            <pc:sldLayoutMk cId="3669087985" sldId="2147483701"/>
          </pc:sldLayoutMkLst>
          <pc:graphicFrameChg chg="mod">
            <ac:chgData name="Kozel, Lukas" userId="5faef357-946f-4c0e-bd5d-396a2e3cc0bf" providerId="ADAL" clId="{DF3E1827-6D32-40A2-90A7-153AE82E7191}" dt="2024-05-23T18:27:58.218" v="3462"/>
            <ac:graphicFrameMkLst>
              <pc:docMk/>
              <pc:sldMasterMk cId="4038078066" sldId="2147483688"/>
              <pc:sldLayoutMk cId="3669087985" sldId="2147483701"/>
              <ac:graphicFrameMk id="6" creationId="{5A4AE298-F8DF-BD1A-545D-8F113622CDD4}"/>
            </ac:graphicFrameMkLst>
          </pc:graphicFrameChg>
        </pc:sldLayoutChg>
        <pc:sldLayoutChg chg="add del">
          <pc:chgData name="Kozel, Lukas" userId="5faef357-946f-4c0e-bd5d-396a2e3cc0bf" providerId="ADAL" clId="{DF3E1827-6D32-40A2-90A7-153AE82E7191}" dt="2024-05-23T18:28:04.495" v="3608" actId="2696"/>
          <pc:sldLayoutMkLst>
            <pc:docMk/>
            <pc:sldMasterMk cId="4038078066" sldId="2147483688"/>
            <pc:sldLayoutMk cId="2946902314" sldId="2147483702"/>
          </pc:sldLayoutMkLst>
        </pc:sldLayoutChg>
        <pc:sldLayoutChg chg="add del">
          <pc:chgData name="Kozel, Lukas" userId="5faef357-946f-4c0e-bd5d-396a2e3cc0bf" providerId="ADAL" clId="{DF3E1827-6D32-40A2-90A7-153AE82E7191}" dt="2024-05-23T18:28:04.528" v="3614" actId="2696"/>
          <pc:sldLayoutMkLst>
            <pc:docMk/>
            <pc:sldMasterMk cId="4038078066" sldId="2147483688"/>
            <pc:sldLayoutMk cId="1177830225" sldId="2147483703"/>
          </pc:sldLayoutMkLst>
        </pc:sldLayoutChg>
        <pc:sldLayoutChg chg="modSp mod ord">
          <pc:chgData name="Kozel, Lukas" userId="5faef357-946f-4c0e-bd5d-396a2e3cc0bf" providerId="ADAL" clId="{DF3E1827-6D32-40A2-90A7-153AE82E7191}" dt="2024-05-23T17:14:11.004" v="207" actId="20578"/>
          <pc:sldLayoutMkLst>
            <pc:docMk/>
            <pc:sldMasterMk cId="1054878822" sldId="2147483648"/>
            <pc:sldLayoutMk cId="3051636299" sldId="2147483850"/>
          </pc:sldLayoutMkLst>
          <pc:spChg chg="mod">
            <ac:chgData name="Kozel, Lukas" userId="5faef357-946f-4c0e-bd5d-396a2e3cc0bf" providerId="ADAL" clId="{DF3E1827-6D32-40A2-90A7-153AE82E7191}" dt="2024-05-23T17:14:11.004" v="207" actId="20578"/>
            <ac:spMkLst>
              <pc:docMk/>
              <pc:sldMasterMk cId="1054878822" sldId="2147483648"/>
              <pc:sldLayoutMk cId="3051636299" sldId="2147483850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DF3E1827-6D32-40A2-90A7-153AE82E7191}" dt="2024-05-23T17:14:11.004" v="207" actId="20578"/>
            <ac:spMkLst>
              <pc:docMk/>
              <pc:sldMasterMk cId="1054878822" sldId="2147483648"/>
              <pc:sldLayoutMk cId="3051636299" sldId="2147483850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DF3E1827-6D32-40A2-90A7-153AE82E7191}" dt="2024-05-23T17:14:11.004" v="207" actId="20578"/>
            <ac:spMkLst>
              <pc:docMk/>
              <pc:sldMasterMk cId="1054878822" sldId="2147483648"/>
              <pc:sldLayoutMk cId="3051636299" sldId="2147483850"/>
              <ac:spMk id="17" creationId="{7720551C-4348-5932-3A77-424C07903D48}"/>
            </ac:spMkLst>
          </pc:spChg>
          <pc:spChg chg="mod">
            <ac:chgData name="Kozel, Lukas" userId="5faef357-946f-4c0e-bd5d-396a2e3cc0bf" providerId="ADAL" clId="{DF3E1827-6D32-40A2-90A7-153AE82E7191}" dt="2024-05-23T17:14:11.004" v="207" actId="20578"/>
            <ac:spMkLst>
              <pc:docMk/>
              <pc:sldMasterMk cId="1054878822" sldId="2147483648"/>
              <pc:sldLayoutMk cId="3051636299" sldId="2147483850"/>
              <ac:spMk id="18" creationId="{F622624E-1E82-FE59-9616-12934D9D4670}"/>
            </ac:spMkLst>
          </pc:spChg>
          <pc:spChg chg="mod">
            <ac:chgData name="Kozel, Lukas" userId="5faef357-946f-4c0e-bd5d-396a2e3cc0bf" providerId="ADAL" clId="{DF3E1827-6D32-40A2-90A7-153AE82E7191}" dt="2024-05-23T17:14:11.004" v="207" actId="20578"/>
            <ac:spMkLst>
              <pc:docMk/>
              <pc:sldMasterMk cId="1054878822" sldId="2147483648"/>
              <pc:sldLayoutMk cId="3051636299" sldId="2147483850"/>
              <ac:spMk id="20" creationId="{C5C4A611-9F1B-DEF4-A204-1C8AB67012CD}"/>
            </ac:spMkLst>
          </pc:spChg>
          <pc:spChg chg="mod">
            <ac:chgData name="Kozel, Lukas" userId="5faef357-946f-4c0e-bd5d-396a2e3cc0bf" providerId="ADAL" clId="{DF3E1827-6D32-40A2-90A7-153AE82E7191}" dt="2024-05-23T17:14:11.004" v="207" actId="20578"/>
            <ac:spMkLst>
              <pc:docMk/>
              <pc:sldMasterMk cId="1054878822" sldId="2147483648"/>
              <pc:sldLayoutMk cId="3051636299" sldId="2147483850"/>
              <ac:spMk id="21" creationId="{938D31E7-76C2-40B3-9E71-F7753722BB53}"/>
            </ac:spMkLst>
          </pc:spChg>
          <pc:spChg chg="mod">
            <ac:chgData name="Kozel, Lukas" userId="5faef357-946f-4c0e-bd5d-396a2e3cc0bf" providerId="ADAL" clId="{DF3E1827-6D32-40A2-90A7-153AE82E7191}" dt="2024-05-23T17:14:11.004" v="207" actId="20578"/>
            <ac:spMkLst>
              <pc:docMk/>
              <pc:sldMasterMk cId="1054878822" sldId="2147483648"/>
              <pc:sldLayoutMk cId="3051636299" sldId="2147483850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DF3E1827-6D32-40A2-90A7-153AE82E7191}" dt="2024-05-23T17:14:11.004" v="207" actId="20578"/>
            <ac:spMkLst>
              <pc:docMk/>
              <pc:sldMasterMk cId="1054878822" sldId="2147483648"/>
              <pc:sldLayoutMk cId="3051636299" sldId="2147483850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DF3E1827-6D32-40A2-90A7-153AE82E7191}" dt="2024-05-23T17:14:11.004" v="207" actId="20578"/>
            <ac:spMkLst>
              <pc:docMk/>
              <pc:sldMasterMk cId="1054878822" sldId="2147483648"/>
              <pc:sldLayoutMk cId="3051636299" sldId="2147483850"/>
              <ac:spMk id="42" creationId="{D05F510F-7F25-5304-8381-B5F041FB4BC6}"/>
            </ac:spMkLst>
          </pc:spChg>
          <pc:spChg chg="mod">
            <ac:chgData name="Kozel, Lukas" userId="5faef357-946f-4c0e-bd5d-396a2e3cc0bf" providerId="ADAL" clId="{DF3E1827-6D32-40A2-90A7-153AE82E7191}" dt="2024-05-23T17:14:11.004" v="207" actId="20578"/>
            <ac:spMkLst>
              <pc:docMk/>
              <pc:sldMasterMk cId="1054878822" sldId="2147483648"/>
              <pc:sldLayoutMk cId="3051636299" sldId="2147483850"/>
              <ac:spMk id="47" creationId="{ABCBCCA2-7357-B0F1-30D5-27FEBACB5149}"/>
            </ac:spMkLst>
          </pc:spChg>
          <pc:spChg chg="mod">
            <ac:chgData name="Kozel, Lukas" userId="5faef357-946f-4c0e-bd5d-396a2e3cc0bf" providerId="ADAL" clId="{DF3E1827-6D32-40A2-90A7-153AE82E7191}" dt="2024-05-23T17:14:11.004" v="207" actId="20578"/>
            <ac:spMkLst>
              <pc:docMk/>
              <pc:sldMasterMk cId="1054878822" sldId="2147483648"/>
              <pc:sldLayoutMk cId="3051636299" sldId="2147483850"/>
              <ac:spMk id="53" creationId="{8738DD81-0ED6-44F7-F874-57296DACF937}"/>
            </ac:spMkLst>
          </pc:spChg>
        </pc:sldLayoutChg>
        <pc:sldLayoutChg chg="modSp mod ord">
          <pc:chgData name="Kozel, Lukas" userId="5faef357-946f-4c0e-bd5d-396a2e3cc0bf" providerId="ADAL" clId="{DF3E1827-6D32-40A2-90A7-153AE82E7191}" dt="2024-05-23T17:27:35.659" v="736" actId="20578"/>
          <pc:sldLayoutMkLst>
            <pc:docMk/>
            <pc:sldMasterMk cId="1054878822" sldId="2147483648"/>
            <pc:sldLayoutMk cId="3002704504" sldId="2147483851"/>
          </pc:sldLayoutMkLst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19" creationId="{A7F11743-6FB9-D7B1-11A8-7E0ACA576242}"/>
            </ac:spMkLst>
          </pc:spChg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28" creationId="{47FE1FF2-2834-09FD-F398-B351ABA4243A}"/>
            </ac:spMkLst>
          </pc:spChg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33" creationId="{7E94E4FF-9A4F-1C75-C7C7-45EECA54ED29}"/>
            </ac:spMkLst>
          </pc:spChg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35" creationId="{CFC2945F-A56A-FAC9-6049-45776376CA94}"/>
            </ac:spMkLst>
          </pc:spChg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36" creationId="{B9E4264F-21F2-FBF2-CC3C-8332D84D3E86}"/>
            </ac:spMkLst>
          </pc:spChg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37" creationId="{12EDD4E0-F0B6-5AF9-9696-167516B735E0}"/>
            </ac:spMkLst>
          </pc:spChg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39" creationId="{F8C79201-07C1-BC15-9542-E6C098FD59DF}"/>
            </ac:spMkLst>
          </pc:spChg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40" creationId="{ECF8BE63-5548-3E62-BC12-38181A80D4D0}"/>
            </ac:spMkLst>
          </pc:spChg>
          <pc:spChg chg="mod">
            <ac:chgData name="Kozel, Lukas" userId="5faef357-946f-4c0e-bd5d-396a2e3cc0bf" providerId="ADAL" clId="{DF3E1827-6D32-40A2-90A7-153AE82E7191}" dt="2024-05-23T17:27:32.005" v="735" actId="20578"/>
            <ac:spMkLst>
              <pc:docMk/>
              <pc:sldMasterMk cId="1054878822" sldId="2147483648"/>
              <pc:sldLayoutMk cId="3002704504" sldId="2147483851"/>
              <ac:spMk id="41" creationId="{987C72FA-ADE8-88B6-5055-5B9C69791474}"/>
            </ac:spMkLst>
          </pc:spChg>
        </pc:sldLayoutChg>
      </pc:sldMasterChg>
      <pc:sldMasterChg chg="add del addSldLayout delSldLayout modSldLayout sldLayoutOrd">
        <pc:chgData name="Kozel, Lukas" userId="5faef357-946f-4c0e-bd5d-396a2e3cc0bf" providerId="ADAL" clId="{DF3E1827-6D32-40A2-90A7-153AE82E7191}" dt="2024-05-23T18:28:04.627" v="3630" actId="2696"/>
        <pc:sldMasterMkLst>
          <pc:docMk/>
          <pc:sldMasterMk cId="3828221822" sldId="2147483699"/>
        </pc:sldMasterMkLst>
        <pc:sldLayoutChg chg="add del">
          <pc:chgData name="Kozel, Lukas" userId="5faef357-946f-4c0e-bd5d-396a2e3cc0bf" providerId="ADAL" clId="{DF3E1827-6D32-40A2-90A7-153AE82E7191}" dt="2024-05-23T18:28:04.550" v="3617" actId="2696"/>
          <pc:sldLayoutMkLst>
            <pc:docMk/>
            <pc:sldMasterMk cId="3828221822" sldId="2147483699"/>
            <pc:sldLayoutMk cId="784248658" sldId="2147483700"/>
          </pc:sldLayoutMkLst>
        </pc:sldLayoutChg>
        <pc:sldLayoutChg chg="add del">
          <pc:chgData name="Kozel, Lukas" userId="5faef357-946f-4c0e-bd5d-396a2e3cc0bf" providerId="ADAL" clId="{DF3E1827-6D32-40A2-90A7-153AE82E7191}" dt="2024-05-23T18:28:04.556" v="3618" actId="2696"/>
          <pc:sldLayoutMkLst>
            <pc:docMk/>
            <pc:sldMasterMk cId="3828221822" sldId="2147483699"/>
            <pc:sldLayoutMk cId="1637485484" sldId="2147483704"/>
          </pc:sldLayoutMkLst>
        </pc:sldLayoutChg>
        <pc:sldLayoutChg chg="add del">
          <pc:chgData name="Kozel, Lukas" userId="5faef357-946f-4c0e-bd5d-396a2e3cc0bf" providerId="ADAL" clId="{DF3E1827-6D32-40A2-90A7-153AE82E7191}" dt="2024-05-23T18:28:04.569" v="3620" actId="2696"/>
          <pc:sldLayoutMkLst>
            <pc:docMk/>
            <pc:sldMasterMk cId="3828221822" sldId="2147483699"/>
            <pc:sldLayoutMk cId="4068626152" sldId="2147483705"/>
          </pc:sldLayoutMkLst>
        </pc:sldLayoutChg>
        <pc:sldLayoutChg chg="add del">
          <pc:chgData name="Kozel, Lukas" userId="5faef357-946f-4c0e-bd5d-396a2e3cc0bf" providerId="ADAL" clId="{DF3E1827-6D32-40A2-90A7-153AE82E7191}" dt="2024-05-23T18:28:04.579" v="3622" actId="2696"/>
          <pc:sldLayoutMkLst>
            <pc:docMk/>
            <pc:sldMasterMk cId="3828221822" sldId="2147483699"/>
            <pc:sldLayoutMk cId="2725500806" sldId="2147483706"/>
          </pc:sldLayoutMkLst>
        </pc:sldLayoutChg>
        <pc:sldLayoutChg chg="add del">
          <pc:chgData name="Kozel, Lukas" userId="5faef357-946f-4c0e-bd5d-396a2e3cc0bf" providerId="ADAL" clId="{DF3E1827-6D32-40A2-90A7-153AE82E7191}" dt="2024-05-23T18:28:04.593" v="3624" actId="2696"/>
          <pc:sldLayoutMkLst>
            <pc:docMk/>
            <pc:sldMasterMk cId="3828221822" sldId="2147483699"/>
            <pc:sldLayoutMk cId="2050610144" sldId="2147483707"/>
          </pc:sldLayoutMkLst>
        </pc:sldLayoutChg>
        <pc:sldLayoutChg chg="add del">
          <pc:chgData name="Kozel, Lukas" userId="5faef357-946f-4c0e-bd5d-396a2e3cc0bf" providerId="ADAL" clId="{DF3E1827-6D32-40A2-90A7-153AE82E7191}" dt="2024-05-23T18:28:04.603" v="3626" actId="2696"/>
          <pc:sldLayoutMkLst>
            <pc:docMk/>
            <pc:sldMasterMk cId="3828221822" sldId="2147483699"/>
            <pc:sldLayoutMk cId="2022433032" sldId="2147483708"/>
          </pc:sldLayoutMkLst>
        </pc:sldLayoutChg>
        <pc:sldLayoutChg chg="modSp add del mod">
          <pc:chgData name="Kozel, Lukas" userId="5faef357-946f-4c0e-bd5d-396a2e3cc0bf" providerId="ADAL" clId="{DF3E1827-6D32-40A2-90A7-153AE82E7191}" dt="2024-05-23T18:28:04.563" v="3619" actId="2696"/>
          <pc:sldLayoutMkLst>
            <pc:docMk/>
            <pc:sldMasterMk cId="3828221822" sldId="2147483699"/>
            <pc:sldLayoutMk cId="1858845003" sldId="2147483709"/>
          </pc:sldLayoutMkLst>
          <pc:graphicFrameChg chg="mod">
            <ac:chgData name="Kozel, Lukas" userId="5faef357-946f-4c0e-bd5d-396a2e3cc0bf" providerId="ADAL" clId="{DF3E1827-6D32-40A2-90A7-153AE82E7191}" dt="2024-05-23T18:27:57.613" v="3392"/>
            <ac:graphicFrameMkLst>
              <pc:docMk/>
              <pc:sldMasterMk cId="3828221822" sldId="2147483699"/>
              <pc:sldLayoutMk cId="1858845003" sldId="2147483709"/>
              <ac:graphicFrameMk id="6" creationId="{5A4AE298-F8DF-BD1A-545D-8F113622CDD4}"/>
            </ac:graphicFrameMkLst>
          </pc:graphicFrameChg>
        </pc:sldLayoutChg>
        <pc:sldLayoutChg chg="add del">
          <pc:chgData name="Kozel, Lukas" userId="5faef357-946f-4c0e-bd5d-396a2e3cc0bf" providerId="ADAL" clId="{DF3E1827-6D32-40A2-90A7-153AE82E7191}" dt="2024-05-23T18:28:04.574" v="3621" actId="2696"/>
          <pc:sldLayoutMkLst>
            <pc:docMk/>
            <pc:sldMasterMk cId="3828221822" sldId="2147483699"/>
            <pc:sldLayoutMk cId="771285962" sldId="2147483710"/>
          </pc:sldLayoutMkLst>
        </pc:sldLayoutChg>
        <pc:sldLayoutChg chg="add del">
          <pc:chgData name="Kozel, Lukas" userId="5faef357-946f-4c0e-bd5d-396a2e3cc0bf" providerId="ADAL" clId="{DF3E1827-6D32-40A2-90A7-153AE82E7191}" dt="2024-05-23T18:28:04.587" v="3623" actId="2696"/>
          <pc:sldLayoutMkLst>
            <pc:docMk/>
            <pc:sldMasterMk cId="3828221822" sldId="2147483699"/>
            <pc:sldLayoutMk cId="3148391500" sldId="2147483711"/>
          </pc:sldLayoutMkLst>
        </pc:sldLayoutChg>
        <pc:sldLayoutChg chg="add del">
          <pc:chgData name="Kozel, Lukas" userId="5faef357-946f-4c0e-bd5d-396a2e3cc0bf" providerId="ADAL" clId="{DF3E1827-6D32-40A2-90A7-153AE82E7191}" dt="2024-05-23T18:28:04.598" v="3625" actId="2696"/>
          <pc:sldLayoutMkLst>
            <pc:docMk/>
            <pc:sldMasterMk cId="3828221822" sldId="2147483699"/>
            <pc:sldLayoutMk cId="2588648718" sldId="2147483712"/>
          </pc:sldLayoutMkLst>
        </pc:sldLayoutChg>
        <pc:sldLayoutChg chg="add del">
          <pc:chgData name="Kozel, Lukas" userId="5faef357-946f-4c0e-bd5d-396a2e3cc0bf" providerId="ADAL" clId="{DF3E1827-6D32-40A2-90A7-153AE82E7191}" dt="2024-05-23T18:28:04.609" v="3627" actId="2696"/>
          <pc:sldLayoutMkLst>
            <pc:docMk/>
            <pc:sldMasterMk cId="3828221822" sldId="2147483699"/>
            <pc:sldLayoutMk cId="289331886" sldId="2147483713"/>
          </pc:sldLayoutMkLst>
        </pc:sldLayoutChg>
        <pc:sldLayoutChg chg="modSp add del mod">
          <pc:chgData name="Kozel, Lukas" userId="5faef357-946f-4c0e-bd5d-396a2e3cc0bf" providerId="ADAL" clId="{DF3E1827-6D32-40A2-90A7-153AE82E7191}" dt="2024-05-23T18:28:04.616" v="3628" actId="2696"/>
          <pc:sldLayoutMkLst>
            <pc:docMk/>
            <pc:sldMasterMk cId="3828221822" sldId="2147483699"/>
            <pc:sldLayoutMk cId="1509443198" sldId="2147483714"/>
          </pc:sldLayoutMkLst>
          <pc:graphicFrameChg chg="mod">
            <ac:chgData name="Kozel, Lukas" userId="5faef357-946f-4c0e-bd5d-396a2e3cc0bf" providerId="ADAL" clId="{DF3E1827-6D32-40A2-90A7-153AE82E7191}" dt="2024-05-23T18:27:57.962" v="3438"/>
            <ac:graphicFrameMkLst>
              <pc:docMk/>
              <pc:sldMasterMk cId="3828221822" sldId="2147483699"/>
              <pc:sldLayoutMk cId="1509443198" sldId="2147483714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622" v="3629" actId="2696"/>
          <pc:sldLayoutMkLst>
            <pc:docMk/>
            <pc:sldMasterMk cId="3828221822" sldId="2147483699"/>
            <pc:sldLayoutMk cId="2760918998" sldId="2147483715"/>
          </pc:sldLayoutMkLst>
          <pc:graphicFrameChg chg="mod">
            <ac:chgData name="Kozel, Lukas" userId="5faef357-946f-4c0e-bd5d-396a2e3cc0bf" providerId="ADAL" clId="{DF3E1827-6D32-40A2-90A7-153AE82E7191}" dt="2024-05-23T18:27:57.970" v="3440"/>
            <ac:graphicFrameMkLst>
              <pc:docMk/>
              <pc:sldMasterMk cId="3828221822" sldId="2147483699"/>
              <pc:sldLayoutMk cId="2760918998" sldId="2147483715"/>
              <ac:graphicFrameMk id="6" creationId="{5A4AE298-F8DF-BD1A-545D-8F113622CDD4}"/>
            </ac:graphicFrameMkLst>
          </pc:graphicFrameChg>
        </pc:sldLayoutChg>
        <pc:sldLayoutChg chg="modSp mod ord">
          <pc:chgData name="Kozel, Lukas" userId="5faef357-946f-4c0e-bd5d-396a2e3cc0bf" providerId="ADAL" clId="{DF3E1827-6D32-40A2-90A7-153AE82E7191}" dt="2024-05-23T17:14:07.163" v="206" actId="20578"/>
          <pc:sldLayoutMkLst>
            <pc:docMk/>
            <pc:sldMasterMk cId="1054878822" sldId="2147483648"/>
            <pc:sldLayoutMk cId="3051636299" sldId="2147483850"/>
          </pc:sldLayoutMkLst>
          <pc:spChg chg="mod">
            <ac:chgData name="Kozel, Lukas" userId="5faef357-946f-4c0e-bd5d-396a2e3cc0bf" providerId="ADAL" clId="{DF3E1827-6D32-40A2-90A7-153AE82E7191}" dt="2024-05-23T17:14:07.163" v="206" actId="20578"/>
            <ac:spMkLst>
              <pc:docMk/>
              <pc:sldMasterMk cId="1054878822" sldId="2147483648"/>
              <pc:sldLayoutMk cId="3051636299" sldId="2147483850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DF3E1827-6D32-40A2-90A7-153AE82E7191}" dt="2024-05-23T17:14:07.163" v="206" actId="20578"/>
            <ac:spMkLst>
              <pc:docMk/>
              <pc:sldMasterMk cId="1054878822" sldId="2147483648"/>
              <pc:sldLayoutMk cId="3051636299" sldId="2147483850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DF3E1827-6D32-40A2-90A7-153AE82E7191}" dt="2024-05-23T17:14:07.163" v="206" actId="20578"/>
            <ac:spMkLst>
              <pc:docMk/>
              <pc:sldMasterMk cId="1054878822" sldId="2147483648"/>
              <pc:sldLayoutMk cId="3051636299" sldId="2147483850"/>
              <ac:spMk id="17" creationId="{7720551C-4348-5932-3A77-424C07903D48}"/>
            </ac:spMkLst>
          </pc:spChg>
          <pc:spChg chg="mod">
            <ac:chgData name="Kozel, Lukas" userId="5faef357-946f-4c0e-bd5d-396a2e3cc0bf" providerId="ADAL" clId="{DF3E1827-6D32-40A2-90A7-153AE82E7191}" dt="2024-05-23T17:14:07.163" v="206" actId="20578"/>
            <ac:spMkLst>
              <pc:docMk/>
              <pc:sldMasterMk cId="1054878822" sldId="2147483648"/>
              <pc:sldLayoutMk cId="3051636299" sldId="2147483850"/>
              <ac:spMk id="18" creationId="{F622624E-1E82-FE59-9616-12934D9D4670}"/>
            </ac:spMkLst>
          </pc:spChg>
          <pc:spChg chg="mod">
            <ac:chgData name="Kozel, Lukas" userId="5faef357-946f-4c0e-bd5d-396a2e3cc0bf" providerId="ADAL" clId="{DF3E1827-6D32-40A2-90A7-153AE82E7191}" dt="2024-05-23T17:14:07.163" v="206" actId="20578"/>
            <ac:spMkLst>
              <pc:docMk/>
              <pc:sldMasterMk cId="1054878822" sldId="2147483648"/>
              <pc:sldLayoutMk cId="3051636299" sldId="2147483850"/>
              <ac:spMk id="20" creationId="{C5C4A611-9F1B-DEF4-A204-1C8AB67012CD}"/>
            </ac:spMkLst>
          </pc:spChg>
          <pc:spChg chg="mod">
            <ac:chgData name="Kozel, Lukas" userId="5faef357-946f-4c0e-bd5d-396a2e3cc0bf" providerId="ADAL" clId="{DF3E1827-6D32-40A2-90A7-153AE82E7191}" dt="2024-05-23T17:14:07.163" v="206" actId="20578"/>
            <ac:spMkLst>
              <pc:docMk/>
              <pc:sldMasterMk cId="1054878822" sldId="2147483648"/>
              <pc:sldLayoutMk cId="3051636299" sldId="2147483850"/>
              <ac:spMk id="21" creationId="{938D31E7-76C2-40B3-9E71-F7753722BB53}"/>
            </ac:spMkLst>
          </pc:spChg>
          <pc:spChg chg="mod">
            <ac:chgData name="Kozel, Lukas" userId="5faef357-946f-4c0e-bd5d-396a2e3cc0bf" providerId="ADAL" clId="{DF3E1827-6D32-40A2-90A7-153AE82E7191}" dt="2024-05-23T17:14:07.163" v="206" actId="20578"/>
            <ac:spMkLst>
              <pc:docMk/>
              <pc:sldMasterMk cId="1054878822" sldId="2147483648"/>
              <pc:sldLayoutMk cId="3051636299" sldId="2147483850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DF3E1827-6D32-40A2-90A7-153AE82E7191}" dt="2024-05-23T17:14:07.163" v="206" actId="20578"/>
            <ac:spMkLst>
              <pc:docMk/>
              <pc:sldMasterMk cId="1054878822" sldId="2147483648"/>
              <pc:sldLayoutMk cId="3051636299" sldId="2147483850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DF3E1827-6D32-40A2-90A7-153AE82E7191}" dt="2024-05-23T17:14:07.163" v="206" actId="20578"/>
            <ac:spMkLst>
              <pc:docMk/>
              <pc:sldMasterMk cId="1054878822" sldId="2147483648"/>
              <pc:sldLayoutMk cId="3051636299" sldId="2147483850"/>
              <ac:spMk id="42" creationId="{D05F510F-7F25-5304-8381-B5F041FB4BC6}"/>
            </ac:spMkLst>
          </pc:spChg>
          <pc:spChg chg="mod">
            <ac:chgData name="Kozel, Lukas" userId="5faef357-946f-4c0e-bd5d-396a2e3cc0bf" providerId="ADAL" clId="{DF3E1827-6D32-40A2-90A7-153AE82E7191}" dt="2024-05-23T17:14:07.163" v="206" actId="20578"/>
            <ac:spMkLst>
              <pc:docMk/>
              <pc:sldMasterMk cId="1054878822" sldId="2147483648"/>
              <pc:sldLayoutMk cId="3051636299" sldId="2147483850"/>
              <ac:spMk id="47" creationId="{ABCBCCA2-7357-B0F1-30D5-27FEBACB5149}"/>
            </ac:spMkLst>
          </pc:spChg>
          <pc:spChg chg="mod">
            <ac:chgData name="Kozel, Lukas" userId="5faef357-946f-4c0e-bd5d-396a2e3cc0bf" providerId="ADAL" clId="{DF3E1827-6D32-40A2-90A7-153AE82E7191}" dt="2024-05-23T17:14:07.163" v="206" actId="20578"/>
            <ac:spMkLst>
              <pc:docMk/>
              <pc:sldMasterMk cId="1054878822" sldId="2147483648"/>
              <pc:sldLayoutMk cId="3051636299" sldId="2147483850"/>
              <ac:spMk id="53" creationId="{8738DD81-0ED6-44F7-F874-57296DACF937}"/>
            </ac:spMkLst>
          </pc:spChg>
        </pc:sldLayoutChg>
        <pc:sldLayoutChg chg="modSp mod ord">
          <pc:chgData name="Kozel, Lukas" userId="5faef357-946f-4c0e-bd5d-396a2e3cc0bf" providerId="ADAL" clId="{DF3E1827-6D32-40A2-90A7-153AE82E7191}" dt="2024-05-23T17:27:25.748" v="734" actId="20578"/>
          <pc:sldLayoutMkLst>
            <pc:docMk/>
            <pc:sldMasterMk cId="1054878822" sldId="2147483648"/>
            <pc:sldLayoutMk cId="3002704504" sldId="2147483851"/>
          </pc:sldLayoutMkLst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19" creationId="{A7F11743-6FB9-D7B1-11A8-7E0ACA576242}"/>
            </ac:spMkLst>
          </pc:spChg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28" creationId="{47FE1FF2-2834-09FD-F398-B351ABA4243A}"/>
            </ac:spMkLst>
          </pc:spChg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33" creationId="{7E94E4FF-9A4F-1C75-C7C7-45EECA54ED29}"/>
            </ac:spMkLst>
          </pc:spChg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35" creationId="{CFC2945F-A56A-FAC9-6049-45776376CA94}"/>
            </ac:spMkLst>
          </pc:spChg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36" creationId="{B9E4264F-21F2-FBF2-CC3C-8332D84D3E86}"/>
            </ac:spMkLst>
          </pc:spChg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37" creationId="{12EDD4E0-F0B6-5AF9-9696-167516B735E0}"/>
            </ac:spMkLst>
          </pc:spChg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39" creationId="{F8C79201-07C1-BC15-9542-E6C098FD59DF}"/>
            </ac:spMkLst>
          </pc:spChg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40" creationId="{ECF8BE63-5548-3E62-BC12-38181A80D4D0}"/>
            </ac:spMkLst>
          </pc:spChg>
          <pc:spChg chg="mod">
            <ac:chgData name="Kozel, Lukas" userId="5faef357-946f-4c0e-bd5d-396a2e3cc0bf" providerId="ADAL" clId="{DF3E1827-6D32-40A2-90A7-153AE82E7191}" dt="2024-05-23T17:27:25.748" v="734" actId="20578"/>
            <ac:spMkLst>
              <pc:docMk/>
              <pc:sldMasterMk cId="1054878822" sldId="2147483648"/>
              <pc:sldLayoutMk cId="3002704504" sldId="2147483851"/>
              <ac:spMk id="41" creationId="{987C72FA-ADE8-88B6-5055-5B9C69791474}"/>
            </ac:spMkLst>
          </pc:spChg>
        </pc:sldLayoutChg>
      </pc:sldMasterChg>
      <pc:sldMasterChg chg="add del addSldLayout delSldLayout modSldLayout">
        <pc:chgData name="Kozel, Lukas" userId="5faef357-946f-4c0e-bd5d-396a2e3cc0bf" providerId="ADAL" clId="{DF3E1827-6D32-40A2-90A7-153AE82E7191}" dt="2024-05-23T18:28:04.664" v="3636" actId="2696"/>
        <pc:sldMasterMkLst>
          <pc:docMk/>
          <pc:sldMasterMk cId="3889299950" sldId="2147483720"/>
        </pc:sldMasterMkLst>
        <pc:sldLayoutChg chg="add del">
          <pc:chgData name="Kozel, Lukas" userId="5faef357-946f-4c0e-bd5d-396a2e3cc0bf" providerId="ADAL" clId="{DF3E1827-6D32-40A2-90A7-153AE82E7191}" dt="2024-05-23T18:28:04.635" v="3631" actId="2696"/>
          <pc:sldLayoutMkLst>
            <pc:docMk/>
            <pc:sldMasterMk cId="3889299950" sldId="2147483720"/>
            <pc:sldLayoutMk cId="1847599426" sldId="2147483721"/>
          </pc:sldLayoutMkLst>
        </pc:sldLayoutChg>
        <pc:sldLayoutChg chg="add del">
          <pc:chgData name="Kozel, Lukas" userId="5faef357-946f-4c0e-bd5d-396a2e3cc0bf" providerId="ADAL" clId="{DF3E1827-6D32-40A2-90A7-153AE82E7191}" dt="2024-05-23T18:28:04.640" v="3632" actId="2696"/>
          <pc:sldLayoutMkLst>
            <pc:docMk/>
            <pc:sldMasterMk cId="3889299950" sldId="2147483720"/>
            <pc:sldLayoutMk cId="130103807" sldId="2147483734"/>
          </pc:sldLayoutMkLst>
        </pc:sldLayoutChg>
        <pc:sldLayoutChg chg="modSp add del mod">
          <pc:chgData name="Kozel, Lukas" userId="5faef357-946f-4c0e-bd5d-396a2e3cc0bf" providerId="ADAL" clId="{DF3E1827-6D32-40A2-90A7-153AE82E7191}" dt="2024-05-23T18:28:04.645" v="3633" actId="2696"/>
          <pc:sldLayoutMkLst>
            <pc:docMk/>
            <pc:sldMasterMk cId="3889299950" sldId="2147483720"/>
            <pc:sldLayoutMk cId="1992045695" sldId="2147483735"/>
          </pc:sldLayoutMkLst>
          <pc:graphicFrameChg chg="mod">
            <ac:chgData name="Kozel, Lukas" userId="5faef357-946f-4c0e-bd5d-396a2e3cc0bf" providerId="ADAL" clId="{DF3E1827-6D32-40A2-90A7-153AE82E7191}" dt="2024-05-23T18:27:57.989" v="3442"/>
            <ac:graphicFrameMkLst>
              <pc:docMk/>
              <pc:sldMasterMk cId="3889299950" sldId="2147483720"/>
              <pc:sldLayoutMk cId="1992045695" sldId="2147483735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650" v="3634" actId="2696"/>
          <pc:sldLayoutMkLst>
            <pc:docMk/>
            <pc:sldMasterMk cId="3889299950" sldId="2147483720"/>
            <pc:sldLayoutMk cId="4086090170" sldId="2147483736"/>
          </pc:sldLayoutMkLst>
          <pc:graphicFrameChg chg="mod">
            <ac:chgData name="Kozel, Lukas" userId="5faef357-946f-4c0e-bd5d-396a2e3cc0bf" providerId="ADAL" clId="{DF3E1827-6D32-40A2-90A7-153AE82E7191}" dt="2024-05-23T18:27:58" v="3444"/>
            <ac:graphicFrameMkLst>
              <pc:docMk/>
              <pc:sldMasterMk cId="3889299950" sldId="2147483720"/>
              <pc:sldLayoutMk cId="4086090170" sldId="2147483736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656" v="3635" actId="2696"/>
          <pc:sldLayoutMkLst>
            <pc:docMk/>
            <pc:sldMasterMk cId="3889299950" sldId="2147483720"/>
            <pc:sldLayoutMk cId="1531683744" sldId="2147483737"/>
          </pc:sldLayoutMkLst>
          <pc:graphicFrameChg chg="mod">
            <ac:chgData name="Kozel, Lukas" userId="5faef357-946f-4c0e-bd5d-396a2e3cc0bf" providerId="ADAL" clId="{DF3E1827-6D32-40A2-90A7-153AE82E7191}" dt="2024-05-23T18:27:58.010" v="3446"/>
            <ac:graphicFrameMkLst>
              <pc:docMk/>
              <pc:sldMasterMk cId="3889299950" sldId="2147483720"/>
              <pc:sldLayoutMk cId="1531683744" sldId="2147483737"/>
              <ac:graphicFrameMk id="6" creationId="{5A4AE298-F8DF-BD1A-545D-8F113622CDD4}"/>
            </ac:graphicFrameMkLst>
          </pc:graphicFrameChg>
        </pc:sldLayoutChg>
      </pc:sldMasterChg>
      <pc:sldMasterChg chg="modSp add del mod addSldLayout delSldLayout modSldLayout sldLayoutOrd">
        <pc:chgData name="Kozel, Lukas" userId="5faef357-946f-4c0e-bd5d-396a2e3cc0bf" providerId="ADAL" clId="{DF3E1827-6D32-40A2-90A7-153AE82E7191}" dt="2024-05-23T18:28:04.716" v="3644" actId="2696"/>
        <pc:sldMasterMkLst>
          <pc:docMk/>
          <pc:sldMasterMk cId="712201126" sldId="2147483738"/>
        </pc:sldMasterMkLst>
        <pc:graphicFrameChg chg="mod">
          <ac:chgData name="Kozel, Lukas" userId="5faef357-946f-4c0e-bd5d-396a2e3cc0bf" providerId="ADAL" clId="{DF3E1827-6D32-40A2-90A7-153AE82E7191}" dt="2024-05-23T18:27:57.451" v="3362"/>
          <ac:graphicFrameMkLst>
            <pc:docMk/>
            <pc:sldMasterMk cId="712201126" sldId="2147483738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4.678" v="3637" actId="2696"/>
          <pc:sldLayoutMkLst>
            <pc:docMk/>
            <pc:sldMasterMk cId="712201126" sldId="2147483738"/>
            <pc:sldLayoutMk cId="329549821" sldId="2147483739"/>
          </pc:sldLayoutMkLst>
          <pc:graphicFrameChg chg="mod">
            <ac:chgData name="Kozel, Lukas" userId="5faef357-946f-4c0e-bd5d-396a2e3cc0bf" providerId="ADAL" clId="{DF3E1827-6D32-40A2-90A7-153AE82E7191}" dt="2024-05-23T18:27:58.017" v="3448"/>
            <ac:graphicFrameMkLst>
              <pc:docMk/>
              <pc:sldMasterMk cId="712201126" sldId="2147483738"/>
              <pc:sldLayoutMk cId="329549821" sldId="2147483739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685" v="3638" actId="2696"/>
          <pc:sldLayoutMkLst>
            <pc:docMk/>
            <pc:sldMasterMk cId="712201126" sldId="2147483738"/>
            <pc:sldLayoutMk cId="136745195" sldId="2147483740"/>
          </pc:sldLayoutMkLst>
          <pc:graphicFrameChg chg="mod">
            <ac:chgData name="Kozel, Lukas" userId="5faef357-946f-4c0e-bd5d-396a2e3cc0bf" providerId="ADAL" clId="{DF3E1827-6D32-40A2-90A7-153AE82E7191}" dt="2024-05-23T18:27:58.025" v="3450"/>
            <ac:graphicFrameMkLst>
              <pc:docMk/>
              <pc:sldMasterMk cId="712201126" sldId="2147483738"/>
              <pc:sldLayoutMk cId="136745195" sldId="2147483740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690" v="3639" actId="2696"/>
          <pc:sldLayoutMkLst>
            <pc:docMk/>
            <pc:sldMasterMk cId="712201126" sldId="2147483738"/>
            <pc:sldLayoutMk cId="519761975" sldId="2147483741"/>
          </pc:sldLayoutMkLst>
          <pc:graphicFrameChg chg="mod">
            <ac:chgData name="Kozel, Lukas" userId="5faef357-946f-4c0e-bd5d-396a2e3cc0bf" providerId="ADAL" clId="{DF3E1827-6D32-40A2-90A7-153AE82E7191}" dt="2024-05-23T18:27:58.032" v="3452"/>
            <ac:graphicFrameMkLst>
              <pc:docMk/>
              <pc:sldMasterMk cId="712201126" sldId="2147483738"/>
              <pc:sldLayoutMk cId="519761975" sldId="2147483741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695" v="3640" actId="2696"/>
          <pc:sldLayoutMkLst>
            <pc:docMk/>
            <pc:sldMasterMk cId="712201126" sldId="2147483738"/>
            <pc:sldLayoutMk cId="446664568" sldId="2147483742"/>
          </pc:sldLayoutMkLst>
          <pc:graphicFrameChg chg="mod">
            <ac:chgData name="Kozel, Lukas" userId="5faef357-946f-4c0e-bd5d-396a2e3cc0bf" providerId="ADAL" clId="{DF3E1827-6D32-40A2-90A7-153AE82E7191}" dt="2024-05-23T18:27:58.042" v="3454"/>
            <ac:graphicFrameMkLst>
              <pc:docMk/>
              <pc:sldMasterMk cId="712201126" sldId="2147483738"/>
              <pc:sldLayoutMk cId="446664568" sldId="2147483742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00" v="3641" actId="2696"/>
          <pc:sldLayoutMkLst>
            <pc:docMk/>
            <pc:sldMasterMk cId="712201126" sldId="2147483738"/>
            <pc:sldLayoutMk cId="1653722472" sldId="2147483743"/>
          </pc:sldLayoutMkLst>
          <pc:graphicFrameChg chg="mod">
            <ac:chgData name="Kozel, Lukas" userId="5faef357-946f-4c0e-bd5d-396a2e3cc0bf" providerId="ADAL" clId="{DF3E1827-6D32-40A2-90A7-153AE82E7191}" dt="2024-05-23T18:27:58.052" v="3456"/>
            <ac:graphicFrameMkLst>
              <pc:docMk/>
              <pc:sldMasterMk cId="712201126" sldId="2147483738"/>
              <pc:sldLayoutMk cId="1653722472" sldId="2147483743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06" v="3642" actId="2696"/>
          <pc:sldLayoutMkLst>
            <pc:docMk/>
            <pc:sldMasterMk cId="712201126" sldId="2147483738"/>
            <pc:sldLayoutMk cId="4072789150" sldId="2147483744"/>
          </pc:sldLayoutMkLst>
          <pc:graphicFrameChg chg="mod">
            <ac:chgData name="Kozel, Lukas" userId="5faef357-946f-4c0e-bd5d-396a2e3cc0bf" providerId="ADAL" clId="{DF3E1827-6D32-40A2-90A7-153AE82E7191}" dt="2024-05-23T18:27:58.059" v="3458"/>
            <ac:graphicFrameMkLst>
              <pc:docMk/>
              <pc:sldMasterMk cId="712201126" sldId="2147483738"/>
              <pc:sldLayoutMk cId="4072789150" sldId="2147483744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11" v="3643" actId="2696"/>
          <pc:sldLayoutMkLst>
            <pc:docMk/>
            <pc:sldMasterMk cId="712201126" sldId="2147483738"/>
            <pc:sldLayoutMk cId="77578475" sldId="2147483745"/>
          </pc:sldLayoutMkLst>
          <pc:graphicFrameChg chg="mod">
            <ac:chgData name="Kozel, Lukas" userId="5faef357-946f-4c0e-bd5d-396a2e3cc0bf" providerId="ADAL" clId="{DF3E1827-6D32-40A2-90A7-153AE82E7191}" dt="2024-05-23T18:27:58.368" v="3494"/>
            <ac:graphicFrameMkLst>
              <pc:docMk/>
              <pc:sldMasterMk cId="712201126" sldId="2147483738"/>
              <pc:sldLayoutMk cId="77578475" sldId="2147483745"/>
              <ac:graphicFrameMk id="6" creationId="{5A4AE298-F8DF-BD1A-545D-8F113622CDD4}"/>
            </ac:graphicFrameMkLst>
          </pc:graphicFrameChg>
        </pc:sldLayoutChg>
        <pc:sldLayoutChg chg="modSp mod ord">
          <pc:chgData name="Kozel, Lukas" userId="5faef357-946f-4c0e-bd5d-396a2e3cc0bf" providerId="ADAL" clId="{DF3E1827-6D32-40A2-90A7-153AE82E7191}" dt="2024-05-23T17:14:03.068" v="205" actId="20578"/>
          <pc:sldLayoutMkLst>
            <pc:docMk/>
            <pc:sldMasterMk cId="1054878822" sldId="2147483648"/>
            <pc:sldLayoutMk cId="3051636299" sldId="2147483850"/>
          </pc:sldLayoutMkLst>
          <pc:spChg chg="mod">
            <ac:chgData name="Kozel, Lukas" userId="5faef357-946f-4c0e-bd5d-396a2e3cc0bf" providerId="ADAL" clId="{DF3E1827-6D32-40A2-90A7-153AE82E7191}" dt="2024-05-23T17:14:03.068" v="205" actId="20578"/>
            <ac:spMkLst>
              <pc:docMk/>
              <pc:sldMasterMk cId="1054878822" sldId="2147483648"/>
              <pc:sldLayoutMk cId="3051636299" sldId="2147483850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DF3E1827-6D32-40A2-90A7-153AE82E7191}" dt="2024-05-23T17:14:03.068" v="205" actId="20578"/>
            <ac:spMkLst>
              <pc:docMk/>
              <pc:sldMasterMk cId="1054878822" sldId="2147483648"/>
              <pc:sldLayoutMk cId="3051636299" sldId="2147483850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DF3E1827-6D32-40A2-90A7-153AE82E7191}" dt="2024-05-23T17:14:03.068" v="205" actId="20578"/>
            <ac:spMkLst>
              <pc:docMk/>
              <pc:sldMasterMk cId="1054878822" sldId="2147483648"/>
              <pc:sldLayoutMk cId="3051636299" sldId="2147483850"/>
              <ac:spMk id="17" creationId="{7720551C-4348-5932-3A77-424C07903D48}"/>
            </ac:spMkLst>
          </pc:spChg>
          <pc:spChg chg="mod">
            <ac:chgData name="Kozel, Lukas" userId="5faef357-946f-4c0e-bd5d-396a2e3cc0bf" providerId="ADAL" clId="{DF3E1827-6D32-40A2-90A7-153AE82E7191}" dt="2024-05-23T17:14:03.068" v="205" actId="20578"/>
            <ac:spMkLst>
              <pc:docMk/>
              <pc:sldMasterMk cId="1054878822" sldId="2147483648"/>
              <pc:sldLayoutMk cId="3051636299" sldId="2147483850"/>
              <ac:spMk id="18" creationId="{F622624E-1E82-FE59-9616-12934D9D4670}"/>
            </ac:spMkLst>
          </pc:spChg>
          <pc:spChg chg="mod">
            <ac:chgData name="Kozel, Lukas" userId="5faef357-946f-4c0e-bd5d-396a2e3cc0bf" providerId="ADAL" clId="{DF3E1827-6D32-40A2-90A7-153AE82E7191}" dt="2024-05-23T17:14:03.068" v="205" actId="20578"/>
            <ac:spMkLst>
              <pc:docMk/>
              <pc:sldMasterMk cId="1054878822" sldId="2147483648"/>
              <pc:sldLayoutMk cId="3051636299" sldId="2147483850"/>
              <ac:spMk id="20" creationId="{C5C4A611-9F1B-DEF4-A204-1C8AB67012CD}"/>
            </ac:spMkLst>
          </pc:spChg>
          <pc:spChg chg="mod">
            <ac:chgData name="Kozel, Lukas" userId="5faef357-946f-4c0e-bd5d-396a2e3cc0bf" providerId="ADAL" clId="{DF3E1827-6D32-40A2-90A7-153AE82E7191}" dt="2024-05-23T17:14:03.068" v="205" actId="20578"/>
            <ac:spMkLst>
              <pc:docMk/>
              <pc:sldMasterMk cId="1054878822" sldId="2147483648"/>
              <pc:sldLayoutMk cId="3051636299" sldId="2147483850"/>
              <ac:spMk id="21" creationId="{938D31E7-76C2-40B3-9E71-F7753722BB53}"/>
            </ac:spMkLst>
          </pc:spChg>
          <pc:spChg chg="mod">
            <ac:chgData name="Kozel, Lukas" userId="5faef357-946f-4c0e-bd5d-396a2e3cc0bf" providerId="ADAL" clId="{DF3E1827-6D32-40A2-90A7-153AE82E7191}" dt="2024-05-23T17:14:03.068" v="205" actId="20578"/>
            <ac:spMkLst>
              <pc:docMk/>
              <pc:sldMasterMk cId="1054878822" sldId="2147483648"/>
              <pc:sldLayoutMk cId="3051636299" sldId="2147483850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DF3E1827-6D32-40A2-90A7-153AE82E7191}" dt="2024-05-23T17:14:03.068" v="205" actId="20578"/>
            <ac:spMkLst>
              <pc:docMk/>
              <pc:sldMasterMk cId="1054878822" sldId="2147483648"/>
              <pc:sldLayoutMk cId="3051636299" sldId="2147483850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DF3E1827-6D32-40A2-90A7-153AE82E7191}" dt="2024-05-23T17:14:03.068" v="205" actId="20578"/>
            <ac:spMkLst>
              <pc:docMk/>
              <pc:sldMasterMk cId="1054878822" sldId="2147483648"/>
              <pc:sldLayoutMk cId="3051636299" sldId="2147483850"/>
              <ac:spMk id="42" creationId="{D05F510F-7F25-5304-8381-B5F041FB4BC6}"/>
            </ac:spMkLst>
          </pc:spChg>
          <pc:spChg chg="mod">
            <ac:chgData name="Kozel, Lukas" userId="5faef357-946f-4c0e-bd5d-396a2e3cc0bf" providerId="ADAL" clId="{DF3E1827-6D32-40A2-90A7-153AE82E7191}" dt="2024-05-23T17:14:03.068" v="205" actId="20578"/>
            <ac:spMkLst>
              <pc:docMk/>
              <pc:sldMasterMk cId="1054878822" sldId="2147483648"/>
              <pc:sldLayoutMk cId="3051636299" sldId="2147483850"/>
              <ac:spMk id="47" creationId="{ABCBCCA2-7357-B0F1-30D5-27FEBACB5149}"/>
            </ac:spMkLst>
          </pc:spChg>
          <pc:spChg chg="mod">
            <ac:chgData name="Kozel, Lukas" userId="5faef357-946f-4c0e-bd5d-396a2e3cc0bf" providerId="ADAL" clId="{DF3E1827-6D32-40A2-90A7-153AE82E7191}" dt="2024-05-23T17:14:03.068" v="205" actId="20578"/>
            <ac:spMkLst>
              <pc:docMk/>
              <pc:sldMasterMk cId="1054878822" sldId="2147483648"/>
              <pc:sldLayoutMk cId="3051636299" sldId="2147483850"/>
              <ac:spMk id="53" creationId="{8738DD81-0ED6-44F7-F874-57296DACF937}"/>
            </ac:spMkLst>
          </pc:spChg>
        </pc:sldLayoutChg>
        <pc:sldLayoutChg chg="modSp mod ord">
          <pc:chgData name="Kozel, Lukas" userId="5faef357-946f-4c0e-bd5d-396a2e3cc0bf" providerId="ADAL" clId="{DF3E1827-6D32-40A2-90A7-153AE82E7191}" dt="2024-05-23T17:27:22.518" v="733" actId="20578"/>
          <pc:sldLayoutMkLst>
            <pc:docMk/>
            <pc:sldMasterMk cId="1054878822" sldId="2147483648"/>
            <pc:sldLayoutMk cId="3002704504" sldId="2147483851"/>
          </pc:sldLayoutMkLst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19" creationId="{A7F11743-6FB9-D7B1-11A8-7E0ACA576242}"/>
            </ac:spMkLst>
          </pc:spChg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28" creationId="{47FE1FF2-2834-09FD-F398-B351ABA4243A}"/>
            </ac:spMkLst>
          </pc:spChg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33" creationId="{7E94E4FF-9A4F-1C75-C7C7-45EECA54ED29}"/>
            </ac:spMkLst>
          </pc:spChg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35" creationId="{CFC2945F-A56A-FAC9-6049-45776376CA94}"/>
            </ac:spMkLst>
          </pc:spChg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36" creationId="{B9E4264F-21F2-FBF2-CC3C-8332D84D3E86}"/>
            </ac:spMkLst>
          </pc:spChg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37" creationId="{12EDD4E0-F0B6-5AF9-9696-167516B735E0}"/>
            </ac:spMkLst>
          </pc:spChg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39" creationId="{F8C79201-07C1-BC15-9542-E6C098FD59DF}"/>
            </ac:spMkLst>
          </pc:spChg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40" creationId="{ECF8BE63-5548-3E62-BC12-38181A80D4D0}"/>
            </ac:spMkLst>
          </pc:spChg>
          <pc:spChg chg="mod">
            <ac:chgData name="Kozel, Lukas" userId="5faef357-946f-4c0e-bd5d-396a2e3cc0bf" providerId="ADAL" clId="{DF3E1827-6D32-40A2-90A7-153AE82E7191}" dt="2024-05-23T17:27:22.518" v="733" actId="20578"/>
            <ac:spMkLst>
              <pc:docMk/>
              <pc:sldMasterMk cId="1054878822" sldId="2147483648"/>
              <pc:sldLayoutMk cId="3002704504" sldId="2147483851"/>
              <ac:spMk id="41" creationId="{987C72FA-ADE8-88B6-5055-5B9C69791474}"/>
            </ac:spMkLst>
          </pc:spChg>
        </pc:sldLayoutChg>
      </pc:sldMasterChg>
      <pc:sldMasterChg chg="modSp add del mod addSldLayout delSldLayout modSldLayout sldLayoutOrd">
        <pc:chgData name="Kozel, Lukas" userId="5faef357-946f-4c0e-bd5d-396a2e3cc0bf" providerId="ADAL" clId="{DF3E1827-6D32-40A2-90A7-153AE82E7191}" dt="2024-05-23T18:28:04.771" v="3654" actId="2696"/>
        <pc:sldMasterMkLst>
          <pc:docMk/>
          <pc:sldMasterMk cId="3796521836" sldId="2147483746"/>
        </pc:sldMasterMkLst>
        <pc:graphicFrameChg chg="mod">
          <ac:chgData name="Kozel, Lukas" userId="5faef357-946f-4c0e-bd5d-396a2e3cc0bf" providerId="ADAL" clId="{DF3E1827-6D32-40A2-90A7-153AE82E7191}" dt="2024-05-23T18:27:57.411" v="3356"/>
          <ac:graphicFrameMkLst>
            <pc:docMk/>
            <pc:sldMasterMk cId="3796521836" sldId="2147483746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4.727" v="3645" actId="2696"/>
          <pc:sldLayoutMkLst>
            <pc:docMk/>
            <pc:sldMasterMk cId="3796521836" sldId="2147483746"/>
            <pc:sldLayoutMk cId="2944081356" sldId="2147483747"/>
          </pc:sldLayoutMkLst>
          <pc:graphicFrameChg chg="mod">
            <ac:chgData name="Kozel, Lukas" userId="5faef357-946f-4c0e-bd5d-396a2e3cc0bf" providerId="ADAL" clId="{DF3E1827-6D32-40A2-90A7-153AE82E7191}" dt="2024-05-23T18:27:58.463" v="3512"/>
            <ac:graphicFrameMkLst>
              <pc:docMk/>
              <pc:sldMasterMk cId="3796521836" sldId="2147483746"/>
              <pc:sldLayoutMk cId="2944081356" sldId="2147483747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32" v="3646" actId="2696"/>
          <pc:sldLayoutMkLst>
            <pc:docMk/>
            <pc:sldMasterMk cId="3796521836" sldId="2147483746"/>
            <pc:sldLayoutMk cId="245026810" sldId="2147483748"/>
          </pc:sldLayoutMkLst>
          <pc:graphicFrameChg chg="mod">
            <ac:chgData name="Kozel, Lukas" userId="5faef357-946f-4c0e-bd5d-396a2e3cc0bf" providerId="ADAL" clId="{DF3E1827-6D32-40A2-90A7-153AE82E7191}" dt="2024-05-23T18:27:58.588" v="3532"/>
            <ac:graphicFrameMkLst>
              <pc:docMk/>
              <pc:sldMasterMk cId="3796521836" sldId="2147483746"/>
              <pc:sldLayoutMk cId="245026810" sldId="2147483748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37" v="3647" actId="2696"/>
          <pc:sldLayoutMkLst>
            <pc:docMk/>
            <pc:sldMasterMk cId="3796521836" sldId="2147483746"/>
            <pc:sldLayoutMk cId="600437266" sldId="2147483749"/>
          </pc:sldLayoutMkLst>
          <pc:graphicFrameChg chg="mod">
            <ac:chgData name="Kozel, Lukas" userId="5faef357-946f-4c0e-bd5d-396a2e3cc0bf" providerId="ADAL" clId="{DF3E1827-6D32-40A2-90A7-153AE82E7191}" dt="2024-05-23T18:27:58.642" v="3544"/>
            <ac:graphicFrameMkLst>
              <pc:docMk/>
              <pc:sldMasterMk cId="3796521836" sldId="2147483746"/>
              <pc:sldLayoutMk cId="600437266" sldId="2147483749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42" v="3648" actId="2696"/>
          <pc:sldLayoutMkLst>
            <pc:docMk/>
            <pc:sldMasterMk cId="3796521836" sldId="2147483746"/>
            <pc:sldLayoutMk cId="540764742" sldId="2147483750"/>
          </pc:sldLayoutMkLst>
          <pc:graphicFrameChg chg="mod">
            <ac:chgData name="Kozel, Lukas" userId="5faef357-946f-4c0e-bd5d-396a2e3cc0bf" providerId="ADAL" clId="{DF3E1827-6D32-40A2-90A7-153AE82E7191}" dt="2024-05-23T18:27:58.664" v="3550"/>
            <ac:graphicFrameMkLst>
              <pc:docMk/>
              <pc:sldMasterMk cId="3796521836" sldId="2147483746"/>
              <pc:sldLayoutMk cId="540764742" sldId="2147483750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46" v="3649" actId="2696"/>
          <pc:sldLayoutMkLst>
            <pc:docMk/>
            <pc:sldMasterMk cId="3796521836" sldId="2147483746"/>
            <pc:sldLayoutMk cId="1462624785" sldId="2147483751"/>
          </pc:sldLayoutMkLst>
          <pc:graphicFrameChg chg="mod">
            <ac:chgData name="Kozel, Lukas" userId="5faef357-946f-4c0e-bd5d-396a2e3cc0bf" providerId="ADAL" clId="{DF3E1827-6D32-40A2-90A7-153AE82E7191}" dt="2024-05-23T18:27:58.734" v="3564"/>
            <ac:graphicFrameMkLst>
              <pc:docMk/>
              <pc:sldMasterMk cId="3796521836" sldId="2147483746"/>
              <pc:sldLayoutMk cId="1462624785" sldId="2147483751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51" v="3650" actId="2696"/>
          <pc:sldLayoutMkLst>
            <pc:docMk/>
            <pc:sldMasterMk cId="3796521836" sldId="2147483746"/>
            <pc:sldLayoutMk cId="1824189268" sldId="2147483752"/>
          </pc:sldLayoutMkLst>
          <pc:graphicFrameChg chg="mod">
            <ac:chgData name="Kozel, Lukas" userId="5faef357-946f-4c0e-bd5d-396a2e3cc0bf" providerId="ADAL" clId="{DF3E1827-6D32-40A2-90A7-153AE82E7191}" dt="2024-05-23T18:27:57.557" v="3378"/>
            <ac:graphicFrameMkLst>
              <pc:docMk/>
              <pc:sldMasterMk cId="3796521836" sldId="2147483746"/>
              <pc:sldLayoutMk cId="1824189268" sldId="2147483752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57" v="3651" actId="2696"/>
          <pc:sldLayoutMkLst>
            <pc:docMk/>
            <pc:sldMasterMk cId="3796521836" sldId="2147483746"/>
            <pc:sldLayoutMk cId="2537212686" sldId="2147483753"/>
          </pc:sldLayoutMkLst>
          <pc:graphicFrameChg chg="mod">
            <ac:chgData name="Kozel, Lukas" userId="5faef357-946f-4c0e-bd5d-396a2e3cc0bf" providerId="ADAL" clId="{DF3E1827-6D32-40A2-90A7-153AE82E7191}" dt="2024-05-23T18:27:57.565" v="3380"/>
            <ac:graphicFrameMkLst>
              <pc:docMk/>
              <pc:sldMasterMk cId="3796521836" sldId="2147483746"/>
              <pc:sldLayoutMk cId="2537212686" sldId="2147483753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62" v="3652" actId="2696"/>
          <pc:sldLayoutMkLst>
            <pc:docMk/>
            <pc:sldMasterMk cId="3796521836" sldId="2147483746"/>
            <pc:sldLayoutMk cId="1919544469" sldId="2147483754"/>
          </pc:sldLayoutMkLst>
          <pc:graphicFrameChg chg="mod">
            <ac:chgData name="Kozel, Lukas" userId="5faef357-946f-4c0e-bd5d-396a2e3cc0bf" providerId="ADAL" clId="{DF3E1827-6D32-40A2-90A7-153AE82E7191}" dt="2024-05-23T18:27:57.572" v="3382"/>
            <ac:graphicFrameMkLst>
              <pc:docMk/>
              <pc:sldMasterMk cId="3796521836" sldId="2147483746"/>
              <pc:sldLayoutMk cId="1919544469" sldId="2147483754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66" v="3653" actId="2696"/>
          <pc:sldLayoutMkLst>
            <pc:docMk/>
            <pc:sldMasterMk cId="3796521836" sldId="2147483746"/>
            <pc:sldLayoutMk cId="3596312235" sldId="2147483755"/>
          </pc:sldLayoutMkLst>
          <pc:graphicFrameChg chg="mod">
            <ac:chgData name="Kozel, Lukas" userId="5faef357-946f-4c0e-bd5d-396a2e3cc0bf" providerId="ADAL" clId="{DF3E1827-6D32-40A2-90A7-153AE82E7191}" dt="2024-05-23T18:27:57.579" v="3384"/>
            <ac:graphicFrameMkLst>
              <pc:docMk/>
              <pc:sldMasterMk cId="3796521836" sldId="2147483746"/>
              <pc:sldLayoutMk cId="3596312235" sldId="2147483755"/>
              <ac:graphicFrameMk id="6" creationId="{5A4AE298-F8DF-BD1A-545D-8F113622CDD4}"/>
            </ac:graphicFrameMkLst>
          </pc:graphicFrameChg>
        </pc:sldLayoutChg>
        <pc:sldLayoutChg chg="add mod replId modTransition">
          <pc:chgData name="Kozel, Lukas" userId="5faef357-946f-4c0e-bd5d-396a2e3cc0bf" providerId="ADAL" clId="{DF3E1827-6D32-40A2-90A7-153AE82E7191}" dt="2024-05-23T17:27:20.510" v="732" actId="2890"/>
          <pc:sldLayoutMkLst>
            <pc:docMk/>
            <pc:sldMasterMk cId="1054878822" sldId="2147483648"/>
            <pc:sldLayoutMk cId="3002704504" sldId="2147483851"/>
          </pc:sldLayoutMkLst>
        </pc:sldLayoutChg>
      </pc:sldMasterChg>
      <pc:sldMasterChg chg="modSp add del mod addSldLayout delSldLayout modSldLayout sldLayoutOrd">
        <pc:chgData name="Kozel, Lukas" userId="5faef357-946f-4c0e-bd5d-396a2e3cc0bf" providerId="ADAL" clId="{DF3E1827-6D32-40A2-90A7-153AE82E7191}" dt="2024-05-23T18:28:04.849" v="3670" actId="2696"/>
        <pc:sldMasterMkLst>
          <pc:docMk/>
          <pc:sldMasterMk cId="2910434077" sldId="2147483757"/>
        </pc:sldMasterMkLst>
        <pc:graphicFrameChg chg="mod">
          <ac:chgData name="Kozel, Lukas" userId="5faef357-946f-4c0e-bd5d-396a2e3cc0bf" providerId="ADAL" clId="{DF3E1827-6D32-40A2-90A7-153AE82E7191}" dt="2024-05-23T18:27:57.401" v="3354"/>
          <ac:graphicFrameMkLst>
            <pc:docMk/>
            <pc:sldMasterMk cId="2910434077" sldId="2147483757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4.784" v="3656" actId="2696"/>
          <pc:sldLayoutMkLst>
            <pc:docMk/>
            <pc:sldMasterMk cId="2910434077" sldId="2147483757"/>
            <pc:sldLayoutMk cId="2916480594" sldId="2147483756"/>
          </pc:sldLayoutMkLst>
          <pc:graphicFrameChg chg="mod">
            <ac:chgData name="Kozel, Lukas" userId="5faef357-946f-4c0e-bd5d-396a2e3cc0bf" providerId="ADAL" clId="{DF3E1827-6D32-40A2-90A7-153AE82E7191}" dt="2024-05-23T18:27:57.595" v="3388"/>
            <ac:graphicFrameMkLst>
              <pc:docMk/>
              <pc:sldMasterMk cId="2910434077" sldId="2147483757"/>
              <pc:sldLayoutMk cId="2916480594" sldId="2147483756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79" v="3655" actId="2696"/>
          <pc:sldLayoutMkLst>
            <pc:docMk/>
            <pc:sldMasterMk cId="2910434077" sldId="2147483757"/>
            <pc:sldLayoutMk cId="4260531125" sldId="2147483758"/>
          </pc:sldLayoutMkLst>
          <pc:graphicFrameChg chg="mod">
            <ac:chgData name="Kozel, Lukas" userId="5faef357-946f-4c0e-bd5d-396a2e3cc0bf" providerId="ADAL" clId="{DF3E1827-6D32-40A2-90A7-153AE82E7191}" dt="2024-05-23T18:27:57.587" v="3386"/>
            <ac:graphicFrameMkLst>
              <pc:docMk/>
              <pc:sldMasterMk cId="2910434077" sldId="2147483757"/>
              <pc:sldLayoutMk cId="4260531125" sldId="2147483758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94" v="3658" actId="2696"/>
          <pc:sldLayoutMkLst>
            <pc:docMk/>
            <pc:sldMasterMk cId="2910434077" sldId="2147483757"/>
            <pc:sldLayoutMk cId="1446328718" sldId="2147483759"/>
          </pc:sldLayoutMkLst>
          <pc:graphicFrameChg chg="mod">
            <ac:chgData name="Kozel, Lukas" userId="5faef357-946f-4c0e-bd5d-396a2e3cc0bf" providerId="ADAL" clId="{DF3E1827-6D32-40A2-90A7-153AE82E7191}" dt="2024-05-23T18:27:57.777" v="3428"/>
            <ac:graphicFrameMkLst>
              <pc:docMk/>
              <pc:sldMasterMk cId="2910434077" sldId="2147483757"/>
              <pc:sldLayoutMk cId="1446328718" sldId="2147483759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88" v="3657" actId="2696"/>
          <pc:sldLayoutMkLst>
            <pc:docMk/>
            <pc:sldMasterMk cId="2910434077" sldId="2147483757"/>
            <pc:sldLayoutMk cId="1418364851" sldId="2147483760"/>
          </pc:sldLayoutMkLst>
          <pc:graphicFrameChg chg="mod">
            <ac:chgData name="Kozel, Lukas" userId="5faef357-946f-4c0e-bd5d-396a2e3cc0bf" providerId="ADAL" clId="{DF3E1827-6D32-40A2-90A7-153AE82E7191}" dt="2024-05-23T18:27:57.606" v="3390"/>
            <ac:graphicFrameMkLst>
              <pc:docMk/>
              <pc:sldMasterMk cId="2910434077" sldId="2147483757"/>
              <pc:sldLayoutMk cId="1418364851" sldId="2147483760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798" v="3659" actId="2696"/>
          <pc:sldLayoutMkLst>
            <pc:docMk/>
            <pc:sldMasterMk cId="2910434077" sldId="2147483757"/>
            <pc:sldLayoutMk cId="925287980" sldId="2147483761"/>
          </pc:sldLayoutMkLst>
          <pc:graphicFrameChg chg="mod">
            <ac:chgData name="Kozel, Lukas" userId="5faef357-946f-4c0e-bd5d-396a2e3cc0bf" providerId="ADAL" clId="{DF3E1827-6D32-40A2-90A7-153AE82E7191}" dt="2024-05-23T18:27:57.621" v="3394"/>
            <ac:graphicFrameMkLst>
              <pc:docMk/>
              <pc:sldMasterMk cId="2910434077" sldId="2147483757"/>
              <pc:sldLayoutMk cId="925287980" sldId="2147483761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03" v="3660" actId="2696"/>
          <pc:sldLayoutMkLst>
            <pc:docMk/>
            <pc:sldMasterMk cId="2910434077" sldId="2147483757"/>
            <pc:sldLayoutMk cId="175986566" sldId="2147483762"/>
          </pc:sldLayoutMkLst>
          <pc:graphicFrameChg chg="mod">
            <ac:chgData name="Kozel, Lukas" userId="5faef357-946f-4c0e-bd5d-396a2e3cc0bf" providerId="ADAL" clId="{DF3E1827-6D32-40A2-90A7-153AE82E7191}" dt="2024-05-23T18:27:57.630" v="3396"/>
            <ac:graphicFrameMkLst>
              <pc:docMk/>
              <pc:sldMasterMk cId="2910434077" sldId="2147483757"/>
              <pc:sldLayoutMk cId="175986566" sldId="2147483762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07" v="3661" actId="2696"/>
          <pc:sldLayoutMkLst>
            <pc:docMk/>
            <pc:sldMasterMk cId="2910434077" sldId="2147483757"/>
            <pc:sldLayoutMk cId="2616307326" sldId="2147483763"/>
          </pc:sldLayoutMkLst>
          <pc:graphicFrameChg chg="mod">
            <ac:chgData name="Kozel, Lukas" userId="5faef357-946f-4c0e-bd5d-396a2e3cc0bf" providerId="ADAL" clId="{DF3E1827-6D32-40A2-90A7-153AE82E7191}" dt="2024-05-23T18:27:57.640" v="3398"/>
            <ac:graphicFrameMkLst>
              <pc:docMk/>
              <pc:sldMasterMk cId="2910434077" sldId="2147483757"/>
              <pc:sldLayoutMk cId="2616307326" sldId="2147483763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12" v="3662" actId="2696"/>
          <pc:sldLayoutMkLst>
            <pc:docMk/>
            <pc:sldMasterMk cId="2910434077" sldId="2147483757"/>
            <pc:sldLayoutMk cId="1182463726" sldId="2147483764"/>
          </pc:sldLayoutMkLst>
          <pc:graphicFrameChg chg="mod">
            <ac:chgData name="Kozel, Lukas" userId="5faef357-946f-4c0e-bd5d-396a2e3cc0bf" providerId="ADAL" clId="{DF3E1827-6D32-40A2-90A7-153AE82E7191}" dt="2024-05-23T18:27:57.648" v="3400"/>
            <ac:graphicFrameMkLst>
              <pc:docMk/>
              <pc:sldMasterMk cId="2910434077" sldId="2147483757"/>
              <pc:sldLayoutMk cId="1182463726" sldId="2147483764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17" v="3663" actId="2696"/>
          <pc:sldLayoutMkLst>
            <pc:docMk/>
            <pc:sldMasterMk cId="2910434077" sldId="2147483757"/>
            <pc:sldLayoutMk cId="1250894423" sldId="2147483765"/>
          </pc:sldLayoutMkLst>
          <pc:graphicFrameChg chg="mod">
            <ac:chgData name="Kozel, Lukas" userId="5faef357-946f-4c0e-bd5d-396a2e3cc0bf" providerId="ADAL" clId="{DF3E1827-6D32-40A2-90A7-153AE82E7191}" dt="2024-05-23T18:27:57.656" v="3402"/>
            <ac:graphicFrameMkLst>
              <pc:docMk/>
              <pc:sldMasterMk cId="2910434077" sldId="2147483757"/>
              <pc:sldLayoutMk cId="1250894423" sldId="2147483765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22" v="3664" actId="2696"/>
          <pc:sldLayoutMkLst>
            <pc:docMk/>
            <pc:sldMasterMk cId="2910434077" sldId="2147483757"/>
            <pc:sldLayoutMk cId="2398165791" sldId="2147483766"/>
          </pc:sldLayoutMkLst>
          <pc:graphicFrameChg chg="mod">
            <ac:chgData name="Kozel, Lukas" userId="5faef357-946f-4c0e-bd5d-396a2e3cc0bf" providerId="ADAL" clId="{DF3E1827-6D32-40A2-90A7-153AE82E7191}" dt="2024-05-23T18:27:58.268" v="3472"/>
            <ac:graphicFrameMkLst>
              <pc:docMk/>
              <pc:sldMasterMk cId="2910434077" sldId="2147483757"/>
              <pc:sldLayoutMk cId="2398165791" sldId="2147483766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27" v="3665" actId="2696"/>
          <pc:sldLayoutMkLst>
            <pc:docMk/>
            <pc:sldMasterMk cId="2910434077" sldId="2147483757"/>
            <pc:sldLayoutMk cId="499510821" sldId="2147483767"/>
          </pc:sldLayoutMkLst>
          <pc:graphicFrameChg chg="mod">
            <ac:chgData name="Kozel, Lukas" userId="5faef357-946f-4c0e-bd5d-396a2e3cc0bf" providerId="ADAL" clId="{DF3E1827-6D32-40A2-90A7-153AE82E7191}" dt="2024-05-23T18:27:57.683" v="3408"/>
            <ac:graphicFrameMkLst>
              <pc:docMk/>
              <pc:sldMasterMk cId="2910434077" sldId="2147483757"/>
              <pc:sldLayoutMk cId="499510821" sldId="2147483767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31" v="3666" actId="2696"/>
          <pc:sldLayoutMkLst>
            <pc:docMk/>
            <pc:sldMasterMk cId="2910434077" sldId="2147483757"/>
            <pc:sldLayoutMk cId="2485051901" sldId="2147483768"/>
          </pc:sldLayoutMkLst>
          <pc:graphicFrameChg chg="mod">
            <ac:chgData name="Kozel, Lukas" userId="5faef357-946f-4c0e-bd5d-396a2e3cc0bf" providerId="ADAL" clId="{DF3E1827-6D32-40A2-90A7-153AE82E7191}" dt="2024-05-23T18:27:57.694" v="3410"/>
            <ac:graphicFrameMkLst>
              <pc:docMk/>
              <pc:sldMasterMk cId="2910434077" sldId="2147483757"/>
              <pc:sldLayoutMk cId="2485051901" sldId="2147483768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35" v="3667" actId="2696"/>
          <pc:sldLayoutMkLst>
            <pc:docMk/>
            <pc:sldMasterMk cId="2910434077" sldId="2147483757"/>
            <pc:sldLayoutMk cId="1968638278" sldId="2147483769"/>
          </pc:sldLayoutMkLst>
          <pc:graphicFrameChg chg="mod">
            <ac:chgData name="Kozel, Lukas" userId="5faef357-946f-4c0e-bd5d-396a2e3cc0bf" providerId="ADAL" clId="{DF3E1827-6D32-40A2-90A7-153AE82E7191}" dt="2024-05-23T18:27:57.701" v="3412"/>
            <ac:graphicFrameMkLst>
              <pc:docMk/>
              <pc:sldMasterMk cId="2910434077" sldId="2147483757"/>
              <pc:sldLayoutMk cId="1968638278" sldId="2147483769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40" v="3668" actId="2696"/>
          <pc:sldLayoutMkLst>
            <pc:docMk/>
            <pc:sldMasterMk cId="2910434077" sldId="2147483757"/>
            <pc:sldLayoutMk cId="834178625" sldId="2147483770"/>
          </pc:sldLayoutMkLst>
          <pc:graphicFrameChg chg="mod">
            <ac:chgData name="Kozel, Lukas" userId="5faef357-946f-4c0e-bd5d-396a2e3cc0bf" providerId="ADAL" clId="{DF3E1827-6D32-40A2-90A7-153AE82E7191}" dt="2024-05-23T18:27:57.710" v="3414"/>
            <ac:graphicFrameMkLst>
              <pc:docMk/>
              <pc:sldMasterMk cId="2910434077" sldId="2147483757"/>
              <pc:sldLayoutMk cId="834178625" sldId="2147483770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45" v="3669" actId="2696"/>
          <pc:sldLayoutMkLst>
            <pc:docMk/>
            <pc:sldMasterMk cId="2910434077" sldId="2147483757"/>
            <pc:sldLayoutMk cId="4176493915" sldId="2147483771"/>
          </pc:sldLayoutMkLst>
          <pc:graphicFrameChg chg="mod">
            <ac:chgData name="Kozel, Lukas" userId="5faef357-946f-4c0e-bd5d-396a2e3cc0bf" providerId="ADAL" clId="{DF3E1827-6D32-40A2-90A7-153AE82E7191}" dt="2024-05-23T18:27:57.724" v="3416"/>
            <ac:graphicFrameMkLst>
              <pc:docMk/>
              <pc:sldMasterMk cId="2910434077" sldId="2147483757"/>
              <pc:sldLayoutMk cId="4176493915" sldId="2147483771"/>
              <ac:graphicFrameMk id="6" creationId="{5A4AE298-F8DF-BD1A-545D-8F113622CDD4}"/>
            </ac:graphicFrameMkLst>
          </pc:graphicFrameChg>
        </pc:sldLayoutChg>
        <pc:sldLayoutChg chg="add mod replId modTransition">
          <pc:chgData name="Kozel, Lukas" userId="5faef357-946f-4c0e-bd5d-396a2e3cc0bf" providerId="ADAL" clId="{DF3E1827-6D32-40A2-90A7-153AE82E7191}" dt="2024-05-23T17:13:56.084" v="204" actId="2890"/>
          <pc:sldLayoutMkLst>
            <pc:docMk/>
            <pc:sldMasterMk cId="1054878822" sldId="2147483648"/>
            <pc:sldLayoutMk cId="3051636299" sldId="2147483850"/>
          </pc:sldLayoutMkLst>
        </pc:sldLayoutChg>
      </pc:sldMasterChg>
      <pc:sldMasterChg chg="modSp add del mod addSldLayout delSldLayout modSldLayout">
        <pc:chgData name="Kozel, Lukas" userId="5faef357-946f-4c0e-bd5d-396a2e3cc0bf" providerId="ADAL" clId="{DF3E1827-6D32-40A2-90A7-153AE82E7191}" dt="2024-05-23T18:28:04.879" v="3676" actId="2696"/>
        <pc:sldMasterMkLst>
          <pc:docMk/>
          <pc:sldMasterMk cId="1987514600" sldId="2147483772"/>
        </pc:sldMasterMkLst>
        <pc:graphicFrameChg chg="mod">
          <ac:chgData name="Kozel, Lukas" userId="5faef357-946f-4c0e-bd5d-396a2e3cc0bf" providerId="ADAL" clId="{DF3E1827-6D32-40A2-90A7-153AE82E7191}" dt="2024-05-23T18:27:57.422" v="3358"/>
          <ac:graphicFrameMkLst>
            <pc:docMk/>
            <pc:sldMasterMk cId="1987514600" sldId="2147483772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4.862" v="3672" actId="2696"/>
          <pc:sldLayoutMkLst>
            <pc:docMk/>
            <pc:sldMasterMk cId="1987514600" sldId="2147483772"/>
            <pc:sldLayoutMk cId="3280230094" sldId="2147483716"/>
          </pc:sldLayoutMkLst>
          <pc:graphicFrameChg chg="mod">
            <ac:chgData name="Kozel, Lukas" userId="5faef357-946f-4c0e-bd5d-396a2e3cc0bf" providerId="ADAL" clId="{DF3E1827-6D32-40A2-90A7-153AE82E7191}" dt="2024-05-23T18:27:57.748" v="3420"/>
            <ac:graphicFrameMkLst>
              <pc:docMk/>
              <pc:sldMasterMk cId="1987514600" sldId="2147483772"/>
              <pc:sldLayoutMk cId="3280230094" sldId="2147483716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58" v="3671" actId="2696"/>
          <pc:sldLayoutMkLst>
            <pc:docMk/>
            <pc:sldMasterMk cId="1987514600" sldId="2147483772"/>
            <pc:sldLayoutMk cId="1844591673" sldId="2147483773"/>
          </pc:sldLayoutMkLst>
          <pc:graphicFrameChg chg="mod">
            <ac:chgData name="Kozel, Lukas" userId="5faef357-946f-4c0e-bd5d-396a2e3cc0bf" providerId="ADAL" clId="{DF3E1827-6D32-40A2-90A7-153AE82E7191}" dt="2024-05-23T18:27:57.738" v="3418"/>
            <ac:graphicFrameMkLst>
              <pc:docMk/>
              <pc:sldMasterMk cId="1987514600" sldId="2147483772"/>
              <pc:sldLayoutMk cId="1844591673" sldId="2147483773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66" v="3673" actId="2696"/>
          <pc:sldLayoutMkLst>
            <pc:docMk/>
            <pc:sldMasterMk cId="1987514600" sldId="2147483772"/>
            <pc:sldLayoutMk cId="1850170149" sldId="2147483774"/>
          </pc:sldLayoutMkLst>
          <pc:graphicFrameChg chg="mod">
            <ac:chgData name="Kozel, Lukas" userId="5faef357-946f-4c0e-bd5d-396a2e3cc0bf" providerId="ADAL" clId="{DF3E1827-6D32-40A2-90A7-153AE82E7191}" dt="2024-05-23T18:27:57.756" v="3422"/>
            <ac:graphicFrameMkLst>
              <pc:docMk/>
              <pc:sldMasterMk cId="1987514600" sldId="2147483772"/>
              <pc:sldLayoutMk cId="1850170149" sldId="2147483774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71" v="3674" actId="2696"/>
          <pc:sldLayoutMkLst>
            <pc:docMk/>
            <pc:sldMasterMk cId="1987514600" sldId="2147483772"/>
            <pc:sldLayoutMk cId="3090234849" sldId="2147483775"/>
          </pc:sldLayoutMkLst>
          <pc:graphicFrameChg chg="mod">
            <ac:chgData name="Kozel, Lukas" userId="5faef357-946f-4c0e-bd5d-396a2e3cc0bf" providerId="ADAL" clId="{DF3E1827-6D32-40A2-90A7-153AE82E7191}" dt="2024-05-23T18:27:57.763" v="3424"/>
            <ac:graphicFrameMkLst>
              <pc:docMk/>
              <pc:sldMasterMk cId="1987514600" sldId="2147483772"/>
              <pc:sldLayoutMk cId="3090234849" sldId="2147483775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75" v="3675" actId="2696"/>
          <pc:sldLayoutMkLst>
            <pc:docMk/>
            <pc:sldMasterMk cId="1987514600" sldId="2147483772"/>
            <pc:sldLayoutMk cId="2980442756" sldId="2147483776"/>
          </pc:sldLayoutMkLst>
          <pc:graphicFrameChg chg="mod">
            <ac:chgData name="Kozel, Lukas" userId="5faef357-946f-4c0e-bd5d-396a2e3cc0bf" providerId="ADAL" clId="{DF3E1827-6D32-40A2-90A7-153AE82E7191}" dt="2024-05-23T18:27:57.770" v="3426"/>
            <ac:graphicFrameMkLst>
              <pc:docMk/>
              <pc:sldMasterMk cId="1987514600" sldId="2147483772"/>
              <pc:sldLayoutMk cId="2980442756" sldId="2147483776"/>
              <ac:graphicFrameMk id="6" creationId="{5A4AE298-F8DF-BD1A-545D-8F113622CDD4}"/>
            </ac:graphicFrameMkLst>
          </pc:graphicFrameChg>
        </pc:sldLayoutChg>
      </pc:sldMasterChg>
      <pc:sldMasterChg chg="modSp add del mod addSldLayout delSldLayout modSldLayout">
        <pc:chgData name="Kozel, Lukas" userId="5faef357-946f-4c0e-bd5d-396a2e3cc0bf" providerId="ADAL" clId="{DF3E1827-6D32-40A2-90A7-153AE82E7191}" dt="2024-05-23T18:28:04.915" v="3680" actId="2696"/>
        <pc:sldMasterMkLst>
          <pc:docMk/>
          <pc:sldMasterMk cId="2193305773" sldId="2147483777"/>
        </pc:sldMasterMkLst>
        <pc:graphicFrameChg chg="mod">
          <ac:chgData name="Kozel, Lukas" userId="5faef357-946f-4c0e-bd5d-396a2e3cc0bf" providerId="ADAL" clId="{DF3E1827-6D32-40A2-90A7-153AE82E7191}" dt="2024-05-23T18:27:57.319" v="3348"/>
          <ac:graphicFrameMkLst>
            <pc:docMk/>
            <pc:sldMasterMk cId="2193305773" sldId="2147483777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4.891" v="3677" actId="2696"/>
          <pc:sldLayoutMkLst>
            <pc:docMk/>
            <pc:sldMasterMk cId="2193305773" sldId="2147483777"/>
            <pc:sldLayoutMk cId="4271396681" sldId="2147483778"/>
          </pc:sldLayoutMkLst>
          <pc:graphicFrameChg chg="mod">
            <ac:chgData name="Kozel, Lukas" userId="5faef357-946f-4c0e-bd5d-396a2e3cc0bf" providerId="ADAL" clId="{DF3E1827-6D32-40A2-90A7-153AE82E7191}" dt="2024-05-23T18:27:57.787" v="3430"/>
            <ac:graphicFrameMkLst>
              <pc:docMk/>
              <pc:sldMasterMk cId="2193305773" sldId="2147483777"/>
              <pc:sldLayoutMk cId="4271396681" sldId="2147483778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899" v="3678" actId="2696"/>
          <pc:sldLayoutMkLst>
            <pc:docMk/>
            <pc:sldMasterMk cId="2193305773" sldId="2147483777"/>
            <pc:sldLayoutMk cId="3329056919" sldId="2147483779"/>
          </pc:sldLayoutMkLst>
          <pc:graphicFrameChg chg="mod">
            <ac:chgData name="Kozel, Lukas" userId="5faef357-946f-4c0e-bd5d-396a2e3cc0bf" providerId="ADAL" clId="{DF3E1827-6D32-40A2-90A7-153AE82E7191}" dt="2024-05-23T18:27:58.238" v="3464"/>
            <ac:graphicFrameMkLst>
              <pc:docMk/>
              <pc:sldMasterMk cId="2193305773" sldId="2147483777"/>
              <pc:sldLayoutMk cId="3329056919" sldId="2147483779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11" v="3679" actId="2696"/>
          <pc:sldLayoutMkLst>
            <pc:docMk/>
            <pc:sldMasterMk cId="2193305773" sldId="2147483777"/>
            <pc:sldLayoutMk cId="4012335034" sldId="2147483780"/>
          </pc:sldLayoutMkLst>
          <pc:graphicFrameChg chg="mod">
            <ac:chgData name="Kozel, Lukas" userId="5faef357-946f-4c0e-bd5d-396a2e3cc0bf" providerId="ADAL" clId="{DF3E1827-6D32-40A2-90A7-153AE82E7191}" dt="2024-05-23T18:27:57.673" v="3406"/>
            <ac:graphicFrameMkLst>
              <pc:docMk/>
              <pc:sldMasterMk cId="2193305773" sldId="2147483777"/>
              <pc:sldLayoutMk cId="4012335034" sldId="2147483780"/>
              <ac:graphicFrameMk id="6" creationId="{5A4AE298-F8DF-BD1A-545D-8F113622CDD4}"/>
            </ac:graphicFrameMkLst>
          </pc:graphicFrameChg>
        </pc:sldLayoutChg>
      </pc:sldMasterChg>
      <pc:sldMasterChg chg="modSp add del mod addSldLayout delSldLayout modSldLayout">
        <pc:chgData name="Kozel, Lukas" userId="5faef357-946f-4c0e-bd5d-396a2e3cc0bf" providerId="ADAL" clId="{DF3E1827-6D32-40A2-90A7-153AE82E7191}" dt="2024-05-23T18:28:04.947" v="3686" actId="2696"/>
        <pc:sldMasterMkLst>
          <pc:docMk/>
          <pc:sldMasterMk cId="2551671836" sldId="2147483781"/>
        </pc:sldMasterMkLst>
        <pc:graphicFrameChg chg="mod">
          <ac:chgData name="Kozel, Lukas" userId="5faef357-946f-4c0e-bd5d-396a2e3cc0bf" providerId="ADAL" clId="{DF3E1827-6D32-40A2-90A7-153AE82E7191}" dt="2024-05-23T18:27:57.431" v="3360"/>
          <ac:graphicFrameMkLst>
            <pc:docMk/>
            <pc:sldMasterMk cId="2551671836" sldId="2147483781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4.925" v="3681" actId="2696"/>
          <pc:sldLayoutMkLst>
            <pc:docMk/>
            <pc:sldMasterMk cId="2551671836" sldId="2147483781"/>
            <pc:sldLayoutMk cId="787533708" sldId="2147483782"/>
          </pc:sldLayoutMkLst>
          <pc:graphicFrameChg chg="mod">
            <ac:chgData name="Kozel, Lukas" userId="5faef357-946f-4c0e-bd5d-396a2e3cc0bf" providerId="ADAL" clId="{DF3E1827-6D32-40A2-90A7-153AE82E7191}" dt="2024-05-23T18:27:57.665" v="3404"/>
            <ac:graphicFrameMkLst>
              <pc:docMk/>
              <pc:sldMasterMk cId="2551671836" sldId="2147483781"/>
              <pc:sldLayoutMk cId="787533708" sldId="2147483782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29" v="3682" actId="2696"/>
          <pc:sldLayoutMkLst>
            <pc:docMk/>
            <pc:sldMasterMk cId="2551671836" sldId="2147483781"/>
            <pc:sldLayoutMk cId="2652241235" sldId="2147483783"/>
          </pc:sldLayoutMkLst>
          <pc:graphicFrameChg chg="mod">
            <ac:chgData name="Kozel, Lukas" userId="5faef357-946f-4c0e-bd5d-396a2e3cc0bf" providerId="ADAL" clId="{DF3E1827-6D32-40A2-90A7-153AE82E7191}" dt="2024-05-23T18:27:58.253" v="3468"/>
            <ac:graphicFrameMkLst>
              <pc:docMk/>
              <pc:sldMasterMk cId="2551671836" sldId="2147483781"/>
              <pc:sldLayoutMk cId="2652241235" sldId="2147483783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39" v="3684" actId="2696"/>
          <pc:sldLayoutMkLst>
            <pc:docMk/>
            <pc:sldMasterMk cId="2551671836" sldId="2147483781"/>
            <pc:sldLayoutMk cId="182567159" sldId="2147483784"/>
          </pc:sldLayoutMkLst>
          <pc:graphicFrameChg chg="mod">
            <ac:chgData name="Kozel, Lukas" userId="5faef357-946f-4c0e-bd5d-396a2e3cc0bf" providerId="ADAL" clId="{DF3E1827-6D32-40A2-90A7-153AE82E7191}" dt="2024-05-23T18:27:58.292" v="3478"/>
            <ac:graphicFrameMkLst>
              <pc:docMk/>
              <pc:sldMasterMk cId="2551671836" sldId="2147483781"/>
              <pc:sldLayoutMk cId="182567159" sldId="2147483784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34" v="3683" actId="2696"/>
          <pc:sldLayoutMkLst>
            <pc:docMk/>
            <pc:sldMasterMk cId="2551671836" sldId="2147483781"/>
            <pc:sldLayoutMk cId="455902779" sldId="2147483785"/>
          </pc:sldLayoutMkLst>
          <pc:graphicFrameChg chg="mod">
            <ac:chgData name="Kozel, Lukas" userId="5faef357-946f-4c0e-bd5d-396a2e3cc0bf" providerId="ADAL" clId="{DF3E1827-6D32-40A2-90A7-153AE82E7191}" dt="2024-05-23T18:27:58.246" v="3466"/>
            <ac:graphicFrameMkLst>
              <pc:docMk/>
              <pc:sldMasterMk cId="2551671836" sldId="2147483781"/>
              <pc:sldLayoutMk cId="455902779" sldId="2147483785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43" v="3685" actId="2696"/>
          <pc:sldLayoutMkLst>
            <pc:docMk/>
            <pc:sldMasterMk cId="2551671836" sldId="2147483781"/>
            <pc:sldLayoutMk cId="1627750645" sldId="2147483786"/>
          </pc:sldLayoutMkLst>
          <pc:graphicFrameChg chg="mod">
            <ac:chgData name="Kozel, Lukas" userId="5faef357-946f-4c0e-bd5d-396a2e3cc0bf" providerId="ADAL" clId="{DF3E1827-6D32-40A2-90A7-153AE82E7191}" dt="2024-05-23T18:27:58.277" v="3474"/>
            <ac:graphicFrameMkLst>
              <pc:docMk/>
              <pc:sldMasterMk cId="2551671836" sldId="2147483781"/>
              <pc:sldLayoutMk cId="1627750645" sldId="2147483786"/>
              <ac:graphicFrameMk id="6" creationId="{5A4AE298-F8DF-BD1A-545D-8F113622CDD4}"/>
            </ac:graphicFrameMkLst>
          </pc:graphicFrameChg>
        </pc:sldLayoutChg>
      </pc:sldMasterChg>
      <pc:sldMasterChg chg="modSp add del mod addSldLayout delSldLayout modSldLayout">
        <pc:chgData name="Kozel, Lukas" userId="5faef357-946f-4c0e-bd5d-396a2e3cc0bf" providerId="ADAL" clId="{DF3E1827-6D32-40A2-90A7-153AE82E7191}" dt="2024-05-23T18:28:04.999" v="3696" actId="2696"/>
        <pc:sldMasterMkLst>
          <pc:docMk/>
          <pc:sldMasterMk cId="2778743547" sldId="2147483787"/>
        </pc:sldMasterMkLst>
        <pc:graphicFrameChg chg="mod">
          <ac:chgData name="Kozel, Lukas" userId="5faef357-946f-4c0e-bd5d-396a2e3cc0bf" providerId="ADAL" clId="{DF3E1827-6D32-40A2-90A7-153AE82E7191}" dt="2024-05-23T18:27:57.487" v="3364"/>
          <ac:graphicFrameMkLst>
            <pc:docMk/>
            <pc:sldMasterMk cId="2778743547" sldId="2147483787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4.957" v="3687" actId="2696"/>
          <pc:sldLayoutMkLst>
            <pc:docMk/>
            <pc:sldMasterMk cId="2778743547" sldId="2147483787"/>
            <pc:sldLayoutMk cId="2955804824" sldId="2147483788"/>
          </pc:sldLayoutMkLst>
          <pc:graphicFrameChg chg="mod">
            <ac:chgData name="Kozel, Lukas" userId="5faef357-946f-4c0e-bd5d-396a2e3cc0bf" providerId="ADAL" clId="{DF3E1827-6D32-40A2-90A7-153AE82E7191}" dt="2024-05-23T18:27:58.261" v="3470"/>
            <ac:graphicFrameMkLst>
              <pc:docMk/>
              <pc:sldMasterMk cId="2778743547" sldId="2147483787"/>
              <pc:sldLayoutMk cId="2955804824" sldId="2147483788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63" v="3688" actId="2696"/>
          <pc:sldLayoutMkLst>
            <pc:docMk/>
            <pc:sldMasterMk cId="2778743547" sldId="2147483787"/>
            <pc:sldLayoutMk cId="3362193813" sldId="2147483789"/>
          </pc:sldLayoutMkLst>
          <pc:graphicFrameChg chg="mod">
            <ac:chgData name="Kozel, Lukas" userId="5faef357-946f-4c0e-bd5d-396a2e3cc0bf" providerId="ADAL" clId="{DF3E1827-6D32-40A2-90A7-153AE82E7191}" dt="2024-05-23T18:27:58.301" v="3480"/>
            <ac:graphicFrameMkLst>
              <pc:docMk/>
              <pc:sldMasterMk cId="2778743547" sldId="2147483787"/>
              <pc:sldLayoutMk cId="3362193813" sldId="2147483789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68" v="3689" actId="2696"/>
          <pc:sldLayoutMkLst>
            <pc:docMk/>
            <pc:sldMasterMk cId="2778743547" sldId="2147483787"/>
            <pc:sldLayoutMk cId="1132022480" sldId="2147483790"/>
          </pc:sldLayoutMkLst>
          <pc:graphicFrameChg chg="mod">
            <ac:chgData name="Kozel, Lukas" userId="5faef357-946f-4c0e-bd5d-396a2e3cc0bf" providerId="ADAL" clId="{DF3E1827-6D32-40A2-90A7-153AE82E7191}" dt="2024-05-23T18:27:58.312" v="3482"/>
            <ac:graphicFrameMkLst>
              <pc:docMk/>
              <pc:sldMasterMk cId="2778743547" sldId="2147483787"/>
              <pc:sldLayoutMk cId="1132022480" sldId="2147483790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73" v="3690" actId="2696"/>
          <pc:sldLayoutMkLst>
            <pc:docMk/>
            <pc:sldMasterMk cId="2778743547" sldId="2147483787"/>
            <pc:sldLayoutMk cId="1130511476" sldId="2147483791"/>
          </pc:sldLayoutMkLst>
          <pc:graphicFrameChg chg="mod">
            <ac:chgData name="Kozel, Lukas" userId="5faef357-946f-4c0e-bd5d-396a2e3cc0bf" providerId="ADAL" clId="{DF3E1827-6D32-40A2-90A7-153AE82E7191}" dt="2024-05-23T18:27:58.321" v="3484"/>
            <ac:graphicFrameMkLst>
              <pc:docMk/>
              <pc:sldMasterMk cId="2778743547" sldId="2147483787"/>
              <pc:sldLayoutMk cId="1130511476" sldId="2147483791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77" v="3691" actId="2696"/>
          <pc:sldLayoutMkLst>
            <pc:docMk/>
            <pc:sldMasterMk cId="2778743547" sldId="2147483787"/>
            <pc:sldLayoutMk cId="2815984749" sldId="2147483792"/>
          </pc:sldLayoutMkLst>
          <pc:graphicFrameChg chg="mod">
            <ac:chgData name="Kozel, Lukas" userId="5faef357-946f-4c0e-bd5d-396a2e3cc0bf" providerId="ADAL" clId="{DF3E1827-6D32-40A2-90A7-153AE82E7191}" dt="2024-05-23T18:27:58.333" v="3486"/>
            <ac:graphicFrameMkLst>
              <pc:docMk/>
              <pc:sldMasterMk cId="2778743547" sldId="2147483787"/>
              <pc:sldLayoutMk cId="2815984749" sldId="2147483792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81" v="3692" actId="2696"/>
          <pc:sldLayoutMkLst>
            <pc:docMk/>
            <pc:sldMasterMk cId="2778743547" sldId="2147483787"/>
            <pc:sldLayoutMk cId="3043078275" sldId="2147483794"/>
          </pc:sldLayoutMkLst>
          <pc:graphicFrameChg chg="mod">
            <ac:chgData name="Kozel, Lukas" userId="5faef357-946f-4c0e-bd5d-396a2e3cc0bf" providerId="ADAL" clId="{DF3E1827-6D32-40A2-90A7-153AE82E7191}" dt="2024-05-23T18:27:58.343" v="3488"/>
            <ac:graphicFrameMkLst>
              <pc:docMk/>
              <pc:sldMasterMk cId="2778743547" sldId="2147483787"/>
              <pc:sldLayoutMk cId="3043078275" sldId="2147483794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85" v="3693" actId="2696"/>
          <pc:sldLayoutMkLst>
            <pc:docMk/>
            <pc:sldMasterMk cId="2778743547" sldId="2147483787"/>
            <pc:sldLayoutMk cId="1189290880" sldId="2147483795"/>
          </pc:sldLayoutMkLst>
          <pc:graphicFrameChg chg="mod">
            <ac:chgData name="Kozel, Lukas" userId="5faef357-946f-4c0e-bd5d-396a2e3cc0bf" providerId="ADAL" clId="{DF3E1827-6D32-40A2-90A7-153AE82E7191}" dt="2024-05-23T18:27:58.284" v="3476"/>
            <ac:graphicFrameMkLst>
              <pc:docMk/>
              <pc:sldMasterMk cId="2778743547" sldId="2147483787"/>
              <pc:sldLayoutMk cId="1189290880" sldId="2147483795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90" v="3694" actId="2696"/>
          <pc:sldLayoutMkLst>
            <pc:docMk/>
            <pc:sldMasterMk cId="2778743547" sldId="2147483787"/>
            <pc:sldLayoutMk cId="2953822000" sldId="2147483796"/>
          </pc:sldLayoutMkLst>
          <pc:graphicFrameChg chg="mod">
            <ac:chgData name="Kozel, Lukas" userId="5faef357-946f-4c0e-bd5d-396a2e3cc0bf" providerId="ADAL" clId="{DF3E1827-6D32-40A2-90A7-153AE82E7191}" dt="2024-05-23T18:27:58.354" v="3490"/>
            <ac:graphicFrameMkLst>
              <pc:docMk/>
              <pc:sldMasterMk cId="2778743547" sldId="2147483787"/>
              <pc:sldLayoutMk cId="2953822000" sldId="2147483796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4.994" v="3695" actId="2696"/>
          <pc:sldLayoutMkLst>
            <pc:docMk/>
            <pc:sldMasterMk cId="2778743547" sldId="2147483787"/>
            <pc:sldLayoutMk cId="1926297286" sldId="2147483797"/>
          </pc:sldLayoutMkLst>
          <pc:graphicFrameChg chg="mod">
            <ac:chgData name="Kozel, Lukas" userId="5faef357-946f-4c0e-bd5d-396a2e3cc0bf" providerId="ADAL" clId="{DF3E1827-6D32-40A2-90A7-153AE82E7191}" dt="2024-05-23T18:27:58.361" v="3492"/>
            <ac:graphicFrameMkLst>
              <pc:docMk/>
              <pc:sldMasterMk cId="2778743547" sldId="2147483787"/>
              <pc:sldLayoutMk cId="1926297286" sldId="2147483797"/>
              <ac:graphicFrameMk id="6" creationId="{5A4AE298-F8DF-BD1A-545D-8F113622CDD4}"/>
            </ac:graphicFrameMkLst>
          </pc:graphicFrameChg>
        </pc:sldLayoutChg>
      </pc:sldMasterChg>
      <pc:sldMasterChg chg="modSp add del mod addSldLayout delSldLayout modSldLayout">
        <pc:chgData name="Kozel, Lukas" userId="5faef357-946f-4c0e-bd5d-396a2e3cc0bf" providerId="ADAL" clId="{DF3E1827-6D32-40A2-90A7-153AE82E7191}" dt="2024-05-23T18:28:05.039" v="3704" actId="2696"/>
        <pc:sldMasterMkLst>
          <pc:docMk/>
          <pc:sldMasterMk cId="125628189" sldId="2147483798"/>
        </pc:sldMasterMkLst>
        <pc:graphicFrameChg chg="mod">
          <ac:chgData name="Kozel, Lukas" userId="5faef357-946f-4c0e-bd5d-396a2e3cc0bf" providerId="ADAL" clId="{DF3E1827-6D32-40A2-90A7-153AE82E7191}" dt="2024-05-23T18:27:57.499" v="3366"/>
          <ac:graphicFrameMkLst>
            <pc:docMk/>
            <pc:sldMasterMk cId="125628189" sldId="2147483798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5.009" v="3697" actId="2696"/>
          <pc:sldLayoutMkLst>
            <pc:docMk/>
            <pc:sldMasterMk cId="125628189" sldId="2147483798"/>
            <pc:sldLayoutMk cId="3906968201" sldId="2147483799"/>
          </pc:sldLayoutMkLst>
          <pc:graphicFrameChg chg="mod">
            <ac:chgData name="Kozel, Lukas" userId="5faef357-946f-4c0e-bd5d-396a2e3cc0bf" providerId="ADAL" clId="{DF3E1827-6D32-40A2-90A7-153AE82E7191}" dt="2024-05-23T18:27:58.375" v="3496"/>
            <ac:graphicFrameMkLst>
              <pc:docMk/>
              <pc:sldMasterMk cId="125628189" sldId="2147483798"/>
              <pc:sldLayoutMk cId="3906968201" sldId="2147483799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14" v="3698" actId="2696"/>
          <pc:sldLayoutMkLst>
            <pc:docMk/>
            <pc:sldMasterMk cId="125628189" sldId="2147483798"/>
            <pc:sldLayoutMk cId="160606911" sldId="2147483800"/>
          </pc:sldLayoutMkLst>
          <pc:graphicFrameChg chg="mod">
            <ac:chgData name="Kozel, Lukas" userId="5faef357-946f-4c0e-bd5d-396a2e3cc0bf" providerId="ADAL" clId="{DF3E1827-6D32-40A2-90A7-153AE82E7191}" dt="2024-05-23T18:27:58.382" v="3498"/>
            <ac:graphicFrameMkLst>
              <pc:docMk/>
              <pc:sldMasterMk cId="125628189" sldId="2147483798"/>
              <pc:sldLayoutMk cId="160606911" sldId="2147483800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18" v="3699" actId="2696"/>
          <pc:sldLayoutMkLst>
            <pc:docMk/>
            <pc:sldMasterMk cId="125628189" sldId="2147483798"/>
            <pc:sldLayoutMk cId="1876225190" sldId="2147483801"/>
          </pc:sldLayoutMkLst>
          <pc:graphicFrameChg chg="mod">
            <ac:chgData name="Kozel, Lukas" userId="5faef357-946f-4c0e-bd5d-396a2e3cc0bf" providerId="ADAL" clId="{DF3E1827-6D32-40A2-90A7-153AE82E7191}" dt="2024-05-23T18:27:58.390" v="3500"/>
            <ac:graphicFrameMkLst>
              <pc:docMk/>
              <pc:sldMasterMk cId="125628189" sldId="2147483798"/>
              <pc:sldLayoutMk cId="1876225190" sldId="2147483801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22" v="3700" actId="2696"/>
          <pc:sldLayoutMkLst>
            <pc:docMk/>
            <pc:sldMasterMk cId="125628189" sldId="2147483798"/>
            <pc:sldLayoutMk cId="879492557" sldId="2147483802"/>
          </pc:sldLayoutMkLst>
          <pc:graphicFrameChg chg="mod">
            <ac:chgData name="Kozel, Lukas" userId="5faef357-946f-4c0e-bd5d-396a2e3cc0bf" providerId="ADAL" clId="{DF3E1827-6D32-40A2-90A7-153AE82E7191}" dt="2024-05-23T18:27:58.401" v="3502"/>
            <ac:graphicFrameMkLst>
              <pc:docMk/>
              <pc:sldMasterMk cId="125628189" sldId="2147483798"/>
              <pc:sldLayoutMk cId="879492557" sldId="2147483802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26" v="3701" actId="2696"/>
          <pc:sldLayoutMkLst>
            <pc:docMk/>
            <pc:sldMasterMk cId="125628189" sldId="2147483798"/>
            <pc:sldLayoutMk cId="1851382431" sldId="2147483803"/>
          </pc:sldLayoutMkLst>
          <pc:graphicFrameChg chg="mod">
            <ac:chgData name="Kozel, Lukas" userId="5faef357-946f-4c0e-bd5d-396a2e3cc0bf" providerId="ADAL" clId="{DF3E1827-6D32-40A2-90A7-153AE82E7191}" dt="2024-05-23T18:27:58.410" v="3504"/>
            <ac:graphicFrameMkLst>
              <pc:docMk/>
              <pc:sldMasterMk cId="125628189" sldId="2147483798"/>
              <pc:sldLayoutMk cId="1851382431" sldId="2147483803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30" v="3702" actId="2696"/>
          <pc:sldLayoutMkLst>
            <pc:docMk/>
            <pc:sldMasterMk cId="125628189" sldId="2147483798"/>
            <pc:sldLayoutMk cId="2322903772" sldId="2147483804"/>
          </pc:sldLayoutMkLst>
          <pc:graphicFrameChg chg="mod">
            <ac:chgData name="Kozel, Lukas" userId="5faef357-946f-4c0e-bd5d-396a2e3cc0bf" providerId="ADAL" clId="{DF3E1827-6D32-40A2-90A7-153AE82E7191}" dt="2024-05-23T18:27:58.421" v="3506"/>
            <ac:graphicFrameMkLst>
              <pc:docMk/>
              <pc:sldMasterMk cId="125628189" sldId="2147483798"/>
              <pc:sldLayoutMk cId="2322903772" sldId="2147483804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35" v="3703" actId="2696"/>
          <pc:sldLayoutMkLst>
            <pc:docMk/>
            <pc:sldMasterMk cId="125628189" sldId="2147483798"/>
            <pc:sldLayoutMk cId="224478327" sldId="2147483805"/>
          </pc:sldLayoutMkLst>
          <pc:graphicFrameChg chg="mod">
            <ac:chgData name="Kozel, Lukas" userId="5faef357-946f-4c0e-bd5d-396a2e3cc0bf" providerId="ADAL" clId="{DF3E1827-6D32-40A2-90A7-153AE82E7191}" dt="2024-05-23T18:27:58.450" v="3510"/>
            <ac:graphicFrameMkLst>
              <pc:docMk/>
              <pc:sldMasterMk cId="125628189" sldId="2147483798"/>
              <pc:sldLayoutMk cId="224478327" sldId="2147483805"/>
              <ac:graphicFrameMk id="6" creationId="{5A4AE298-F8DF-BD1A-545D-8F113622CDD4}"/>
            </ac:graphicFrameMkLst>
          </pc:graphicFrameChg>
        </pc:sldLayoutChg>
      </pc:sldMasterChg>
      <pc:sldMasterChg chg="modSp add del mod addSldLayout delSldLayout modSldLayout">
        <pc:chgData name="Kozel, Lukas" userId="5faef357-946f-4c0e-bd5d-396a2e3cc0bf" providerId="ADAL" clId="{DF3E1827-6D32-40A2-90A7-153AE82E7191}" dt="2024-05-23T18:28:05.096" v="3716" actId="2696"/>
        <pc:sldMasterMkLst>
          <pc:docMk/>
          <pc:sldMasterMk cId="2950528099" sldId="2147483806"/>
        </pc:sldMasterMkLst>
        <pc:graphicFrameChg chg="mod">
          <ac:chgData name="Kozel, Lukas" userId="5faef357-946f-4c0e-bd5d-396a2e3cc0bf" providerId="ADAL" clId="{DF3E1827-6D32-40A2-90A7-153AE82E7191}" dt="2024-05-23T18:27:57.509" v="3368"/>
          <ac:graphicFrameMkLst>
            <pc:docMk/>
            <pc:sldMasterMk cId="2950528099" sldId="2147483806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5.048" v="3705" actId="2696"/>
          <pc:sldLayoutMkLst>
            <pc:docMk/>
            <pc:sldMasterMk cId="2950528099" sldId="2147483806"/>
            <pc:sldLayoutMk cId="3005135764" sldId="2147483807"/>
          </pc:sldLayoutMkLst>
          <pc:graphicFrameChg chg="mod">
            <ac:chgData name="Kozel, Lukas" userId="5faef357-946f-4c0e-bd5d-396a2e3cc0bf" providerId="ADAL" clId="{DF3E1827-6D32-40A2-90A7-153AE82E7191}" dt="2024-05-23T18:27:58.474" v="3514"/>
            <ac:graphicFrameMkLst>
              <pc:docMk/>
              <pc:sldMasterMk cId="2950528099" sldId="2147483806"/>
              <pc:sldLayoutMk cId="3005135764" sldId="2147483807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52" v="3706" actId="2696"/>
          <pc:sldLayoutMkLst>
            <pc:docMk/>
            <pc:sldMasterMk cId="2950528099" sldId="2147483806"/>
            <pc:sldLayoutMk cId="3793346714" sldId="2147483809"/>
          </pc:sldLayoutMkLst>
          <pc:graphicFrameChg chg="mod">
            <ac:chgData name="Kozel, Lukas" userId="5faef357-946f-4c0e-bd5d-396a2e3cc0bf" providerId="ADAL" clId="{DF3E1827-6D32-40A2-90A7-153AE82E7191}" dt="2024-05-23T18:27:58.488" v="3516"/>
            <ac:graphicFrameMkLst>
              <pc:docMk/>
              <pc:sldMasterMk cId="2950528099" sldId="2147483806"/>
              <pc:sldLayoutMk cId="3793346714" sldId="2147483809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65" v="3709" actId="2696"/>
          <pc:sldLayoutMkLst>
            <pc:docMk/>
            <pc:sldMasterMk cId="2950528099" sldId="2147483806"/>
            <pc:sldLayoutMk cId="926723705" sldId="2147483810"/>
          </pc:sldLayoutMkLst>
          <pc:graphicFrameChg chg="mod">
            <ac:chgData name="Kozel, Lukas" userId="5faef357-946f-4c0e-bd5d-396a2e3cc0bf" providerId="ADAL" clId="{DF3E1827-6D32-40A2-90A7-153AE82E7191}" dt="2024-05-23T18:27:58.513" v="3520"/>
            <ac:graphicFrameMkLst>
              <pc:docMk/>
              <pc:sldMasterMk cId="2950528099" sldId="2147483806"/>
              <pc:sldLayoutMk cId="926723705" sldId="2147483810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68" v="3710" actId="2696"/>
          <pc:sldLayoutMkLst>
            <pc:docMk/>
            <pc:sldMasterMk cId="2950528099" sldId="2147483806"/>
            <pc:sldLayoutMk cId="2672586908" sldId="2147483811"/>
          </pc:sldLayoutMkLst>
          <pc:graphicFrameChg chg="mod">
            <ac:chgData name="Kozel, Lukas" userId="5faef357-946f-4c0e-bd5d-396a2e3cc0bf" providerId="ADAL" clId="{DF3E1827-6D32-40A2-90A7-153AE82E7191}" dt="2024-05-23T18:27:58.527" v="3522"/>
            <ac:graphicFrameMkLst>
              <pc:docMk/>
              <pc:sldMasterMk cId="2950528099" sldId="2147483806"/>
              <pc:sldLayoutMk cId="2672586908" sldId="2147483811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75" v="3711" actId="2696"/>
          <pc:sldLayoutMkLst>
            <pc:docMk/>
            <pc:sldMasterMk cId="2950528099" sldId="2147483806"/>
            <pc:sldLayoutMk cId="2173649299" sldId="2147483812"/>
          </pc:sldLayoutMkLst>
          <pc:graphicFrameChg chg="mod">
            <ac:chgData name="Kozel, Lukas" userId="5faef357-946f-4c0e-bd5d-396a2e3cc0bf" providerId="ADAL" clId="{DF3E1827-6D32-40A2-90A7-153AE82E7191}" dt="2024-05-23T18:27:58.541" v="3524"/>
            <ac:graphicFrameMkLst>
              <pc:docMk/>
              <pc:sldMasterMk cId="2950528099" sldId="2147483806"/>
              <pc:sldLayoutMk cId="2173649299" sldId="2147483812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81" v="3712" actId="2696"/>
          <pc:sldLayoutMkLst>
            <pc:docMk/>
            <pc:sldMasterMk cId="2950528099" sldId="2147483806"/>
            <pc:sldLayoutMk cId="2736899965" sldId="2147483813"/>
          </pc:sldLayoutMkLst>
          <pc:graphicFrameChg chg="mod">
            <ac:chgData name="Kozel, Lukas" userId="5faef357-946f-4c0e-bd5d-396a2e3cc0bf" providerId="ADAL" clId="{DF3E1827-6D32-40A2-90A7-153AE82E7191}" dt="2024-05-23T18:27:58.554" v="3526"/>
            <ac:graphicFrameMkLst>
              <pc:docMk/>
              <pc:sldMasterMk cId="2950528099" sldId="2147483806"/>
              <pc:sldLayoutMk cId="2736899965" sldId="2147483813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85" v="3713" actId="2696"/>
          <pc:sldLayoutMkLst>
            <pc:docMk/>
            <pc:sldMasterMk cId="2950528099" sldId="2147483806"/>
            <pc:sldLayoutMk cId="4055469386" sldId="2147483814"/>
          </pc:sldLayoutMkLst>
          <pc:graphicFrameChg chg="mod">
            <ac:chgData name="Kozel, Lukas" userId="5faef357-946f-4c0e-bd5d-396a2e3cc0bf" providerId="ADAL" clId="{DF3E1827-6D32-40A2-90A7-153AE82E7191}" dt="2024-05-23T18:27:58.574" v="3530"/>
            <ac:graphicFrameMkLst>
              <pc:docMk/>
              <pc:sldMasterMk cId="2950528099" sldId="2147483806"/>
              <pc:sldLayoutMk cId="4055469386" sldId="2147483814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61" v="3708" actId="2696"/>
          <pc:sldLayoutMkLst>
            <pc:docMk/>
            <pc:sldMasterMk cId="2950528099" sldId="2147483806"/>
            <pc:sldLayoutMk cId="1270736400" sldId="2147483815"/>
          </pc:sldLayoutMkLst>
          <pc:graphicFrameChg chg="mod">
            <ac:chgData name="Kozel, Lukas" userId="5faef357-946f-4c0e-bd5d-396a2e3cc0bf" providerId="ADAL" clId="{DF3E1827-6D32-40A2-90A7-153AE82E7191}" dt="2024-05-23T18:27:58.501" v="3518"/>
            <ac:graphicFrameMkLst>
              <pc:docMk/>
              <pc:sldMasterMk cId="2950528099" sldId="2147483806"/>
              <pc:sldLayoutMk cId="1270736400" sldId="2147483815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57" v="3707" actId="2696"/>
          <pc:sldLayoutMkLst>
            <pc:docMk/>
            <pc:sldMasterMk cId="2950528099" sldId="2147483806"/>
            <pc:sldLayoutMk cId="263866357" sldId="2147483816"/>
          </pc:sldLayoutMkLst>
          <pc:graphicFrameChg chg="mod">
            <ac:chgData name="Kozel, Lukas" userId="5faef357-946f-4c0e-bd5d-396a2e3cc0bf" providerId="ADAL" clId="{DF3E1827-6D32-40A2-90A7-153AE82E7191}" dt="2024-05-23T18:27:58.435" v="3508"/>
            <ac:graphicFrameMkLst>
              <pc:docMk/>
              <pc:sldMasterMk cId="2950528099" sldId="2147483806"/>
              <pc:sldLayoutMk cId="263866357" sldId="2147483816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89" v="3714" actId="2696"/>
          <pc:sldLayoutMkLst>
            <pc:docMk/>
            <pc:sldMasterMk cId="2950528099" sldId="2147483806"/>
            <pc:sldLayoutMk cId="3175248837" sldId="2147483817"/>
          </pc:sldLayoutMkLst>
          <pc:graphicFrameChg chg="mod">
            <ac:chgData name="Kozel, Lukas" userId="5faef357-946f-4c0e-bd5d-396a2e3cc0bf" providerId="ADAL" clId="{DF3E1827-6D32-40A2-90A7-153AE82E7191}" dt="2024-05-23T18:27:58.565" v="3528"/>
            <ac:graphicFrameMkLst>
              <pc:docMk/>
              <pc:sldMasterMk cId="2950528099" sldId="2147483806"/>
              <pc:sldLayoutMk cId="3175248837" sldId="2147483817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093" v="3715" actId="2696"/>
          <pc:sldLayoutMkLst>
            <pc:docMk/>
            <pc:sldMasterMk cId="2950528099" sldId="2147483806"/>
            <pc:sldLayoutMk cId="4250685480" sldId="2147483818"/>
          </pc:sldLayoutMkLst>
          <pc:graphicFrameChg chg="mod">
            <ac:chgData name="Kozel, Lukas" userId="5faef357-946f-4c0e-bd5d-396a2e3cc0bf" providerId="ADAL" clId="{DF3E1827-6D32-40A2-90A7-153AE82E7191}" dt="2024-05-23T18:27:58.601" v="3534"/>
            <ac:graphicFrameMkLst>
              <pc:docMk/>
              <pc:sldMasterMk cId="2950528099" sldId="2147483806"/>
              <pc:sldLayoutMk cId="4250685480" sldId="2147483818"/>
              <ac:graphicFrameMk id="6" creationId="{5A4AE298-F8DF-BD1A-545D-8F113622CDD4}"/>
            </ac:graphicFrameMkLst>
          </pc:graphicFrameChg>
        </pc:sldLayoutChg>
        <pc:sldLayoutChg chg="add del mod replId modTransition">
          <pc:chgData name="Kozel, Lukas" userId="5faef357-946f-4c0e-bd5d-396a2e3cc0bf" providerId="ADAL" clId="{DF3E1827-6D32-40A2-90A7-153AE82E7191}" dt="2024-05-23T17:37:17.859" v="1001" actId="2696"/>
          <pc:sldLayoutMkLst>
            <pc:docMk/>
            <pc:sldMasterMk cId="2950528099" sldId="2147483806"/>
            <pc:sldLayoutMk cId="2344342745" sldId="2147483852"/>
          </pc:sldLayoutMkLst>
        </pc:sldLayoutChg>
      </pc:sldMasterChg>
      <pc:sldMasterChg chg="modSp add del mod addSldLayout delSldLayout modSldLayout">
        <pc:chgData name="Kozel, Lukas" userId="5faef357-946f-4c0e-bd5d-396a2e3cc0bf" providerId="ADAL" clId="{DF3E1827-6D32-40A2-90A7-153AE82E7191}" dt="2024-05-23T18:28:05.126" v="3722" actId="2696"/>
        <pc:sldMasterMkLst>
          <pc:docMk/>
          <pc:sldMasterMk cId="2332469226" sldId="2147483819"/>
        </pc:sldMasterMkLst>
        <pc:graphicFrameChg chg="mod">
          <ac:chgData name="Kozel, Lukas" userId="5faef357-946f-4c0e-bd5d-396a2e3cc0bf" providerId="ADAL" clId="{DF3E1827-6D32-40A2-90A7-153AE82E7191}" dt="2024-05-23T18:27:57.518" v="3370"/>
          <ac:graphicFrameMkLst>
            <pc:docMk/>
            <pc:sldMasterMk cId="2332469226" sldId="2147483819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5.105" v="3717" actId="2696"/>
          <pc:sldLayoutMkLst>
            <pc:docMk/>
            <pc:sldMasterMk cId="2332469226" sldId="2147483819"/>
            <pc:sldLayoutMk cId="4231810467" sldId="2147483820"/>
          </pc:sldLayoutMkLst>
          <pc:graphicFrameChg chg="mod">
            <ac:chgData name="Kozel, Lukas" userId="5faef357-946f-4c0e-bd5d-396a2e3cc0bf" providerId="ADAL" clId="{DF3E1827-6D32-40A2-90A7-153AE82E7191}" dt="2024-05-23T18:27:58.612" v="3536"/>
            <ac:graphicFrameMkLst>
              <pc:docMk/>
              <pc:sldMasterMk cId="2332469226" sldId="2147483819"/>
              <pc:sldLayoutMk cId="4231810467" sldId="2147483820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09" v="3718" actId="2696"/>
          <pc:sldLayoutMkLst>
            <pc:docMk/>
            <pc:sldMasterMk cId="2332469226" sldId="2147483819"/>
            <pc:sldLayoutMk cId="1800092052" sldId="2147483821"/>
          </pc:sldLayoutMkLst>
          <pc:graphicFrameChg chg="mod">
            <ac:chgData name="Kozel, Lukas" userId="5faef357-946f-4c0e-bd5d-396a2e3cc0bf" providerId="ADAL" clId="{DF3E1827-6D32-40A2-90A7-153AE82E7191}" dt="2024-05-23T18:27:58.618" v="3538"/>
            <ac:graphicFrameMkLst>
              <pc:docMk/>
              <pc:sldMasterMk cId="2332469226" sldId="2147483819"/>
              <pc:sldLayoutMk cId="1800092052" sldId="2147483821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14" v="3719" actId="2696"/>
          <pc:sldLayoutMkLst>
            <pc:docMk/>
            <pc:sldMasterMk cId="2332469226" sldId="2147483819"/>
            <pc:sldLayoutMk cId="2820491204" sldId="2147483822"/>
          </pc:sldLayoutMkLst>
          <pc:graphicFrameChg chg="mod">
            <ac:chgData name="Kozel, Lukas" userId="5faef357-946f-4c0e-bd5d-396a2e3cc0bf" providerId="ADAL" clId="{DF3E1827-6D32-40A2-90A7-153AE82E7191}" dt="2024-05-23T18:27:58.626" v="3540"/>
            <ac:graphicFrameMkLst>
              <pc:docMk/>
              <pc:sldMasterMk cId="2332469226" sldId="2147483819"/>
              <pc:sldLayoutMk cId="2820491204" sldId="2147483822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19" v="3720" actId="2696"/>
          <pc:sldLayoutMkLst>
            <pc:docMk/>
            <pc:sldMasterMk cId="2332469226" sldId="2147483819"/>
            <pc:sldLayoutMk cId="4130856470" sldId="2147483823"/>
          </pc:sldLayoutMkLst>
          <pc:graphicFrameChg chg="mod">
            <ac:chgData name="Kozel, Lukas" userId="5faef357-946f-4c0e-bd5d-396a2e3cc0bf" providerId="ADAL" clId="{DF3E1827-6D32-40A2-90A7-153AE82E7191}" dt="2024-05-23T18:27:58.635" v="3542"/>
            <ac:graphicFrameMkLst>
              <pc:docMk/>
              <pc:sldMasterMk cId="2332469226" sldId="2147483819"/>
              <pc:sldLayoutMk cId="4130856470" sldId="2147483823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22" v="3721" actId="2696"/>
          <pc:sldLayoutMkLst>
            <pc:docMk/>
            <pc:sldMasterMk cId="2332469226" sldId="2147483819"/>
            <pc:sldLayoutMk cId="3059523124" sldId="2147483824"/>
          </pc:sldLayoutMkLst>
          <pc:graphicFrameChg chg="mod">
            <ac:chgData name="Kozel, Lukas" userId="5faef357-946f-4c0e-bd5d-396a2e3cc0bf" providerId="ADAL" clId="{DF3E1827-6D32-40A2-90A7-153AE82E7191}" dt="2024-05-23T18:27:58.649" v="3546"/>
            <ac:graphicFrameMkLst>
              <pc:docMk/>
              <pc:sldMasterMk cId="2332469226" sldId="2147483819"/>
              <pc:sldLayoutMk cId="3059523124" sldId="2147483824"/>
              <ac:graphicFrameMk id="6" creationId="{5A4AE298-F8DF-BD1A-545D-8F113622CDD4}"/>
            </ac:graphicFrameMkLst>
          </pc:graphicFrameChg>
        </pc:sldLayoutChg>
      </pc:sldMasterChg>
      <pc:sldMasterChg chg="modSp add del mod addSldLayout delSldLayout modSldLayout">
        <pc:chgData name="Kozel, Lukas" userId="5faef357-946f-4c0e-bd5d-396a2e3cc0bf" providerId="ADAL" clId="{DF3E1827-6D32-40A2-90A7-153AE82E7191}" dt="2024-05-23T18:28:05.145" v="3726" actId="2696"/>
        <pc:sldMasterMkLst>
          <pc:docMk/>
          <pc:sldMasterMk cId="3158786948" sldId="2147483825"/>
        </pc:sldMasterMkLst>
        <pc:graphicFrameChg chg="mod">
          <ac:chgData name="Kozel, Lukas" userId="5faef357-946f-4c0e-bd5d-396a2e3cc0bf" providerId="ADAL" clId="{DF3E1827-6D32-40A2-90A7-153AE82E7191}" dt="2024-05-23T18:27:57.527" v="3372"/>
          <ac:graphicFrameMkLst>
            <pc:docMk/>
            <pc:sldMasterMk cId="3158786948" sldId="2147483825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5.133" v="3723" actId="2696"/>
          <pc:sldLayoutMkLst>
            <pc:docMk/>
            <pc:sldMasterMk cId="3158786948" sldId="2147483825"/>
            <pc:sldLayoutMk cId="20017722" sldId="2147483826"/>
          </pc:sldLayoutMkLst>
          <pc:graphicFrameChg chg="mod">
            <ac:chgData name="Kozel, Lukas" userId="5faef357-946f-4c0e-bd5d-396a2e3cc0bf" providerId="ADAL" clId="{DF3E1827-6D32-40A2-90A7-153AE82E7191}" dt="2024-05-23T18:27:58.657" v="3548"/>
            <ac:graphicFrameMkLst>
              <pc:docMk/>
              <pc:sldMasterMk cId="3158786948" sldId="2147483825"/>
              <pc:sldLayoutMk cId="20017722" sldId="2147483826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36" v="3724" actId="2696"/>
          <pc:sldLayoutMkLst>
            <pc:docMk/>
            <pc:sldMasterMk cId="3158786948" sldId="2147483825"/>
            <pc:sldLayoutMk cId="2161608750" sldId="2147483827"/>
          </pc:sldLayoutMkLst>
          <pc:graphicFrameChg chg="mod">
            <ac:chgData name="Kozel, Lukas" userId="5faef357-946f-4c0e-bd5d-396a2e3cc0bf" providerId="ADAL" clId="{DF3E1827-6D32-40A2-90A7-153AE82E7191}" dt="2024-05-23T18:27:57.844" v="3432"/>
            <ac:graphicFrameMkLst>
              <pc:docMk/>
              <pc:sldMasterMk cId="3158786948" sldId="2147483825"/>
              <pc:sldLayoutMk cId="2161608750" sldId="2147483827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39" v="3725" actId="2696"/>
          <pc:sldLayoutMkLst>
            <pc:docMk/>
            <pc:sldMasterMk cId="3158786948" sldId="2147483825"/>
            <pc:sldLayoutMk cId="3117607670" sldId="2147483828"/>
          </pc:sldLayoutMkLst>
          <pc:graphicFrameChg chg="mod">
            <ac:chgData name="Kozel, Lukas" userId="5faef357-946f-4c0e-bd5d-396a2e3cc0bf" providerId="ADAL" clId="{DF3E1827-6D32-40A2-90A7-153AE82E7191}" dt="2024-05-23T18:27:57.851" v="3434"/>
            <ac:graphicFrameMkLst>
              <pc:docMk/>
              <pc:sldMasterMk cId="3158786948" sldId="2147483825"/>
              <pc:sldLayoutMk cId="3117607670" sldId="2147483828"/>
              <ac:graphicFrameMk id="6" creationId="{5A4AE298-F8DF-BD1A-545D-8F113622CDD4}"/>
            </ac:graphicFrameMkLst>
          </pc:graphicFrameChg>
        </pc:sldLayoutChg>
      </pc:sldMasterChg>
      <pc:sldMasterChg chg="modSp add del mod addSldLayout delSldLayout modSldLayout">
        <pc:chgData name="Kozel, Lukas" userId="5faef357-946f-4c0e-bd5d-396a2e3cc0bf" providerId="ADAL" clId="{DF3E1827-6D32-40A2-90A7-153AE82E7191}" dt="2024-05-23T18:28:05.165" v="3730" actId="2696"/>
        <pc:sldMasterMkLst>
          <pc:docMk/>
          <pc:sldMasterMk cId="2774772660" sldId="2147483829"/>
        </pc:sldMasterMkLst>
        <pc:graphicFrameChg chg="mod">
          <ac:chgData name="Kozel, Lukas" userId="5faef357-946f-4c0e-bd5d-396a2e3cc0bf" providerId="ADAL" clId="{DF3E1827-6D32-40A2-90A7-153AE82E7191}" dt="2024-05-23T18:27:57.368" v="3352"/>
          <ac:graphicFrameMkLst>
            <pc:docMk/>
            <pc:sldMasterMk cId="2774772660" sldId="2147483829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5.154" v="3727" actId="2696"/>
          <pc:sldLayoutMkLst>
            <pc:docMk/>
            <pc:sldMasterMk cId="2774772660" sldId="2147483829"/>
            <pc:sldLayoutMk cId="4047208525" sldId="2147483830"/>
          </pc:sldLayoutMkLst>
          <pc:graphicFrameChg chg="mod">
            <ac:chgData name="Kozel, Lukas" userId="5faef357-946f-4c0e-bd5d-396a2e3cc0bf" providerId="ADAL" clId="{DF3E1827-6D32-40A2-90A7-153AE82E7191}" dt="2024-05-23T18:27:58.706" v="3558"/>
            <ac:graphicFrameMkLst>
              <pc:docMk/>
              <pc:sldMasterMk cId="2774772660" sldId="2147483829"/>
              <pc:sldLayoutMk cId="4047208525" sldId="2147483830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58" v="3728" actId="2696"/>
          <pc:sldLayoutMkLst>
            <pc:docMk/>
            <pc:sldMasterMk cId="2774772660" sldId="2147483829"/>
            <pc:sldLayoutMk cId="1718230391" sldId="2147483831"/>
          </pc:sldLayoutMkLst>
          <pc:graphicFrameChg chg="mod">
            <ac:chgData name="Kozel, Lukas" userId="5faef357-946f-4c0e-bd5d-396a2e3cc0bf" providerId="ADAL" clId="{DF3E1827-6D32-40A2-90A7-153AE82E7191}" dt="2024-05-23T18:27:58.714" v="3560"/>
            <ac:graphicFrameMkLst>
              <pc:docMk/>
              <pc:sldMasterMk cId="2774772660" sldId="2147483829"/>
              <pc:sldLayoutMk cId="1718230391" sldId="2147483831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61" v="3729" actId="2696"/>
          <pc:sldLayoutMkLst>
            <pc:docMk/>
            <pc:sldMasterMk cId="2774772660" sldId="2147483829"/>
            <pc:sldLayoutMk cId="2312429423" sldId="2147483832"/>
          </pc:sldLayoutMkLst>
          <pc:graphicFrameChg chg="mod">
            <ac:chgData name="Kozel, Lukas" userId="5faef357-946f-4c0e-bd5d-396a2e3cc0bf" providerId="ADAL" clId="{DF3E1827-6D32-40A2-90A7-153AE82E7191}" dt="2024-05-23T18:27:58.726" v="3562"/>
            <ac:graphicFrameMkLst>
              <pc:docMk/>
              <pc:sldMasterMk cId="2774772660" sldId="2147483829"/>
              <pc:sldLayoutMk cId="2312429423" sldId="2147483832"/>
              <ac:graphicFrameMk id="6" creationId="{5A4AE298-F8DF-BD1A-545D-8F113622CDD4}"/>
            </ac:graphicFrameMkLst>
          </pc:graphicFrameChg>
        </pc:sldLayoutChg>
      </pc:sldMasterChg>
      <pc:sldMasterChg chg="modSp add del mod addSldLayout delSldLayout modSldLayout">
        <pc:chgData name="Kozel, Lukas" userId="5faef357-946f-4c0e-bd5d-396a2e3cc0bf" providerId="ADAL" clId="{DF3E1827-6D32-40A2-90A7-153AE82E7191}" dt="2024-05-23T18:28:05.187" v="3736" actId="2696"/>
        <pc:sldMasterMkLst>
          <pc:docMk/>
          <pc:sldMasterMk cId="3959329868" sldId="2147483833"/>
        </pc:sldMasterMkLst>
        <pc:graphicFrameChg chg="mod">
          <ac:chgData name="Kozel, Lukas" userId="5faef357-946f-4c0e-bd5d-396a2e3cc0bf" providerId="ADAL" clId="{DF3E1827-6D32-40A2-90A7-153AE82E7191}" dt="2024-05-23T18:27:57.550" v="3376"/>
          <ac:graphicFrameMkLst>
            <pc:docMk/>
            <pc:sldMasterMk cId="3959329868" sldId="2147483833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5.172" v="3731" actId="2696"/>
          <pc:sldLayoutMkLst>
            <pc:docMk/>
            <pc:sldMasterMk cId="3959329868" sldId="2147483833"/>
            <pc:sldLayoutMk cId="3971874811" sldId="2147483834"/>
          </pc:sldLayoutMkLst>
          <pc:graphicFrameChg chg="mod">
            <ac:chgData name="Kozel, Lukas" userId="5faef357-946f-4c0e-bd5d-396a2e3cc0bf" providerId="ADAL" clId="{DF3E1827-6D32-40A2-90A7-153AE82E7191}" dt="2024-05-23T18:27:58.741" v="3566"/>
            <ac:graphicFrameMkLst>
              <pc:docMk/>
              <pc:sldMasterMk cId="3959329868" sldId="2147483833"/>
              <pc:sldLayoutMk cId="3971874811" sldId="2147483834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75" v="3732" actId="2696"/>
          <pc:sldLayoutMkLst>
            <pc:docMk/>
            <pc:sldMasterMk cId="3959329868" sldId="2147483833"/>
            <pc:sldLayoutMk cId="27014048" sldId="2147483835"/>
          </pc:sldLayoutMkLst>
          <pc:graphicFrameChg chg="mod">
            <ac:chgData name="Kozel, Lukas" userId="5faef357-946f-4c0e-bd5d-396a2e3cc0bf" providerId="ADAL" clId="{DF3E1827-6D32-40A2-90A7-153AE82E7191}" dt="2024-05-23T18:27:58.749" v="3568"/>
            <ac:graphicFrameMkLst>
              <pc:docMk/>
              <pc:sldMasterMk cId="3959329868" sldId="2147483833"/>
              <pc:sldLayoutMk cId="27014048" sldId="2147483835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78" v="3733" actId="2696"/>
          <pc:sldLayoutMkLst>
            <pc:docMk/>
            <pc:sldMasterMk cId="3959329868" sldId="2147483833"/>
            <pc:sldLayoutMk cId="2183660163" sldId="2147483836"/>
          </pc:sldLayoutMkLst>
          <pc:graphicFrameChg chg="mod">
            <ac:chgData name="Kozel, Lukas" userId="5faef357-946f-4c0e-bd5d-396a2e3cc0bf" providerId="ADAL" clId="{DF3E1827-6D32-40A2-90A7-153AE82E7191}" dt="2024-05-23T18:27:58.673" v="3552"/>
            <ac:graphicFrameMkLst>
              <pc:docMk/>
              <pc:sldMasterMk cId="3959329868" sldId="2147483833"/>
              <pc:sldLayoutMk cId="2183660163" sldId="2147483836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81" v="3734" actId="2696"/>
          <pc:sldLayoutMkLst>
            <pc:docMk/>
            <pc:sldMasterMk cId="3959329868" sldId="2147483833"/>
            <pc:sldLayoutMk cId="2661200163" sldId="2147483837"/>
          </pc:sldLayoutMkLst>
          <pc:graphicFrameChg chg="mod">
            <ac:chgData name="Kozel, Lukas" userId="5faef357-946f-4c0e-bd5d-396a2e3cc0bf" providerId="ADAL" clId="{DF3E1827-6D32-40A2-90A7-153AE82E7191}" dt="2024-05-23T18:27:58.698" v="3556"/>
            <ac:graphicFrameMkLst>
              <pc:docMk/>
              <pc:sldMasterMk cId="3959329868" sldId="2147483833"/>
              <pc:sldLayoutMk cId="2661200163" sldId="2147483837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84" v="3735" actId="2696"/>
          <pc:sldLayoutMkLst>
            <pc:docMk/>
            <pc:sldMasterMk cId="3959329868" sldId="2147483833"/>
            <pc:sldLayoutMk cId="3957144373" sldId="2147483838"/>
          </pc:sldLayoutMkLst>
          <pc:graphicFrameChg chg="mod">
            <ac:chgData name="Kozel, Lukas" userId="5faef357-946f-4c0e-bd5d-396a2e3cc0bf" providerId="ADAL" clId="{DF3E1827-6D32-40A2-90A7-153AE82E7191}" dt="2024-05-23T18:27:58.686" v="3554"/>
            <ac:graphicFrameMkLst>
              <pc:docMk/>
              <pc:sldMasterMk cId="3959329868" sldId="2147483833"/>
              <pc:sldLayoutMk cId="3957144373" sldId="2147483838"/>
              <ac:graphicFrameMk id="6" creationId="{5A4AE298-F8DF-BD1A-545D-8F113622CDD4}"/>
            </ac:graphicFrameMkLst>
          </pc:graphicFrameChg>
        </pc:sldLayoutChg>
      </pc:sldMasterChg>
      <pc:sldMasterChg chg="modSp add del mod addSldLayout delSldLayout modSldLayout">
        <pc:chgData name="Kozel, Lukas" userId="5faef357-946f-4c0e-bd5d-396a2e3cc0bf" providerId="ADAL" clId="{DF3E1827-6D32-40A2-90A7-153AE82E7191}" dt="2024-05-23T18:28:05.212" v="3742" actId="2696"/>
        <pc:sldMasterMkLst>
          <pc:docMk/>
          <pc:sldMasterMk cId="2598354256" sldId="2147483839"/>
        </pc:sldMasterMkLst>
        <pc:graphicFrameChg chg="mod">
          <ac:chgData name="Kozel, Lukas" userId="5faef357-946f-4c0e-bd5d-396a2e3cc0bf" providerId="ADAL" clId="{DF3E1827-6D32-40A2-90A7-153AE82E7191}" dt="2024-05-23T18:27:57.538" v="3374"/>
          <ac:graphicFrameMkLst>
            <pc:docMk/>
            <pc:sldMasterMk cId="2598354256" sldId="2147483839"/>
            <ac:graphicFrameMk id="8" creationId="{65EC8F23-9C32-BC89-07A2-9D26B3CCF125}"/>
          </ac:graphicFrameMkLst>
        </pc:graphicFrameChg>
        <pc:sldLayoutChg chg="modSp add del mod">
          <pc:chgData name="Kozel, Lukas" userId="5faef357-946f-4c0e-bd5d-396a2e3cc0bf" providerId="ADAL" clId="{DF3E1827-6D32-40A2-90A7-153AE82E7191}" dt="2024-05-23T18:28:05.196" v="3737" actId="2696"/>
          <pc:sldLayoutMkLst>
            <pc:docMk/>
            <pc:sldMasterMk cId="2598354256" sldId="2147483839"/>
            <pc:sldLayoutMk cId="3298294699" sldId="2147483840"/>
          </pc:sldLayoutMkLst>
          <pc:graphicFrameChg chg="mod">
            <ac:chgData name="Kozel, Lukas" userId="5faef357-946f-4c0e-bd5d-396a2e3cc0bf" providerId="ADAL" clId="{DF3E1827-6D32-40A2-90A7-153AE82E7191}" dt="2024-05-23T18:27:57.858" v="3436"/>
            <ac:graphicFrameMkLst>
              <pc:docMk/>
              <pc:sldMasterMk cId="2598354256" sldId="2147483839"/>
              <pc:sldLayoutMk cId="3298294699" sldId="2147483840"/>
              <ac:graphicFrameMk id="14" creationId="{11A19A0C-92C6-0792-E47B-97130B9936CB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199" v="3738" actId="2696"/>
          <pc:sldLayoutMkLst>
            <pc:docMk/>
            <pc:sldMasterMk cId="2598354256" sldId="2147483839"/>
            <pc:sldLayoutMk cId="2625219119" sldId="2147483841"/>
          </pc:sldLayoutMkLst>
          <pc:graphicFrameChg chg="mod">
            <ac:chgData name="Kozel, Lukas" userId="5faef357-946f-4c0e-bd5d-396a2e3cc0bf" providerId="ADAL" clId="{DF3E1827-6D32-40A2-90A7-153AE82E7191}" dt="2024-05-23T18:27:58.756" v="3570"/>
            <ac:graphicFrameMkLst>
              <pc:docMk/>
              <pc:sldMasterMk cId="2598354256" sldId="2147483839"/>
              <pc:sldLayoutMk cId="2625219119" sldId="2147483841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202" v="3739" actId="2696"/>
          <pc:sldLayoutMkLst>
            <pc:docMk/>
            <pc:sldMasterMk cId="2598354256" sldId="2147483839"/>
            <pc:sldLayoutMk cId="2658134932" sldId="2147483842"/>
          </pc:sldLayoutMkLst>
          <pc:graphicFrameChg chg="mod">
            <ac:chgData name="Kozel, Lukas" userId="5faef357-946f-4c0e-bd5d-396a2e3cc0bf" providerId="ADAL" clId="{DF3E1827-6D32-40A2-90A7-153AE82E7191}" dt="2024-05-23T18:27:58.764" v="3572"/>
            <ac:graphicFrameMkLst>
              <pc:docMk/>
              <pc:sldMasterMk cId="2598354256" sldId="2147483839"/>
              <pc:sldLayoutMk cId="2658134932" sldId="2147483842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206" v="3740" actId="2696"/>
          <pc:sldLayoutMkLst>
            <pc:docMk/>
            <pc:sldMasterMk cId="2598354256" sldId="2147483839"/>
            <pc:sldLayoutMk cId="3580352703" sldId="2147483843"/>
          </pc:sldLayoutMkLst>
          <pc:graphicFrameChg chg="mod">
            <ac:chgData name="Kozel, Lukas" userId="5faef357-946f-4c0e-bd5d-396a2e3cc0bf" providerId="ADAL" clId="{DF3E1827-6D32-40A2-90A7-153AE82E7191}" dt="2024-05-23T18:27:58.770" v="3574"/>
            <ac:graphicFrameMkLst>
              <pc:docMk/>
              <pc:sldMasterMk cId="2598354256" sldId="2147483839"/>
              <pc:sldLayoutMk cId="3580352703" sldId="2147483843"/>
              <ac:graphicFrameMk id="6" creationId="{5A4AE298-F8DF-BD1A-545D-8F113622CDD4}"/>
            </ac:graphicFrameMkLst>
          </pc:graphicFrameChg>
        </pc:sldLayoutChg>
        <pc:sldLayoutChg chg="modSp add del mod">
          <pc:chgData name="Kozel, Lukas" userId="5faef357-946f-4c0e-bd5d-396a2e3cc0bf" providerId="ADAL" clId="{DF3E1827-6D32-40A2-90A7-153AE82E7191}" dt="2024-05-23T18:28:05.209" v="3741" actId="2696"/>
          <pc:sldLayoutMkLst>
            <pc:docMk/>
            <pc:sldMasterMk cId="2598354256" sldId="2147483839"/>
            <pc:sldLayoutMk cId="2448187511" sldId="2147483844"/>
          </pc:sldLayoutMkLst>
          <pc:graphicFrameChg chg="mod">
            <ac:chgData name="Kozel, Lukas" userId="5faef357-946f-4c0e-bd5d-396a2e3cc0bf" providerId="ADAL" clId="{DF3E1827-6D32-40A2-90A7-153AE82E7191}" dt="2024-05-23T18:27:58.779" v="3576"/>
            <ac:graphicFrameMkLst>
              <pc:docMk/>
              <pc:sldMasterMk cId="2598354256" sldId="2147483839"/>
              <pc:sldLayoutMk cId="2448187511" sldId="2147483844"/>
              <ac:graphicFrameMk id="6" creationId="{5A4AE298-F8DF-BD1A-545D-8F113622CDD4}"/>
            </ac:graphicFrameMkLst>
          </pc:graphicFrameChg>
        </pc:sldLayoutChg>
      </pc:sldMasterChg>
    </pc:docChg>
  </pc:docChgLst>
  <pc:docChgLst>
    <pc:chgData name="Kozel, Lukas" userId="5faef357-946f-4c0e-bd5d-396a2e3cc0bf" providerId="ADAL" clId="{99119056-52EC-41C5-BCAA-1D291022D075}"/>
    <pc:docChg chg="undo custSel addSld delSld modSld">
      <pc:chgData name="Kozel, Lukas" userId="5faef357-946f-4c0e-bd5d-396a2e3cc0bf" providerId="ADAL" clId="{99119056-52EC-41C5-BCAA-1D291022D075}" dt="2024-05-02T10:17:44.655" v="144" actId="6014"/>
      <pc:docMkLst>
        <pc:docMk/>
      </pc:docMkLst>
      <pc:sldChg chg="del">
        <pc:chgData name="Kozel, Lukas" userId="5faef357-946f-4c0e-bd5d-396a2e3cc0bf" providerId="ADAL" clId="{99119056-52EC-41C5-BCAA-1D291022D075}" dt="2024-05-02T10:11:02.342" v="0" actId="47"/>
        <pc:sldMkLst>
          <pc:docMk/>
          <pc:sldMk cId="4095542540" sldId="259"/>
        </pc:sldMkLst>
      </pc:sldChg>
      <pc:sldChg chg="del">
        <pc:chgData name="Kozel, Lukas" userId="5faef357-946f-4c0e-bd5d-396a2e3cc0bf" providerId="ADAL" clId="{99119056-52EC-41C5-BCAA-1D291022D075}" dt="2024-05-02T10:11:04.225" v="1" actId="47"/>
        <pc:sldMkLst>
          <pc:docMk/>
          <pc:sldMk cId="2280132089" sldId="261"/>
        </pc:sldMkLst>
      </pc:sldChg>
      <pc:sldChg chg="del">
        <pc:chgData name="Kozel, Lukas" userId="5faef357-946f-4c0e-bd5d-396a2e3cc0bf" providerId="ADAL" clId="{99119056-52EC-41C5-BCAA-1D291022D075}" dt="2024-05-02T10:11:07.827" v="2" actId="47"/>
        <pc:sldMkLst>
          <pc:docMk/>
          <pc:sldMk cId="488817995" sldId="263"/>
        </pc:sldMkLst>
      </pc:sldChg>
      <pc:sldChg chg="del">
        <pc:chgData name="Kozel, Lukas" userId="5faef357-946f-4c0e-bd5d-396a2e3cc0bf" providerId="ADAL" clId="{99119056-52EC-41C5-BCAA-1D291022D075}" dt="2024-05-02T10:11:11.893" v="3" actId="47"/>
        <pc:sldMkLst>
          <pc:docMk/>
          <pc:sldMk cId="3324343434" sldId="266"/>
        </pc:sldMkLst>
      </pc:sldChg>
      <pc:sldChg chg="del">
        <pc:chgData name="Kozel, Lukas" userId="5faef357-946f-4c0e-bd5d-396a2e3cc0bf" providerId="ADAL" clId="{99119056-52EC-41C5-BCAA-1D291022D075}" dt="2024-05-02T10:11:14.525" v="4" actId="47"/>
        <pc:sldMkLst>
          <pc:docMk/>
          <pc:sldMk cId="3237527343" sldId="268"/>
        </pc:sldMkLst>
      </pc:sldChg>
      <pc:sldChg chg="del">
        <pc:chgData name="Kozel, Lukas" userId="5faef357-946f-4c0e-bd5d-396a2e3cc0bf" providerId="ADAL" clId="{99119056-52EC-41C5-BCAA-1D291022D075}" dt="2024-05-02T10:11:16.267" v="5" actId="47"/>
        <pc:sldMkLst>
          <pc:docMk/>
          <pc:sldMk cId="416034584" sldId="270"/>
        </pc:sldMkLst>
      </pc:sldChg>
      <pc:sldChg chg="del">
        <pc:chgData name="Kozel, Lukas" userId="5faef357-946f-4c0e-bd5d-396a2e3cc0bf" providerId="ADAL" clId="{99119056-52EC-41C5-BCAA-1D291022D075}" dt="2024-05-02T10:11:17.706" v="6" actId="47"/>
        <pc:sldMkLst>
          <pc:docMk/>
          <pc:sldMk cId="2522409194" sldId="275"/>
        </pc:sldMkLst>
      </pc:sldChg>
      <pc:sldChg chg="del">
        <pc:chgData name="Kozel, Lukas" userId="5faef357-946f-4c0e-bd5d-396a2e3cc0bf" providerId="ADAL" clId="{99119056-52EC-41C5-BCAA-1D291022D075}" dt="2024-05-02T10:11:20.781" v="7" actId="47"/>
        <pc:sldMkLst>
          <pc:docMk/>
          <pc:sldMk cId="2296419435" sldId="279"/>
        </pc:sldMkLst>
      </pc:sldChg>
      <pc:sldChg chg="del">
        <pc:chgData name="Kozel, Lukas" userId="5faef357-946f-4c0e-bd5d-396a2e3cc0bf" providerId="ADAL" clId="{99119056-52EC-41C5-BCAA-1D291022D075}" dt="2024-05-02T10:11:22.600" v="8" actId="47"/>
        <pc:sldMkLst>
          <pc:docMk/>
          <pc:sldMk cId="4083548326" sldId="281"/>
        </pc:sldMkLst>
      </pc:sldChg>
      <pc:sldChg chg="del">
        <pc:chgData name="Kozel, Lukas" userId="5faef357-946f-4c0e-bd5d-396a2e3cc0bf" providerId="ADAL" clId="{99119056-52EC-41C5-BCAA-1D291022D075}" dt="2024-05-02T10:11:24.324" v="9" actId="47"/>
        <pc:sldMkLst>
          <pc:docMk/>
          <pc:sldMk cId="1117925416" sldId="283"/>
        </pc:sldMkLst>
      </pc:sldChg>
      <pc:sldChg chg="del">
        <pc:chgData name="Kozel, Lukas" userId="5faef357-946f-4c0e-bd5d-396a2e3cc0bf" providerId="ADAL" clId="{99119056-52EC-41C5-BCAA-1D291022D075}" dt="2024-05-02T10:11:26.384" v="10" actId="47"/>
        <pc:sldMkLst>
          <pc:docMk/>
          <pc:sldMk cId="2347233684" sldId="285"/>
        </pc:sldMkLst>
      </pc:sldChg>
      <pc:sldChg chg="del">
        <pc:chgData name="Kozel, Lukas" userId="5faef357-946f-4c0e-bd5d-396a2e3cc0bf" providerId="ADAL" clId="{99119056-52EC-41C5-BCAA-1D291022D075}" dt="2024-05-02T10:11:28.060" v="11" actId="47"/>
        <pc:sldMkLst>
          <pc:docMk/>
          <pc:sldMk cId="327776724" sldId="287"/>
        </pc:sldMkLst>
      </pc:sldChg>
      <pc:sldChg chg="del">
        <pc:chgData name="Kozel, Lukas" userId="5faef357-946f-4c0e-bd5d-396a2e3cc0bf" providerId="ADAL" clId="{99119056-52EC-41C5-BCAA-1D291022D075}" dt="2024-05-02T10:11:32.905" v="12" actId="47"/>
        <pc:sldMkLst>
          <pc:docMk/>
          <pc:sldMk cId="1980427792" sldId="289"/>
        </pc:sldMkLst>
      </pc:sldChg>
      <pc:sldChg chg="del">
        <pc:chgData name="Kozel, Lukas" userId="5faef357-946f-4c0e-bd5d-396a2e3cc0bf" providerId="ADAL" clId="{99119056-52EC-41C5-BCAA-1D291022D075}" dt="2024-05-02T10:11:34.620" v="13" actId="47"/>
        <pc:sldMkLst>
          <pc:docMk/>
          <pc:sldMk cId="2051947604" sldId="292"/>
        </pc:sldMkLst>
      </pc:sldChg>
      <pc:sldChg chg="del">
        <pc:chgData name="Kozel, Lukas" userId="5faef357-946f-4c0e-bd5d-396a2e3cc0bf" providerId="ADAL" clId="{99119056-52EC-41C5-BCAA-1D291022D075}" dt="2024-05-02T10:11:46.736" v="14" actId="47"/>
        <pc:sldMkLst>
          <pc:docMk/>
          <pc:sldMk cId="3808265268" sldId="294"/>
        </pc:sldMkLst>
      </pc:sldChg>
      <pc:sldChg chg="del">
        <pc:chgData name="Kozel, Lukas" userId="5faef357-946f-4c0e-bd5d-396a2e3cc0bf" providerId="ADAL" clId="{99119056-52EC-41C5-BCAA-1D291022D075}" dt="2024-05-02T10:11:53.454" v="15" actId="47"/>
        <pc:sldMkLst>
          <pc:docMk/>
          <pc:sldMk cId="1967397648" sldId="296"/>
        </pc:sldMkLst>
      </pc:sldChg>
      <pc:sldChg chg="del">
        <pc:chgData name="Kozel, Lukas" userId="5faef357-946f-4c0e-bd5d-396a2e3cc0bf" providerId="ADAL" clId="{99119056-52EC-41C5-BCAA-1D291022D075}" dt="2024-05-02T10:11:56.092" v="16" actId="47"/>
        <pc:sldMkLst>
          <pc:docMk/>
          <pc:sldMk cId="3414112475" sldId="298"/>
        </pc:sldMkLst>
      </pc:sldChg>
      <pc:sldChg chg="del">
        <pc:chgData name="Kozel, Lukas" userId="5faef357-946f-4c0e-bd5d-396a2e3cc0bf" providerId="ADAL" clId="{99119056-52EC-41C5-BCAA-1D291022D075}" dt="2024-05-02T10:12:02.724" v="17" actId="47"/>
        <pc:sldMkLst>
          <pc:docMk/>
          <pc:sldMk cId="1187046124" sldId="300"/>
        </pc:sldMkLst>
      </pc:sldChg>
      <pc:sldChg chg="del">
        <pc:chgData name="Kozel, Lukas" userId="5faef357-946f-4c0e-bd5d-396a2e3cc0bf" providerId="ADAL" clId="{99119056-52EC-41C5-BCAA-1D291022D075}" dt="2024-05-02T10:12:04.527" v="18" actId="47"/>
        <pc:sldMkLst>
          <pc:docMk/>
          <pc:sldMk cId="3717972870" sldId="302"/>
        </pc:sldMkLst>
      </pc:sldChg>
      <pc:sldChg chg="del">
        <pc:chgData name="Kozel, Lukas" userId="5faef357-946f-4c0e-bd5d-396a2e3cc0bf" providerId="ADAL" clId="{99119056-52EC-41C5-BCAA-1D291022D075}" dt="2024-05-02T10:12:30.011" v="19" actId="47"/>
        <pc:sldMkLst>
          <pc:docMk/>
          <pc:sldMk cId="969599193" sldId="304"/>
        </pc:sldMkLst>
      </pc:sldChg>
      <pc:sldChg chg="del">
        <pc:chgData name="Kozel, Lukas" userId="5faef357-946f-4c0e-bd5d-396a2e3cc0bf" providerId="ADAL" clId="{99119056-52EC-41C5-BCAA-1D291022D075}" dt="2024-05-02T10:12:31.378" v="20" actId="47"/>
        <pc:sldMkLst>
          <pc:docMk/>
          <pc:sldMk cId="1218637080" sldId="308"/>
        </pc:sldMkLst>
      </pc:sldChg>
      <pc:sldChg chg="del">
        <pc:chgData name="Kozel, Lukas" userId="5faef357-946f-4c0e-bd5d-396a2e3cc0bf" providerId="ADAL" clId="{99119056-52EC-41C5-BCAA-1D291022D075}" dt="2024-05-02T10:12:32.714" v="21" actId="47"/>
        <pc:sldMkLst>
          <pc:docMk/>
          <pc:sldMk cId="2382083967" sldId="309"/>
        </pc:sldMkLst>
      </pc:sldChg>
      <pc:sldChg chg="del">
        <pc:chgData name="Kozel, Lukas" userId="5faef357-946f-4c0e-bd5d-396a2e3cc0bf" providerId="ADAL" clId="{99119056-52EC-41C5-BCAA-1D291022D075}" dt="2024-05-02T10:12:33.807" v="22" actId="47"/>
        <pc:sldMkLst>
          <pc:docMk/>
          <pc:sldMk cId="3643943660" sldId="311"/>
        </pc:sldMkLst>
      </pc:sldChg>
      <pc:sldChg chg="del">
        <pc:chgData name="Kozel, Lukas" userId="5faef357-946f-4c0e-bd5d-396a2e3cc0bf" providerId="ADAL" clId="{99119056-52EC-41C5-BCAA-1D291022D075}" dt="2024-05-02T10:12:35.440" v="23" actId="47"/>
        <pc:sldMkLst>
          <pc:docMk/>
          <pc:sldMk cId="2025454773" sldId="313"/>
        </pc:sldMkLst>
      </pc:sldChg>
      <pc:sldChg chg="del">
        <pc:chgData name="Kozel, Lukas" userId="5faef357-946f-4c0e-bd5d-396a2e3cc0bf" providerId="ADAL" clId="{99119056-52EC-41C5-BCAA-1D291022D075}" dt="2024-05-02T10:12:36.891" v="24" actId="47"/>
        <pc:sldMkLst>
          <pc:docMk/>
          <pc:sldMk cId="300243884" sldId="315"/>
        </pc:sldMkLst>
      </pc:sldChg>
      <pc:sldChg chg="del">
        <pc:chgData name="Kozel, Lukas" userId="5faef357-946f-4c0e-bd5d-396a2e3cc0bf" providerId="ADAL" clId="{99119056-52EC-41C5-BCAA-1D291022D075}" dt="2024-05-02T10:12:38.433" v="25" actId="47"/>
        <pc:sldMkLst>
          <pc:docMk/>
          <pc:sldMk cId="1486142761" sldId="318"/>
        </pc:sldMkLst>
      </pc:sldChg>
      <pc:sldChg chg="del">
        <pc:chgData name="Kozel, Lukas" userId="5faef357-946f-4c0e-bd5d-396a2e3cc0bf" providerId="ADAL" clId="{99119056-52EC-41C5-BCAA-1D291022D075}" dt="2024-05-02T10:12:39.739" v="26" actId="47"/>
        <pc:sldMkLst>
          <pc:docMk/>
          <pc:sldMk cId="3400753822" sldId="320"/>
        </pc:sldMkLst>
      </pc:sldChg>
      <pc:sldChg chg="del">
        <pc:chgData name="Kozel, Lukas" userId="5faef357-946f-4c0e-bd5d-396a2e3cc0bf" providerId="ADAL" clId="{99119056-52EC-41C5-BCAA-1D291022D075}" dt="2024-05-02T10:12:40.883" v="27" actId="47"/>
        <pc:sldMkLst>
          <pc:docMk/>
          <pc:sldMk cId="3904362000" sldId="325"/>
        </pc:sldMkLst>
      </pc:sldChg>
      <pc:sldChg chg="del">
        <pc:chgData name="Kozel, Lukas" userId="5faef357-946f-4c0e-bd5d-396a2e3cc0bf" providerId="ADAL" clId="{99119056-52EC-41C5-BCAA-1D291022D075}" dt="2024-05-02T10:12:42.165" v="28" actId="47"/>
        <pc:sldMkLst>
          <pc:docMk/>
          <pc:sldMk cId="3450282010" sldId="326"/>
        </pc:sldMkLst>
      </pc:sldChg>
      <pc:sldChg chg="del">
        <pc:chgData name="Kozel, Lukas" userId="5faef357-946f-4c0e-bd5d-396a2e3cc0bf" providerId="ADAL" clId="{99119056-52EC-41C5-BCAA-1D291022D075}" dt="2024-05-02T10:12:43.177" v="29" actId="47"/>
        <pc:sldMkLst>
          <pc:docMk/>
          <pc:sldMk cId="3640288121" sldId="328"/>
        </pc:sldMkLst>
      </pc:sldChg>
      <pc:sldChg chg="del">
        <pc:chgData name="Kozel, Lukas" userId="5faef357-946f-4c0e-bd5d-396a2e3cc0bf" providerId="ADAL" clId="{99119056-52EC-41C5-BCAA-1D291022D075}" dt="2024-05-02T10:12:44.129" v="30" actId="47"/>
        <pc:sldMkLst>
          <pc:docMk/>
          <pc:sldMk cId="2437753687" sldId="330"/>
        </pc:sldMkLst>
      </pc:sldChg>
      <pc:sldChg chg="del">
        <pc:chgData name="Kozel, Lukas" userId="5faef357-946f-4c0e-bd5d-396a2e3cc0bf" providerId="ADAL" clId="{99119056-52EC-41C5-BCAA-1D291022D075}" dt="2024-05-02T10:12:45.335" v="31" actId="47"/>
        <pc:sldMkLst>
          <pc:docMk/>
          <pc:sldMk cId="3597240873" sldId="332"/>
        </pc:sldMkLst>
      </pc:sldChg>
      <pc:sldChg chg="del">
        <pc:chgData name="Kozel, Lukas" userId="5faef357-946f-4c0e-bd5d-396a2e3cc0bf" providerId="ADAL" clId="{99119056-52EC-41C5-BCAA-1D291022D075}" dt="2024-05-02T10:12:48.537" v="33" actId="47"/>
        <pc:sldMkLst>
          <pc:docMk/>
          <pc:sldMk cId="2062152358" sldId="344"/>
        </pc:sldMkLst>
      </pc:sldChg>
      <pc:sldChg chg="del">
        <pc:chgData name="Kozel, Lukas" userId="5faef357-946f-4c0e-bd5d-396a2e3cc0bf" providerId="ADAL" clId="{99119056-52EC-41C5-BCAA-1D291022D075}" dt="2024-05-02T10:12:47.067" v="32" actId="47"/>
        <pc:sldMkLst>
          <pc:docMk/>
          <pc:sldMk cId="808625096" sldId="345"/>
        </pc:sldMkLst>
      </pc:sldChg>
      <pc:sldChg chg="del">
        <pc:chgData name="Kozel, Lukas" userId="5faef357-946f-4c0e-bd5d-396a2e3cc0bf" providerId="ADAL" clId="{99119056-52EC-41C5-BCAA-1D291022D075}" dt="2024-05-02T10:12:55.591" v="34" actId="47"/>
        <pc:sldMkLst>
          <pc:docMk/>
          <pc:sldMk cId="2595873660" sldId="346"/>
        </pc:sldMkLst>
      </pc:sldChg>
      <pc:sldChg chg="del">
        <pc:chgData name="Kozel, Lukas" userId="5faef357-946f-4c0e-bd5d-396a2e3cc0bf" providerId="ADAL" clId="{99119056-52EC-41C5-BCAA-1D291022D075}" dt="2024-05-02T10:12:57.274" v="35" actId="47"/>
        <pc:sldMkLst>
          <pc:docMk/>
          <pc:sldMk cId="4042134420" sldId="348"/>
        </pc:sldMkLst>
      </pc:sldChg>
      <pc:sldChg chg="del">
        <pc:chgData name="Kozel, Lukas" userId="5faef357-946f-4c0e-bd5d-396a2e3cc0bf" providerId="ADAL" clId="{99119056-52EC-41C5-BCAA-1D291022D075}" dt="2024-05-02T10:13:00.345" v="37" actId="47"/>
        <pc:sldMkLst>
          <pc:docMk/>
          <pc:sldMk cId="1479207688" sldId="350"/>
        </pc:sldMkLst>
      </pc:sldChg>
      <pc:sldChg chg="del">
        <pc:chgData name="Kozel, Lukas" userId="5faef357-946f-4c0e-bd5d-396a2e3cc0bf" providerId="ADAL" clId="{99119056-52EC-41C5-BCAA-1D291022D075}" dt="2024-05-02T10:13:02.135" v="39" actId="47"/>
        <pc:sldMkLst>
          <pc:docMk/>
          <pc:sldMk cId="4232717764" sldId="352"/>
        </pc:sldMkLst>
      </pc:sldChg>
      <pc:sldChg chg="del">
        <pc:chgData name="Kozel, Lukas" userId="5faef357-946f-4c0e-bd5d-396a2e3cc0bf" providerId="ADAL" clId="{99119056-52EC-41C5-BCAA-1D291022D075}" dt="2024-05-02T10:13:03.968" v="41" actId="47"/>
        <pc:sldMkLst>
          <pc:docMk/>
          <pc:sldMk cId="156453206" sldId="354"/>
        </pc:sldMkLst>
      </pc:sldChg>
      <pc:sldChg chg="del">
        <pc:chgData name="Kozel, Lukas" userId="5faef357-946f-4c0e-bd5d-396a2e3cc0bf" providerId="ADAL" clId="{99119056-52EC-41C5-BCAA-1D291022D075}" dt="2024-05-02T10:13:06.246" v="43" actId="47"/>
        <pc:sldMkLst>
          <pc:docMk/>
          <pc:sldMk cId="1857217892" sldId="356"/>
        </pc:sldMkLst>
      </pc:sldChg>
      <pc:sldChg chg="del">
        <pc:chgData name="Kozel, Lukas" userId="5faef357-946f-4c0e-bd5d-396a2e3cc0bf" providerId="ADAL" clId="{99119056-52EC-41C5-BCAA-1D291022D075}" dt="2024-05-02T10:12:58.995" v="36" actId="47"/>
        <pc:sldMkLst>
          <pc:docMk/>
          <pc:sldMk cId="3156632726" sldId="357"/>
        </pc:sldMkLst>
      </pc:sldChg>
      <pc:sldChg chg="del">
        <pc:chgData name="Kozel, Lukas" userId="5faef357-946f-4c0e-bd5d-396a2e3cc0bf" providerId="ADAL" clId="{99119056-52EC-41C5-BCAA-1D291022D075}" dt="2024-05-02T10:13:01.134" v="38" actId="47"/>
        <pc:sldMkLst>
          <pc:docMk/>
          <pc:sldMk cId="639897852" sldId="359"/>
        </pc:sldMkLst>
      </pc:sldChg>
      <pc:sldChg chg="del">
        <pc:chgData name="Kozel, Lukas" userId="5faef357-946f-4c0e-bd5d-396a2e3cc0bf" providerId="ADAL" clId="{99119056-52EC-41C5-BCAA-1D291022D075}" dt="2024-05-02T10:13:02.936" v="40" actId="47"/>
        <pc:sldMkLst>
          <pc:docMk/>
          <pc:sldMk cId="44151281" sldId="362"/>
        </pc:sldMkLst>
      </pc:sldChg>
      <pc:sldChg chg="del">
        <pc:chgData name="Kozel, Lukas" userId="5faef357-946f-4c0e-bd5d-396a2e3cc0bf" providerId="ADAL" clId="{99119056-52EC-41C5-BCAA-1D291022D075}" dt="2024-05-02T10:13:05.124" v="42" actId="47"/>
        <pc:sldMkLst>
          <pc:docMk/>
          <pc:sldMk cId="2446396090" sldId="364"/>
        </pc:sldMkLst>
      </pc:sldChg>
      <pc:sldChg chg="del">
        <pc:chgData name="Kozel, Lukas" userId="5faef357-946f-4c0e-bd5d-396a2e3cc0bf" providerId="ADAL" clId="{99119056-52EC-41C5-BCAA-1D291022D075}" dt="2024-05-02T10:13:08.018" v="44" actId="47"/>
        <pc:sldMkLst>
          <pc:docMk/>
          <pc:sldMk cId="2559353844" sldId="366"/>
        </pc:sldMkLst>
      </pc:sldChg>
      <pc:sldChg chg="del">
        <pc:chgData name="Kozel, Lukas" userId="5faef357-946f-4c0e-bd5d-396a2e3cc0bf" providerId="ADAL" clId="{99119056-52EC-41C5-BCAA-1D291022D075}" dt="2024-05-02T10:13:09.125" v="45" actId="47"/>
        <pc:sldMkLst>
          <pc:docMk/>
          <pc:sldMk cId="1227634476" sldId="370"/>
        </pc:sldMkLst>
      </pc:sldChg>
      <pc:sldChg chg="del">
        <pc:chgData name="Kozel, Lukas" userId="5faef357-946f-4c0e-bd5d-396a2e3cc0bf" providerId="ADAL" clId="{99119056-52EC-41C5-BCAA-1D291022D075}" dt="2024-05-02T10:13:10.091" v="46" actId="47"/>
        <pc:sldMkLst>
          <pc:docMk/>
          <pc:sldMk cId="2220705227" sldId="371"/>
        </pc:sldMkLst>
      </pc:sldChg>
      <pc:sldChg chg="del">
        <pc:chgData name="Kozel, Lukas" userId="5faef357-946f-4c0e-bd5d-396a2e3cc0bf" providerId="ADAL" clId="{99119056-52EC-41C5-BCAA-1D291022D075}" dt="2024-05-02T10:13:11.473" v="47" actId="47"/>
        <pc:sldMkLst>
          <pc:docMk/>
          <pc:sldMk cId="3224318759" sldId="380"/>
        </pc:sldMkLst>
      </pc:sldChg>
      <pc:sldChg chg="del">
        <pc:chgData name="Kozel, Lukas" userId="5faef357-946f-4c0e-bd5d-396a2e3cc0bf" providerId="ADAL" clId="{99119056-52EC-41C5-BCAA-1D291022D075}" dt="2024-05-02T10:13:12.627" v="48" actId="47"/>
        <pc:sldMkLst>
          <pc:docMk/>
          <pc:sldMk cId="1264384895" sldId="381"/>
        </pc:sldMkLst>
      </pc:sldChg>
      <pc:sldChg chg="del">
        <pc:chgData name="Kozel, Lukas" userId="5faef357-946f-4c0e-bd5d-396a2e3cc0bf" providerId="ADAL" clId="{99119056-52EC-41C5-BCAA-1D291022D075}" dt="2024-05-02T10:13:13.743" v="49" actId="47"/>
        <pc:sldMkLst>
          <pc:docMk/>
          <pc:sldMk cId="2699082264" sldId="384"/>
        </pc:sldMkLst>
      </pc:sldChg>
      <pc:sldChg chg="del">
        <pc:chgData name="Kozel, Lukas" userId="5faef357-946f-4c0e-bd5d-396a2e3cc0bf" providerId="ADAL" clId="{99119056-52EC-41C5-BCAA-1D291022D075}" dt="2024-05-02T10:13:14.904" v="50" actId="47"/>
        <pc:sldMkLst>
          <pc:docMk/>
          <pc:sldMk cId="2555599682" sldId="385"/>
        </pc:sldMkLst>
      </pc:sldChg>
      <pc:sldChg chg="del">
        <pc:chgData name="Kozel, Lukas" userId="5faef357-946f-4c0e-bd5d-396a2e3cc0bf" providerId="ADAL" clId="{99119056-52EC-41C5-BCAA-1D291022D075}" dt="2024-05-02T10:13:16.216" v="51" actId="47"/>
        <pc:sldMkLst>
          <pc:docMk/>
          <pc:sldMk cId="778105273" sldId="388"/>
        </pc:sldMkLst>
      </pc:sldChg>
      <pc:sldChg chg="del">
        <pc:chgData name="Kozel, Lukas" userId="5faef357-946f-4c0e-bd5d-396a2e3cc0bf" providerId="ADAL" clId="{99119056-52EC-41C5-BCAA-1D291022D075}" dt="2024-05-02T10:13:17.333" v="52" actId="47"/>
        <pc:sldMkLst>
          <pc:docMk/>
          <pc:sldMk cId="2294614814" sldId="389"/>
        </pc:sldMkLst>
      </pc:sldChg>
      <pc:sldChg chg="del">
        <pc:chgData name="Kozel, Lukas" userId="5faef357-946f-4c0e-bd5d-396a2e3cc0bf" providerId="ADAL" clId="{99119056-52EC-41C5-BCAA-1D291022D075}" dt="2024-05-02T10:13:18.470" v="53" actId="47"/>
        <pc:sldMkLst>
          <pc:docMk/>
          <pc:sldMk cId="1330618235" sldId="392"/>
        </pc:sldMkLst>
      </pc:sldChg>
      <pc:sldChg chg="del">
        <pc:chgData name="Kozel, Lukas" userId="5faef357-946f-4c0e-bd5d-396a2e3cc0bf" providerId="ADAL" clId="{99119056-52EC-41C5-BCAA-1D291022D075}" dt="2024-05-02T10:13:19.580" v="54" actId="47"/>
        <pc:sldMkLst>
          <pc:docMk/>
          <pc:sldMk cId="1049040246" sldId="393"/>
        </pc:sldMkLst>
      </pc:sldChg>
      <pc:sldChg chg="del">
        <pc:chgData name="Kozel, Lukas" userId="5faef357-946f-4c0e-bd5d-396a2e3cc0bf" providerId="ADAL" clId="{99119056-52EC-41C5-BCAA-1D291022D075}" dt="2024-05-02T10:13:20.552" v="55" actId="47"/>
        <pc:sldMkLst>
          <pc:docMk/>
          <pc:sldMk cId="2840506012" sldId="396"/>
        </pc:sldMkLst>
      </pc:sldChg>
      <pc:sldChg chg="del">
        <pc:chgData name="Kozel, Lukas" userId="5faef357-946f-4c0e-bd5d-396a2e3cc0bf" providerId="ADAL" clId="{99119056-52EC-41C5-BCAA-1D291022D075}" dt="2024-05-02T10:13:21.518" v="56" actId="47"/>
        <pc:sldMkLst>
          <pc:docMk/>
          <pc:sldMk cId="2008018320" sldId="397"/>
        </pc:sldMkLst>
      </pc:sldChg>
      <pc:sldChg chg="del">
        <pc:chgData name="Kozel, Lukas" userId="5faef357-946f-4c0e-bd5d-396a2e3cc0bf" providerId="ADAL" clId="{99119056-52EC-41C5-BCAA-1D291022D075}" dt="2024-05-02T10:13:22.463" v="57" actId="47"/>
        <pc:sldMkLst>
          <pc:docMk/>
          <pc:sldMk cId="970257903" sldId="401"/>
        </pc:sldMkLst>
      </pc:sldChg>
      <pc:sldChg chg="del">
        <pc:chgData name="Kozel, Lukas" userId="5faef357-946f-4c0e-bd5d-396a2e3cc0bf" providerId="ADAL" clId="{99119056-52EC-41C5-BCAA-1D291022D075}" dt="2024-05-02T10:13:23.340" v="58" actId="47"/>
        <pc:sldMkLst>
          <pc:docMk/>
          <pc:sldMk cId="3008237008" sldId="402"/>
        </pc:sldMkLst>
      </pc:sldChg>
      <pc:sldChg chg="del">
        <pc:chgData name="Kozel, Lukas" userId="5faef357-946f-4c0e-bd5d-396a2e3cc0bf" providerId="ADAL" clId="{99119056-52EC-41C5-BCAA-1D291022D075}" dt="2024-05-02T10:13:24.415" v="59" actId="47"/>
        <pc:sldMkLst>
          <pc:docMk/>
          <pc:sldMk cId="3539527679" sldId="413"/>
        </pc:sldMkLst>
      </pc:sldChg>
      <pc:sldChg chg="del">
        <pc:chgData name="Kozel, Lukas" userId="5faef357-946f-4c0e-bd5d-396a2e3cc0bf" providerId="ADAL" clId="{99119056-52EC-41C5-BCAA-1D291022D075}" dt="2024-05-02T10:13:25.246" v="60" actId="47"/>
        <pc:sldMkLst>
          <pc:docMk/>
          <pc:sldMk cId="2565559916" sldId="414"/>
        </pc:sldMkLst>
      </pc:sldChg>
      <pc:sldChg chg="del">
        <pc:chgData name="Kozel, Lukas" userId="5faef357-946f-4c0e-bd5d-396a2e3cc0bf" providerId="ADAL" clId="{99119056-52EC-41C5-BCAA-1D291022D075}" dt="2024-05-02T10:13:27.012" v="62" actId="47"/>
        <pc:sldMkLst>
          <pc:docMk/>
          <pc:sldMk cId="2955698103" sldId="415"/>
        </pc:sldMkLst>
      </pc:sldChg>
      <pc:sldChg chg="del">
        <pc:chgData name="Kozel, Lukas" userId="5faef357-946f-4c0e-bd5d-396a2e3cc0bf" providerId="ADAL" clId="{99119056-52EC-41C5-BCAA-1D291022D075}" dt="2024-05-02T10:13:26.176" v="61" actId="47"/>
        <pc:sldMkLst>
          <pc:docMk/>
          <pc:sldMk cId="786084933" sldId="416"/>
        </pc:sldMkLst>
      </pc:sldChg>
      <pc:sldChg chg="del">
        <pc:chgData name="Kozel, Lukas" userId="5faef357-946f-4c0e-bd5d-396a2e3cc0bf" providerId="ADAL" clId="{99119056-52EC-41C5-BCAA-1D291022D075}" dt="2024-05-02T10:13:27.915" v="63" actId="47"/>
        <pc:sldMkLst>
          <pc:docMk/>
          <pc:sldMk cId="4290381177" sldId="418"/>
        </pc:sldMkLst>
      </pc:sldChg>
      <pc:sldChg chg="del">
        <pc:chgData name="Kozel, Lukas" userId="5faef357-946f-4c0e-bd5d-396a2e3cc0bf" providerId="ADAL" clId="{99119056-52EC-41C5-BCAA-1D291022D075}" dt="2024-05-02T10:13:28.819" v="64" actId="47"/>
        <pc:sldMkLst>
          <pc:docMk/>
          <pc:sldMk cId="2602436367" sldId="420"/>
        </pc:sldMkLst>
      </pc:sldChg>
      <pc:sldChg chg="del">
        <pc:chgData name="Kozel, Lukas" userId="5faef357-946f-4c0e-bd5d-396a2e3cc0bf" providerId="ADAL" clId="{99119056-52EC-41C5-BCAA-1D291022D075}" dt="2024-05-02T10:13:29.968" v="65" actId="47"/>
        <pc:sldMkLst>
          <pc:docMk/>
          <pc:sldMk cId="1397240205" sldId="423"/>
        </pc:sldMkLst>
      </pc:sldChg>
      <pc:sldChg chg="del">
        <pc:chgData name="Kozel, Lukas" userId="5faef357-946f-4c0e-bd5d-396a2e3cc0bf" providerId="ADAL" clId="{99119056-52EC-41C5-BCAA-1D291022D075}" dt="2024-05-02T10:13:31.421" v="66" actId="47"/>
        <pc:sldMkLst>
          <pc:docMk/>
          <pc:sldMk cId="1141641894" sldId="424"/>
        </pc:sldMkLst>
      </pc:sldChg>
      <pc:sldChg chg="del">
        <pc:chgData name="Kozel, Lukas" userId="5faef357-946f-4c0e-bd5d-396a2e3cc0bf" providerId="ADAL" clId="{99119056-52EC-41C5-BCAA-1D291022D075}" dt="2024-05-02T10:13:33.346" v="68" actId="47"/>
        <pc:sldMkLst>
          <pc:docMk/>
          <pc:sldMk cId="3730669664" sldId="429"/>
        </pc:sldMkLst>
      </pc:sldChg>
      <pc:sldChg chg="del">
        <pc:chgData name="Kozel, Lukas" userId="5faef357-946f-4c0e-bd5d-396a2e3cc0bf" providerId="ADAL" clId="{99119056-52EC-41C5-BCAA-1D291022D075}" dt="2024-05-02T10:13:32.362" v="67" actId="47"/>
        <pc:sldMkLst>
          <pc:docMk/>
          <pc:sldMk cId="1880900258" sldId="430"/>
        </pc:sldMkLst>
      </pc:sldChg>
      <pc:sldChg chg="del">
        <pc:chgData name="Kozel, Lukas" userId="5faef357-946f-4c0e-bd5d-396a2e3cc0bf" providerId="ADAL" clId="{99119056-52EC-41C5-BCAA-1D291022D075}" dt="2024-05-02T10:13:34.260" v="69" actId="47"/>
        <pc:sldMkLst>
          <pc:docMk/>
          <pc:sldMk cId="59831738" sldId="435"/>
        </pc:sldMkLst>
      </pc:sldChg>
      <pc:sldChg chg="del">
        <pc:chgData name="Kozel, Lukas" userId="5faef357-946f-4c0e-bd5d-396a2e3cc0bf" providerId="ADAL" clId="{99119056-52EC-41C5-BCAA-1D291022D075}" dt="2024-05-02T10:13:35.303" v="70" actId="47"/>
        <pc:sldMkLst>
          <pc:docMk/>
          <pc:sldMk cId="1341379563" sldId="436"/>
        </pc:sldMkLst>
      </pc:sldChg>
      <pc:sldChg chg="del">
        <pc:chgData name="Kozel, Lukas" userId="5faef357-946f-4c0e-bd5d-396a2e3cc0bf" providerId="ADAL" clId="{99119056-52EC-41C5-BCAA-1D291022D075}" dt="2024-05-02T10:13:36.721" v="71" actId="47"/>
        <pc:sldMkLst>
          <pc:docMk/>
          <pc:sldMk cId="1031986396" sldId="441"/>
        </pc:sldMkLst>
      </pc:sldChg>
      <pc:sldChg chg="del">
        <pc:chgData name="Kozel, Lukas" userId="5faef357-946f-4c0e-bd5d-396a2e3cc0bf" providerId="ADAL" clId="{99119056-52EC-41C5-BCAA-1D291022D075}" dt="2024-05-02T10:13:38.736" v="72" actId="47"/>
        <pc:sldMkLst>
          <pc:docMk/>
          <pc:sldMk cId="287555918" sldId="442"/>
        </pc:sldMkLst>
      </pc:sldChg>
      <pc:sldChg chg="del">
        <pc:chgData name="Kozel, Lukas" userId="5faef357-946f-4c0e-bd5d-396a2e3cc0bf" providerId="ADAL" clId="{99119056-52EC-41C5-BCAA-1D291022D075}" dt="2024-05-02T10:13:40.082" v="73" actId="47"/>
        <pc:sldMkLst>
          <pc:docMk/>
          <pc:sldMk cId="2995851667" sldId="446"/>
        </pc:sldMkLst>
      </pc:sldChg>
      <pc:sldChg chg="del">
        <pc:chgData name="Kozel, Lukas" userId="5faef357-946f-4c0e-bd5d-396a2e3cc0bf" providerId="ADAL" clId="{99119056-52EC-41C5-BCAA-1D291022D075}" dt="2024-05-02T10:13:41.746" v="74" actId="47"/>
        <pc:sldMkLst>
          <pc:docMk/>
          <pc:sldMk cId="4243571834" sldId="448"/>
        </pc:sldMkLst>
      </pc:sldChg>
      <pc:sldChg chg="del">
        <pc:chgData name="Kozel, Lukas" userId="5faef357-946f-4c0e-bd5d-396a2e3cc0bf" providerId="ADAL" clId="{99119056-52EC-41C5-BCAA-1D291022D075}" dt="2024-05-02T10:13:49.262" v="75" actId="47"/>
        <pc:sldMkLst>
          <pc:docMk/>
          <pc:sldMk cId="2239965401" sldId="451"/>
        </pc:sldMkLst>
      </pc:sldChg>
      <pc:sldChg chg="del">
        <pc:chgData name="Kozel, Lukas" userId="5faef357-946f-4c0e-bd5d-396a2e3cc0bf" providerId="ADAL" clId="{99119056-52EC-41C5-BCAA-1D291022D075}" dt="2024-05-02T10:13:51.003" v="76" actId="47"/>
        <pc:sldMkLst>
          <pc:docMk/>
          <pc:sldMk cId="2645804994" sldId="453"/>
        </pc:sldMkLst>
      </pc:sldChg>
      <pc:sldChg chg="del">
        <pc:chgData name="Kozel, Lukas" userId="5faef357-946f-4c0e-bd5d-396a2e3cc0bf" providerId="ADAL" clId="{99119056-52EC-41C5-BCAA-1D291022D075}" dt="2024-05-02T10:13:53.123" v="77" actId="47"/>
        <pc:sldMkLst>
          <pc:docMk/>
          <pc:sldMk cId="2338446346" sldId="457"/>
        </pc:sldMkLst>
      </pc:sldChg>
      <pc:sldChg chg="del">
        <pc:chgData name="Kozel, Lukas" userId="5faef357-946f-4c0e-bd5d-396a2e3cc0bf" providerId="ADAL" clId="{99119056-52EC-41C5-BCAA-1D291022D075}" dt="2024-05-02T10:13:54.389" v="78" actId="47"/>
        <pc:sldMkLst>
          <pc:docMk/>
          <pc:sldMk cId="2325985618" sldId="458"/>
        </pc:sldMkLst>
      </pc:sldChg>
      <pc:sldChg chg="del">
        <pc:chgData name="Kozel, Lukas" userId="5faef357-946f-4c0e-bd5d-396a2e3cc0bf" providerId="ADAL" clId="{99119056-52EC-41C5-BCAA-1D291022D075}" dt="2024-05-02T10:13:56.724" v="80" actId="47"/>
        <pc:sldMkLst>
          <pc:docMk/>
          <pc:sldMk cId="925987078" sldId="466"/>
        </pc:sldMkLst>
      </pc:sldChg>
      <pc:sldChg chg="del">
        <pc:chgData name="Kozel, Lukas" userId="5faef357-946f-4c0e-bd5d-396a2e3cc0bf" providerId="ADAL" clId="{99119056-52EC-41C5-BCAA-1D291022D075}" dt="2024-05-02T10:13:57.700" v="81" actId="47"/>
        <pc:sldMkLst>
          <pc:docMk/>
          <pc:sldMk cId="3940812654" sldId="467"/>
        </pc:sldMkLst>
      </pc:sldChg>
      <pc:sldChg chg="del">
        <pc:chgData name="Kozel, Lukas" userId="5faef357-946f-4c0e-bd5d-396a2e3cc0bf" providerId="ADAL" clId="{99119056-52EC-41C5-BCAA-1D291022D075}" dt="2024-05-02T10:13:58.657" v="82" actId="47"/>
        <pc:sldMkLst>
          <pc:docMk/>
          <pc:sldMk cId="252939547" sldId="468"/>
        </pc:sldMkLst>
      </pc:sldChg>
      <pc:sldChg chg="del">
        <pc:chgData name="Kozel, Lukas" userId="5faef357-946f-4c0e-bd5d-396a2e3cc0bf" providerId="ADAL" clId="{99119056-52EC-41C5-BCAA-1D291022D075}" dt="2024-05-02T10:13:55.612" v="79" actId="47"/>
        <pc:sldMkLst>
          <pc:docMk/>
          <pc:sldMk cId="3073111187" sldId="469"/>
        </pc:sldMkLst>
      </pc:sldChg>
      <pc:sldChg chg="del">
        <pc:chgData name="Kozel, Lukas" userId="5faef357-946f-4c0e-bd5d-396a2e3cc0bf" providerId="ADAL" clId="{99119056-52EC-41C5-BCAA-1D291022D075}" dt="2024-05-02T10:14:10.453" v="89" actId="47"/>
        <pc:sldMkLst>
          <pc:docMk/>
          <pc:sldMk cId="1455093070" sldId="470"/>
        </pc:sldMkLst>
      </pc:sldChg>
      <pc:sldChg chg="modSp add del mod">
        <pc:chgData name="Kozel, Lukas" userId="5faef357-946f-4c0e-bd5d-396a2e3cc0bf" providerId="ADAL" clId="{99119056-52EC-41C5-BCAA-1D291022D075}" dt="2024-05-02T10:14:03.536" v="88"/>
        <pc:sldMkLst>
          <pc:docMk/>
          <pc:sldMk cId="98895903" sldId="472"/>
        </pc:sldMkLst>
        <pc:graphicFrameChg chg="mod">
          <ac:chgData name="Kozel, Lukas" userId="5faef357-946f-4c0e-bd5d-396a2e3cc0bf" providerId="ADAL" clId="{99119056-52EC-41C5-BCAA-1D291022D075}" dt="2024-05-02T10:14:03.536" v="88"/>
          <ac:graphicFrameMkLst>
            <pc:docMk/>
            <pc:sldMk cId="98895903" sldId="472"/>
            <ac:graphicFrameMk id="31" creationId="{5B4C6418-2F33-C693-1B39-4718F32CC29D}"/>
          </ac:graphicFrameMkLst>
        </pc:graphicFrameChg>
      </pc:sldChg>
      <pc:sldChg chg="del">
        <pc:chgData name="Kozel, Lukas" userId="5faef357-946f-4c0e-bd5d-396a2e3cc0bf" providerId="ADAL" clId="{99119056-52EC-41C5-BCAA-1D291022D075}" dt="2024-05-02T10:14:12.481" v="90" actId="47"/>
        <pc:sldMkLst>
          <pc:docMk/>
          <pc:sldMk cId="3176644271" sldId="474"/>
        </pc:sldMkLst>
      </pc:sldChg>
      <pc:sldChg chg="del">
        <pc:chgData name="Kozel, Lukas" userId="5faef357-946f-4c0e-bd5d-396a2e3cc0bf" providerId="ADAL" clId="{99119056-52EC-41C5-BCAA-1D291022D075}" dt="2024-05-02T10:14:13.862" v="91" actId="47"/>
        <pc:sldMkLst>
          <pc:docMk/>
          <pc:sldMk cId="1662191673" sldId="475"/>
        </pc:sldMkLst>
      </pc:sldChg>
      <pc:sldChg chg="del">
        <pc:chgData name="Kozel, Lukas" userId="5faef357-946f-4c0e-bd5d-396a2e3cc0bf" providerId="ADAL" clId="{99119056-52EC-41C5-BCAA-1D291022D075}" dt="2024-05-02T10:14:15.590" v="92" actId="47"/>
        <pc:sldMkLst>
          <pc:docMk/>
          <pc:sldMk cId="2381925796" sldId="481"/>
        </pc:sldMkLst>
      </pc:sldChg>
      <pc:sldChg chg="del">
        <pc:chgData name="Kozel, Lukas" userId="5faef357-946f-4c0e-bd5d-396a2e3cc0bf" providerId="ADAL" clId="{99119056-52EC-41C5-BCAA-1D291022D075}" dt="2024-05-02T10:14:20.747" v="93" actId="47"/>
        <pc:sldMkLst>
          <pc:docMk/>
          <pc:sldMk cId="3063574792" sldId="482"/>
        </pc:sldMkLst>
      </pc:sldChg>
      <pc:sldChg chg="del">
        <pc:chgData name="Kozel, Lukas" userId="5faef357-946f-4c0e-bd5d-396a2e3cc0bf" providerId="ADAL" clId="{99119056-52EC-41C5-BCAA-1D291022D075}" dt="2024-05-02T10:14:21.973" v="94" actId="47"/>
        <pc:sldMkLst>
          <pc:docMk/>
          <pc:sldMk cId="721799034" sldId="484"/>
        </pc:sldMkLst>
      </pc:sldChg>
      <pc:sldChg chg="del">
        <pc:chgData name="Kozel, Lukas" userId="5faef357-946f-4c0e-bd5d-396a2e3cc0bf" providerId="ADAL" clId="{99119056-52EC-41C5-BCAA-1D291022D075}" dt="2024-05-02T10:14:22.996" v="95" actId="47"/>
        <pc:sldMkLst>
          <pc:docMk/>
          <pc:sldMk cId="3175377635" sldId="485"/>
        </pc:sldMkLst>
      </pc:sldChg>
      <pc:sldChg chg="del">
        <pc:chgData name="Kozel, Lukas" userId="5faef357-946f-4c0e-bd5d-396a2e3cc0bf" providerId="ADAL" clId="{99119056-52EC-41C5-BCAA-1D291022D075}" dt="2024-05-02T10:14:24.121" v="96" actId="47"/>
        <pc:sldMkLst>
          <pc:docMk/>
          <pc:sldMk cId="3065106083" sldId="488"/>
        </pc:sldMkLst>
      </pc:sldChg>
      <pc:sldChg chg="del">
        <pc:chgData name="Kozel, Lukas" userId="5faef357-946f-4c0e-bd5d-396a2e3cc0bf" providerId="ADAL" clId="{99119056-52EC-41C5-BCAA-1D291022D075}" dt="2024-05-02T10:14:25.127" v="97" actId="47"/>
        <pc:sldMkLst>
          <pc:docMk/>
          <pc:sldMk cId="1613663220" sldId="489"/>
        </pc:sldMkLst>
      </pc:sldChg>
      <pc:sldChg chg="del">
        <pc:chgData name="Kozel, Lukas" userId="5faef357-946f-4c0e-bd5d-396a2e3cc0bf" providerId="ADAL" clId="{99119056-52EC-41C5-BCAA-1D291022D075}" dt="2024-05-02T10:14:26.147" v="98" actId="47"/>
        <pc:sldMkLst>
          <pc:docMk/>
          <pc:sldMk cId="1820782625" sldId="491"/>
        </pc:sldMkLst>
      </pc:sldChg>
      <pc:sldChg chg="del">
        <pc:chgData name="Kozel, Lukas" userId="5faef357-946f-4c0e-bd5d-396a2e3cc0bf" providerId="ADAL" clId="{99119056-52EC-41C5-BCAA-1D291022D075}" dt="2024-05-02T10:14:27.198" v="99" actId="47"/>
        <pc:sldMkLst>
          <pc:docMk/>
          <pc:sldMk cId="1470641182" sldId="493"/>
        </pc:sldMkLst>
      </pc:sldChg>
      <pc:sldChg chg="del">
        <pc:chgData name="Kozel, Lukas" userId="5faef357-946f-4c0e-bd5d-396a2e3cc0bf" providerId="ADAL" clId="{99119056-52EC-41C5-BCAA-1D291022D075}" dt="2024-05-02T10:14:28.495" v="100" actId="47"/>
        <pc:sldMkLst>
          <pc:docMk/>
          <pc:sldMk cId="91675949" sldId="495"/>
        </pc:sldMkLst>
      </pc:sldChg>
      <pc:sldChg chg="del">
        <pc:chgData name="Kozel, Lukas" userId="5faef357-946f-4c0e-bd5d-396a2e3cc0bf" providerId="ADAL" clId="{99119056-52EC-41C5-BCAA-1D291022D075}" dt="2024-05-02T10:14:29.678" v="101" actId="47"/>
        <pc:sldMkLst>
          <pc:docMk/>
          <pc:sldMk cId="1466650970" sldId="497"/>
        </pc:sldMkLst>
      </pc:sldChg>
      <pc:sldChg chg="del">
        <pc:chgData name="Kozel, Lukas" userId="5faef357-946f-4c0e-bd5d-396a2e3cc0bf" providerId="ADAL" clId="{99119056-52EC-41C5-BCAA-1D291022D075}" dt="2024-05-02T10:14:43.836" v="102" actId="47"/>
        <pc:sldMkLst>
          <pc:docMk/>
          <pc:sldMk cId="252845189" sldId="498"/>
        </pc:sldMkLst>
      </pc:sldChg>
      <pc:sldChg chg="del">
        <pc:chgData name="Kozel, Lukas" userId="5faef357-946f-4c0e-bd5d-396a2e3cc0bf" providerId="ADAL" clId="{99119056-52EC-41C5-BCAA-1D291022D075}" dt="2024-05-02T10:14:45.290" v="103" actId="47"/>
        <pc:sldMkLst>
          <pc:docMk/>
          <pc:sldMk cId="1233395871" sldId="502"/>
        </pc:sldMkLst>
      </pc:sldChg>
      <pc:sldChg chg="del">
        <pc:chgData name="Kozel, Lukas" userId="5faef357-946f-4c0e-bd5d-396a2e3cc0bf" providerId="ADAL" clId="{99119056-52EC-41C5-BCAA-1D291022D075}" dt="2024-05-02T10:14:48.577" v="104" actId="47"/>
        <pc:sldMkLst>
          <pc:docMk/>
          <pc:sldMk cId="2382832642" sldId="504"/>
        </pc:sldMkLst>
      </pc:sldChg>
      <pc:sldChg chg="del">
        <pc:chgData name="Kozel, Lukas" userId="5faef357-946f-4c0e-bd5d-396a2e3cc0bf" providerId="ADAL" clId="{99119056-52EC-41C5-BCAA-1D291022D075}" dt="2024-05-02T10:14:51.348" v="105" actId="47"/>
        <pc:sldMkLst>
          <pc:docMk/>
          <pc:sldMk cId="3515574856" sldId="505"/>
        </pc:sldMkLst>
      </pc:sldChg>
      <pc:sldChg chg="del">
        <pc:chgData name="Kozel, Lukas" userId="5faef357-946f-4c0e-bd5d-396a2e3cc0bf" providerId="ADAL" clId="{99119056-52EC-41C5-BCAA-1D291022D075}" dt="2024-05-02T10:14:53.108" v="106" actId="47"/>
        <pc:sldMkLst>
          <pc:docMk/>
          <pc:sldMk cId="4229117926" sldId="509"/>
        </pc:sldMkLst>
      </pc:sldChg>
      <pc:sldChg chg="del">
        <pc:chgData name="Kozel, Lukas" userId="5faef357-946f-4c0e-bd5d-396a2e3cc0bf" providerId="ADAL" clId="{99119056-52EC-41C5-BCAA-1D291022D075}" dt="2024-05-02T10:14:55.133" v="107" actId="47"/>
        <pc:sldMkLst>
          <pc:docMk/>
          <pc:sldMk cId="53098751" sldId="510"/>
        </pc:sldMkLst>
      </pc:sldChg>
      <pc:sldChg chg="del">
        <pc:chgData name="Kozel, Lukas" userId="5faef357-946f-4c0e-bd5d-396a2e3cc0bf" providerId="ADAL" clId="{99119056-52EC-41C5-BCAA-1D291022D075}" dt="2024-05-02T10:14:56.484" v="108" actId="47"/>
        <pc:sldMkLst>
          <pc:docMk/>
          <pc:sldMk cId="1251360236" sldId="516"/>
        </pc:sldMkLst>
      </pc:sldChg>
      <pc:sldChg chg="del">
        <pc:chgData name="Kozel, Lukas" userId="5faef357-946f-4c0e-bd5d-396a2e3cc0bf" providerId="ADAL" clId="{99119056-52EC-41C5-BCAA-1D291022D075}" dt="2024-05-02T10:14:58.127" v="109" actId="47"/>
        <pc:sldMkLst>
          <pc:docMk/>
          <pc:sldMk cId="436254070" sldId="517"/>
        </pc:sldMkLst>
      </pc:sldChg>
      <pc:sldChg chg="del">
        <pc:chgData name="Kozel, Lukas" userId="5faef357-946f-4c0e-bd5d-396a2e3cc0bf" providerId="ADAL" clId="{99119056-52EC-41C5-BCAA-1D291022D075}" dt="2024-05-02T10:14:59.723" v="110" actId="47"/>
        <pc:sldMkLst>
          <pc:docMk/>
          <pc:sldMk cId="910304529" sldId="519"/>
        </pc:sldMkLst>
      </pc:sldChg>
      <pc:sldChg chg="del">
        <pc:chgData name="Kozel, Lukas" userId="5faef357-946f-4c0e-bd5d-396a2e3cc0bf" providerId="ADAL" clId="{99119056-52EC-41C5-BCAA-1D291022D075}" dt="2024-05-02T10:15:00.953" v="111" actId="47"/>
        <pc:sldMkLst>
          <pc:docMk/>
          <pc:sldMk cId="3038357539" sldId="520"/>
        </pc:sldMkLst>
      </pc:sldChg>
      <pc:sldChg chg="del">
        <pc:chgData name="Kozel, Lukas" userId="5faef357-946f-4c0e-bd5d-396a2e3cc0bf" providerId="ADAL" clId="{99119056-52EC-41C5-BCAA-1D291022D075}" dt="2024-05-02T10:15:49.042" v="118" actId="47"/>
        <pc:sldMkLst>
          <pc:docMk/>
          <pc:sldMk cId="1612999784" sldId="524"/>
        </pc:sldMkLst>
      </pc:sldChg>
      <pc:sldChg chg="del">
        <pc:chgData name="Kozel, Lukas" userId="5faef357-946f-4c0e-bd5d-396a2e3cc0bf" providerId="ADAL" clId="{99119056-52EC-41C5-BCAA-1D291022D075}" dt="2024-05-02T10:15:50.356" v="119" actId="47"/>
        <pc:sldMkLst>
          <pc:docMk/>
          <pc:sldMk cId="882444555" sldId="526"/>
        </pc:sldMkLst>
      </pc:sldChg>
      <pc:sldChg chg="del">
        <pc:chgData name="Kozel, Lukas" userId="5faef357-946f-4c0e-bd5d-396a2e3cc0bf" providerId="ADAL" clId="{99119056-52EC-41C5-BCAA-1D291022D075}" dt="2024-05-02T10:15:51.336" v="120" actId="47"/>
        <pc:sldMkLst>
          <pc:docMk/>
          <pc:sldMk cId="2776910139" sldId="528"/>
        </pc:sldMkLst>
      </pc:sldChg>
      <pc:sldChg chg="del">
        <pc:chgData name="Kozel, Lukas" userId="5faef357-946f-4c0e-bd5d-396a2e3cc0bf" providerId="ADAL" clId="{99119056-52EC-41C5-BCAA-1D291022D075}" dt="2024-05-02T10:15:52.450" v="121" actId="47"/>
        <pc:sldMkLst>
          <pc:docMk/>
          <pc:sldMk cId="1632417690" sldId="531"/>
        </pc:sldMkLst>
      </pc:sldChg>
      <pc:sldChg chg="del">
        <pc:chgData name="Kozel, Lukas" userId="5faef357-946f-4c0e-bd5d-396a2e3cc0bf" providerId="ADAL" clId="{99119056-52EC-41C5-BCAA-1D291022D075}" dt="2024-05-02T10:15:53.888" v="122" actId="47"/>
        <pc:sldMkLst>
          <pc:docMk/>
          <pc:sldMk cId="2419941274" sldId="532"/>
        </pc:sldMkLst>
      </pc:sldChg>
      <pc:sldChg chg="del">
        <pc:chgData name="Kozel, Lukas" userId="5faef357-946f-4c0e-bd5d-396a2e3cc0bf" providerId="ADAL" clId="{99119056-52EC-41C5-BCAA-1D291022D075}" dt="2024-05-02T10:15:02.253" v="112" actId="47"/>
        <pc:sldMkLst>
          <pc:docMk/>
          <pc:sldMk cId="1403522810" sldId="536"/>
        </pc:sldMkLst>
      </pc:sldChg>
      <pc:sldChg chg="del">
        <pc:chgData name="Kozel, Lukas" userId="5faef357-946f-4c0e-bd5d-396a2e3cc0bf" providerId="ADAL" clId="{99119056-52EC-41C5-BCAA-1D291022D075}" dt="2024-05-02T10:15:03.320" v="113" actId="47"/>
        <pc:sldMkLst>
          <pc:docMk/>
          <pc:sldMk cId="4070176583" sldId="537"/>
        </pc:sldMkLst>
      </pc:sldChg>
      <pc:sldChg chg="del">
        <pc:chgData name="Kozel, Lukas" userId="5faef357-946f-4c0e-bd5d-396a2e3cc0bf" providerId="ADAL" clId="{99119056-52EC-41C5-BCAA-1D291022D075}" dt="2024-05-02T10:15:04.544" v="114" actId="47"/>
        <pc:sldMkLst>
          <pc:docMk/>
          <pc:sldMk cId="880587117" sldId="540"/>
        </pc:sldMkLst>
      </pc:sldChg>
      <pc:sldChg chg="del">
        <pc:chgData name="Kozel, Lukas" userId="5faef357-946f-4c0e-bd5d-396a2e3cc0bf" providerId="ADAL" clId="{99119056-52EC-41C5-BCAA-1D291022D075}" dt="2024-05-02T10:15:05.710" v="115" actId="47"/>
        <pc:sldMkLst>
          <pc:docMk/>
          <pc:sldMk cId="2529103113" sldId="541"/>
        </pc:sldMkLst>
      </pc:sldChg>
      <pc:sldChg chg="del">
        <pc:chgData name="Kozel, Lukas" userId="5faef357-946f-4c0e-bd5d-396a2e3cc0bf" providerId="ADAL" clId="{99119056-52EC-41C5-BCAA-1D291022D075}" dt="2024-05-02T10:16:04.760" v="127" actId="47"/>
        <pc:sldMkLst>
          <pc:docMk/>
          <pc:sldMk cId="3351510827" sldId="543"/>
        </pc:sldMkLst>
      </pc:sldChg>
      <pc:sldChg chg="del">
        <pc:chgData name="Kozel, Lukas" userId="5faef357-946f-4c0e-bd5d-396a2e3cc0bf" providerId="ADAL" clId="{99119056-52EC-41C5-BCAA-1D291022D075}" dt="2024-05-02T10:16:05.670" v="128" actId="47"/>
        <pc:sldMkLst>
          <pc:docMk/>
          <pc:sldMk cId="3829386989" sldId="545"/>
        </pc:sldMkLst>
      </pc:sldChg>
      <pc:sldChg chg="del">
        <pc:chgData name="Kozel, Lukas" userId="5faef357-946f-4c0e-bd5d-396a2e3cc0bf" providerId="ADAL" clId="{99119056-52EC-41C5-BCAA-1D291022D075}" dt="2024-05-02T10:16:09.886" v="129" actId="47"/>
        <pc:sldMkLst>
          <pc:docMk/>
          <pc:sldMk cId="2484385049" sldId="546"/>
        </pc:sldMkLst>
      </pc:sldChg>
      <pc:sldChg chg="del">
        <pc:chgData name="Kozel, Lukas" userId="5faef357-946f-4c0e-bd5d-396a2e3cc0bf" providerId="ADAL" clId="{99119056-52EC-41C5-BCAA-1D291022D075}" dt="2024-05-02T10:16:11.163" v="130" actId="47"/>
        <pc:sldMkLst>
          <pc:docMk/>
          <pc:sldMk cId="4111854736" sldId="550"/>
        </pc:sldMkLst>
      </pc:sldChg>
      <pc:sldChg chg="del">
        <pc:chgData name="Kozel, Lukas" userId="5faef357-946f-4c0e-bd5d-396a2e3cc0bf" providerId="ADAL" clId="{99119056-52EC-41C5-BCAA-1D291022D075}" dt="2024-05-02T10:16:12.746" v="131" actId="47"/>
        <pc:sldMkLst>
          <pc:docMk/>
          <pc:sldMk cId="1045355471" sldId="551"/>
        </pc:sldMkLst>
      </pc:sldChg>
      <pc:sldChg chg="modSp add del mod">
        <pc:chgData name="Kozel, Lukas" userId="5faef357-946f-4c0e-bd5d-396a2e3cc0bf" providerId="ADAL" clId="{99119056-52EC-41C5-BCAA-1D291022D075}" dt="2024-05-02T10:15:58.154" v="126"/>
        <pc:sldMkLst>
          <pc:docMk/>
          <pc:sldMk cId="3295595766" sldId="554"/>
        </pc:sldMkLst>
        <pc:graphicFrameChg chg="mod">
          <ac:chgData name="Kozel, Lukas" userId="5faef357-946f-4c0e-bd5d-396a2e3cc0bf" providerId="ADAL" clId="{99119056-52EC-41C5-BCAA-1D291022D075}" dt="2024-05-02T10:15:58.154" v="126"/>
          <ac:graphicFrameMkLst>
            <pc:docMk/>
            <pc:sldMk cId="3295595766" sldId="554"/>
            <ac:graphicFrameMk id="17" creationId="{8F3AEACA-A0E0-D43E-10B8-54ACEC0F772E}"/>
          </ac:graphicFrameMkLst>
        </pc:graphicFrameChg>
      </pc:sldChg>
      <pc:sldChg chg="del">
        <pc:chgData name="Kozel, Lukas" userId="5faef357-946f-4c0e-bd5d-396a2e3cc0bf" providerId="ADAL" clId="{99119056-52EC-41C5-BCAA-1D291022D075}" dt="2024-05-02T10:16:14.311" v="132" actId="47"/>
        <pc:sldMkLst>
          <pc:docMk/>
          <pc:sldMk cId="2421384472" sldId="560"/>
        </pc:sldMkLst>
      </pc:sldChg>
      <pc:sldChg chg="del">
        <pc:chgData name="Kozel, Lukas" userId="5faef357-946f-4c0e-bd5d-396a2e3cc0bf" providerId="ADAL" clId="{99119056-52EC-41C5-BCAA-1D291022D075}" dt="2024-05-02T10:16:15.707" v="133" actId="47"/>
        <pc:sldMkLst>
          <pc:docMk/>
          <pc:sldMk cId="1943197281" sldId="561"/>
        </pc:sldMkLst>
      </pc:sldChg>
      <pc:sldChg chg="del">
        <pc:chgData name="Kozel, Lukas" userId="5faef357-946f-4c0e-bd5d-396a2e3cc0bf" providerId="ADAL" clId="{99119056-52EC-41C5-BCAA-1D291022D075}" dt="2024-05-02T10:16:16.803" v="134" actId="47"/>
        <pc:sldMkLst>
          <pc:docMk/>
          <pc:sldMk cId="787289255" sldId="562"/>
        </pc:sldMkLst>
      </pc:sldChg>
      <pc:sldChg chg="del">
        <pc:chgData name="Kozel, Lukas" userId="5faef357-946f-4c0e-bd5d-396a2e3cc0bf" providerId="ADAL" clId="{99119056-52EC-41C5-BCAA-1D291022D075}" dt="2024-05-02T10:16:18.034" v="135" actId="47"/>
        <pc:sldMkLst>
          <pc:docMk/>
          <pc:sldMk cId="3467064461" sldId="563"/>
        </pc:sldMkLst>
      </pc:sldChg>
      <pc:sldChg chg="del">
        <pc:chgData name="Kozel, Lukas" userId="5faef357-946f-4c0e-bd5d-396a2e3cc0bf" providerId="ADAL" clId="{99119056-52EC-41C5-BCAA-1D291022D075}" dt="2024-05-02T10:16:19.128" v="136" actId="47"/>
        <pc:sldMkLst>
          <pc:docMk/>
          <pc:sldMk cId="2432933906" sldId="566"/>
        </pc:sldMkLst>
      </pc:sldChg>
      <pc:sldChg chg="del">
        <pc:chgData name="Kozel, Lukas" userId="5faef357-946f-4c0e-bd5d-396a2e3cc0bf" providerId="ADAL" clId="{99119056-52EC-41C5-BCAA-1D291022D075}" dt="2024-05-02T10:16:20.051" v="137" actId="47"/>
        <pc:sldMkLst>
          <pc:docMk/>
          <pc:sldMk cId="4255671788" sldId="567"/>
        </pc:sldMkLst>
      </pc:sldChg>
      <pc:sldChg chg="del">
        <pc:chgData name="Kozel, Lukas" userId="5faef357-946f-4c0e-bd5d-396a2e3cc0bf" providerId="ADAL" clId="{99119056-52EC-41C5-BCAA-1D291022D075}" dt="2024-05-02T10:16:20.976" v="138" actId="47"/>
        <pc:sldMkLst>
          <pc:docMk/>
          <pc:sldMk cId="3711069781" sldId="571"/>
        </pc:sldMkLst>
      </pc:sldChg>
      <pc:sldChg chg="del">
        <pc:chgData name="Kozel, Lukas" userId="5faef357-946f-4c0e-bd5d-396a2e3cc0bf" providerId="ADAL" clId="{99119056-52EC-41C5-BCAA-1D291022D075}" dt="2024-05-02T10:16:21.829" v="139" actId="47"/>
        <pc:sldMkLst>
          <pc:docMk/>
          <pc:sldMk cId="2999769946" sldId="572"/>
        </pc:sldMkLst>
      </pc:sldChg>
      <pc:sldChg chg="del">
        <pc:chgData name="Kozel, Lukas" userId="5faef357-946f-4c0e-bd5d-396a2e3cc0bf" providerId="ADAL" clId="{99119056-52EC-41C5-BCAA-1D291022D075}" dt="2024-05-02T10:16:22.727" v="140" actId="47"/>
        <pc:sldMkLst>
          <pc:docMk/>
          <pc:sldMk cId="599837709" sldId="575"/>
        </pc:sldMkLst>
      </pc:sldChg>
      <pc:sldChg chg="del">
        <pc:chgData name="Kozel, Lukas" userId="5faef357-946f-4c0e-bd5d-396a2e3cc0bf" providerId="ADAL" clId="{99119056-52EC-41C5-BCAA-1D291022D075}" dt="2024-05-02T10:16:23.651" v="141" actId="47"/>
        <pc:sldMkLst>
          <pc:docMk/>
          <pc:sldMk cId="4196829189" sldId="576"/>
        </pc:sldMkLst>
      </pc:sldChg>
      <pc:sldChg chg="del">
        <pc:chgData name="Kozel, Lukas" userId="5faef357-946f-4c0e-bd5d-396a2e3cc0bf" providerId="ADAL" clId="{99119056-52EC-41C5-BCAA-1D291022D075}" dt="2024-05-02T10:16:24.531" v="142" actId="47"/>
        <pc:sldMkLst>
          <pc:docMk/>
          <pc:sldMk cId="3462117433" sldId="580"/>
        </pc:sldMkLst>
      </pc:sldChg>
      <pc:sldChg chg="del">
        <pc:chgData name="Kozel, Lukas" userId="5faef357-946f-4c0e-bd5d-396a2e3cc0bf" providerId="ADAL" clId="{99119056-52EC-41C5-BCAA-1D291022D075}" dt="2024-05-02T10:16:25.572" v="143" actId="47"/>
        <pc:sldMkLst>
          <pc:docMk/>
          <pc:sldMk cId="1812327007" sldId="581"/>
        </pc:sldMkLst>
      </pc:sldChg>
      <pc:sldChg chg="new del">
        <pc:chgData name="Kozel, Lukas" userId="5faef357-946f-4c0e-bd5d-396a2e3cc0bf" providerId="ADAL" clId="{99119056-52EC-41C5-BCAA-1D291022D075}" dt="2024-05-02T10:15:41.972" v="117" actId="47"/>
        <pc:sldMkLst>
          <pc:docMk/>
          <pc:sldMk cId="187251327" sldId="582"/>
        </pc:sldMkLst>
      </pc:sldChg>
      <pc:sldMasterChg chg="modSldLayout">
        <pc:chgData name="Kozel, Lukas" userId="5faef357-946f-4c0e-bd5d-396a2e3cc0bf" providerId="ADAL" clId="{99119056-52EC-41C5-BCAA-1D291022D075}" dt="2024-05-02T10:17:44.655" v="144" actId="6014"/>
        <pc:sldMasterMkLst>
          <pc:docMk/>
          <pc:sldMasterMk cId="2950528099" sldId="2147483806"/>
        </pc:sldMasterMkLst>
        <pc:sldLayoutChg chg="mod">
          <pc:chgData name="Kozel, Lukas" userId="5faef357-946f-4c0e-bd5d-396a2e3cc0bf" providerId="ADAL" clId="{99119056-52EC-41C5-BCAA-1D291022D075}" dt="2024-05-02T10:17:44.655" v="144" actId="6014"/>
          <pc:sldLayoutMkLst>
            <pc:docMk/>
            <pc:sldMasterMk cId="2950528099" sldId="2147483806"/>
            <pc:sldLayoutMk cId="1270736400" sldId="2147483815"/>
          </pc:sldLayoutMkLst>
        </pc:sldLayoutChg>
      </pc:sldMasterChg>
    </pc:docChg>
  </pc:docChgLst>
  <pc:docChgLst>
    <pc:chgData name="Kozel, Lukas" userId="5faef357-946f-4c0e-bd5d-396a2e3cc0bf" providerId="ADAL" clId="{19A200C8-5051-4C5B-A1C2-00AF8F89DC72}"/>
    <pc:docChg chg="undo redo custSel addSld delSld modSld sldOrd addMainMaster delMainMaster modMainMaster replTag">
      <pc:chgData name="Kozel, Lukas" userId="5faef357-946f-4c0e-bd5d-396a2e3cc0bf" providerId="ADAL" clId="{19A200C8-5051-4C5B-A1C2-00AF8F89DC72}" dt="2024-04-22T12:36:26.730" v="5553" actId="47"/>
      <pc:docMkLst>
        <pc:docMk/>
      </pc:docMkLst>
      <pc:sldChg chg="ord">
        <pc:chgData name="Kozel, Lukas" userId="5faef357-946f-4c0e-bd5d-396a2e3cc0bf" providerId="ADAL" clId="{19A200C8-5051-4C5B-A1C2-00AF8F89DC72}" dt="2024-04-18T07:57:09.931" v="3"/>
        <pc:sldMkLst>
          <pc:docMk/>
          <pc:sldMk cId="1071081449" sldId="258"/>
        </pc:sldMkLst>
      </pc:sldChg>
      <pc:sldChg chg="addSp delSp modSp mod">
        <pc:chgData name="Kozel, Lukas" userId="5faef357-946f-4c0e-bd5d-396a2e3cc0bf" providerId="ADAL" clId="{19A200C8-5051-4C5B-A1C2-00AF8F89DC72}" dt="2024-04-18T08:11:26.391" v="458" actId="1076"/>
        <pc:sldMkLst>
          <pc:docMk/>
          <pc:sldMk cId="2801965773" sldId="312"/>
        </pc:sldMkLst>
        <pc:spChg chg="add del mod">
          <ac:chgData name="Kozel, Lukas" userId="5faef357-946f-4c0e-bd5d-396a2e3cc0bf" providerId="ADAL" clId="{19A200C8-5051-4C5B-A1C2-00AF8F89DC72}" dt="2024-04-18T08:01:54.035" v="388" actId="478"/>
          <ac:spMkLst>
            <pc:docMk/>
            <pc:sldMk cId="2801965773" sldId="312"/>
            <ac:spMk id="8" creationId="{55AC3F83-1123-595D-7545-F0571AD79BD8}"/>
          </ac:spMkLst>
        </pc:spChg>
        <pc:spChg chg="add del mod">
          <ac:chgData name="Kozel, Lukas" userId="5faef357-946f-4c0e-bd5d-396a2e3cc0bf" providerId="ADAL" clId="{19A200C8-5051-4C5B-A1C2-00AF8F89DC72}" dt="2024-04-18T08:01:54.035" v="388" actId="478"/>
          <ac:spMkLst>
            <pc:docMk/>
            <pc:sldMk cId="2801965773" sldId="312"/>
            <ac:spMk id="15" creationId="{6283F266-749B-99B4-B867-4467226C7FF7}"/>
          </ac:spMkLst>
        </pc:spChg>
        <pc:spChg chg="add del mod">
          <ac:chgData name="Kozel, Lukas" userId="5faef357-946f-4c0e-bd5d-396a2e3cc0bf" providerId="ADAL" clId="{19A200C8-5051-4C5B-A1C2-00AF8F89DC72}" dt="2024-04-18T08:01:54.035" v="388" actId="478"/>
          <ac:spMkLst>
            <pc:docMk/>
            <pc:sldMk cId="2801965773" sldId="312"/>
            <ac:spMk id="16" creationId="{6AB55310-3E7C-EA15-8DA0-20D8A80A7740}"/>
          </ac:spMkLst>
        </pc:spChg>
        <pc:spChg chg="add mod">
          <ac:chgData name="Kozel, Lukas" userId="5faef357-946f-4c0e-bd5d-396a2e3cc0bf" providerId="ADAL" clId="{19A200C8-5051-4C5B-A1C2-00AF8F89DC72}" dt="2024-04-18T08:03:17.024" v="405" actId="1076"/>
          <ac:spMkLst>
            <pc:docMk/>
            <pc:sldMk cId="2801965773" sldId="312"/>
            <ac:spMk id="17" creationId="{892856C2-4F6D-E7F1-E760-EB81AB25D091}"/>
          </ac:spMkLst>
        </pc:spChg>
        <pc:spChg chg="add mod">
          <ac:chgData name="Kozel, Lukas" userId="5faef357-946f-4c0e-bd5d-396a2e3cc0bf" providerId="ADAL" clId="{19A200C8-5051-4C5B-A1C2-00AF8F89DC72}" dt="2024-04-18T08:03:17.024" v="405" actId="1076"/>
          <ac:spMkLst>
            <pc:docMk/>
            <pc:sldMk cId="2801965773" sldId="312"/>
            <ac:spMk id="18" creationId="{A839353D-0B5A-8798-93CB-B785450F186F}"/>
          </ac:spMkLst>
        </pc:spChg>
        <pc:spChg chg="add mod">
          <ac:chgData name="Kozel, Lukas" userId="5faef357-946f-4c0e-bd5d-396a2e3cc0bf" providerId="ADAL" clId="{19A200C8-5051-4C5B-A1C2-00AF8F89DC72}" dt="2024-04-18T08:03:17.024" v="405" actId="1076"/>
          <ac:spMkLst>
            <pc:docMk/>
            <pc:sldMk cId="2801965773" sldId="312"/>
            <ac:spMk id="19" creationId="{E950AB6E-3F70-4D3B-F636-55FF7425AF85}"/>
          </ac:spMkLst>
        </pc:spChg>
        <pc:spChg chg="add mod">
          <ac:chgData name="Kozel, Lukas" userId="5faef357-946f-4c0e-bd5d-396a2e3cc0bf" providerId="ADAL" clId="{19A200C8-5051-4C5B-A1C2-00AF8F89DC72}" dt="2024-04-18T08:03:17.024" v="405" actId="1076"/>
          <ac:spMkLst>
            <pc:docMk/>
            <pc:sldMk cId="2801965773" sldId="312"/>
            <ac:spMk id="20" creationId="{EED0CBC4-6158-C8BD-9E4A-B69F249D495E}"/>
          </ac:spMkLst>
        </pc:spChg>
        <pc:spChg chg="mod">
          <ac:chgData name="Kozel, Lukas" userId="5faef357-946f-4c0e-bd5d-396a2e3cc0bf" providerId="ADAL" clId="{19A200C8-5051-4C5B-A1C2-00AF8F89DC72}" dt="2024-04-18T08:03:47.604" v="407" actId="14100"/>
          <ac:spMkLst>
            <pc:docMk/>
            <pc:sldMk cId="2801965773" sldId="312"/>
            <ac:spMk id="25" creationId="{15964976-7932-BEF1-2902-361032AD863D}"/>
          </ac:spMkLst>
        </pc:spChg>
        <pc:spChg chg="mod">
          <ac:chgData name="Kozel, Lukas" userId="5faef357-946f-4c0e-bd5d-396a2e3cc0bf" providerId="ADAL" clId="{19A200C8-5051-4C5B-A1C2-00AF8F89DC72}" dt="2024-04-18T08:03:39.256" v="406" actId="1076"/>
          <ac:spMkLst>
            <pc:docMk/>
            <pc:sldMk cId="2801965773" sldId="312"/>
            <ac:spMk id="26" creationId="{55ADCB64-97A8-4716-1777-B6D0538CC2F0}"/>
          </ac:spMkLst>
        </pc:spChg>
        <pc:spChg chg="add mod">
          <ac:chgData name="Kozel, Lukas" userId="5faef357-946f-4c0e-bd5d-396a2e3cc0bf" providerId="ADAL" clId="{19A200C8-5051-4C5B-A1C2-00AF8F89DC72}" dt="2024-04-18T08:01:01.230" v="313" actId="571"/>
          <ac:spMkLst>
            <pc:docMk/>
            <pc:sldMk cId="2801965773" sldId="312"/>
            <ac:spMk id="27" creationId="{EC76A90E-BEC5-8403-A803-289C6242AA38}"/>
          </ac:spMkLst>
        </pc:spChg>
        <pc:spChg chg="mod">
          <ac:chgData name="Kozel, Lukas" userId="5faef357-946f-4c0e-bd5d-396a2e3cc0bf" providerId="ADAL" clId="{19A200C8-5051-4C5B-A1C2-00AF8F89DC72}" dt="2024-04-18T08:01:49.456" v="386" actId="1076"/>
          <ac:spMkLst>
            <pc:docMk/>
            <pc:sldMk cId="2801965773" sldId="312"/>
            <ac:spMk id="28" creationId="{C9C3B144-6E5E-3005-9D4F-134EE5C41D5F}"/>
          </ac:spMkLst>
        </pc:spChg>
        <pc:spChg chg="add mod">
          <ac:chgData name="Kozel, Lukas" userId="5faef357-946f-4c0e-bd5d-396a2e3cc0bf" providerId="ADAL" clId="{19A200C8-5051-4C5B-A1C2-00AF8F89DC72}" dt="2024-04-18T08:01:01.230" v="313" actId="571"/>
          <ac:spMkLst>
            <pc:docMk/>
            <pc:sldMk cId="2801965773" sldId="312"/>
            <ac:spMk id="29" creationId="{FD1B7C76-75D6-A8E2-A961-3C0399A45F0B}"/>
          </ac:spMkLst>
        </pc:spChg>
        <pc:spChg chg="add mod">
          <ac:chgData name="Kozel, Lukas" userId="5faef357-946f-4c0e-bd5d-396a2e3cc0bf" providerId="ADAL" clId="{19A200C8-5051-4C5B-A1C2-00AF8F89DC72}" dt="2024-04-18T08:03:17.024" v="405" actId="1076"/>
          <ac:spMkLst>
            <pc:docMk/>
            <pc:sldMk cId="2801965773" sldId="312"/>
            <ac:spMk id="30" creationId="{44E6A567-4589-0E27-8D99-825451E8E2FA}"/>
          </ac:spMkLst>
        </pc:spChg>
        <pc:picChg chg="mod">
          <ac:chgData name="Kozel, Lukas" userId="5faef357-946f-4c0e-bd5d-396a2e3cc0bf" providerId="ADAL" clId="{19A200C8-5051-4C5B-A1C2-00AF8F89DC72}" dt="2024-04-18T08:11:26.391" v="458" actId="1076"/>
          <ac:picMkLst>
            <pc:docMk/>
            <pc:sldMk cId="2801965773" sldId="312"/>
            <ac:picMk id="4" creationId="{ED0A22DB-3796-3021-8987-2F743357F396}"/>
          </ac:picMkLst>
        </pc:picChg>
        <pc:picChg chg="del mod">
          <ac:chgData name="Kozel, Lukas" userId="5faef357-946f-4c0e-bd5d-396a2e3cc0bf" providerId="ADAL" clId="{19A200C8-5051-4C5B-A1C2-00AF8F89DC72}" dt="2024-04-18T08:01:51.198" v="387" actId="478"/>
          <ac:picMkLst>
            <pc:docMk/>
            <pc:sldMk cId="2801965773" sldId="312"/>
            <ac:picMk id="22" creationId="{694B02C5-85C3-1ABA-E945-27AD44D38EC1}"/>
          </ac:picMkLst>
        </pc:picChg>
      </pc:sldChg>
      <pc:sldChg chg="new del">
        <pc:chgData name="Kozel, Lukas" userId="5faef357-946f-4c0e-bd5d-396a2e3cc0bf" providerId="ADAL" clId="{19A200C8-5051-4C5B-A1C2-00AF8F89DC72}" dt="2024-04-18T08:41:33.742" v="1175" actId="47"/>
        <pc:sldMkLst>
          <pc:docMk/>
          <pc:sldMk cId="15486174" sldId="313"/>
        </pc:sldMkLst>
      </pc:sldChg>
      <pc:sldChg chg="modSp new add del mod">
        <pc:chgData name="Kozel, Lukas" userId="5faef357-946f-4c0e-bd5d-396a2e3cc0bf" providerId="ADAL" clId="{19A200C8-5051-4C5B-A1C2-00AF8F89DC72}" dt="2024-04-18T08:42:20.288" v="1186" actId="47"/>
        <pc:sldMkLst>
          <pc:docMk/>
          <pc:sldMk cId="1134623643" sldId="313"/>
        </pc:sldMkLst>
        <pc:spChg chg="mod">
          <ac:chgData name="Kozel, Lukas" userId="5faef357-946f-4c0e-bd5d-396a2e3cc0bf" providerId="ADAL" clId="{19A200C8-5051-4C5B-A1C2-00AF8F89DC72}" dt="2024-04-18T08:42:10.890" v="1185" actId="27636"/>
          <ac:spMkLst>
            <pc:docMk/>
            <pc:sldMk cId="1134623643" sldId="313"/>
            <ac:spMk id="7" creationId="{EB1ECCDD-307D-1C6D-10BA-3C07B3A4EC1C}"/>
          </ac:spMkLst>
        </pc:spChg>
        <pc:spChg chg="mod">
          <ac:chgData name="Kozel, Lukas" userId="5faef357-946f-4c0e-bd5d-396a2e3cc0bf" providerId="ADAL" clId="{19A200C8-5051-4C5B-A1C2-00AF8F89DC72}" dt="2024-04-18T08:42:09.840" v="1183" actId="27636"/>
          <ac:spMkLst>
            <pc:docMk/>
            <pc:sldMk cId="1134623643" sldId="313"/>
            <ac:spMk id="8" creationId="{17603129-8969-2122-4A30-C8CFDF09F8EB}"/>
          </ac:spMkLst>
        </pc:spChg>
      </pc:sldChg>
      <pc:sldChg chg="new del">
        <pc:chgData name="Kozel, Lukas" userId="5faef357-946f-4c0e-bd5d-396a2e3cc0bf" providerId="ADAL" clId="{19A200C8-5051-4C5B-A1C2-00AF8F89DC72}" dt="2024-04-18T08:26:13.597" v="659" actId="47"/>
        <pc:sldMkLst>
          <pc:docMk/>
          <pc:sldMk cId="1269198365" sldId="313"/>
        </pc:sldMkLst>
      </pc:sldChg>
      <pc:sldChg chg="modSp new mod">
        <pc:chgData name="Kozel, Lukas" userId="5faef357-946f-4c0e-bd5d-396a2e3cc0bf" providerId="ADAL" clId="{19A200C8-5051-4C5B-A1C2-00AF8F89DC72}" dt="2024-04-18T08:48:40.621" v="1190" actId="27636"/>
        <pc:sldMkLst>
          <pc:docMk/>
          <pc:sldMk cId="2025454773" sldId="313"/>
        </pc:sldMkLst>
        <pc:spChg chg="mod">
          <ac:chgData name="Kozel, Lukas" userId="5faef357-946f-4c0e-bd5d-396a2e3cc0bf" providerId="ADAL" clId="{19A200C8-5051-4C5B-A1C2-00AF8F89DC72}" dt="2024-04-18T08:48:40.619" v="1189" actId="27636"/>
          <ac:spMkLst>
            <pc:docMk/>
            <pc:sldMk cId="2025454773" sldId="313"/>
            <ac:spMk id="7" creationId="{1EF6CE8D-FCA8-B789-B2F0-1468FF644448}"/>
          </ac:spMkLst>
        </pc:spChg>
        <pc:spChg chg="mod">
          <ac:chgData name="Kozel, Lukas" userId="5faef357-946f-4c0e-bd5d-396a2e3cc0bf" providerId="ADAL" clId="{19A200C8-5051-4C5B-A1C2-00AF8F89DC72}" dt="2024-04-18T08:48:40.621" v="1190" actId="27636"/>
          <ac:spMkLst>
            <pc:docMk/>
            <pc:sldMk cId="2025454773" sldId="313"/>
            <ac:spMk id="8" creationId="{91EA1389-CBEC-0B58-2AFB-B5BCABA73365}"/>
          </ac:spMkLst>
        </pc:spChg>
      </pc:sldChg>
      <pc:sldChg chg="new del">
        <pc:chgData name="Kozel, Lukas" userId="5faef357-946f-4c0e-bd5d-396a2e3cc0bf" providerId="ADAL" clId="{19A200C8-5051-4C5B-A1C2-00AF8F89DC72}" dt="2024-04-18T08:30:12.459" v="939" actId="47"/>
        <pc:sldMkLst>
          <pc:docMk/>
          <pc:sldMk cId="2326935241" sldId="313"/>
        </pc:sldMkLst>
      </pc:sldChg>
      <pc:sldChg chg="addSp delSp modSp add mod">
        <pc:chgData name="Kozel, Lukas" userId="5faef357-946f-4c0e-bd5d-396a2e3cc0bf" providerId="ADAL" clId="{19A200C8-5051-4C5B-A1C2-00AF8F89DC72}" dt="2024-04-18T08:51:37.330" v="1229" actId="207"/>
        <pc:sldMkLst>
          <pc:docMk/>
          <pc:sldMk cId="482738397" sldId="314"/>
        </pc:sldMkLst>
        <pc:spChg chg="mod">
          <ac:chgData name="Kozel, Lukas" userId="5faef357-946f-4c0e-bd5d-396a2e3cc0bf" providerId="ADAL" clId="{19A200C8-5051-4C5B-A1C2-00AF8F89DC72}" dt="2024-04-18T08:50:44.873" v="1205" actId="207"/>
          <ac:spMkLst>
            <pc:docMk/>
            <pc:sldMk cId="482738397" sldId="314"/>
            <ac:spMk id="3" creationId="{68C791FE-586A-9324-35AC-5562C2561668}"/>
          </ac:spMkLst>
        </pc:spChg>
        <pc:spChg chg="mod">
          <ac:chgData name="Kozel, Lukas" userId="5faef357-946f-4c0e-bd5d-396a2e3cc0bf" providerId="ADAL" clId="{19A200C8-5051-4C5B-A1C2-00AF8F89DC72}" dt="2024-04-18T08:49:03.379" v="1192"/>
          <ac:spMkLst>
            <pc:docMk/>
            <pc:sldMk cId="482738397" sldId="314"/>
            <ac:spMk id="5" creationId="{025D6C1A-3AE4-30F0-D5B9-76DC24A56F6C}"/>
          </ac:spMkLst>
        </pc:spChg>
        <pc:spChg chg="del">
          <ac:chgData name="Kozel, Lukas" userId="5faef357-946f-4c0e-bd5d-396a2e3cc0bf" providerId="ADAL" clId="{19A200C8-5051-4C5B-A1C2-00AF8F89DC72}" dt="2024-04-18T08:49:26.927" v="1193" actId="478"/>
          <ac:spMkLst>
            <pc:docMk/>
            <pc:sldMk cId="482738397" sldId="314"/>
            <ac:spMk id="6" creationId="{FB950351-DE16-D4FA-6384-749FA57F21BD}"/>
          </ac:spMkLst>
        </pc:spChg>
        <pc:spChg chg="add mod">
          <ac:chgData name="Kozel, Lukas" userId="5faef357-946f-4c0e-bd5d-396a2e3cc0bf" providerId="ADAL" clId="{19A200C8-5051-4C5B-A1C2-00AF8F89DC72}" dt="2024-04-18T08:51:22.718" v="1228" actId="6549"/>
          <ac:spMkLst>
            <pc:docMk/>
            <pc:sldMk cId="482738397" sldId="314"/>
            <ac:spMk id="8" creationId="{54B7CF7C-DCB2-71DC-8DFB-F13973DB4CB7}"/>
          </ac:spMkLst>
        </pc:spChg>
        <pc:spChg chg="del">
          <ac:chgData name="Kozel, Lukas" userId="5faef357-946f-4c0e-bd5d-396a2e3cc0bf" providerId="ADAL" clId="{19A200C8-5051-4C5B-A1C2-00AF8F89DC72}" dt="2024-04-18T08:50:47.410" v="1206" actId="478"/>
          <ac:spMkLst>
            <pc:docMk/>
            <pc:sldMk cId="482738397" sldId="314"/>
            <ac:spMk id="9" creationId="{115918F5-BC3B-A533-EBBA-0C51883DBEBC}"/>
          </ac:spMkLst>
        </pc:spChg>
        <pc:spChg chg="mod">
          <ac:chgData name="Kozel, Lukas" userId="5faef357-946f-4c0e-bd5d-396a2e3cc0bf" providerId="ADAL" clId="{19A200C8-5051-4C5B-A1C2-00AF8F89DC72}" dt="2024-04-18T08:51:37.330" v="1229" actId="207"/>
          <ac:spMkLst>
            <pc:docMk/>
            <pc:sldMk cId="482738397" sldId="314"/>
            <ac:spMk id="17" creationId="{892856C2-4F6D-E7F1-E760-EB81AB25D091}"/>
          </ac:spMkLst>
        </pc:spChg>
        <pc:spChg chg="mod">
          <ac:chgData name="Kozel, Lukas" userId="5faef357-946f-4c0e-bd5d-396a2e3cc0bf" providerId="ADAL" clId="{19A200C8-5051-4C5B-A1C2-00AF8F89DC72}" dt="2024-04-18T08:51:37.330" v="1229" actId="207"/>
          <ac:spMkLst>
            <pc:docMk/>
            <pc:sldMk cId="482738397" sldId="314"/>
            <ac:spMk id="18" creationId="{A839353D-0B5A-8798-93CB-B785450F186F}"/>
          </ac:spMkLst>
        </pc:spChg>
        <pc:spChg chg="mod">
          <ac:chgData name="Kozel, Lukas" userId="5faef357-946f-4c0e-bd5d-396a2e3cc0bf" providerId="ADAL" clId="{19A200C8-5051-4C5B-A1C2-00AF8F89DC72}" dt="2024-04-18T08:51:37.330" v="1229" actId="207"/>
          <ac:spMkLst>
            <pc:docMk/>
            <pc:sldMk cId="482738397" sldId="314"/>
            <ac:spMk id="19" creationId="{E950AB6E-3F70-4D3B-F636-55FF7425AF85}"/>
          </ac:spMkLst>
        </pc:spChg>
        <pc:spChg chg="mod">
          <ac:chgData name="Kozel, Lukas" userId="5faef357-946f-4c0e-bd5d-396a2e3cc0bf" providerId="ADAL" clId="{19A200C8-5051-4C5B-A1C2-00AF8F89DC72}" dt="2024-04-18T08:51:37.330" v="1229" actId="207"/>
          <ac:spMkLst>
            <pc:docMk/>
            <pc:sldMk cId="482738397" sldId="314"/>
            <ac:spMk id="20" creationId="{EED0CBC4-6158-C8BD-9E4A-B69F249D495E}"/>
          </ac:spMkLst>
        </pc:spChg>
        <pc:spChg chg="mod">
          <ac:chgData name="Kozel, Lukas" userId="5faef357-946f-4c0e-bd5d-396a2e3cc0bf" providerId="ADAL" clId="{19A200C8-5051-4C5B-A1C2-00AF8F89DC72}" dt="2024-04-18T08:50:44.873" v="1205" actId="207"/>
          <ac:spMkLst>
            <pc:docMk/>
            <pc:sldMk cId="482738397" sldId="314"/>
            <ac:spMk id="21" creationId="{684A6444-6039-E999-5678-20502D161B90}"/>
          </ac:spMkLst>
        </pc:spChg>
        <pc:spChg chg="mod">
          <ac:chgData name="Kozel, Lukas" userId="5faef357-946f-4c0e-bd5d-396a2e3cc0bf" providerId="ADAL" clId="{19A200C8-5051-4C5B-A1C2-00AF8F89DC72}" dt="2024-04-18T08:50:44.873" v="1205" actId="207"/>
          <ac:spMkLst>
            <pc:docMk/>
            <pc:sldMk cId="482738397" sldId="314"/>
            <ac:spMk id="23" creationId="{C3956DDE-A823-46B8-3F80-01560D2091B9}"/>
          </ac:spMkLst>
        </pc:spChg>
        <pc:spChg chg="mod">
          <ac:chgData name="Kozel, Lukas" userId="5faef357-946f-4c0e-bd5d-396a2e3cc0bf" providerId="ADAL" clId="{19A200C8-5051-4C5B-A1C2-00AF8F89DC72}" dt="2024-04-18T08:50:44.873" v="1205" actId="207"/>
          <ac:spMkLst>
            <pc:docMk/>
            <pc:sldMk cId="482738397" sldId="314"/>
            <ac:spMk id="24" creationId="{16F81D2B-83A2-1D20-3CCF-A6C520D47ADE}"/>
          </ac:spMkLst>
        </pc:spChg>
        <pc:spChg chg="mod">
          <ac:chgData name="Kozel, Lukas" userId="5faef357-946f-4c0e-bd5d-396a2e3cc0bf" providerId="ADAL" clId="{19A200C8-5051-4C5B-A1C2-00AF8F89DC72}" dt="2024-04-18T08:50:44.873" v="1205" actId="207"/>
          <ac:spMkLst>
            <pc:docMk/>
            <pc:sldMk cId="482738397" sldId="314"/>
            <ac:spMk id="25" creationId="{15964976-7932-BEF1-2902-361032AD863D}"/>
          </ac:spMkLst>
        </pc:spChg>
        <pc:spChg chg="mod">
          <ac:chgData name="Kozel, Lukas" userId="5faef357-946f-4c0e-bd5d-396a2e3cc0bf" providerId="ADAL" clId="{19A200C8-5051-4C5B-A1C2-00AF8F89DC72}" dt="2024-04-18T08:50:44.873" v="1205" actId="207"/>
          <ac:spMkLst>
            <pc:docMk/>
            <pc:sldMk cId="482738397" sldId="314"/>
            <ac:spMk id="26" creationId="{55ADCB64-97A8-4716-1777-B6D0538CC2F0}"/>
          </ac:spMkLst>
        </pc:spChg>
        <pc:spChg chg="mod">
          <ac:chgData name="Kozel, Lukas" userId="5faef357-946f-4c0e-bd5d-396a2e3cc0bf" providerId="ADAL" clId="{19A200C8-5051-4C5B-A1C2-00AF8F89DC72}" dt="2024-04-18T08:50:44.873" v="1205" actId="207"/>
          <ac:spMkLst>
            <pc:docMk/>
            <pc:sldMk cId="482738397" sldId="314"/>
            <ac:spMk id="28" creationId="{C9C3B144-6E5E-3005-9D4F-134EE5C41D5F}"/>
          </ac:spMkLst>
        </pc:spChg>
        <pc:spChg chg="mod">
          <ac:chgData name="Kozel, Lukas" userId="5faef357-946f-4c0e-bd5d-396a2e3cc0bf" providerId="ADAL" clId="{19A200C8-5051-4C5B-A1C2-00AF8F89DC72}" dt="2024-04-18T08:51:37.330" v="1229" actId="207"/>
          <ac:spMkLst>
            <pc:docMk/>
            <pc:sldMk cId="482738397" sldId="314"/>
            <ac:spMk id="30" creationId="{44E6A567-4589-0E27-8D99-825451E8E2FA}"/>
          </ac:spMkLst>
        </pc:spChg>
        <pc:grpChg chg="del mod">
          <ac:chgData name="Kozel, Lukas" userId="5faef357-946f-4c0e-bd5d-396a2e3cc0bf" providerId="ADAL" clId="{19A200C8-5051-4C5B-A1C2-00AF8F89DC72}" dt="2024-04-18T08:50:55.710" v="1208" actId="478"/>
          <ac:grpSpMkLst>
            <pc:docMk/>
            <pc:sldMk cId="482738397" sldId="314"/>
            <ac:grpSpMk id="10" creationId="{61EBAF7F-EEEA-0215-B791-2450F083097F}"/>
          </ac:grpSpMkLst>
        </pc:grpChg>
        <pc:picChg chg="del">
          <ac:chgData name="Kozel, Lukas" userId="5faef357-946f-4c0e-bd5d-396a2e3cc0bf" providerId="ADAL" clId="{19A200C8-5051-4C5B-A1C2-00AF8F89DC72}" dt="2024-04-18T08:49:26.927" v="1193" actId="478"/>
          <ac:picMkLst>
            <pc:docMk/>
            <pc:sldMk cId="482738397" sldId="314"/>
            <ac:picMk id="2" creationId="{E54BAF1A-26E9-216D-2BA4-DF949CB3C6F7}"/>
          </ac:picMkLst>
        </pc:picChg>
        <pc:picChg chg="mod">
          <ac:chgData name="Kozel, Lukas" userId="5faef357-946f-4c0e-bd5d-396a2e3cc0bf" providerId="ADAL" clId="{19A200C8-5051-4C5B-A1C2-00AF8F89DC72}" dt="2024-04-18T08:49:55.139" v="1199" actId="1076"/>
          <ac:picMkLst>
            <pc:docMk/>
            <pc:sldMk cId="482738397" sldId="314"/>
            <ac:picMk id="4" creationId="{ED0A22DB-3796-3021-8987-2F743357F396}"/>
          </ac:picMkLst>
        </pc:picChg>
        <pc:picChg chg="add mod">
          <ac:chgData name="Kozel, Lukas" userId="5faef357-946f-4c0e-bd5d-396a2e3cc0bf" providerId="ADAL" clId="{19A200C8-5051-4C5B-A1C2-00AF8F89DC72}" dt="2024-04-18T08:49:27.219" v="1194"/>
          <ac:picMkLst>
            <pc:docMk/>
            <pc:sldMk cId="482738397" sldId="314"/>
            <ac:picMk id="15" creationId="{F186A3E0-5BDA-3C81-A6B8-16EAE9C88300}"/>
          </ac:picMkLst>
        </pc:picChg>
        <pc:picChg chg="add del mod">
          <ac:chgData name="Kozel, Lukas" userId="5faef357-946f-4c0e-bd5d-396a2e3cc0bf" providerId="ADAL" clId="{19A200C8-5051-4C5B-A1C2-00AF8F89DC72}" dt="2024-04-18T08:50:33.230" v="1204" actId="478"/>
          <ac:picMkLst>
            <pc:docMk/>
            <pc:sldMk cId="482738397" sldId="314"/>
            <ac:picMk id="16" creationId="{4FE4AC3B-931E-80CE-2CD1-4186ED0F114D}"/>
          </ac:picMkLst>
        </pc:picChg>
      </pc:sldChg>
      <pc:sldChg chg="modSp new mod">
        <pc:chgData name="Kozel, Lukas" userId="5faef357-946f-4c0e-bd5d-396a2e3cc0bf" providerId="ADAL" clId="{19A200C8-5051-4C5B-A1C2-00AF8F89DC72}" dt="2024-04-18T09:33:58.298" v="1257" actId="27636"/>
        <pc:sldMkLst>
          <pc:docMk/>
          <pc:sldMk cId="300243884" sldId="315"/>
        </pc:sldMkLst>
        <pc:spChg chg="mod">
          <ac:chgData name="Kozel, Lukas" userId="5faef357-946f-4c0e-bd5d-396a2e3cc0bf" providerId="ADAL" clId="{19A200C8-5051-4C5B-A1C2-00AF8F89DC72}" dt="2024-04-18T09:33:58.295" v="1256" actId="27636"/>
          <ac:spMkLst>
            <pc:docMk/>
            <pc:sldMk cId="300243884" sldId="315"/>
            <ac:spMk id="6" creationId="{8DEADF2D-BDCD-64E7-D06B-6644B6D5E7E5}"/>
          </ac:spMkLst>
        </pc:spChg>
        <pc:spChg chg="mod">
          <ac:chgData name="Kozel, Lukas" userId="5faef357-946f-4c0e-bd5d-396a2e3cc0bf" providerId="ADAL" clId="{19A200C8-5051-4C5B-A1C2-00AF8F89DC72}" dt="2024-04-18T09:33:58.298" v="1257" actId="27636"/>
          <ac:spMkLst>
            <pc:docMk/>
            <pc:sldMk cId="300243884" sldId="315"/>
            <ac:spMk id="7" creationId="{EA6496D2-900A-E27C-D057-A2FC52E92471}"/>
          </ac:spMkLst>
        </pc:spChg>
      </pc:sldChg>
      <pc:sldChg chg="new del">
        <pc:chgData name="Kozel, Lukas" userId="5faef357-946f-4c0e-bd5d-396a2e3cc0bf" providerId="ADAL" clId="{19A200C8-5051-4C5B-A1C2-00AF8F89DC72}" dt="2024-04-18T08:54:29.313" v="1252" actId="47"/>
        <pc:sldMkLst>
          <pc:docMk/>
          <pc:sldMk cId="898389979" sldId="315"/>
        </pc:sldMkLst>
      </pc:sldChg>
      <pc:sldChg chg="new del">
        <pc:chgData name="Kozel, Lukas" userId="5faef357-946f-4c0e-bd5d-396a2e3cc0bf" providerId="ADAL" clId="{19A200C8-5051-4C5B-A1C2-00AF8F89DC72}" dt="2024-04-18T08:53:37.838" v="1244" actId="680"/>
        <pc:sldMkLst>
          <pc:docMk/>
          <pc:sldMk cId="4029719424" sldId="315"/>
        </pc:sldMkLst>
      </pc:sldChg>
      <pc:sldChg chg="add del">
        <pc:chgData name="Kozel, Lukas" userId="5faef357-946f-4c0e-bd5d-396a2e3cc0bf" providerId="ADAL" clId="{19A200C8-5051-4C5B-A1C2-00AF8F89DC72}" dt="2024-04-18T09:59:52.169" v="1432" actId="47"/>
        <pc:sldMkLst>
          <pc:docMk/>
          <pc:sldMk cId="0" sldId="316"/>
        </pc:sldMkLst>
      </pc:sldChg>
      <pc:sldChg chg="addSp delSp modSp new mod">
        <pc:chgData name="Kozel, Lukas" userId="5faef357-946f-4c0e-bd5d-396a2e3cc0bf" providerId="ADAL" clId="{19A200C8-5051-4C5B-A1C2-00AF8F89DC72}" dt="2024-04-18T10:13:41.645" v="1733" actId="1035"/>
        <pc:sldMkLst>
          <pc:docMk/>
          <pc:sldMk cId="2053521478" sldId="317"/>
        </pc:sldMkLst>
        <pc:spChg chg="add mod">
          <ac:chgData name="Kozel, Lukas" userId="5faef357-946f-4c0e-bd5d-396a2e3cc0bf" providerId="ADAL" clId="{19A200C8-5051-4C5B-A1C2-00AF8F89DC72}" dt="2024-04-18T09:35:16.134" v="1276" actId="14100"/>
          <ac:spMkLst>
            <pc:docMk/>
            <pc:sldMk cId="2053521478" sldId="317"/>
            <ac:spMk id="3" creationId="{314AE6B3-5668-8D3D-9E78-05DECF1A8696}"/>
          </ac:spMkLst>
        </pc:spChg>
        <pc:spChg chg="add mod">
          <ac:chgData name="Kozel, Lukas" userId="5faef357-946f-4c0e-bd5d-396a2e3cc0bf" providerId="ADAL" clId="{19A200C8-5051-4C5B-A1C2-00AF8F89DC72}" dt="2024-04-18T09:37:37.202" v="1334" actId="1076"/>
          <ac:spMkLst>
            <pc:docMk/>
            <pc:sldMk cId="2053521478" sldId="317"/>
            <ac:spMk id="4" creationId="{FD92E498-6355-16A3-DF81-B864922FA30C}"/>
          </ac:spMkLst>
        </pc:spChg>
        <pc:spChg chg="add mod">
          <ac:chgData name="Kozel, Lukas" userId="5faef357-946f-4c0e-bd5d-396a2e3cc0bf" providerId="ADAL" clId="{19A200C8-5051-4C5B-A1C2-00AF8F89DC72}" dt="2024-04-18T09:37:30.798" v="1332" actId="1076"/>
          <ac:spMkLst>
            <pc:docMk/>
            <pc:sldMk cId="2053521478" sldId="317"/>
            <ac:spMk id="5" creationId="{6AEBB95F-6A31-3401-39BA-C268D0077C4D}"/>
          </ac:spMkLst>
        </pc:spChg>
        <pc:spChg chg="add mod">
          <ac:chgData name="Kozel, Lukas" userId="5faef357-946f-4c0e-bd5d-396a2e3cc0bf" providerId="ADAL" clId="{19A200C8-5051-4C5B-A1C2-00AF8F89DC72}" dt="2024-04-18T09:37:30.798" v="1332" actId="1076"/>
          <ac:spMkLst>
            <pc:docMk/>
            <pc:sldMk cId="2053521478" sldId="317"/>
            <ac:spMk id="6" creationId="{4BB9063C-2473-BC3D-17DC-C63D21F97428}"/>
          </ac:spMkLst>
        </pc:spChg>
        <pc:spChg chg="mod">
          <ac:chgData name="Kozel, Lukas" userId="5faef357-946f-4c0e-bd5d-396a2e3cc0bf" providerId="ADAL" clId="{19A200C8-5051-4C5B-A1C2-00AF8F89DC72}" dt="2024-04-18T09:34:49.858" v="1261"/>
          <ac:spMkLst>
            <pc:docMk/>
            <pc:sldMk cId="2053521478" sldId="317"/>
            <ac:spMk id="9" creationId="{C1394D78-2C12-A253-23BA-CF427255545D}"/>
          </ac:spMkLst>
        </pc:spChg>
        <pc:spChg chg="mod">
          <ac:chgData name="Kozel, Lukas" userId="5faef357-946f-4c0e-bd5d-396a2e3cc0bf" providerId="ADAL" clId="{19A200C8-5051-4C5B-A1C2-00AF8F89DC72}" dt="2024-04-18T09:34:49.858" v="1261"/>
          <ac:spMkLst>
            <pc:docMk/>
            <pc:sldMk cId="2053521478" sldId="317"/>
            <ac:spMk id="10" creationId="{A05AB1E1-8D17-E2E4-A341-B280F4AC3852}"/>
          </ac:spMkLst>
        </pc:spChg>
        <pc:spChg chg="mod">
          <ac:chgData name="Kozel, Lukas" userId="5faef357-946f-4c0e-bd5d-396a2e3cc0bf" providerId="ADAL" clId="{19A200C8-5051-4C5B-A1C2-00AF8F89DC72}" dt="2024-04-18T09:34:49.858" v="1261"/>
          <ac:spMkLst>
            <pc:docMk/>
            <pc:sldMk cId="2053521478" sldId="317"/>
            <ac:spMk id="11" creationId="{DBEADC61-7F25-A3E9-CADE-E356BC904AE1}"/>
          </ac:spMkLst>
        </pc:spChg>
        <pc:spChg chg="mod">
          <ac:chgData name="Kozel, Lukas" userId="5faef357-946f-4c0e-bd5d-396a2e3cc0bf" providerId="ADAL" clId="{19A200C8-5051-4C5B-A1C2-00AF8F89DC72}" dt="2024-04-18T09:34:49.858" v="1261"/>
          <ac:spMkLst>
            <pc:docMk/>
            <pc:sldMk cId="2053521478" sldId="317"/>
            <ac:spMk id="12" creationId="{D79B7485-ABFE-B5E3-EFAD-7E05AC1ABF99}"/>
          </ac:spMkLst>
        </pc:spChg>
        <pc:spChg chg="mod">
          <ac:chgData name="Kozel, Lukas" userId="5faef357-946f-4c0e-bd5d-396a2e3cc0bf" providerId="ADAL" clId="{19A200C8-5051-4C5B-A1C2-00AF8F89DC72}" dt="2024-04-18T09:34:54.917" v="1262"/>
          <ac:spMkLst>
            <pc:docMk/>
            <pc:sldMk cId="2053521478" sldId="317"/>
            <ac:spMk id="14" creationId="{11BFEFA7-F4A8-F9C9-F8BB-911248FF7622}"/>
          </ac:spMkLst>
        </pc:spChg>
        <pc:spChg chg="mod">
          <ac:chgData name="Kozel, Lukas" userId="5faef357-946f-4c0e-bd5d-396a2e3cc0bf" providerId="ADAL" clId="{19A200C8-5051-4C5B-A1C2-00AF8F89DC72}" dt="2024-04-18T09:34:54.917" v="1262"/>
          <ac:spMkLst>
            <pc:docMk/>
            <pc:sldMk cId="2053521478" sldId="317"/>
            <ac:spMk id="15" creationId="{165BC8B9-6A6F-C7D7-ED90-B0BD781A77E2}"/>
          </ac:spMkLst>
        </pc:spChg>
        <pc:spChg chg="mod">
          <ac:chgData name="Kozel, Lukas" userId="5faef357-946f-4c0e-bd5d-396a2e3cc0bf" providerId="ADAL" clId="{19A200C8-5051-4C5B-A1C2-00AF8F89DC72}" dt="2024-04-18T09:34:54.917" v="1262"/>
          <ac:spMkLst>
            <pc:docMk/>
            <pc:sldMk cId="2053521478" sldId="317"/>
            <ac:spMk id="16" creationId="{DAEEDE28-E8B8-9F51-4647-380101CBDCB0}"/>
          </ac:spMkLst>
        </pc:spChg>
        <pc:spChg chg="mod">
          <ac:chgData name="Kozel, Lukas" userId="5faef357-946f-4c0e-bd5d-396a2e3cc0bf" providerId="ADAL" clId="{19A200C8-5051-4C5B-A1C2-00AF8F89DC72}" dt="2024-04-18T09:34:54.917" v="1262"/>
          <ac:spMkLst>
            <pc:docMk/>
            <pc:sldMk cId="2053521478" sldId="317"/>
            <ac:spMk id="17" creationId="{F2FBC1E1-6566-18CE-4FBF-4D0BA3442941}"/>
          </ac:spMkLst>
        </pc:spChg>
        <pc:spChg chg="mod">
          <ac:chgData name="Kozel, Lukas" userId="5faef357-946f-4c0e-bd5d-396a2e3cc0bf" providerId="ADAL" clId="{19A200C8-5051-4C5B-A1C2-00AF8F89DC72}" dt="2024-04-18T09:35:02.903" v="1266"/>
          <ac:spMkLst>
            <pc:docMk/>
            <pc:sldMk cId="2053521478" sldId="317"/>
            <ac:spMk id="19" creationId="{2A23B521-40C3-CA52-21C1-386B12998C9B}"/>
          </ac:spMkLst>
        </pc:spChg>
        <pc:spChg chg="mod">
          <ac:chgData name="Kozel, Lukas" userId="5faef357-946f-4c0e-bd5d-396a2e3cc0bf" providerId="ADAL" clId="{19A200C8-5051-4C5B-A1C2-00AF8F89DC72}" dt="2024-04-18T09:35:02.903" v="1266"/>
          <ac:spMkLst>
            <pc:docMk/>
            <pc:sldMk cId="2053521478" sldId="317"/>
            <ac:spMk id="20" creationId="{6E163AF7-5294-4E52-522C-8E0925D2A540}"/>
          </ac:spMkLst>
        </pc:spChg>
        <pc:spChg chg="mod">
          <ac:chgData name="Kozel, Lukas" userId="5faef357-946f-4c0e-bd5d-396a2e3cc0bf" providerId="ADAL" clId="{19A200C8-5051-4C5B-A1C2-00AF8F89DC72}" dt="2024-04-18T09:35:02.903" v="1266"/>
          <ac:spMkLst>
            <pc:docMk/>
            <pc:sldMk cId="2053521478" sldId="317"/>
            <ac:spMk id="21" creationId="{476F605A-3EBA-8AAC-38A9-D44F26B727CA}"/>
          </ac:spMkLst>
        </pc:spChg>
        <pc:spChg chg="mod">
          <ac:chgData name="Kozel, Lukas" userId="5faef357-946f-4c0e-bd5d-396a2e3cc0bf" providerId="ADAL" clId="{19A200C8-5051-4C5B-A1C2-00AF8F89DC72}" dt="2024-04-18T09:35:02.903" v="1266"/>
          <ac:spMkLst>
            <pc:docMk/>
            <pc:sldMk cId="2053521478" sldId="317"/>
            <ac:spMk id="22" creationId="{5C06AFEC-3D81-65BA-8FE6-B94D24BC6321}"/>
          </ac:spMkLst>
        </pc:spChg>
        <pc:spChg chg="add del mod">
          <ac:chgData name="Kozel, Lukas" userId="5faef357-946f-4c0e-bd5d-396a2e3cc0bf" providerId="ADAL" clId="{19A200C8-5051-4C5B-A1C2-00AF8F89DC72}" dt="2024-04-18T09:36:38.610" v="1310" actId="478"/>
          <ac:spMkLst>
            <pc:docMk/>
            <pc:sldMk cId="2053521478" sldId="317"/>
            <ac:spMk id="23" creationId="{FD1FDDF8-8813-701F-EB39-CA06326DB897}"/>
          </ac:spMkLst>
        </pc:spChg>
        <pc:spChg chg="add del mod">
          <ac:chgData name="Kozel, Lukas" userId="5faef357-946f-4c0e-bd5d-396a2e3cc0bf" providerId="ADAL" clId="{19A200C8-5051-4C5B-A1C2-00AF8F89DC72}" dt="2024-04-18T09:37:00.860" v="1326" actId="478"/>
          <ac:spMkLst>
            <pc:docMk/>
            <pc:sldMk cId="2053521478" sldId="317"/>
            <ac:spMk id="24" creationId="{31276F72-3FAF-A0C3-086F-C71B9FF8C81B}"/>
          </ac:spMkLst>
        </pc:spChg>
        <pc:spChg chg="add del mod">
          <ac:chgData name="Kozel, Lukas" userId="5faef357-946f-4c0e-bd5d-396a2e3cc0bf" providerId="ADAL" clId="{19A200C8-5051-4C5B-A1C2-00AF8F89DC72}" dt="2024-04-18T09:36:37.442" v="1309" actId="478"/>
          <ac:spMkLst>
            <pc:docMk/>
            <pc:sldMk cId="2053521478" sldId="317"/>
            <ac:spMk id="25" creationId="{B41FA90F-D8B2-FACA-0F50-B16994DF5629}"/>
          </ac:spMkLst>
        </pc:spChg>
        <pc:spChg chg="add mod">
          <ac:chgData name="Kozel, Lukas" userId="5faef357-946f-4c0e-bd5d-396a2e3cc0bf" providerId="ADAL" clId="{19A200C8-5051-4C5B-A1C2-00AF8F89DC72}" dt="2024-04-18T09:37:17.519" v="1331" actId="14100"/>
          <ac:spMkLst>
            <pc:docMk/>
            <pc:sldMk cId="2053521478" sldId="317"/>
            <ac:spMk id="26" creationId="{89E016CA-C24B-5334-782A-0EFC192A589F}"/>
          </ac:spMkLst>
        </pc:spChg>
        <pc:spChg chg="add del mod">
          <ac:chgData name="Kozel, Lukas" userId="5faef357-946f-4c0e-bd5d-396a2e3cc0bf" providerId="ADAL" clId="{19A200C8-5051-4C5B-A1C2-00AF8F89DC72}" dt="2024-04-18T09:38:10.484" v="1344" actId="478"/>
          <ac:spMkLst>
            <pc:docMk/>
            <pc:sldMk cId="2053521478" sldId="317"/>
            <ac:spMk id="27" creationId="{7D6B076B-35C3-70BB-EE6B-B347716182F6}"/>
          </ac:spMkLst>
        </pc:spChg>
        <pc:spChg chg="add del mod">
          <ac:chgData name="Kozel, Lukas" userId="5faef357-946f-4c0e-bd5d-396a2e3cc0bf" providerId="ADAL" clId="{19A200C8-5051-4C5B-A1C2-00AF8F89DC72}" dt="2024-04-18T09:38:10.484" v="1344" actId="478"/>
          <ac:spMkLst>
            <pc:docMk/>
            <pc:sldMk cId="2053521478" sldId="317"/>
            <ac:spMk id="28" creationId="{F95A0E4D-C625-262C-737D-B86E773754C3}"/>
          </ac:spMkLst>
        </pc:spChg>
        <pc:spChg chg="add mod">
          <ac:chgData name="Kozel, Lukas" userId="5faef357-946f-4c0e-bd5d-396a2e3cc0bf" providerId="ADAL" clId="{19A200C8-5051-4C5B-A1C2-00AF8F89DC72}" dt="2024-04-18T09:41:47.567" v="1429" actId="1076"/>
          <ac:spMkLst>
            <pc:docMk/>
            <pc:sldMk cId="2053521478" sldId="317"/>
            <ac:spMk id="29" creationId="{6F5E168D-38FC-04F6-4250-14120089BA9B}"/>
          </ac:spMkLst>
        </pc:spChg>
        <pc:spChg chg="add mod">
          <ac:chgData name="Kozel, Lukas" userId="5faef357-946f-4c0e-bd5d-396a2e3cc0bf" providerId="ADAL" clId="{19A200C8-5051-4C5B-A1C2-00AF8F89DC72}" dt="2024-04-18T09:41:47.567" v="1429" actId="1076"/>
          <ac:spMkLst>
            <pc:docMk/>
            <pc:sldMk cId="2053521478" sldId="317"/>
            <ac:spMk id="30" creationId="{D29FC946-AB7B-5E9E-DC91-572A38386668}"/>
          </ac:spMkLst>
        </pc:spChg>
        <pc:spChg chg="add mod">
          <ac:chgData name="Kozel, Lukas" userId="5faef357-946f-4c0e-bd5d-396a2e3cc0bf" providerId="ADAL" clId="{19A200C8-5051-4C5B-A1C2-00AF8F89DC72}" dt="2024-04-18T09:41:47.567" v="1429" actId="1076"/>
          <ac:spMkLst>
            <pc:docMk/>
            <pc:sldMk cId="2053521478" sldId="317"/>
            <ac:spMk id="31" creationId="{F19B1AAE-28AB-C7F4-6C90-AA52528FB94B}"/>
          </ac:spMkLst>
        </pc:spChg>
        <pc:spChg chg="add mod">
          <ac:chgData name="Kozel, Lukas" userId="5faef357-946f-4c0e-bd5d-396a2e3cc0bf" providerId="ADAL" clId="{19A200C8-5051-4C5B-A1C2-00AF8F89DC72}" dt="2024-04-18T09:41:47.567" v="1429" actId="1076"/>
          <ac:spMkLst>
            <pc:docMk/>
            <pc:sldMk cId="2053521478" sldId="317"/>
            <ac:spMk id="32" creationId="{EA41B9AC-8D2A-7175-A722-95C6F2231ED8}"/>
          </ac:spMkLst>
        </pc:spChg>
        <pc:spChg chg="add mod">
          <ac:chgData name="Kozel, Lukas" userId="5faef357-946f-4c0e-bd5d-396a2e3cc0bf" providerId="ADAL" clId="{19A200C8-5051-4C5B-A1C2-00AF8F89DC72}" dt="2024-04-18T10:13:41.645" v="1733" actId="1035"/>
          <ac:spMkLst>
            <pc:docMk/>
            <pc:sldMk cId="2053521478" sldId="317"/>
            <ac:spMk id="33" creationId="{4BD240F8-0B28-8AC8-0172-B49DD28F76B2}"/>
          </ac:spMkLst>
        </pc:spChg>
        <pc:spChg chg="add mod">
          <ac:chgData name="Kozel, Lukas" userId="5faef357-946f-4c0e-bd5d-396a2e3cc0bf" providerId="ADAL" clId="{19A200C8-5051-4C5B-A1C2-00AF8F89DC72}" dt="2024-04-18T10:13:41.645" v="1733" actId="1035"/>
          <ac:spMkLst>
            <pc:docMk/>
            <pc:sldMk cId="2053521478" sldId="317"/>
            <ac:spMk id="34" creationId="{DB199148-597E-ED0C-85E2-87A3FCC678B8}"/>
          </ac:spMkLst>
        </pc:spChg>
        <pc:spChg chg="add del mod">
          <ac:chgData name="Kozel, Lukas" userId="5faef357-946f-4c0e-bd5d-396a2e3cc0bf" providerId="ADAL" clId="{19A200C8-5051-4C5B-A1C2-00AF8F89DC72}" dt="2024-04-18T09:41:00.870" v="1416" actId="478"/>
          <ac:spMkLst>
            <pc:docMk/>
            <pc:sldMk cId="2053521478" sldId="317"/>
            <ac:spMk id="35" creationId="{8A612572-18C2-8DE7-290A-729128B0B006}"/>
          </ac:spMkLst>
        </pc:spChg>
        <pc:spChg chg="add mod">
          <ac:chgData name="Kozel, Lukas" userId="5faef357-946f-4c0e-bd5d-396a2e3cc0bf" providerId="ADAL" clId="{19A200C8-5051-4C5B-A1C2-00AF8F89DC72}" dt="2024-04-18T09:41:32.919" v="1427" actId="14100"/>
          <ac:spMkLst>
            <pc:docMk/>
            <pc:sldMk cId="2053521478" sldId="317"/>
            <ac:spMk id="36" creationId="{1532FB2E-65E5-850D-FDA0-B14F8BC0DE6E}"/>
          </ac:spMkLst>
        </pc:spChg>
        <pc:grpChg chg="add del mod">
          <ac:chgData name="Kozel, Lukas" userId="5faef357-946f-4c0e-bd5d-396a2e3cc0bf" providerId="ADAL" clId="{19A200C8-5051-4C5B-A1C2-00AF8F89DC72}" dt="2024-04-18T09:35:02.419" v="1265" actId="478"/>
          <ac:grpSpMkLst>
            <pc:docMk/>
            <pc:sldMk cId="2053521478" sldId="317"/>
            <ac:grpSpMk id="8" creationId="{7E74B8CD-8398-0854-B23D-53D0DC3F686E}"/>
          </ac:grpSpMkLst>
        </pc:grpChg>
        <pc:grpChg chg="add del mod">
          <ac:chgData name="Kozel, Lukas" userId="5faef357-946f-4c0e-bd5d-396a2e3cc0bf" providerId="ADAL" clId="{19A200C8-5051-4C5B-A1C2-00AF8F89DC72}" dt="2024-04-18T09:35:01.266" v="1264" actId="21"/>
          <ac:grpSpMkLst>
            <pc:docMk/>
            <pc:sldMk cId="2053521478" sldId="317"/>
            <ac:grpSpMk id="13" creationId="{70BA94D0-9BA3-0AC1-813E-3F9A16FC7F1A}"/>
          </ac:grpSpMkLst>
        </pc:grpChg>
        <pc:grpChg chg="add mod">
          <ac:chgData name="Kozel, Lukas" userId="5faef357-946f-4c0e-bd5d-396a2e3cc0bf" providerId="ADAL" clId="{19A200C8-5051-4C5B-A1C2-00AF8F89DC72}" dt="2024-04-18T09:35:02.903" v="1266"/>
          <ac:grpSpMkLst>
            <pc:docMk/>
            <pc:sldMk cId="2053521478" sldId="317"/>
            <ac:grpSpMk id="18" creationId="{0EA5A993-3E93-F901-B2C2-0318458F1F5C}"/>
          </ac:grpSpMkLst>
        </pc:grpChg>
        <pc:picChg chg="add mod">
          <ac:chgData name="Kozel, Lukas" userId="5faef357-946f-4c0e-bd5d-396a2e3cc0bf" providerId="ADAL" clId="{19A200C8-5051-4C5B-A1C2-00AF8F89DC72}" dt="2024-04-18T09:34:29.930" v="1259"/>
          <ac:picMkLst>
            <pc:docMk/>
            <pc:sldMk cId="2053521478" sldId="317"/>
            <ac:picMk id="2" creationId="{F6FCFB4A-7CDA-BA31-AF2A-3681D994B073}"/>
          </ac:picMkLst>
        </pc:picChg>
        <pc:picChg chg="add mod">
          <ac:chgData name="Kozel, Lukas" userId="5faef357-946f-4c0e-bd5d-396a2e3cc0bf" providerId="ADAL" clId="{19A200C8-5051-4C5B-A1C2-00AF8F89DC72}" dt="2024-04-18T09:34:49.858" v="1261"/>
          <ac:picMkLst>
            <pc:docMk/>
            <pc:sldMk cId="2053521478" sldId="317"/>
            <ac:picMk id="7" creationId="{DE41461C-5E9C-CEDC-529A-DE4880B1B9A0}"/>
          </ac:picMkLst>
        </pc:picChg>
      </pc:sldChg>
      <pc:sldChg chg="addSp modSp new del">
        <pc:chgData name="Kozel, Lukas" userId="5faef357-946f-4c0e-bd5d-396a2e3cc0bf" providerId="ADAL" clId="{19A200C8-5051-4C5B-A1C2-00AF8F89DC72}" dt="2024-04-18T10:07:56.431" v="1711" actId="47"/>
        <pc:sldMkLst>
          <pc:docMk/>
          <pc:sldMk cId="399018215" sldId="318"/>
        </pc:sldMkLst>
        <pc:spChg chg="mod">
          <ac:chgData name="Kozel, Lukas" userId="5faef357-946f-4c0e-bd5d-396a2e3cc0bf" providerId="ADAL" clId="{19A200C8-5051-4C5B-A1C2-00AF8F89DC72}" dt="2024-04-18T10:07:50.540" v="1710"/>
          <ac:spMkLst>
            <pc:docMk/>
            <pc:sldMk cId="399018215" sldId="318"/>
            <ac:spMk id="18" creationId="{F29ECCCE-74B2-3B47-4BBC-C3B3FFE977E4}"/>
          </ac:spMkLst>
        </pc:spChg>
        <pc:spChg chg="mod">
          <ac:chgData name="Kozel, Lukas" userId="5faef357-946f-4c0e-bd5d-396a2e3cc0bf" providerId="ADAL" clId="{19A200C8-5051-4C5B-A1C2-00AF8F89DC72}" dt="2024-04-18T10:07:50.540" v="1710"/>
          <ac:spMkLst>
            <pc:docMk/>
            <pc:sldMk cId="399018215" sldId="318"/>
            <ac:spMk id="19" creationId="{79E9FC14-5C37-808D-3ADA-8C4B6DA29E1F}"/>
          </ac:spMkLst>
        </pc:spChg>
        <pc:spChg chg="mod">
          <ac:chgData name="Kozel, Lukas" userId="5faef357-946f-4c0e-bd5d-396a2e3cc0bf" providerId="ADAL" clId="{19A200C8-5051-4C5B-A1C2-00AF8F89DC72}" dt="2024-04-18T10:07:50.540" v="1710"/>
          <ac:spMkLst>
            <pc:docMk/>
            <pc:sldMk cId="399018215" sldId="318"/>
            <ac:spMk id="20" creationId="{8CDADA2C-E384-E874-D68C-71716E4A7C62}"/>
          </ac:spMkLst>
        </pc:spChg>
        <pc:spChg chg="mod">
          <ac:chgData name="Kozel, Lukas" userId="5faef357-946f-4c0e-bd5d-396a2e3cc0bf" providerId="ADAL" clId="{19A200C8-5051-4C5B-A1C2-00AF8F89DC72}" dt="2024-04-18T10:07:50.540" v="1710"/>
          <ac:spMkLst>
            <pc:docMk/>
            <pc:sldMk cId="399018215" sldId="318"/>
            <ac:spMk id="21" creationId="{45C984D2-63C1-19AB-0D84-F077DE9D84E9}"/>
          </ac:spMkLst>
        </pc:spChg>
        <pc:grpChg chg="add mod">
          <ac:chgData name="Kozel, Lukas" userId="5faef357-946f-4c0e-bd5d-396a2e3cc0bf" providerId="ADAL" clId="{19A200C8-5051-4C5B-A1C2-00AF8F89DC72}" dt="2024-04-18T10:07:50.540" v="1710"/>
          <ac:grpSpMkLst>
            <pc:docMk/>
            <pc:sldMk cId="399018215" sldId="318"/>
            <ac:grpSpMk id="17" creationId="{DB411851-48B3-8ED4-B4DD-66D4A521255C}"/>
          </ac:grpSpMkLst>
        </pc:grpChg>
      </pc:sldChg>
      <pc:sldChg chg="addSp modSp new">
        <pc:chgData name="Kozel, Lukas" userId="5faef357-946f-4c0e-bd5d-396a2e3cc0bf" providerId="ADAL" clId="{19A200C8-5051-4C5B-A1C2-00AF8F89DC72}" dt="2024-04-18T10:08:06.806" v="1714"/>
        <pc:sldMkLst>
          <pc:docMk/>
          <pc:sldMk cId="1486142761" sldId="318"/>
        </pc:sldMkLst>
        <pc:spChg chg="mod">
          <ac:chgData name="Kozel, Lukas" userId="5faef357-946f-4c0e-bd5d-396a2e3cc0bf" providerId="ADAL" clId="{19A200C8-5051-4C5B-A1C2-00AF8F89DC72}" dt="2024-04-18T10:08:06.806" v="1714"/>
          <ac:spMkLst>
            <pc:docMk/>
            <pc:sldMk cId="1486142761" sldId="318"/>
            <ac:spMk id="17" creationId="{E902FC2C-FD15-7B9E-E1A6-1E2A3FD2C687}"/>
          </ac:spMkLst>
        </pc:spChg>
        <pc:spChg chg="mod">
          <ac:chgData name="Kozel, Lukas" userId="5faef357-946f-4c0e-bd5d-396a2e3cc0bf" providerId="ADAL" clId="{19A200C8-5051-4C5B-A1C2-00AF8F89DC72}" dt="2024-04-18T10:08:06.806" v="1714"/>
          <ac:spMkLst>
            <pc:docMk/>
            <pc:sldMk cId="1486142761" sldId="318"/>
            <ac:spMk id="18" creationId="{87240342-3F3A-140D-16E6-8843D6BD1AA3}"/>
          </ac:spMkLst>
        </pc:spChg>
        <pc:spChg chg="mod">
          <ac:chgData name="Kozel, Lukas" userId="5faef357-946f-4c0e-bd5d-396a2e3cc0bf" providerId="ADAL" clId="{19A200C8-5051-4C5B-A1C2-00AF8F89DC72}" dt="2024-04-18T10:08:06.806" v="1714"/>
          <ac:spMkLst>
            <pc:docMk/>
            <pc:sldMk cId="1486142761" sldId="318"/>
            <ac:spMk id="19" creationId="{613713B2-4AB7-66F6-6B38-1D3A7FE9B34F}"/>
          </ac:spMkLst>
        </pc:spChg>
        <pc:spChg chg="mod">
          <ac:chgData name="Kozel, Lukas" userId="5faef357-946f-4c0e-bd5d-396a2e3cc0bf" providerId="ADAL" clId="{19A200C8-5051-4C5B-A1C2-00AF8F89DC72}" dt="2024-04-18T10:08:06.806" v="1714"/>
          <ac:spMkLst>
            <pc:docMk/>
            <pc:sldMk cId="1486142761" sldId="318"/>
            <ac:spMk id="20" creationId="{71F59496-CA96-36CE-AB2F-E93FBBAD60EF}"/>
          </ac:spMkLst>
        </pc:spChg>
        <pc:grpChg chg="add mod">
          <ac:chgData name="Kozel, Lukas" userId="5faef357-946f-4c0e-bd5d-396a2e3cc0bf" providerId="ADAL" clId="{19A200C8-5051-4C5B-A1C2-00AF8F89DC72}" dt="2024-04-18T10:08:06.806" v="1714"/>
          <ac:grpSpMkLst>
            <pc:docMk/>
            <pc:sldMk cId="1486142761" sldId="318"/>
            <ac:grpSpMk id="16" creationId="{7D712E19-1127-E79C-F8D0-701D73E7123A}"/>
          </ac:grpSpMkLst>
        </pc:grpChg>
      </pc:sldChg>
      <pc:sldChg chg="addSp delSp modSp add mod ord">
        <pc:chgData name="Kozel, Lukas" userId="5faef357-946f-4c0e-bd5d-396a2e3cc0bf" providerId="ADAL" clId="{19A200C8-5051-4C5B-A1C2-00AF8F89DC72}" dt="2024-04-18T10:15:47.776" v="1745" actId="207"/>
        <pc:sldMkLst>
          <pc:docMk/>
          <pc:sldMk cId="1889875425" sldId="319"/>
        </pc:sldMkLst>
        <pc:spChg chg="add mod">
          <ac:chgData name="Kozel, Lukas" userId="5faef357-946f-4c0e-bd5d-396a2e3cc0bf" providerId="ADAL" clId="{19A200C8-5051-4C5B-A1C2-00AF8F89DC72}" dt="2024-04-18T10:14:56.558" v="1741" actId="207"/>
          <ac:spMkLst>
            <pc:docMk/>
            <pc:sldMk cId="1889875425" sldId="319"/>
            <ac:spMk id="2" creationId="{282D8500-6CBF-00FD-2098-F7F8EBADE5AA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3" creationId="{68C791FE-586A-9324-35AC-5562C2561668}"/>
          </ac:spMkLst>
        </pc:spChg>
        <pc:spChg chg="add del">
          <ac:chgData name="Kozel, Lukas" userId="5faef357-946f-4c0e-bd5d-396a2e3cc0bf" providerId="ADAL" clId="{19A200C8-5051-4C5B-A1C2-00AF8F89DC72}" dt="2024-04-18T10:14:51.228" v="1738" actId="478"/>
          <ac:spMkLst>
            <pc:docMk/>
            <pc:sldMk cId="1889875425" sldId="319"/>
            <ac:spMk id="5" creationId="{025D6C1A-3AE4-30F0-D5B9-76DC24A56F6C}"/>
          </ac:spMkLst>
        </pc:spChg>
        <pc:spChg chg="add mod">
          <ac:chgData name="Kozel, Lukas" userId="5faef357-946f-4c0e-bd5d-396a2e3cc0bf" providerId="ADAL" clId="{19A200C8-5051-4C5B-A1C2-00AF8F89DC72}" dt="2024-04-18T10:14:56.558" v="1741" actId="207"/>
          <ac:spMkLst>
            <pc:docMk/>
            <pc:sldMk cId="1889875425" sldId="319"/>
            <ac:spMk id="6" creationId="{A7AA1CF5-498A-C18C-AD31-7C397DC33A96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8" creationId="{54B7CF7C-DCB2-71DC-8DFB-F13973DB4CB7}"/>
          </ac:spMkLst>
        </pc:spChg>
        <pc:spChg chg="add mod">
          <ac:chgData name="Kozel, Lukas" userId="5faef357-946f-4c0e-bd5d-396a2e3cc0bf" providerId="ADAL" clId="{19A200C8-5051-4C5B-A1C2-00AF8F89DC72}" dt="2024-04-18T10:15:47.776" v="1745" actId="207"/>
          <ac:spMkLst>
            <pc:docMk/>
            <pc:sldMk cId="1889875425" sldId="319"/>
            <ac:spMk id="9" creationId="{12A06CCF-1739-B02E-5746-8EB691019560}"/>
          </ac:spMkLst>
        </pc:spChg>
        <pc:spChg chg="add mod">
          <ac:chgData name="Kozel, Lukas" userId="5faef357-946f-4c0e-bd5d-396a2e3cc0bf" providerId="ADAL" clId="{19A200C8-5051-4C5B-A1C2-00AF8F89DC72}" dt="2024-04-18T10:14:56.558" v="1741" actId="207"/>
          <ac:spMkLst>
            <pc:docMk/>
            <pc:sldMk cId="1889875425" sldId="319"/>
            <ac:spMk id="10" creationId="{BB2C2222-31F0-8520-EC5C-0443635E24E4}"/>
          </ac:spMkLst>
        </pc:spChg>
        <pc:spChg chg="mod">
          <ac:chgData name="Kozel, Lukas" userId="5faef357-946f-4c0e-bd5d-396a2e3cc0bf" providerId="ADAL" clId="{19A200C8-5051-4C5B-A1C2-00AF8F89DC72}" dt="2024-04-18T10:14:56.558" v="1741" actId="207"/>
          <ac:spMkLst>
            <pc:docMk/>
            <pc:sldMk cId="1889875425" sldId="319"/>
            <ac:spMk id="13" creationId="{DFDDB7E7-3631-5B1C-C883-8496FC5EE63B}"/>
          </ac:spMkLst>
        </pc:spChg>
        <pc:spChg chg="mod">
          <ac:chgData name="Kozel, Lukas" userId="5faef357-946f-4c0e-bd5d-396a2e3cc0bf" providerId="ADAL" clId="{19A200C8-5051-4C5B-A1C2-00AF8F89DC72}" dt="2024-04-18T10:14:56.558" v="1741" actId="207"/>
          <ac:spMkLst>
            <pc:docMk/>
            <pc:sldMk cId="1889875425" sldId="319"/>
            <ac:spMk id="14" creationId="{C9CB718B-0E75-0387-7263-AD3B777B5747}"/>
          </ac:spMkLst>
        </pc:spChg>
        <pc:spChg chg="mod">
          <ac:chgData name="Kozel, Lukas" userId="5faef357-946f-4c0e-bd5d-396a2e3cc0bf" providerId="ADAL" clId="{19A200C8-5051-4C5B-A1C2-00AF8F89DC72}" dt="2024-04-18T10:14:56.558" v="1741" actId="207"/>
          <ac:spMkLst>
            <pc:docMk/>
            <pc:sldMk cId="1889875425" sldId="319"/>
            <ac:spMk id="16" creationId="{65118840-D3AD-63CC-A1BB-6C580CB5D9E2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17" creationId="{892856C2-4F6D-E7F1-E760-EB81AB25D091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18" creationId="{A839353D-0B5A-8798-93CB-B785450F186F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19" creationId="{E950AB6E-3F70-4D3B-F636-55FF7425AF85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20" creationId="{EED0CBC4-6158-C8BD-9E4A-B69F249D495E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21" creationId="{684A6444-6039-E999-5678-20502D161B90}"/>
          </ac:spMkLst>
        </pc:spChg>
        <pc:spChg chg="mod">
          <ac:chgData name="Kozel, Lukas" userId="5faef357-946f-4c0e-bd5d-396a2e3cc0bf" providerId="ADAL" clId="{19A200C8-5051-4C5B-A1C2-00AF8F89DC72}" dt="2024-04-18T10:14:56.558" v="1741" actId="207"/>
          <ac:spMkLst>
            <pc:docMk/>
            <pc:sldMk cId="1889875425" sldId="319"/>
            <ac:spMk id="22" creationId="{08E14DA0-FD62-F660-68AA-E07618619AC5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23" creationId="{C3956DDE-A823-46B8-3F80-01560D2091B9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24" creationId="{16F81D2B-83A2-1D20-3CCF-A6C520D47ADE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25" creationId="{15964976-7932-BEF1-2902-361032AD863D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26" creationId="{55ADCB64-97A8-4716-1777-B6D0538CC2F0}"/>
          </ac:spMkLst>
        </pc:spChg>
        <pc:spChg chg="add mod">
          <ac:chgData name="Kozel, Lukas" userId="5faef357-946f-4c0e-bd5d-396a2e3cc0bf" providerId="ADAL" clId="{19A200C8-5051-4C5B-A1C2-00AF8F89DC72}" dt="2024-04-18T10:14:56.558" v="1741" actId="207"/>
          <ac:spMkLst>
            <pc:docMk/>
            <pc:sldMk cId="1889875425" sldId="319"/>
            <ac:spMk id="27" creationId="{6B71F4D8-C4FC-7752-44F0-87494BE4C089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28" creationId="{C9C3B144-6E5E-3005-9D4F-134EE5C41D5F}"/>
          </ac:spMkLst>
        </pc:spChg>
        <pc:spChg chg="add mod">
          <ac:chgData name="Kozel, Lukas" userId="5faef357-946f-4c0e-bd5d-396a2e3cc0bf" providerId="ADAL" clId="{19A200C8-5051-4C5B-A1C2-00AF8F89DC72}" dt="2024-04-18T10:15:47.776" v="1745" actId="207"/>
          <ac:spMkLst>
            <pc:docMk/>
            <pc:sldMk cId="1889875425" sldId="319"/>
            <ac:spMk id="29" creationId="{0FC2D4B2-1A5B-0536-10BC-FE034801BED5}"/>
          </ac:spMkLst>
        </pc:spChg>
        <pc:spChg chg="add del">
          <ac:chgData name="Kozel, Lukas" userId="5faef357-946f-4c0e-bd5d-396a2e3cc0bf" providerId="ADAL" clId="{19A200C8-5051-4C5B-A1C2-00AF8F89DC72}" dt="2024-04-18T10:14:52.821" v="1739" actId="478"/>
          <ac:spMkLst>
            <pc:docMk/>
            <pc:sldMk cId="1889875425" sldId="319"/>
            <ac:spMk id="30" creationId="{44E6A567-4589-0E27-8D99-825451E8E2FA}"/>
          </ac:spMkLst>
        </pc:spChg>
        <pc:spChg chg="add mod">
          <ac:chgData name="Kozel, Lukas" userId="5faef357-946f-4c0e-bd5d-396a2e3cc0bf" providerId="ADAL" clId="{19A200C8-5051-4C5B-A1C2-00AF8F89DC72}" dt="2024-04-18T10:14:56.558" v="1741" actId="207"/>
          <ac:spMkLst>
            <pc:docMk/>
            <pc:sldMk cId="1889875425" sldId="319"/>
            <ac:spMk id="31" creationId="{92E08E00-66CC-38A7-BCFA-C6BA0D2F7056}"/>
          </ac:spMkLst>
        </pc:spChg>
        <pc:spChg chg="add mod">
          <ac:chgData name="Kozel, Lukas" userId="5faef357-946f-4c0e-bd5d-396a2e3cc0bf" providerId="ADAL" clId="{19A200C8-5051-4C5B-A1C2-00AF8F89DC72}" dt="2024-04-18T10:15:47.776" v="1745" actId="207"/>
          <ac:spMkLst>
            <pc:docMk/>
            <pc:sldMk cId="1889875425" sldId="319"/>
            <ac:spMk id="32" creationId="{1419EC83-51A0-7B56-A8F2-40C81288BBF4}"/>
          </ac:spMkLst>
        </pc:spChg>
        <pc:spChg chg="add mod">
          <ac:chgData name="Kozel, Lukas" userId="5faef357-946f-4c0e-bd5d-396a2e3cc0bf" providerId="ADAL" clId="{19A200C8-5051-4C5B-A1C2-00AF8F89DC72}" dt="2024-04-18T10:14:56.558" v="1741" actId="207"/>
          <ac:spMkLst>
            <pc:docMk/>
            <pc:sldMk cId="1889875425" sldId="319"/>
            <ac:spMk id="33" creationId="{801BD993-41CA-B771-2CDF-F5CC239B63F5}"/>
          </ac:spMkLst>
        </pc:spChg>
        <pc:spChg chg="add mod">
          <ac:chgData name="Kozel, Lukas" userId="5faef357-946f-4c0e-bd5d-396a2e3cc0bf" providerId="ADAL" clId="{19A200C8-5051-4C5B-A1C2-00AF8F89DC72}" dt="2024-04-18T10:15:47.776" v="1745" actId="207"/>
          <ac:spMkLst>
            <pc:docMk/>
            <pc:sldMk cId="1889875425" sldId="319"/>
            <ac:spMk id="34" creationId="{09E02131-E8F8-A3DA-A473-DB25551E5568}"/>
          </ac:spMkLst>
        </pc:spChg>
        <pc:spChg chg="add mod">
          <ac:chgData name="Kozel, Lukas" userId="5faef357-946f-4c0e-bd5d-396a2e3cc0bf" providerId="ADAL" clId="{19A200C8-5051-4C5B-A1C2-00AF8F89DC72}" dt="2024-04-18T10:14:56.558" v="1741" actId="207"/>
          <ac:spMkLst>
            <pc:docMk/>
            <pc:sldMk cId="1889875425" sldId="319"/>
            <ac:spMk id="35" creationId="{98E67367-6F4F-FC98-EA48-141AD4BA9586}"/>
          </ac:spMkLst>
        </pc:spChg>
        <pc:spChg chg="add mod">
          <ac:chgData name="Kozel, Lukas" userId="5faef357-946f-4c0e-bd5d-396a2e3cc0bf" providerId="ADAL" clId="{19A200C8-5051-4C5B-A1C2-00AF8F89DC72}" dt="2024-04-18T10:14:56.558" v="1741" actId="207"/>
          <ac:spMkLst>
            <pc:docMk/>
            <pc:sldMk cId="1889875425" sldId="319"/>
            <ac:spMk id="36" creationId="{77A4E9BF-296E-7DA5-610A-54D2046053C7}"/>
          </ac:spMkLst>
        </pc:spChg>
        <pc:spChg chg="mod">
          <ac:chgData name="Kozel, Lukas" userId="5faef357-946f-4c0e-bd5d-396a2e3cc0bf" providerId="ADAL" clId="{19A200C8-5051-4C5B-A1C2-00AF8F89DC72}" dt="2024-04-18T10:15:12.608" v="1743"/>
          <ac:spMkLst>
            <pc:docMk/>
            <pc:sldMk cId="1889875425" sldId="319"/>
            <ac:spMk id="38" creationId="{A1FA8FE1-CE55-C165-5C56-404F6DE9CBE9}"/>
          </ac:spMkLst>
        </pc:spChg>
        <pc:spChg chg="mod">
          <ac:chgData name="Kozel, Lukas" userId="5faef357-946f-4c0e-bd5d-396a2e3cc0bf" providerId="ADAL" clId="{19A200C8-5051-4C5B-A1C2-00AF8F89DC72}" dt="2024-04-18T10:15:12.608" v="1743"/>
          <ac:spMkLst>
            <pc:docMk/>
            <pc:sldMk cId="1889875425" sldId="319"/>
            <ac:spMk id="39" creationId="{81D7442A-06F1-2027-754E-622F371961E8}"/>
          </ac:spMkLst>
        </pc:spChg>
        <pc:spChg chg="mod">
          <ac:chgData name="Kozel, Lukas" userId="5faef357-946f-4c0e-bd5d-396a2e3cc0bf" providerId="ADAL" clId="{19A200C8-5051-4C5B-A1C2-00AF8F89DC72}" dt="2024-04-18T10:15:12.608" v="1743"/>
          <ac:spMkLst>
            <pc:docMk/>
            <pc:sldMk cId="1889875425" sldId="319"/>
            <ac:spMk id="40" creationId="{E961007B-8585-7768-0D24-588F9856C676}"/>
          </ac:spMkLst>
        </pc:spChg>
        <pc:spChg chg="mod">
          <ac:chgData name="Kozel, Lukas" userId="5faef357-946f-4c0e-bd5d-396a2e3cc0bf" providerId="ADAL" clId="{19A200C8-5051-4C5B-A1C2-00AF8F89DC72}" dt="2024-04-18T10:15:12.608" v="1743"/>
          <ac:spMkLst>
            <pc:docMk/>
            <pc:sldMk cId="1889875425" sldId="319"/>
            <ac:spMk id="41" creationId="{2BD8C066-4114-4790-917F-95B6526ABE1F}"/>
          </ac:spMkLst>
        </pc:spChg>
        <pc:grpChg chg="add del mod">
          <ac:chgData name="Kozel, Lukas" userId="5faef357-946f-4c0e-bd5d-396a2e3cc0bf" providerId="ADAL" clId="{19A200C8-5051-4C5B-A1C2-00AF8F89DC72}" dt="2024-04-18T10:15:12.276" v="1742" actId="478"/>
          <ac:grpSpMkLst>
            <pc:docMk/>
            <pc:sldMk cId="1889875425" sldId="319"/>
            <ac:grpSpMk id="12" creationId="{00CB6D93-EC67-D2BC-22C6-5E9EF30B0E24}"/>
          </ac:grpSpMkLst>
        </pc:grpChg>
        <pc:grpChg chg="add mod">
          <ac:chgData name="Kozel, Lukas" userId="5faef357-946f-4c0e-bd5d-396a2e3cc0bf" providerId="ADAL" clId="{19A200C8-5051-4C5B-A1C2-00AF8F89DC72}" dt="2024-04-18T10:15:12.608" v="1743"/>
          <ac:grpSpMkLst>
            <pc:docMk/>
            <pc:sldMk cId="1889875425" sldId="319"/>
            <ac:grpSpMk id="37" creationId="{91E77475-F860-A081-8ADD-F369CBCED91B}"/>
          </ac:grpSpMkLst>
        </pc:grpChg>
        <pc:picChg chg="add del">
          <ac:chgData name="Kozel, Lukas" userId="5faef357-946f-4c0e-bd5d-396a2e3cc0bf" providerId="ADAL" clId="{19A200C8-5051-4C5B-A1C2-00AF8F89DC72}" dt="2024-04-18T10:14:52.821" v="1739" actId="478"/>
          <ac:picMkLst>
            <pc:docMk/>
            <pc:sldMk cId="1889875425" sldId="319"/>
            <ac:picMk id="4" creationId="{ED0A22DB-3796-3021-8987-2F743357F396}"/>
          </ac:picMkLst>
        </pc:picChg>
        <pc:picChg chg="add mod">
          <ac:chgData name="Kozel, Lukas" userId="5faef357-946f-4c0e-bd5d-396a2e3cc0bf" providerId="ADAL" clId="{19A200C8-5051-4C5B-A1C2-00AF8F89DC72}" dt="2024-04-18T10:14:53.422" v="1740"/>
          <ac:picMkLst>
            <pc:docMk/>
            <pc:sldMk cId="1889875425" sldId="319"/>
            <ac:picMk id="11" creationId="{2B85075B-4D3E-AA11-3126-B981385B5110}"/>
          </ac:picMkLst>
        </pc:picChg>
      </pc:sldChg>
      <pc:sldChg chg="new del">
        <pc:chgData name="Kozel, Lukas" userId="5faef357-946f-4c0e-bd5d-396a2e3cc0bf" providerId="ADAL" clId="{19A200C8-5051-4C5B-A1C2-00AF8F89DC72}" dt="2024-04-18T10:17:20.920" v="1756" actId="680"/>
        <pc:sldMkLst>
          <pc:docMk/>
          <pc:sldMk cId="1579640872" sldId="320"/>
        </pc:sldMkLst>
      </pc:sldChg>
      <pc:sldChg chg="addSp modSp new">
        <pc:chgData name="Kozel, Lukas" userId="5faef357-946f-4c0e-bd5d-396a2e3cc0bf" providerId="ADAL" clId="{19A200C8-5051-4C5B-A1C2-00AF8F89DC72}" dt="2024-04-18T10:29:50.989" v="2070"/>
        <pc:sldMkLst>
          <pc:docMk/>
          <pc:sldMk cId="3400753822" sldId="320"/>
        </pc:sldMkLst>
        <pc:spChg chg="mod">
          <ac:chgData name="Kozel, Lukas" userId="5faef357-946f-4c0e-bd5d-396a2e3cc0bf" providerId="ADAL" clId="{19A200C8-5051-4C5B-A1C2-00AF8F89DC72}" dt="2024-04-18T10:29:50.989" v="2070"/>
          <ac:spMkLst>
            <pc:docMk/>
            <pc:sldMk cId="3400753822" sldId="320"/>
            <ac:spMk id="17" creationId="{5895E948-4740-2B8A-CB18-E245BEC6953F}"/>
          </ac:spMkLst>
        </pc:spChg>
        <pc:spChg chg="mod">
          <ac:chgData name="Kozel, Lukas" userId="5faef357-946f-4c0e-bd5d-396a2e3cc0bf" providerId="ADAL" clId="{19A200C8-5051-4C5B-A1C2-00AF8F89DC72}" dt="2024-04-18T10:29:50.989" v="2070"/>
          <ac:spMkLst>
            <pc:docMk/>
            <pc:sldMk cId="3400753822" sldId="320"/>
            <ac:spMk id="18" creationId="{8A6806DF-CFAE-CF7F-B8FE-BDDC92E5B94E}"/>
          </ac:spMkLst>
        </pc:spChg>
        <pc:spChg chg="mod">
          <ac:chgData name="Kozel, Lukas" userId="5faef357-946f-4c0e-bd5d-396a2e3cc0bf" providerId="ADAL" clId="{19A200C8-5051-4C5B-A1C2-00AF8F89DC72}" dt="2024-04-18T10:29:50.989" v="2070"/>
          <ac:spMkLst>
            <pc:docMk/>
            <pc:sldMk cId="3400753822" sldId="320"/>
            <ac:spMk id="19" creationId="{BED3A74A-82D9-A46A-5756-DE1A35E13689}"/>
          </ac:spMkLst>
        </pc:spChg>
        <pc:spChg chg="mod">
          <ac:chgData name="Kozel, Lukas" userId="5faef357-946f-4c0e-bd5d-396a2e3cc0bf" providerId="ADAL" clId="{19A200C8-5051-4C5B-A1C2-00AF8F89DC72}" dt="2024-04-18T10:29:50.989" v="2070"/>
          <ac:spMkLst>
            <pc:docMk/>
            <pc:sldMk cId="3400753822" sldId="320"/>
            <ac:spMk id="20" creationId="{9CE55BC8-9730-06F0-9D71-30E9116B5A0C}"/>
          </ac:spMkLst>
        </pc:spChg>
        <pc:grpChg chg="add mod">
          <ac:chgData name="Kozel, Lukas" userId="5faef357-946f-4c0e-bd5d-396a2e3cc0bf" providerId="ADAL" clId="{19A200C8-5051-4C5B-A1C2-00AF8F89DC72}" dt="2024-04-18T10:29:50.989" v="2070"/>
          <ac:grpSpMkLst>
            <pc:docMk/>
            <pc:sldMk cId="3400753822" sldId="320"/>
            <ac:grpSpMk id="16" creationId="{2006CA57-17C2-2D2F-9187-E2DC4A33C0F6}"/>
          </ac:grpSpMkLst>
        </pc:grpChg>
      </pc:sldChg>
      <pc:sldChg chg="addSp delSp modSp add del mod">
        <pc:chgData name="Kozel, Lukas" userId="5faef357-946f-4c0e-bd5d-396a2e3cc0bf" providerId="ADAL" clId="{19A200C8-5051-4C5B-A1C2-00AF8F89DC72}" dt="2024-04-18T10:29:37.865" v="2068" actId="47"/>
        <pc:sldMkLst>
          <pc:docMk/>
          <pc:sldMk cId="0" sldId="321"/>
        </pc:sldMkLst>
        <pc:spChg chg="add del mod">
          <ac:chgData name="Kozel, Lukas" userId="5faef357-946f-4c0e-bd5d-396a2e3cc0bf" providerId="ADAL" clId="{19A200C8-5051-4C5B-A1C2-00AF8F89DC72}" dt="2024-04-18T10:21:37.204" v="1822" actId="478"/>
          <ac:spMkLst>
            <pc:docMk/>
            <pc:sldMk cId="0" sldId="321"/>
            <ac:spMk id="2" creationId="{DCB9953E-9810-B2C0-DCD5-04E23556257D}"/>
          </ac:spMkLst>
        </pc:spChg>
        <pc:spChg chg="add del mod">
          <ac:chgData name="Kozel, Lukas" userId="5faef357-946f-4c0e-bd5d-396a2e3cc0bf" providerId="ADAL" clId="{19A200C8-5051-4C5B-A1C2-00AF8F89DC72}" dt="2024-04-18T10:22:24.693" v="1834" actId="21"/>
          <ac:spMkLst>
            <pc:docMk/>
            <pc:sldMk cId="0" sldId="321"/>
            <ac:spMk id="3" creationId="{8A1F9779-02BA-31FE-154B-FB80554195FF}"/>
          </ac:spMkLst>
        </pc:spChg>
      </pc:sldChg>
      <pc:sldChg chg="addSp delSp modSp add mod">
        <pc:chgData name="Kozel, Lukas" userId="5faef357-946f-4c0e-bd5d-396a2e3cc0bf" providerId="ADAL" clId="{19A200C8-5051-4C5B-A1C2-00AF8F89DC72}" dt="2024-04-18T12:43:06.193" v="2217" actId="21"/>
        <pc:sldMkLst>
          <pc:docMk/>
          <pc:sldMk cId="1080186847" sldId="322"/>
        </pc:sldMkLst>
        <pc:spChg chg="del mod ord">
          <ac:chgData name="Kozel, Lukas" userId="5faef357-946f-4c0e-bd5d-396a2e3cc0bf" providerId="ADAL" clId="{19A200C8-5051-4C5B-A1C2-00AF8F89DC72}" dt="2024-04-18T10:20:48.754" v="1812" actId="478"/>
          <ac:spMkLst>
            <pc:docMk/>
            <pc:sldMk cId="1080186847" sldId="322"/>
            <ac:spMk id="3" creationId="{314AE6B3-5668-8D3D-9E78-05DECF1A8696}"/>
          </ac:spMkLst>
        </pc:spChg>
        <pc:spChg chg="del mod ord">
          <ac:chgData name="Kozel, Lukas" userId="5faef357-946f-4c0e-bd5d-396a2e3cc0bf" providerId="ADAL" clId="{19A200C8-5051-4C5B-A1C2-00AF8F89DC72}" dt="2024-04-18T10:20:48.754" v="1812" actId="478"/>
          <ac:spMkLst>
            <pc:docMk/>
            <pc:sldMk cId="1080186847" sldId="322"/>
            <ac:spMk id="4" creationId="{FD92E498-6355-16A3-DF81-B864922FA30C}"/>
          </ac:spMkLst>
        </pc:spChg>
        <pc:spChg chg="mod ord">
          <ac:chgData name="Kozel, Lukas" userId="5faef357-946f-4c0e-bd5d-396a2e3cc0bf" providerId="ADAL" clId="{19A200C8-5051-4C5B-A1C2-00AF8F89DC72}" dt="2024-04-18T10:28:05.832" v="2033" actId="1076"/>
          <ac:spMkLst>
            <pc:docMk/>
            <pc:sldMk cId="1080186847" sldId="322"/>
            <ac:spMk id="5" creationId="{6AEBB95F-6A31-3401-39BA-C268D0077C4D}"/>
          </ac:spMkLst>
        </pc:spChg>
        <pc:spChg chg="mod ord">
          <ac:chgData name="Kozel, Lukas" userId="5faef357-946f-4c0e-bd5d-396a2e3cc0bf" providerId="ADAL" clId="{19A200C8-5051-4C5B-A1C2-00AF8F89DC72}" dt="2024-04-18T10:28:09.209" v="2034" actId="1076"/>
          <ac:spMkLst>
            <pc:docMk/>
            <pc:sldMk cId="1080186847" sldId="322"/>
            <ac:spMk id="6" creationId="{4BB9063C-2473-BC3D-17DC-C63D21F97428}"/>
          </ac:spMkLst>
        </pc:spChg>
        <pc:spChg chg="add mod ord">
          <ac:chgData name="Kozel, Lukas" userId="5faef357-946f-4c0e-bd5d-396a2e3cc0bf" providerId="ADAL" clId="{19A200C8-5051-4C5B-A1C2-00AF8F89DC72}" dt="2024-04-18T10:26:02.843" v="1949"/>
          <ac:spMkLst>
            <pc:docMk/>
            <pc:sldMk cId="1080186847" sldId="322"/>
            <ac:spMk id="10" creationId="{1F37EAB0-60E8-A697-F975-FEC6E2F69BA0}"/>
          </ac:spMkLst>
        </pc:spChg>
        <pc:spChg chg="add del mod">
          <ac:chgData name="Kozel, Lukas" userId="5faef357-946f-4c0e-bd5d-396a2e3cc0bf" providerId="ADAL" clId="{19A200C8-5051-4C5B-A1C2-00AF8F89DC72}" dt="2024-04-18T10:24:41.545" v="1899" actId="478"/>
          <ac:spMkLst>
            <pc:docMk/>
            <pc:sldMk cId="1080186847" sldId="322"/>
            <ac:spMk id="12" creationId="{F95476B5-72B7-D3BF-0FC9-B06071F78F45}"/>
          </ac:spMkLst>
        </pc:spChg>
        <pc:spChg chg="add del mod">
          <ac:chgData name="Kozel, Lukas" userId="5faef357-946f-4c0e-bd5d-396a2e3cc0bf" providerId="ADAL" clId="{19A200C8-5051-4C5B-A1C2-00AF8F89DC72}" dt="2024-04-18T10:24:41.545" v="1899" actId="478"/>
          <ac:spMkLst>
            <pc:docMk/>
            <pc:sldMk cId="1080186847" sldId="322"/>
            <ac:spMk id="13" creationId="{EF993FA8-A05D-33C6-A470-2F16A92EE1B4}"/>
          </ac:spMkLst>
        </pc:spChg>
        <pc:spChg chg="add mod ord">
          <ac:chgData name="Kozel, Lukas" userId="5faef357-946f-4c0e-bd5d-396a2e3cc0bf" providerId="ADAL" clId="{19A200C8-5051-4C5B-A1C2-00AF8F89DC72}" dt="2024-04-18T10:26:02.848" v="1961"/>
          <ac:spMkLst>
            <pc:docMk/>
            <pc:sldMk cId="1080186847" sldId="322"/>
            <ac:spMk id="14" creationId="{DB54FA27-4A53-93B6-BA25-94997A1B64E6}"/>
          </ac:spMkLst>
        </pc:spChg>
        <pc:spChg chg="add del mod ord">
          <ac:chgData name="Kozel, Lukas" userId="5faef357-946f-4c0e-bd5d-396a2e3cc0bf" providerId="ADAL" clId="{19A200C8-5051-4C5B-A1C2-00AF8F89DC72}" dt="2024-04-18T10:28:18.550" v="2036" actId="478"/>
          <ac:spMkLst>
            <pc:docMk/>
            <pc:sldMk cId="1080186847" sldId="322"/>
            <ac:spMk id="15" creationId="{E21554FE-3430-3391-268E-206AF1CFB006}"/>
          </ac:spMkLst>
        </pc:spChg>
        <pc:spChg chg="add del mod ord">
          <ac:chgData name="Kozel, Lukas" userId="5faef357-946f-4c0e-bd5d-396a2e3cc0bf" providerId="ADAL" clId="{19A200C8-5051-4C5B-A1C2-00AF8F89DC72}" dt="2024-04-18T10:28:18.550" v="2036" actId="478"/>
          <ac:spMkLst>
            <pc:docMk/>
            <pc:sldMk cId="1080186847" sldId="322"/>
            <ac:spMk id="16" creationId="{078D24E6-1DAC-60AC-A6E2-BAE2E0500994}"/>
          </ac:spMkLst>
        </pc:spChg>
        <pc:spChg chg="add mod ord">
          <ac:chgData name="Kozel, Lukas" userId="5faef357-946f-4c0e-bd5d-396a2e3cc0bf" providerId="ADAL" clId="{19A200C8-5051-4C5B-A1C2-00AF8F89DC72}" dt="2024-04-18T10:26:02.851" v="1969"/>
          <ac:spMkLst>
            <pc:docMk/>
            <pc:sldMk cId="1080186847" sldId="322"/>
            <ac:spMk id="23" creationId="{DA36DD60-1365-59EB-5BD1-02169AF61AD8}"/>
          </ac:spMkLst>
        </pc:spChg>
        <pc:spChg chg="add del mod ord">
          <ac:chgData name="Kozel, Lukas" userId="5faef357-946f-4c0e-bd5d-396a2e3cc0bf" providerId="ADAL" clId="{19A200C8-5051-4C5B-A1C2-00AF8F89DC72}" dt="2024-04-18T10:28:18.550" v="2036" actId="478"/>
          <ac:spMkLst>
            <pc:docMk/>
            <pc:sldMk cId="1080186847" sldId="322"/>
            <ac:spMk id="24" creationId="{0A24B74C-E4DB-A9ED-D0DB-2C2FD28F5FA0}"/>
          </ac:spMkLst>
        </pc:spChg>
        <pc:spChg chg="add del mod ord">
          <ac:chgData name="Kozel, Lukas" userId="5faef357-946f-4c0e-bd5d-396a2e3cc0bf" providerId="ADAL" clId="{19A200C8-5051-4C5B-A1C2-00AF8F89DC72}" dt="2024-04-18T10:28:18.550" v="2036" actId="478"/>
          <ac:spMkLst>
            <pc:docMk/>
            <pc:sldMk cId="1080186847" sldId="322"/>
            <ac:spMk id="25" creationId="{86AB7E43-0831-3842-EC89-45E0B96C07BF}"/>
          </ac:spMkLst>
        </pc:spChg>
        <pc:spChg chg="del mod ord">
          <ac:chgData name="Kozel, Lukas" userId="5faef357-946f-4c0e-bd5d-396a2e3cc0bf" providerId="ADAL" clId="{19A200C8-5051-4C5B-A1C2-00AF8F89DC72}" dt="2024-04-18T10:24:20.043" v="1893" actId="478"/>
          <ac:spMkLst>
            <pc:docMk/>
            <pc:sldMk cId="1080186847" sldId="322"/>
            <ac:spMk id="26" creationId="{89E016CA-C24B-5334-782A-0EFC192A589F}"/>
          </ac:spMkLst>
        </pc:spChg>
        <pc:spChg chg="del mod ord">
          <ac:chgData name="Kozel, Lukas" userId="5faef357-946f-4c0e-bd5d-396a2e3cc0bf" providerId="ADAL" clId="{19A200C8-5051-4C5B-A1C2-00AF8F89DC72}" dt="2024-04-18T10:25:24.168" v="1909" actId="478"/>
          <ac:spMkLst>
            <pc:docMk/>
            <pc:sldMk cId="1080186847" sldId="322"/>
            <ac:spMk id="29" creationId="{6F5E168D-38FC-04F6-4250-14120089BA9B}"/>
          </ac:spMkLst>
        </pc:spChg>
        <pc:spChg chg="del mod ord">
          <ac:chgData name="Kozel, Lukas" userId="5faef357-946f-4c0e-bd5d-396a2e3cc0bf" providerId="ADAL" clId="{19A200C8-5051-4C5B-A1C2-00AF8F89DC72}" dt="2024-04-18T10:25:24.168" v="1909" actId="478"/>
          <ac:spMkLst>
            <pc:docMk/>
            <pc:sldMk cId="1080186847" sldId="322"/>
            <ac:spMk id="30" creationId="{D29FC946-AB7B-5E9E-DC91-572A38386668}"/>
          </ac:spMkLst>
        </pc:spChg>
        <pc:spChg chg="del mod ord">
          <ac:chgData name="Kozel, Lukas" userId="5faef357-946f-4c0e-bd5d-396a2e3cc0bf" providerId="ADAL" clId="{19A200C8-5051-4C5B-A1C2-00AF8F89DC72}" dt="2024-04-18T10:25:24.168" v="1909" actId="478"/>
          <ac:spMkLst>
            <pc:docMk/>
            <pc:sldMk cId="1080186847" sldId="322"/>
            <ac:spMk id="31" creationId="{F19B1AAE-28AB-C7F4-6C90-AA52528FB94B}"/>
          </ac:spMkLst>
        </pc:spChg>
        <pc:spChg chg="del mod ord">
          <ac:chgData name="Kozel, Lukas" userId="5faef357-946f-4c0e-bd5d-396a2e3cc0bf" providerId="ADAL" clId="{19A200C8-5051-4C5B-A1C2-00AF8F89DC72}" dt="2024-04-18T10:25:24.168" v="1909" actId="478"/>
          <ac:spMkLst>
            <pc:docMk/>
            <pc:sldMk cId="1080186847" sldId="322"/>
            <ac:spMk id="32" creationId="{EA41B9AC-8D2A-7175-A722-95C6F2231ED8}"/>
          </ac:spMkLst>
        </pc:spChg>
        <pc:spChg chg="del mod ord">
          <ac:chgData name="Kozel, Lukas" userId="5faef357-946f-4c0e-bd5d-396a2e3cc0bf" providerId="ADAL" clId="{19A200C8-5051-4C5B-A1C2-00AF8F89DC72}" dt="2024-04-18T10:25:24.168" v="1909" actId="478"/>
          <ac:spMkLst>
            <pc:docMk/>
            <pc:sldMk cId="1080186847" sldId="322"/>
            <ac:spMk id="33" creationId="{4BD240F8-0B28-8AC8-0172-B49DD28F76B2}"/>
          </ac:spMkLst>
        </pc:spChg>
        <pc:spChg chg="del mod ord">
          <ac:chgData name="Kozel, Lukas" userId="5faef357-946f-4c0e-bd5d-396a2e3cc0bf" providerId="ADAL" clId="{19A200C8-5051-4C5B-A1C2-00AF8F89DC72}" dt="2024-04-18T10:25:24.168" v="1909" actId="478"/>
          <ac:spMkLst>
            <pc:docMk/>
            <pc:sldMk cId="1080186847" sldId="322"/>
            <ac:spMk id="34" creationId="{DB199148-597E-ED0C-85E2-87A3FCC678B8}"/>
          </ac:spMkLst>
        </pc:spChg>
        <pc:spChg chg="add del mod">
          <ac:chgData name="Kozel, Lukas" userId="5faef357-946f-4c0e-bd5d-396a2e3cc0bf" providerId="ADAL" clId="{19A200C8-5051-4C5B-A1C2-00AF8F89DC72}" dt="2024-04-18T10:28:32.805" v="2039" actId="478"/>
          <ac:spMkLst>
            <pc:docMk/>
            <pc:sldMk cId="1080186847" sldId="322"/>
            <ac:spMk id="35" creationId="{B13082E2-60AD-37AD-AEDA-30D1FA0A73FD}"/>
          </ac:spMkLst>
        </pc:spChg>
        <pc:spChg chg="mod ord">
          <ac:chgData name="Kozel, Lukas" userId="5faef357-946f-4c0e-bd5d-396a2e3cc0bf" providerId="ADAL" clId="{19A200C8-5051-4C5B-A1C2-00AF8F89DC72}" dt="2024-04-18T10:26:02.846" v="1957"/>
          <ac:spMkLst>
            <pc:docMk/>
            <pc:sldMk cId="1080186847" sldId="322"/>
            <ac:spMk id="36" creationId="{1532FB2E-65E5-850D-FDA0-B14F8BC0DE6E}"/>
          </ac:spMkLst>
        </pc:spChg>
        <pc:spChg chg="add mod">
          <ac:chgData name="Kozel, Lukas" userId="5faef357-946f-4c0e-bd5d-396a2e3cc0bf" providerId="ADAL" clId="{19A200C8-5051-4C5B-A1C2-00AF8F89DC72}" dt="2024-04-18T10:28:45.175" v="2045" actId="20577"/>
          <ac:spMkLst>
            <pc:docMk/>
            <pc:sldMk cId="1080186847" sldId="322"/>
            <ac:spMk id="37" creationId="{9FBED708-1D62-4A46-C4D0-5F77F933BBA8}"/>
          </ac:spMkLst>
        </pc:spChg>
        <pc:spChg chg="add mod">
          <ac:chgData name="Kozel, Lukas" userId="5faef357-946f-4c0e-bd5d-396a2e3cc0bf" providerId="ADAL" clId="{19A200C8-5051-4C5B-A1C2-00AF8F89DC72}" dt="2024-04-18T10:28:53.370" v="2048"/>
          <ac:spMkLst>
            <pc:docMk/>
            <pc:sldMk cId="1080186847" sldId="322"/>
            <ac:spMk id="38" creationId="{637C744E-E9C9-D134-AF88-A015E0CEFBEA}"/>
          </ac:spMkLst>
        </pc:spChg>
        <pc:spChg chg="add del mod">
          <ac:chgData name="Kozel, Lukas" userId="5faef357-946f-4c0e-bd5d-396a2e3cc0bf" providerId="ADAL" clId="{19A200C8-5051-4C5B-A1C2-00AF8F89DC72}" dt="2024-04-18T10:28:32.805" v="2039" actId="478"/>
          <ac:spMkLst>
            <pc:docMk/>
            <pc:sldMk cId="1080186847" sldId="322"/>
            <ac:spMk id="40" creationId="{5E908A8D-994B-351F-9069-ABB963625847}"/>
          </ac:spMkLst>
        </pc:spChg>
        <pc:spChg chg="add mod">
          <ac:chgData name="Kozel, Lukas" userId="5faef357-946f-4c0e-bd5d-396a2e3cc0bf" providerId="ADAL" clId="{19A200C8-5051-4C5B-A1C2-00AF8F89DC72}" dt="2024-04-18T10:29:06.819" v="2057" actId="20577"/>
          <ac:spMkLst>
            <pc:docMk/>
            <pc:sldMk cId="1080186847" sldId="322"/>
            <ac:spMk id="41" creationId="{A531C3B9-BF0B-2AB8-B305-27C54623F87E}"/>
          </ac:spMkLst>
        </pc:spChg>
        <pc:spChg chg="add mod">
          <ac:chgData name="Kozel, Lukas" userId="5faef357-946f-4c0e-bd5d-396a2e3cc0bf" providerId="ADAL" clId="{19A200C8-5051-4C5B-A1C2-00AF8F89DC72}" dt="2024-04-18T10:29:09.270" v="2059"/>
          <ac:spMkLst>
            <pc:docMk/>
            <pc:sldMk cId="1080186847" sldId="322"/>
            <ac:spMk id="42" creationId="{7C9318FA-1EC1-F3B4-FE1A-7A8C58A48E95}"/>
          </ac:spMkLst>
        </pc:spChg>
        <pc:grpChg chg="mod ord">
          <ac:chgData name="Kozel, Lukas" userId="5faef357-946f-4c0e-bd5d-396a2e3cc0bf" providerId="ADAL" clId="{19A200C8-5051-4C5B-A1C2-00AF8F89DC72}" dt="2024-04-18T10:29:41.650" v="2069" actId="1076"/>
          <ac:grpSpMkLst>
            <pc:docMk/>
            <pc:sldMk cId="1080186847" sldId="322"/>
            <ac:grpSpMk id="18" creationId="{0EA5A993-3E93-F901-B2C2-0318458F1F5C}"/>
          </ac:grpSpMkLst>
        </pc:grpChg>
        <pc:graphicFrameChg chg="add mod ord modVis replST">
          <ac:chgData name="Kozel, Lukas" userId="5faef357-946f-4c0e-bd5d-396a2e3cc0bf" providerId="ADAL" clId="{19A200C8-5051-4C5B-A1C2-00AF8F89DC72}" dt="2024-04-18T10:26:02.861" v="1981"/>
          <ac:graphicFrameMkLst>
            <pc:docMk/>
            <pc:sldMk cId="1080186847" sldId="322"/>
            <ac:graphicFrameMk id="9" creationId="{7BCBD1EE-EF33-EB0C-3E0B-67C0D0577726}"/>
          </ac:graphicFrameMkLst>
        </pc:graphicFrameChg>
        <pc:picChg chg="mod ord">
          <ac:chgData name="Kozel, Lukas" userId="5faef357-946f-4c0e-bd5d-396a2e3cc0bf" providerId="ADAL" clId="{19A200C8-5051-4C5B-A1C2-00AF8F89DC72}" dt="2024-04-18T10:26:02.844" v="1951"/>
          <ac:picMkLst>
            <pc:docMk/>
            <pc:sldMk cId="1080186847" sldId="322"/>
            <ac:picMk id="2" creationId="{F6FCFB4A-7CDA-BA31-AF2A-3681D994B073}"/>
          </ac:picMkLst>
        </pc:picChg>
        <pc:picChg chg="del mod ord">
          <ac:chgData name="Kozel, Lukas" userId="5faef357-946f-4c0e-bd5d-396a2e3cc0bf" providerId="ADAL" clId="{19A200C8-5051-4C5B-A1C2-00AF8F89DC72}" dt="2024-04-18T10:20:45.702" v="1811" actId="478"/>
          <ac:picMkLst>
            <pc:docMk/>
            <pc:sldMk cId="1080186847" sldId="322"/>
            <ac:picMk id="7" creationId="{DE41461C-5E9C-CEDC-529A-DE4880B1B9A0}"/>
          </ac:picMkLst>
        </pc:picChg>
        <pc:picChg chg="add mod ord">
          <ac:chgData name="Kozel, Lukas" userId="5faef357-946f-4c0e-bd5d-396a2e3cc0bf" providerId="ADAL" clId="{19A200C8-5051-4C5B-A1C2-00AF8F89DC72}" dt="2024-04-18T10:26:02.843" v="1947"/>
          <ac:picMkLst>
            <pc:docMk/>
            <pc:sldMk cId="1080186847" sldId="322"/>
            <ac:picMk id="8" creationId="{9EE123E7-0AE1-D051-D91F-16F00895781F}"/>
          </ac:picMkLst>
        </pc:picChg>
        <pc:picChg chg="add mod ord">
          <ac:chgData name="Kozel, Lukas" userId="5faef357-946f-4c0e-bd5d-396a2e3cc0bf" providerId="ADAL" clId="{19A200C8-5051-4C5B-A1C2-00AF8F89DC72}" dt="2024-04-18T10:26:02.847" v="1959"/>
          <ac:picMkLst>
            <pc:docMk/>
            <pc:sldMk cId="1080186847" sldId="322"/>
            <ac:picMk id="11" creationId="{53E3FF39-CB97-61C4-C4A0-0613FC371751}"/>
          </ac:picMkLst>
        </pc:picChg>
        <pc:picChg chg="add del mod ord">
          <ac:chgData name="Kozel, Lukas" userId="5faef357-946f-4c0e-bd5d-396a2e3cc0bf" providerId="ADAL" clId="{19A200C8-5051-4C5B-A1C2-00AF8F89DC72}" dt="2024-04-18T10:28:18.550" v="2036" actId="478"/>
          <ac:picMkLst>
            <pc:docMk/>
            <pc:sldMk cId="1080186847" sldId="322"/>
            <ac:picMk id="17" creationId="{1D523ED2-E227-1988-D8CC-D37907811584}"/>
          </ac:picMkLst>
        </pc:picChg>
        <pc:picChg chg="add del mod ord">
          <ac:chgData name="Kozel, Lukas" userId="5faef357-946f-4c0e-bd5d-396a2e3cc0bf" providerId="ADAL" clId="{19A200C8-5051-4C5B-A1C2-00AF8F89DC72}" dt="2024-04-18T10:28:18.550" v="2036" actId="478"/>
          <ac:picMkLst>
            <pc:docMk/>
            <pc:sldMk cId="1080186847" sldId="322"/>
            <ac:picMk id="27" creationId="{A75343E6-F87B-62D9-83F7-8DCFEE888A65}"/>
          </ac:picMkLst>
        </pc:picChg>
        <pc:picChg chg="add del mod">
          <ac:chgData name="Kozel, Lukas" userId="5faef357-946f-4c0e-bd5d-396a2e3cc0bf" providerId="ADAL" clId="{19A200C8-5051-4C5B-A1C2-00AF8F89DC72}" dt="2024-04-18T10:28:13.428" v="2035" actId="478"/>
          <ac:picMkLst>
            <pc:docMk/>
            <pc:sldMk cId="1080186847" sldId="322"/>
            <ac:picMk id="28" creationId="{E1460BEA-D44E-469B-3030-435BBA821216}"/>
          </ac:picMkLst>
        </pc:picChg>
        <pc:picChg chg="add del mod">
          <ac:chgData name="Kozel, Lukas" userId="5faef357-946f-4c0e-bd5d-396a2e3cc0bf" providerId="ADAL" clId="{19A200C8-5051-4C5B-A1C2-00AF8F89DC72}" dt="2024-04-18T10:29:30.443" v="2064" actId="478"/>
          <ac:picMkLst>
            <pc:docMk/>
            <pc:sldMk cId="1080186847" sldId="322"/>
            <ac:picMk id="39" creationId="{F3A60707-6564-6783-8374-5B99B9497437}"/>
          </ac:picMkLst>
        </pc:picChg>
        <pc:picChg chg="add del mod">
          <ac:chgData name="Kozel, Lukas" userId="5faef357-946f-4c0e-bd5d-396a2e3cc0bf" providerId="ADAL" clId="{19A200C8-5051-4C5B-A1C2-00AF8F89DC72}" dt="2024-04-18T10:29:30.443" v="2064" actId="478"/>
          <ac:picMkLst>
            <pc:docMk/>
            <pc:sldMk cId="1080186847" sldId="322"/>
            <ac:picMk id="43" creationId="{F86EEAC2-AE6C-BCFA-4B79-F5779A102C2A}"/>
          </ac:picMkLst>
        </pc:picChg>
        <pc:picChg chg="add del mod">
          <ac:chgData name="Kozel, Lukas" userId="5faef357-946f-4c0e-bd5d-396a2e3cc0bf" providerId="ADAL" clId="{19A200C8-5051-4C5B-A1C2-00AF8F89DC72}" dt="2024-04-18T10:29:20.639" v="2061" actId="478"/>
          <ac:picMkLst>
            <pc:docMk/>
            <pc:sldMk cId="1080186847" sldId="322"/>
            <ac:picMk id="44" creationId="{47BF9535-1634-76FC-4F16-1297D12FDC9C}"/>
          </ac:picMkLst>
        </pc:picChg>
        <pc:picChg chg="add del mod">
          <ac:chgData name="Kozel, Lukas" userId="5faef357-946f-4c0e-bd5d-396a2e3cc0bf" providerId="ADAL" clId="{19A200C8-5051-4C5B-A1C2-00AF8F89DC72}" dt="2024-04-18T10:29:20.639" v="2061" actId="478"/>
          <ac:picMkLst>
            <pc:docMk/>
            <pc:sldMk cId="1080186847" sldId="322"/>
            <ac:picMk id="45" creationId="{A86F8390-C219-5604-FEEA-56E8FB3721E0}"/>
          </ac:picMkLst>
        </pc:picChg>
        <pc:picChg chg="add del mod">
          <ac:chgData name="Kozel, Lukas" userId="5faef357-946f-4c0e-bd5d-396a2e3cc0bf" providerId="ADAL" clId="{19A200C8-5051-4C5B-A1C2-00AF8F89DC72}" dt="2024-04-18T10:29:28.274" v="2063" actId="21"/>
          <ac:picMkLst>
            <pc:docMk/>
            <pc:sldMk cId="1080186847" sldId="322"/>
            <ac:picMk id="46" creationId="{82F19394-5FF2-F4F5-E36F-0BD6B25D6E09}"/>
          </ac:picMkLst>
        </pc:picChg>
        <pc:picChg chg="add del mod">
          <ac:chgData name="Kozel, Lukas" userId="5faef357-946f-4c0e-bd5d-396a2e3cc0bf" providerId="ADAL" clId="{19A200C8-5051-4C5B-A1C2-00AF8F89DC72}" dt="2024-04-18T10:29:28.274" v="2063" actId="21"/>
          <ac:picMkLst>
            <pc:docMk/>
            <pc:sldMk cId="1080186847" sldId="322"/>
            <ac:picMk id="47" creationId="{7E05E275-30A3-32AE-7F64-F476084D3541}"/>
          </ac:picMkLst>
        </pc:picChg>
        <pc:picChg chg="add mod">
          <ac:chgData name="Kozel, Lukas" userId="5faef357-946f-4c0e-bd5d-396a2e3cc0bf" providerId="ADAL" clId="{19A200C8-5051-4C5B-A1C2-00AF8F89DC72}" dt="2024-04-18T10:29:30.788" v="2065"/>
          <ac:picMkLst>
            <pc:docMk/>
            <pc:sldMk cId="1080186847" sldId="322"/>
            <ac:picMk id="48" creationId="{3DE0E1FE-EE4C-020E-C1E7-6CF9320EA059}"/>
          </ac:picMkLst>
        </pc:picChg>
        <pc:picChg chg="add mod">
          <ac:chgData name="Kozel, Lukas" userId="5faef357-946f-4c0e-bd5d-396a2e3cc0bf" providerId="ADAL" clId="{19A200C8-5051-4C5B-A1C2-00AF8F89DC72}" dt="2024-04-18T10:29:30.788" v="2065"/>
          <ac:picMkLst>
            <pc:docMk/>
            <pc:sldMk cId="1080186847" sldId="322"/>
            <ac:picMk id="49" creationId="{1472B7A8-2955-DEEA-CC44-AF6EFA51357E}"/>
          </ac:picMkLst>
        </pc:picChg>
        <pc:picChg chg="add del mod">
          <ac:chgData name="Kozel, Lukas" userId="5faef357-946f-4c0e-bd5d-396a2e3cc0bf" providerId="ADAL" clId="{19A200C8-5051-4C5B-A1C2-00AF8F89DC72}" dt="2024-04-18T12:43:06.193" v="2217" actId="21"/>
          <ac:picMkLst>
            <pc:docMk/>
            <pc:sldMk cId="1080186847" sldId="322"/>
            <ac:picMk id="50" creationId="{6ABD0EB1-CD5B-AB61-3775-756C455C7E7D}"/>
          </ac:picMkLst>
        </pc:picChg>
      </pc:sldChg>
      <pc:sldChg chg="addSp modSp new del">
        <pc:chgData name="Kozel, Lukas" userId="5faef357-946f-4c0e-bd5d-396a2e3cc0bf" providerId="ADAL" clId="{19A200C8-5051-4C5B-A1C2-00AF8F89DC72}" dt="2024-04-18T12:57:46.412" v="2475" actId="47"/>
        <pc:sldMkLst>
          <pc:docMk/>
          <pc:sldMk cId="2607786162" sldId="323"/>
        </pc:sldMkLst>
        <pc:spChg chg="mod">
          <ac:chgData name="Kozel, Lukas" userId="5faef357-946f-4c0e-bd5d-396a2e3cc0bf" providerId="ADAL" clId="{19A200C8-5051-4C5B-A1C2-00AF8F89DC72}" dt="2024-04-18T12:39:52.134" v="2184"/>
          <ac:spMkLst>
            <pc:docMk/>
            <pc:sldMk cId="2607786162" sldId="323"/>
            <ac:spMk id="6" creationId="{8727E51A-B19B-B4FD-DA6A-EEC974AE08EE}"/>
          </ac:spMkLst>
        </pc:spChg>
        <pc:spChg chg="mod">
          <ac:chgData name="Kozel, Lukas" userId="5faef357-946f-4c0e-bd5d-396a2e3cc0bf" providerId="ADAL" clId="{19A200C8-5051-4C5B-A1C2-00AF8F89DC72}" dt="2024-04-18T12:39:52.134" v="2184"/>
          <ac:spMkLst>
            <pc:docMk/>
            <pc:sldMk cId="2607786162" sldId="323"/>
            <ac:spMk id="7" creationId="{C787558B-F755-9448-A74A-B374649C9D55}"/>
          </ac:spMkLst>
        </pc:spChg>
        <pc:spChg chg="mod">
          <ac:chgData name="Kozel, Lukas" userId="5faef357-946f-4c0e-bd5d-396a2e3cc0bf" providerId="ADAL" clId="{19A200C8-5051-4C5B-A1C2-00AF8F89DC72}" dt="2024-04-18T12:39:52.134" v="2184"/>
          <ac:spMkLst>
            <pc:docMk/>
            <pc:sldMk cId="2607786162" sldId="323"/>
            <ac:spMk id="8" creationId="{06488BB2-C875-7E05-5053-63C37D9A0361}"/>
          </ac:spMkLst>
        </pc:spChg>
        <pc:spChg chg="mod">
          <ac:chgData name="Kozel, Lukas" userId="5faef357-946f-4c0e-bd5d-396a2e3cc0bf" providerId="ADAL" clId="{19A200C8-5051-4C5B-A1C2-00AF8F89DC72}" dt="2024-04-18T12:39:52.134" v="2184"/>
          <ac:spMkLst>
            <pc:docMk/>
            <pc:sldMk cId="2607786162" sldId="323"/>
            <ac:spMk id="9" creationId="{97300A74-3174-42B6-EE3B-8874240F2BA6}"/>
          </ac:spMkLst>
        </pc:spChg>
        <pc:grpChg chg="add mod">
          <ac:chgData name="Kozel, Lukas" userId="5faef357-946f-4c0e-bd5d-396a2e3cc0bf" providerId="ADAL" clId="{19A200C8-5051-4C5B-A1C2-00AF8F89DC72}" dt="2024-04-18T12:39:52.134" v="2184"/>
          <ac:grpSpMkLst>
            <pc:docMk/>
            <pc:sldMk cId="2607786162" sldId="323"/>
            <ac:grpSpMk id="5" creationId="{001CD8EF-DA8B-D421-3D38-0D6974A6318D}"/>
          </ac:grpSpMkLst>
        </pc:grpChg>
      </pc:sldChg>
      <pc:sldChg chg="addSp delSp modSp add mod">
        <pc:chgData name="Kozel, Lukas" userId="5faef357-946f-4c0e-bd5d-396a2e3cc0bf" providerId="ADAL" clId="{19A200C8-5051-4C5B-A1C2-00AF8F89DC72}" dt="2024-04-18T13:24:37.126" v="2736"/>
        <pc:sldMkLst>
          <pc:docMk/>
          <pc:sldMk cId="3548296537" sldId="324"/>
        </pc:sldMkLst>
        <pc:spChg chg="del">
          <ac:chgData name="Kozel, Lukas" userId="5faef357-946f-4c0e-bd5d-396a2e3cc0bf" providerId="ADAL" clId="{19A200C8-5051-4C5B-A1C2-00AF8F89DC72}" dt="2024-04-18T12:40:24.259" v="2186" actId="478"/>
          <ac:spMkLst>
            <pc:docMk/>
            <pc:sldMk cId="3548296537" sldId="324"/>
            <ac:spMk id="2" creationId="{282D8500-6CBF-00FD-2098-F7F8EBADE5AA}"/>
          </ac:spMkLst>
        </pc:spChg>
        <pc:spChg chg="add mod">
          <ac:chgData name="Kozel, Lukas" userId="5faef357-946f-4c0e-bd5d-396a2e3cc0bf" providerId="ADAL" clId="{19A200C8-5051-4C5B-A1C2-00AF8F89DC72}" dt="2024-04-18T12:42:07.449" v="2198" actId="14100"/>
          <ac:spMkLst>
            <pc:docMk/>
            <pc:sldMk cId="3548296537" sldId="324"/>
            <ac:spMk id="4" creationId="{65B5DD98-885E-8062-BD0F-98754D1E5220}"/>
          </ac:spMkLst>
        </pc:spChg>
        <pc:spChg chg="mod">
          <ac:chgData name="Kozel, Lukas" userId="5faef357-946f-4c0e-bd5d-396a2e3cc0bf" providerId="ADAL" clId="{19A200C8-5051-4C5B-A1C2-00AF8F89DC72}" dt="2024-04-18T12:44:26.923" v="2231" actId="1076"/>
          <ac:spMkLst>
            <pc:docMk/>
            <pc:sldMk cId="3548296537" sldId="324"/>
            <ac:spMk id="5" creationId="{025D6C1A-3AE4-30F0-D5B9-76DC24A56F6C}"/>
          </ac:spMkLst>
        </pc:spChg>
        <pc:spChg chg="del">
          <ac:chgData name="Kozel, Lukas" userId="5faef357-946f-4c0e-bd5d-396a2e3cc0bf" providerId="ADAL" clId="{19A200C8-5051-4C5B-A1C2-00AF8F89DC72}" dt="2024-04-18T12:40:24.259" v="2186" actId="478"/>
          <ac:spMkLst>
            <pc:docMk/>
            <pc:sldMk cId="3548296537" sldId="324"/>
            <ac:spMk id="6" creationId="{A7AA1CF5-498A-C18C-AD31-7C397DC33A96}"/>
          </ac:spMkLst>
        </pc:spChg>
        <pc:spChg chg="add mod">
          <ac:chgData name="Kozel, Lukas" userId="5faef357-946f-4c0e-bd5d-396a2e3cc0bf" providerId="ADAL" clId="{19A200C8-5051-4C5B-A1C2-00AF8F89DC72}" dt="2024-04-18T12:42:02.013" v="2197" actId="1076"/>
          <ac:spMkLst>
            <pc:docMk/>
            <pc:sldMk cId="3548296537" sldId="324"/>
            <ac:spMk id="8" creationId="{09D8220E-4501-8F8E-3D8D-A2393A5A3568}"/>
          </ac:spMkLst>
        </pc:spChg>
        <pc:spChg chg="del">
          <ac:chgData name="Kozel, Lukas" userId="5faef357-946f-4c0e-bd5d-396a2e3cc0bf" providerId="ADAL" clId="{19A200C8-5051-4C5B-A1C2-00AF8F89DC72}" dt="2024-04-18T12:40:24.259" v="2186" actId="478"/>
          <ac:spMkLst>
            <pc:docMk/>
            <pc:sldMk cId="3548296537" sldId="324"/>
            <ac:spMk id="9" creationId="{12A06CCF-1739-B02E-5746-8EB691019560}"/>
          </ac:spMkLst>
        </pc:spChg>
        <pc:spChg chg="del">
          <ac:chgData name="Kozel, Lukas" userId="5faef357-946f-4c0e-bd5d-396a2e3cc0bf" providerId="ADAL" clId="{19A200C8-5051-4C5B-A1C2-00AF8F89DC72}" dt="2024-04-18T12:40:24.259" v="2186" actId="478"/>
          <ac:spMkLst>
            <pc:docMk/>
            <pc:sldMk cId="3548296537" sldId="324"/>
            <ac:spMk id="10" creationId="{BB2C2222-31F0-8520-EC5C-0443635E24E4}"/>
          </ac:spMkLst>
        </pc:spChg>
        <pc:spChg chg="add mod">
          <ac:chgData name="Kozel, Lukas" userId="5faef357-946f-4c0e-bd5d-396a2e3cc0bf" providerId="ADAL" clId="{19A200C8-5051-4C5B-A1C2-00AF8F89DC72}" dt="2024-04-18T12:42:02.013" v="2197" actId="1076"/>
          <ac:spMkLst>
            <pc:docMk/>
            <pc:sldMk cId="3548296537" sldId="324"/>
            <ac:spMk id="12" creationId="{63465CC0-D6B9-FE88-CBE7-6834B3C02FD5}"/>
          </ac:spMkLst>
        </pc:spChg>
        <pc:spChg chg="add mod">
          <ac:chgData name="Kozel, Lukas" userId="5faef357-946f-4c0e-bd5d-396a2e3cc0bf" providerId="ADAL" clId="{19A200C8-5051-4C5B-A1C2-00AF8F89DC72}" dt="2024-04-18T12:42:13.008" v="2201" actId="14100"/>
          <ac:spMkLst>
            <pc:docMk/>
            <pc:sldMk cId="3548296537" sldId="324"/>
            <ac:spMk id="14" creationId="{D95C8096-F928-9F24-9F22-C8CAA1D93382}"/>
          </ac:spMkLst>
        </pc:spChg>
        <pc:spChg chg="add mod">
          <ac:chgData name="Kozel, Lukas" userId="5faef357-946f-4c0e-bd5d-396a2e3cc0bf" providerId="ADAL" clId="{19A200C8-5051-4C5B-A1C2-00AF8F89DC72}" dt="2024-04-18T12:42:07.449" v="2198" actId="14100"/>
          <ac:spMkLst>
            <pc:docMk/>
            <pc:sldMk cId="3548296537" sldId="324"/>
            <ac:spMk id="16" creationId="{4A275955-15CD-E03A-2B69-64F26C3F5E88}"/>
          </ac:spMkLst>
        </pc:spChg>
        <pc:spChg chg="add mod">
          <ac:chgData name="Kozel, Lukas" userId="5faef357-946f-4c0e-bd5d-396a2e3cc0bf" providerId="ADAL" clId="{19A200C8-5051-4C5B-A1C2-00AF8F89DC72}" dt="2024-04-18T12:41:12.144" v="2189" actId="207"/>
          <ac:spMkLst>
            <pc:docMk/>
            <pc:sldMk cId="3548296537" sldId="324"/>
            <ac:spMk id="17" creationId="{0C0E0E28-F6AE-E513-056A-B4D4FC97EAB2}"/>
          </ac:spMkLst>
        </pc:spChg>
        <pc:spChg chg="add mod">
          <ac:chgData name="Kozel, Lukas" userId="5faef357-946f-4c0e-bd5d-396a2e3cc0bf" providerId="ADAL" clId="{19A200C8-5051-4C5B-A1C2-00AF8F89DC72}" dt="2024-04-18T12:41:15.808" v="2190" actId="207"/>
          <ac:spMkLst>
            <pc:docMk/>
            <pc:sldMk cId="3548296537" sldId="324"/>
            <ac:spMk id="18" creationId="{9A709B13-CE90-4FB9-30CA-9E380C2CAC4B}"/>
          </ac:spMkLst>
        </pc:spChg>
        <pc:spChg chg="add mod">
          <ac:chgData name="Kozel, Lukas" userId="5faef357-946f-4c0e-bd5d-396a2e3cc0bf" providerId="ADAL" clId="{19A200C8-5051-4C5B-A1C2-00AF8F89DC72}" dt="2024-04-18T12:41:12.144" v="2189" actId="207"/>
          <ac:spMkLst>
            <pc:docMk/>
            <pc:sldMk cId="3548296537" sldId="324"/>
            <ac:spMk id="19" creationId="{1E1CF2AA-28D1-E759-7114-5ADDB7F1D014}"/>
          </ac:spMkLst>
        </pc:spChg>
        <pc:spChg chg="add mod">
          <ac:chgData name="Kozel, Lukas" userId="5faef357-946f-4c0e-bd5d-396a2e3cc0bf" providerId="ADAL" clId="{19A200C8-5051-4C5B-A1C2-00AF8F89DC72}" dt="2024-04-18T12:41:15.808" v="2190" actId="207"/>
          <ac:spMkLst>
            <pc:docMk/>
            <pc:sldMk cId="3548296537" sldId="324"/>
            <ac:spMk id="20" creationId="{FE9C1B5E-6754-2A54-01D8-B8A31B34238B}"/>
          </ac:spMkLst>
        </pc:spChg>
        <pc:spChg chg="add mod">
          <ac:chgData name="Kozel, Lukas" userId="5faef357-946f-4c0e-bd5d-396a2e3cc0bf" providerId="ADAL" clId="{19A200C8-5051-4C5B-A1C2-00AF8F89DC72}" dt="2024-04-18T12:44:11.100" v="2229"/>
          <ac:spMkLst>
            <pc:docMk/>
            <pc:sldMk cId="3548296537" sldId="324"/>
            <ac:spMk id="26" creationId="{E2868008-3597-6C8E-8561-BE5874E1387E}"/>
          </ac:spMkLst>
        </pc:spChg>
        <pc:spChg chg="del">
          <ac:chgData name="Kozel, Lukas" userId="5faef357-946f-4c0e-bd5d-396a2e3cc0bf" providerId="ADAL" clId="{19A200C8-5051-4C5B-A1C2-00AF8F89DC72}" dt="2024-04-18T12:40:24.259" v="2186" actId="478"/>
          <ac:spMkLst>
            <pc:docMk/>
            <pc:sldMk cId="3548296537" sldId="324"/>
            <ac:spMk id="27" creationId="{6B71F4D8-C4FC-7752-44F0-87494BE4C089}"/>
          </ac:spMkLst>
        </pc:spChg>
        <pc:spChg chg="del">
          <ac:chgData name="Kozel, Lukas" userId="5faef357-946f-4c0e-bd5d-396a2e3cc0bf" providerId="ADAL" clId="{19A200C8-5051-4C5B-A1C2-00AF8F89DC72}" dt="2024-04-18T12:40:24.259" v="2186" actId="478"/>
          <ac:spMkLst>
            <pc:docMk/>
            <pc:sldMk cId="3548296537" sldId="324"/>
            <ac:spMk id="29" creationId="{0FC2D4B2-1A5B-0536-10BC-FE034801BED5}"/>
          </ac:spMkLst>
        </pc:spChg>
        <pc:spChg chg="mod">
          <ac:chgData name="Kozel, Lukas" userId="5faef357-946f-4c0e-bd5d-396a2e3cc0bf" providerId="ADAL" clId="{19A200C8-5051-4C5B-A1C2-00AF8F89DC72}" dt="2024-04-18T13:24:37.126" v="2736"/>
          <ac:spMkLst>
            <pc:docMk/>
            <pc:sldMk cId="3548296537" sldId="324"/>
            <ac:spMk id="30" creationId="{826FC480-F060-FA46-2844-E0E46C45AF69}"/>
          </ac:spMkLst>
        </pc:spChg>
        <pc:spChg chg="del">
          <ac:chgData name="Kozel, Lukas" userId="5faef357-946f-4c0e-bd5d-396a2e3cc0bf" providerId="ADAL" clId="{19A200C8-5051-4C5B-A1C2-00AF8F89DC72}" dt="2024-04-18T12:40:24.259" v="2186" actId="478"/>
          <ac:spMkLst>
            <pc:docMk/>
            <pc:sldMk cId="3548296537" sldId="324"/>
            <ac:spMk id="31" creationId="{92E08E00-66CC-38A7-BCFA-C6BA0D2F7056}"/>
          </ac:spMkLst>
        </pc:spChg>
        <pc:spChg chg="del">
          <ac:chgData name="Kozel, Lukas" userId="5faef357-946f-4c0e-bd5d-396a2e3cc0bf" providerId="ADAL" clId="{19A200C8-5051-4C5B-A1C2-00AF8F89DC72}" dt="2024-04-18T12:40:24.259" v="2186" actId="478"/>
          <ac:spMkLst>
            <pc:docMk/>
            <pc:sldMk cId="3548296537" sldId="324"/>
            <ac:spMk id="32" creationId="{1419EC83-51A0-7B56-A8F2-40C81288BBF4}"/>
          </ac:spMkLst>
        </pc:spChg>
        <pc:spChg chg="del">
          <ac:chgData name="Kozel, Lukas" userId="5faef357-946f-4c0e-bd5d-396a2e3cc0bf" providerId="ADAL" clId="{19A200C8-5051-4C5B-A1C2-00AF8F89DC72}" dt="2024-04-18T12:40:24.259" v="2186" actId="478"/>
          <ac:spMkLst>
            <pc:docMk/>
            <pc:sldMk cId="3548296537" sldId="324"/>
            <ac:spMk id="33" creationId="{801BD993-41CA-B771-2CDF-F5CC239B63F5}"/>
          </ac:spMkLst>
        </pc:spChg>
        <pc:spChg chg="del">
          <ac:chgData name="Kozel, Lukas" userId="5faef357-946f-4c0e-bd5d-396a2e3cc0bf" providerId="ADAL" clId="{19A200C8-5051-4C5B-A1C2-00AF8F89DC72}" dt="2024-04-18T12:40:24.259" v="2186" actId="478"/>
          <ac:spMkLst>
            <pc:docMk/>
            <pc:sldMk cId="3548296537" sldId="324"/>
            <ac:spMk id="34" creationId="{09E02131-E8F8-A3DA-A473-DB25551E5568}"/>
          </ac:spMkLst>
        </pc:spChg>
        <pc:spChg chg="del">
          <ac:chgData name="Kozel, Lukas" userId="5faef357-946f-4c0e-bd5d-396a2e3cc0bf" providerId="ADAL" clId="{19A200C8-5051-4C5B-A1C2-00AF8F89DC72}" dt="2024-04-18T12:40:24.259" v="2186" actId="478"/>
          <ac:spMkLst>
            <pc:docMk/>
            <pc:sldMk cId="3548296537" sldId="324"/>
            <ac:spMk id="35" creationId="{98E67367-6F4F-FC98-EA48-141AD4BA9586}"/>
          </ac:spMkLst>
        </pc:spChg>
        <pc:spChg chg="del">
          <ac:chgData name="Kozel, Lukas" userId="5faef357-946f-4c0e-bd5d-396a2e3cc0bf" providerId="ADAL" clId="{19A200C8-5051-4C5B-A1C2-00AF8F89DC72}" dt="2024-04-18T12:40:24.259" v="2186" actId="478"/>
          <ac:spMkLst>
            <pc:docMk/>
            <pc:sldMk cId="3548296537" sldId="324"/>
            <ac:spMk id="36" creationId="{77A4E9BF-296E-7DA5-610A-54D2046053C7}"/>
          </ac:spMkLst>
        </pc:spChg>
        <pc:spChg chg="mod">
          <ac:chgData name="Kozel, Lukas" userId="5faef357-946f-4c0e-bd5d-396a2e3cc0bf" providerId="ADAL" clId="{19A200C8-5051-4C5B-A1C2-00AF8F89DC72}" dt="2024-04-18T13:24:37.126" v="2736"/>
          <ac:spMkLst>
            <pc:docMk/>
            <pc:sldMk cId="3548296537" sldId="324"/>
            <ac:spMk id="42" creationId="{07D8158C-803E-756C-973B-CD09A5A7259D}"/>
          </ac:spMkLst>
        </pc:spChg>
        <pc:spChg chg="mod">
          <ac:chgData name="Kozel, Lukas" userId="5faef357-946f-4c0e-bd5d-396a2e3cc0bf" providerId="ADAL" clId="{19A200C8-5051-4C5B-A1C2-00AF8F89DC72}" dt="2024-04-18T13:24:37.126" v="2736"/>
          <ac:spMkLst>
            <pc:docMk/>
            <pc:sldMk cId="3548296537" sldId="324"/>
            <ac:spMk id="43" creationId="{FA6E797A-D577-4300-47C4-79FCEDDFCA93}"/>
          </ac:spMkLst>
        </pc:spChg>
        <pc:spChg chg="mod">
          <ac:chgData name="Kozel, Lukas" userId="5faef357-946f-4c0e-bd5d-396a2e3cc0bf" providerId="ADAL" clId="{19A200C8-5051-4C5B-A1C2-00AF8F89DC72}" dt="2024-04-18T13:24:37.126" v="2736"/>
          <ac:spMkLst>
            <pc:docMk/>
            <pc:sldMk cId="3548296537" sldId="324"/>
            <ac:spMk id="44" creationId="{4ACC221C-BC9E-42E7-26EA-275ECD3DEEDD}"/>
          </ac:spMkLst>
        </pc:spChg>
        <pc:grpChg chg="add mod">
          <ac:chgData name="Kozel, Lukas" userId="5faef357-946f-4c0e-bd5d-396a2e3cc0bf" providerId="ADAL" clId="{19A200C8-5051-4C5B-A1C2-00AF8F89DC72}" dt="2024-04-18T13:24:37.126" v="2736"/>
          <ac:grpSpMkLst>
            <pc:docMk/>
            <pc:sldMk cId="3548296537" sldId="324"/>
            <ac:grpSpMk id="28" creationId="{6E0A3FD4-69DA-FCAA-116B-2981EBFD3E72}"/>
          </ac:grpSpMkLst>
        </pc:grpChg>
        <pc:grpChg chg="del">
          <ac:chgData name="Kozel, Lukas" userId="5faef357-946f-4c0e-bd5d-396a2e3cc0bf" providerId="ADAL" clId="{19A200C8-5051-4C5B-A1C2-00AF8F89DC72}" dt="2024-04-18T12:40:24.259" v="2186" actId="478"/>
          <ac:grpSpMkLst>
            <pc:docMk/>
            <pc:sldMk cId="3548296537" sldId="324"/>
            <ac:grpSpMk id="37" creationId="{91E77475-F860-A081-8ADD-F369CBCED91B}"/>
          </ac:grpSpMkLst>
        </pc:grpChg>
        <pc:picChg chg="add del mod">
          <ac:chgData name="Kozel, Lukas" userId="5faef357-946f-4c0e-bd5d-396a2e3cc0bf" providerId="ADAL" clId="{19A200C8-5051-4C5B-A1C2-00AF8F89DC72}" dt="2024-04-18T12:42:25.096" v="2205" actId="478"/>
          <ac:picMkLst>
            <pc:docMk/>
            <pc:sldMk cId="3548296537" sldId="324"/>
            <ac:picMk id="3" creationId="{4E1369DD-70E8-E604-2905-6D1010FB17A1}"/>
          </ac:picMkLst>
        </pc:picChg>
        <pc:picChg chg="del">
          <ac:chgData name="Kozel, Lukas" userId="5faef357-946f-4c0e-bd5d-396a2e3cc0bf" providerId="ADAL" clId="{19A200C8-5051-4C5B-A1C2-00AF8F89DC72}" dt="2024-04-18T12:40:24.259" v="2186" actId="478"/>
          <ac:picMkLst>
            <pc:docMk/>
            <pc:sldMk cId="3548296537" sldId="324"/>
            <ac:picMk id="11" creationId="{2B85075B-4D3E-AA11-3126-B981385B5110}"/>
          </ac:picMkLst>
        </pc:picChg>
        <pc:picChg chg="add del mod">
          <ac:chgData name="Kozel, Lukas" userId="5faef357-946f-4c0e-bd5d-396a2e3cc0bf" providerId="ADAL" clId="{19A200C8-5051-4C5B-A1C2-00AF8F89DC72}" dt="2024-04-18T12:41:24.478" v="2191" actId="478"/>
          <ac:picMkLst>
            <pc:docMk/>
            <pc:sldMk cId="3548296537" sldId="324"/>
            <ac:picMk id="13" creationId="{0D102056-1BBF-2960-3B11-AFD34E478E25}"/>
          </ac:picMkLst>
        </pc:picChg>
        <pc:picChg chg="add del mod">
          <ac:chgData name="Kozel, Lukas" userId="5faef357-946f-4c0e-bd5d-396a2e3cc0bf" providerId="ADAL" clId="{19A200C8-5051-4C5B-A1C2-00AF8F89DC72}" dt="2024-04-18T12:41:24.478" v="2191" actId="478"/>
          <ac:picMkLst>
            <pc:docMk/>
            <pc:sldMk cId="3548296537" sldId="324"/>
            <ac:picMk id="21" creationId="{F7F16CD1-B4D0-C56E-D03A-794EED3D6691}"/>
          </ac:picMkLst>
        </pc:picChg>
        <pc:picChg chg="add del mod">
          <ac:chgData name="Kozel, Lukas" userId="5faef357-946f-4c0e-bd5d-396a2e3cc0bf" providerId="ADAL" clId="{19A200C8-5051-4C5B-A1C2-00AF8F89DC72}" dt="2024-04-18T12:41:24.478" v="2191" actId="478"/>
          <ac:picMkLst>
            <pc:docMk/>
            <pc:sldMk cId="3548296537" sldId="324"/>
            <ac:picMk id="22" creationId="{9E50A5BC-DD56-EFF2-4971-DFC5F334BBC9}"/>
          </ac:picMkLst>
        </pc:picChg>
        <pc:picChg chg="add del mod">
          <ac:chgData name="Kozel, Lukas" userId="5faef357-946f-4c0e-bd5d-396a2e3cc0bf" providerId="ADAL" clId="{19A200C8-5051-4C5B-A1C2-00AF8F89DC72}" dt="2024-04-18T12:43:46.674" v="2228" actId="478"/>
          <ac:picMkLst>
            <pc:docMk/>
            <pc:sldMk cId="3548296537" sldId="324"/>
            <ac:picMk id="23" creationId="{EBCB1FDC-2FAF-42DA-FE5A-9B5467CDEE6E}"/>
          </ac:picMkLst>
        </pc:picChg>
        <pc:picChg chg="add del mod">
          <ac:chgData name="Kozel, Lukas" userId="5faef357-946f-4c0e-bd5d-396a2e3cc0bf" providerId="ADAL" clId="{19A200C8-5051-4C5B-A1C2-00AF8F89DC72}" dt="2024-04-18T12:42:37.164" v="2209" actId="21"/>
          <ac:picMkLst>
            <pc:docMk/>
            <pc:sldMk cId="3548296537" sldId="324"/>
            <ac:picMk id="24" creationId="{CC68D0FB-5841-C7D7-AF2F-0A6F6B99EE0A}"/>
          </ac:picMkLst>
        </pc:picChg>
        <pc:picChg chg="add mod">
          <ac:chgData name="Kozel, Lukas" userId="5faef357-946f-4c0e-bd5d-396a2e3cc0bf" providerId="ADAL" clId="{19A200C8-5051-4C5B-A1C2-00AF8F89DC72}" dt="2024-04-18T12:43:43.816" v="2227" actId="1076"/>
          <ac:picMkLst>
            <pc:docMk/>
            <pc:sldMk cId="3548296537" sldId="324"/>
            <ac:picMk id="25" creationId="{BA300814-2603-06B5-1D8D-D20611EFD66B}"/>
          </ac:picMkLst>
        </pc:picChg>
      </pc:sldChg>
      <pc:sldChg chg="new del">
        <pc:chgData name="Kozel, Lukas" userId="5faef357-946f-4c0e-bd5d-396a2e3cc0bf" providerId="ADAL" clId="{19A200C8-5051-4C5B-A1C2-00AF8F89DC72}" dt="2024-04-18T13:20:23.988" v="2604" actId="47"/>
        <pc:sldMkLst>
          <pc:docMk/>
          <pc:sldMk cId="720476100" sldId="325"/>
        </pc:sldMkLst>
      </pc:sldChg>
      <pc:sldChg chg="new del">
        <pc:chgData name="Kozel, Lukas" userId="5faef357-946f-4c0e-bd5d-396a2e3cc0bf" providerId="ADAL" clId="{19A200C8-5051-4C5B-A1C2-00AF8F89DC72}" dt="2024-04-18T13:20:34.069" v="2607" actId="47"/>
        <pc:sldMkLst>
          <pc:docMk/>
          <pc:sldMk cId="1294880627" sldId="325"/>
        </pc:sldMkLst>
      </pc:sldChg>
      <pc:sldChg chg="new del">
        <pc:chgData name="Kozel, Lukas" userId="5faef357-946f-4c0e-bd5d-396a2e3cc0bf" providerId="ADAL" clId="{19A200C8-5051-4C5B-A1C2-00AF8F89DC72}" dt="2024-04-18T12:46:34.629" v="2257" actId="680"/>
        <pc:sldMkLst>
          <pc:docMk/>
          <pc:sldMk cId="1833571227" sldId="325"/>
        </pc:sldMkLst>
      </pc:sldChg>
      <pc:sldChg chg="addSp modSp new mod">
        <pc:chgData name="Kozel, Lukas" userId="5faef357-946f-4c0e-bd5d-396a2e3cc0bf" providerId="ADAL" clId="{19A200C8-5051-4C5B-A1C2-00AF8F89DC72}" dt="2024-04-18T13:24:38.219" v="2737"/>
        <pc:sldMkLst>
          <pc:docMk/>
          <pc:sldMk cId="3904362000" sldId="325"/>
        </pc:sldMkLst>
        <pc:spChg chg="mod">
          <ac:chgData name="Kozel, Lukas" userId="5faef357-946f-4c0e-bd5d-396a2e3cc0bf" providerId="ADAL" clId="{19A200C8-5051-4C5B-A1C2-00AF8F89DC72}" dt="2024-04-18T13:22:14.569" v="2720" actId="20577"/>
          <ac:spMkLst>
            <pc:docMk/>
            <pc:sldMk cId="3904362000" sldId="325"/>
            <ac:spMk id="10" creationId="{610B9431-A585-6D47-F41E-81BC5F1D1B0A}"/>
          </ac:spMkLst>
        </pc:spChg>
        <pc:spChg chg="mod">
          <ac:chgData name="Kozel, Lukas" userId="5faef357-946f-4c0e-bd5d-396a2e3cc0bf" providerId="ADAL" clId="{19A200C8-5051-4C5B-A1C2-00AF8F89DC72}" dt="2024-04-18T13:24:38.219" v="2737"/>
          <ac:spMkLst>
            <pc:docMk/>
            <pc:sldMk cId="3904362000" sldId="325"/>
            <ac:spMk id="12" creationId="{FAFE6FAE-1CCB-1784-9BEB-9771ADE2C92F}"/>
          </ac:spMkLst>
        </pc:spChg>
        <pc:spChg chg="mod">
          <ac:chgData name="Kozel, Lukas" userId="5faef357-946f-4c0e-bd5d-396a2e3cc0bf" providerId="ADAL" clId="{19A200C8-5051-4C5B-A1C2-00AF8F89DC72}" dt="2024-04-18T13:24:38.219" v="2737"/>
          <ac:spMkLst>
            <pc:docMk/>
            <pc:sldMk cId="3904362000" sldId="325"/>
            <ac:spMk id="13" creationId="{F312BF73-FC7C-E707-A5E2-490D61DDCF6A}"/>
          </ac:spMkLst>
        </pc:spChg>
        <pc:spChg chg="mod">
          <ac:chgData name="Kozel, Lukas" userId="5faef357-946f-4c0e-bd5d-396a2e3cc0bf" providerId="ADAL" clId="{19A200C8-5051-4C5B-A1C2-00AF8F89DC72}" dt="2024-04-18T13:24:38.219" v="2737"/>
          <ac:spMkLst>
            <pc:docMk/>
            <pc:sldMk cId="3904362000" sldId="325"/>
            <ac:spMk id="14" creationId="{BDA8F2A0-5A63-B605-9C6C-0AFE27AEE34A}"/>
          </ac:spMkLst>
        </pc:spChg>
        <pc:spChg chg="mod">
          <ac:chgData name="Kozel, Lukas" userId="5faef357-946f-4c0e-bd5d-396a2e3cc0bf" providerId="ADAL" clId="{19A200C8-5051-4C5B-A1C2-00AF8F89DC72}" dt="2024-04-18T13:24:38.219" v="2737"/>
          <ac:spMkLst>
            <pc:docMk/>
            <pc:sldMk cId="3904362000" sldId="325"/>
            <ac:spMk id="15" creationId="{105BC5D2-6355-E433-A14C-7E31FBD52EED}"/>
          </ac:spMkLst>
        </pc:spChg>
        <pc:grpChg chg="add mod">
          <ac:chgData name="Kozel, Lukas" userId="5faef357-946f-4c0e-bd5d-396a2e3cc0bf" providerId="ADAL" clId="{19A200C8-5051-4C5B-A1C2-00AF8F89DC72}" dt="2024-04-18T13:24:38.219" v="2737"/>
          <ac:grpSpMkLst>
            <pc:docMk/>
            <pc:sldMk cId="3904362000" sldId="325"/>
            <ac:grpSpMk id="11" creationId="{16579F00-954E-3694-4B68-E3F56173BDFD}"/>
          </ac:grpSpMkLst>
        </pc:grpChg>
      </pc:sldChg>
      <pc:sldChg chg="new del">
        <pc:chgData name="Kozel, Lukas" userId="5faef357-946f-4c0e-bd5d-396a2e3cc0bf" providerId="ADAL" clId="{19A200C8-5051-4C5B-A1C2-00AF8F89DC72}" dt="2024-04-18T13:20:25.799" v="2605" actId="47"/>
        <pc:sldMkLst>
          <pc:docMk/>
          <pc:sldMk cId="756125691" sldId="326"/>
        </pc:sldMkLst>
      </pc:sldChg>
      <pc:sldChg chg="new del">
        <pc:chgData name="Kozel, Lukas" userId="5faef357-946f-4c0e-bd5d-396a2e3cc0bf" providerId="ADAL" clId="{19A200C8-5051-4C5B-A1C2-00AF8F89DC72}" dt="2024-04-18T12:58:49.556" v="2478" actId="47"/>
        <pc:sldMkLst>
          <pc:docMk/>
          <pc:sldMk cId="1221348750" sldId="326"/>
        </pc:sldMkLst>
      </pc:sldChg>
      <pc:sldChg chg="new del">
        <pc:chgData name="Kozel, Lukas" userId="5faef357-946f-4c0e-bd5d-396a2e3cc0bf" providerId="ADAL" clId="{19A200C8-5051-4C5B-A1C2-00AF8F89DC72}" dt="2024-04-18T13:23:41.962" v="2730" actId="47"/>
        <pc:sldMkLst>
          <pc:docMk/>
          <pc:sldMk cId="3383295715" sldId="326"/>
        </pc:sldMkLst>
      </pc:sldChg>
      <pc:sldChg chg="addSp modSp new">
        <pc:chgData name="Kozel, Lukas" userId="5faef357-946f-4c0e-bd5d-396a2e3cc0bf" providerId="ADAL" clId="{19A200C8-5051-4C5B-A1C2-00AF8F89DC72}" dt="2024-04-18T13:24:35.733" v="2735"/>
        <pc:sldMkLst>
          <pc:docMk/>
          <pc:sldMk cId="3450282010" sldId="326"/>
        </pc:sldMkLst>
        <pc:spChg chg="mod">
          <ac:chgData name="Kozel, Lukas" userId="5faef357-946f-4c0e-bd5d-396a2e3cc0bf" providerId="ADAL" clId="{19A200C8-5051-4C5B-A1C2-00AF8F89DC72}" dt="2024-04-18T13:24:35.733" v="2735"/>
          <ac:spMkLst>
            <pc:docMk/>
            <pc:sldMk cId="3450282010" sldId="326"/>
            <ac:spMk id="11" creationId="{6AFC8DD9-DD7A-BB6A-FF5B-ECEA6E699EEB}"/>
          </ac:spMkLst>
        </pc:spChg>
        <pc:spChg chg="mod">
          <ac:chgData name="Kozel, Lukas" userId="5faef357-946f-4c0e-bd5d-396a2e3cc0bf" providerId="ADAL" clId="{19A200C8-5051-4C5B-A1C2-00AF8F89DC72}" dt="2024-04-18T13:24:35.733" v="2735"/>
          <ac:spMkLst>
            <pc:docMk/>
            <pc:sldMk cId="3450282010" sldId="326"/>
            <ac:spMk id="12" creationId="{D8F9E53F-7AB4-83DA-A083-C64364DE2673}"/>
          </ac:spMkLst>
        </pc:spChg>
        <pc:spChg chg="mod">
          <ac:chgData name="Kozel, Lukas" userId="5faef357-946f-4c0e-bd5d-396a2e3cc0bf" providerId="ADAL" clId="{19A200C8-5051-4C5B-A1C2-00AF8F89DC72}" dt="2024-04-18T13:24:35.733" v="2735"/>
          <ac:spMkLst>
            <pc:docMk/>
            <pc:sldMk cId="3450282010" sldId="326"/>
            <ac:spMk id="13" creationId="{0F87CAD5-383B-A569-DB92-F94C4E73E533}"/>
          </ac:spMkLst>
        </pc:spChg>
        <pc:spChg chg="mod">
          <ac:chgData name="Kozel, Lukas" userId="5faef357-946f-4c0e-bd5d-396a2e3cc0bf" providerId="ADAL" clId="{19A200C8-5051-4C5B-A1C2-00AF8F89DC72}" dt="2024-04-18T13:24:35.733" v="2735"/>
          <ac:spMkLst>
            <pc:docMk/>
            <pc:sldMk cId="3450282010" sldId="326"/>
            <ac:spMk id="14" creationId="{7218FF4F-57DE-DCF2-D1DA-2B6CED71AB32}"/>
          </ac:spMkLst>
        </pc:spChg>
        <pc:grpChg chg="add mod">
          <ac:chgData name="Kozel, Lukas" userId="5faef357-946f-4c0e-bd5d-396a2e3cc0bf" providerId="ADAL" clId="{19A200C8-5051-4C5B-A1C2-00AF8F89DC72}" dt="2024-04-18T13:24:35.733" v="2735"/>
          <ac:grpSpMkLst>
            <pc:docMk/>
            <pc:sldMk cId="3450282010" sldId="326"/>
            <ac:grpSpMk id="10" creationId="{26903003-54C9-5CA0-D398-1052B47560FD}"/>
          </ac:grpSpMkLst>
        </pc:grpChg>
      </pc:sldChg>
      <pc:sldChg chg="delSp add mod">
        <pc:chgData name="Kozel, Lukas" userId="5faef357-946f-4c0e-bd5d-396a2e3cc0bf" providerId="ADAL" clId="{19A200C8-5051-4C5B-A1C2-00AF8F89DC72}" dt="2024-04-18T13:24:33.343" v="2734" actId="478"/>
        <pc:sldMkLst>
          <pc:docMk/>
          <pc:sldMk cId="2386957040" sldId="327"/>
        </pc:sldMkLst>
        <pc:spChg chg="del">
          <ac:chgData name="Kozel, Lukas" userId="5faef357-946f-4c0e-bd5d-396a2e3cc0bf" providerId="ADAL" clId="{19A200C8-5051-4C5B-A1C2-00AF8F89DC72}" dt="2024-04-18T13:24:33.343" v="2734" actId="478"/>
          <ac:spMkLst>
            <pc:docMk/>
            <pc:sldMk cId="2386957040" sldId="327"/>
            <ac:spMk id="10" creationId="{1F37EAB0-60E8-A697-F975-FEC6E2F69BA0}"/>
          </ac:spMkLst>
        </pc:spChg>
        <pc:spChg chg="del">
          <ac:chgData name="Kozel, Lukas" userId="5faef357-946f-4c0e-bd5d-396a2e3cc0bf" providerId="ADAL" clId="{19A200C8-5051-4C5B-A1C2-00AF8F89DC72}" dt="2024-04-18T13:24:33.343" v="2734" actId="478"/>
          <ac:spMkLst>
            <pc:docMk/>
            <pc:sldMk cId="2386957040" sldId="327"/>
            <ac:spMk id="14" creationId="{DB54FA27-4A53-93B6-BA25-94997A1B64E6}"/>
          </ac:spMkLst>
        </pc:spChg>
        <pc:spChg chg="del">
          <ac:chgData name="Kozel, Lukas" userId="5faef357-946f-4c0e-bd5d-396a2e3cc0bf" providerId="ADAL" clId="{19A200C8-5051-4C5B-A1C2-00AF8F89DC72}" dt="2024-04-18T13:24:33.343" v="2734" actId="478"/>
          <ac:spMkLst>
            <pc:docMk/>
            <pc:sldMk cId="2386957040" sldId="327"/>
            <ac:spMk id="23" creationId="{DA36DD60-1365-59EB-5BD1-02169AF61AD8}"/>
          </ac:spMkLst>
        </pc:spChg>
      </pc:sldChg>
      <pc:sldChg chg="addSp modSp new del">
        <pc:chgData name="Kozel, Lukas" userId="5faef357-946f-4c0e-bd5d-396a2e3cc0bf" providerId="ADAL" clId="{19A200C8-5051-4C5B-A1C2-00AF8F89DC72}" dt="2024-04-19T07:18:24.156" v="2751" actId="47"/>
        <pc:sldMkLst>
          <pc:docMk/>
          <pc:sldMk cId="3107249533" sldId="328"/>
        </pc:sldMkLst>
        <pc:spChg chg="mod">
          <ac:chgData name="Kozel, Lukas" userId="5faef357-946f-4c0e-bd5d-396a2e3cc0bf" providerId="ADAL" clId="{19A200C8-5051-4C5B-A1C2-00AF8F89DC72}" dt="2024-04-18T13:25:22.090" v="2745"/>
          <ac:spMkLst>
            <pc:docMk/>
            <pc:sldMk cId="3107249533" sldId="328"/>
            <ac:spMk id="12" creationId="{B82EEBAD-12AD-BBA0-384C-36FEFC7A9679}"/>
          </ac:spMkLst>
        </pc:spChg>
        <pc:spChg chg="mod">
          <ac:chgData name="Kozel, Lukas" userId="5faef357-946f-4c0e-bd5d-396a2e3cc0bf" providerId="ADAL" clId="{19A200C8-5051-4C5B-A1C2-00AF8F89DC72}" dt="2024-04-18T13:25:22.090" v="2745"/>
          <ac:spMkLst>
            <pc:docMk/>
            <pc:sldMk cId="3107249533" sldId="328"/>
            <ac:spMk id="13" creationId="{67B60EA1-BB66-88BB-BE55-EE86B88C84BB}"/>
          </ac:spMkLst>
        </pc:spChg>
        <pc:spChg chg="mod">
          <ac:chgData name="Kozel, Lukas" userId="5faef357-946f-4c0e-bd5d-396a2e3cc0bf" providerId="ADAL" clId="{19A200C8-5051-4C5B-A1C2-00AF8F89DC72}" dt="2024-04-18T13:25:22.090" v="2745"/>
          <ac:spMkLst>
            <pc:docMk/>
            <pc:sldMk cId="3107249533" sldId="328"/>
            <ac:spMk id="14" creationId="{6C1A834E-98D9-9047-3F19-7DF7FCB3A7E9}"/>
          </ac:spMkLst>
        </pc:spChg>
        <pc:spChg chg="mod">
          <ac:chgData name="Kozel, Lukas" userId="5faef357-946f-4c0e-bd5d-396a2e3cc0bf" providerId="ADAL" clId="{19A200C8-5051-4C5B-A1C2-00AF8F89DC72}" dt="2024-04-18T13:25:22.090" v="2745"/>
          <ac:spMkLst>
            <pc:docMk/>
            <pc:sldMk cId="3107249533" sldId="328"/>
            <ac:spMk id="15" creationId="{F6F05885-8971-F20C-DC07-49A22253FFCD}"/>
          </ac:spMkLst>
        </pc:spChg>
        <pc:grpChg chg="add mod">
          <ac:chgData name="Kozel, Lukas" userId="5faef357-946f-4c0e-bd5d-396a2e3cc0bf" providerId="ADAL" clId="{19A200C8-5051-4C5B-A1C2-00AF8F89DC72}" dt="2024-04-18T13:25:22.090" v="2745"/>
          <ac:grpSpMkLst>
            <pc:docMk/>
            <pc:sldMk cId="3107249533" sldId="328"/>
            <ac:grpSpMk id="11" creationId="{26F288E1-FD7B-38C9-91A1-B4732E9CF474}"/>
          </ac:grpSpMkLst>
        </pc:grpChg>
      </pc:sldChg>
      <pc:sldChg chg="new">
        <pc:chgData name="Kozel, Lukas" userId="5faef357-946f-4c0e-bd5d-396a2e3cc0bf" providerId="ADAL" clId="{19A200C8-5051-4C5B-A1C2-00AF8F89DC72}" dt="2024-04-19T07:18:26.499" v="2752" actId="680"/>
        <pc:sldMkLst>
          <pc:docMk/>
          <pc:sldMk cId="3640288121" sldId="328"/>
        </pc:sldMkLst>
      </pc:sldChg>
      <pc:sldChg chg="addSp delSp modSp new mod">
        <pc:chgData name="Kozel, Lukas" userId="5faef357-946f-4c0e-bd5d-396a2e3cc0bf" providerId="ADAL" clId="{19A200C8-5051-4C5B-A1C2-00AF8F89DC72}" dt="2024-04-19T07:30:28.246" v="3060"/>
        <pc:sldMkLst>
          <pc:docMk/>
          <pc:sldMk cId="512414380" sldId="329"/>
        </pc:sldMkLst>
        <pc:spChg chg="add mod">
          <ac:chgData name="Kozel, Lukas" userId="5faef357-946f-4c0e-bd5d-396a2e3cc0bf" providerId="ADAL" clId="{19A200C8-5051-4C5B-A1C2-00AF8F89DC72}" dt="2024-04-19T07:19:20.221" v="2756" actId="207"/>
          <ac:spMkLst>
            <pc:docMk/>
            <pc:sldMk cId="512414380" sldId="329"/>
            <ac:spMk id="2" creationId="{E545F91B-211F-B0E3-8A4B-1CCD5049A319}"/>
          </ac:spMkLst>
        </pc:spChg>
        <pc:spChg chg="add mod">
          <ac:chgData name="Kozel, Lukas" userId="5faef357-946f-4c0e-bd5d-396a2e3cc0bf" providerId="ADAL" clId="{19A200C8-5051-4C5B-A1C2-00AF8F89DC72}" dt="2024-04-19T07:19:51.752" v="2759" actId="207"/>
          <ac:spMkLst>
            <pc:docMk/>
            <pc:sldMk cId="512414380" sldId="329"/>
            <ac:spMk id="4" creationId="{FFB49A99-E80C-DC15-7E66-2264B39606AA}"/>
          </ac:spMkLst>
        </pc:spChg>
        <pc:spChg chg="add mod">
          <ac:chgData name="Kozel, Lukas" userId="5faef357-946f-4c0e-bd5d-396a2e3cc0bf" providerId="ADAL" clId="{19A200C8-5051-4C5B-A1C2-00AF8F89DC72}" dt="2024-04-19T07:20:25.818" v="2799" actId="14100"/>
          <ac:spMkLst>
            <pc:docMk/>
            <pc:sldMk cId="512414380" sldId="329"/>
            <ac:spMk id="5" creationId="{4131A639-CA76-8058-4E4D-6A4C727B9D89}"/>
          </ac:spMkLst>
        </pc:spChg>
        <pc:spChg chg="add mod">
          <ac:chgData name="Kozel, Lukas" userId="5faef357-946f-4c0e-bd5d-396a2e3cc0bf" providerId="ADAL" clId="{19A200C8-5051-4C5B-A1C2-00AF8F89DC72}" dt="2024-04-19T07:21:05.592" v="2820" actId="1076"/>
          <ac:spMkLst>
            <pc:docMk/>
            <pc:sldMk cId="512414380" sldId="329"/>
            <ac:spMk id="6" creationId="{B8A20735-0AB4-2FF1-4D86-0E4940117663}"/>
          </ac:spMkLst>
        </pc:spChg>
        <pc:spChg chg="add del mod">
          <ac:chgData name="Kozel, Lukas" userId="5faef357-946f-4c0e-bd5d-396a2e3cc0bf" providerId="ADAL" clId="{19A200C8-5051-4C5B-A1C2-00AF8F89DC72}" dt="2024-04-19T07:21:07.505" v="2821" actId="478"/>
          <ac:spMkLst>
            <pc:docMk/>
            <pc:sldMk cId="512414380" sldId="329"/>
            <ac:spMk id="7" creationId="{D07FD8E8-4F2A-5614-CA7C-90D69CB550C5}"/>
          </ac:spMkLst>
        </pc:spChg>
        <pc:spChg chg="add del mod">
          <ac:chgData name="Kozel, Lukas" userId="5faef357-946f-4c0e-bd5d-396a2e3cc0bf" providerId="ADAL" clId="{19A200C8-5051-4C5B-A1C2-00AF8F89DC72}" dt="2024-04-19T07:30:24.851" v="3058" actId="478"/>
          <ac:spMkLst>
            <pc:docMk/>
            <pc:sldMk cId="512414380" sldId="329"/>
            <ac:spMk id="9" creationId="{BD26A040-A027-6E15-68D6-71D2596C62D5}"/>
          </ac:spMkLst>
        </pc:spChg>
        <pc:spChg chg="add del mod">
          <ac:chgData name="Kozel, Lukas" userId="5faef357-946f-4c0e-bd5d-396a2e3cc0bf" providerId="ADAL" clId="{19A200C8-5051-4C5B-A1C2-00AF8F89DC72}" dt="2024-04-19T07:30:27.422" v="3059" actId="478"/>
          <ac:spMkLst>
            <pc:docMk/>
            <pc:sldMk cId="512414380" sldId="329"/>
            <ac:spMk id="10" creationId="{6BECE476-3861-A125-D1D6-1DC05E294583}"/>
          </ac:spMkLst>
        </pc:spChg>
        <pc:spChg chg="add del mod">
          <ac:chgData name="Kozel, Lukas" userId="5faef357-946f-4c0e-bd5d-396a2e3cc0bf" providerId="ADAL" clId="{19A200C8-5051-4C5B-A1C2-00AF8F89DC72}" dt="2024-04-19T07:30:27.422" v="3059" actId="478"/>
          <ac:spMkLst>
            <pc:docMk/>
            <pc:sldMk cId="512414380" sldId="329"/>
            <ac:spMk id="11" creationId="{0C7D595E-565A-1A22-4418-41D383412807}"/>
          </ac:spMkLst>
        </pc:spChg>
        <pc:spChg chg="add del mod">
          <ac:chgData name="Kozel, Lukas" userId="5faef357-946f-4c0e-bd5d-396a2e3cc0bf" providerId="ADAL" clId="{19A200C8-5051-4C5B-A1C2-00AF8F89DC72}" dt="2024-04-19T07:30:24.851" v="3058" actId="478"/>
          <ac:spMkLst>
            <pc:docMk/>
            <pc:sldMk cId="512414380" sldId="329"/>
            <ac:spMk id="12" creationId="{F14E4C7D-6D30-DF1B-53A2-0A7FA6B7A2BC}"/>
          </ac:spMkLst>
        </pc:spChg>
        <pc:spChg chg="add del mod">
          <ac:chgData name="Kozel, Lukas" userId="5faef357-946f-4c0e-bd5d-396a2e3cc0bf" providerId="ADAL" clId="{19A200C8-5051-4C5B-A1C2-00AF8F89DC72}" dt="2024-04-19T07:30:27.422" v="3059" actId="478"/>
          <ac:spMkLst>
            <pc:docMk/>
            <pc:sldMk cId="512414380" sldId="329"/>
            <ac:spMk id="13" creationId="{35E61808-EBE9-8856-431E-0EA6BF4C6339}"/>
          </ac:spMkLst>
        </pc:spChg>
        <pc:spChg chg="add del mod">
          <ac:chgData name="Kozel, Lukas" userId="5faef357-946f-4c0e-bd5d-396a2e3cc0bf" providerId="ADAL" clId="{19A200C8-5051-4C5B-A1C2-00AF8F89DC72}" dt="2024-04-19T07:30:27.422" v="3059" actId="478"/>
          <ac:spMkLst>
            <pc:docMk/>
            <pc:sldMk cId="512414380" sldId="329"/>
            <ac:spMk id="14" creationId="{96EDEAE5-B8D5-B2FC-8D77-B4EFA3397D62}"/>
          </ac:spMkLst>
        </pc:spChg>
        <pc:spChg chg="add del mod">
          <ac:chgData name="Kozel, Lukas" userId="5faef357-946f-4c0e-bd5d-396a2e3cc0bf" providerId="ADAL" clId="{19A200C8-5051-4C5B-A1C2-00AF8F89DC72}" dt="2024-04-19T07:30:24.851" v="3058" actId="478"/>
          <ac:spMkLst>
            <pc:docMk/>
            <pc:sldMk cId="512414380" sldId="329"/>
            <ac:spMk id="15" creationId="{C8CEA3DD-630B-F259-57CC-77C12260B7BD}"/>
          </ac:spMkLst>
        </pc:spChg>
        <pc:spChg chg="add del mod">
          <ac:chgData name="Kozel, Lukas" userId="5faef357-946f-4c0e-bd5d-396a2e3cc0bf" providerId="ADAL" clId="{19A200C8-5051-4C5B-A1C2-00AF8F89DC72}" dt="2024-04-19T07:30:27.422" v="3059" actId="478"/>
          <ac:spMkLst>
            <pc:docMk/>
            <pc:sldMk cId="512414380" sldId="329"/>
            <ac:spMk id="16" creationId="{DE6521A2-FE6E-D1C0-809D-77F9BC7A78C4}"/>
          </ac:spMkLst>
        </pc:spChg>
        <pc:spChg chg="add del mod">
          <ac:chgData name="Kozel, Lukas" userId="5faef357-946f-4c0e-bd5d-396a2e3cc0bf" providerId="ADAL" clId="{19A200C8-5051-4C5B-A1C2-00AF8F89DC72}" dt="2024-04-19T07:30:27.422" v="3059" actId="478"/>
          <ac:spMkLst>
            <pc:docMk/>
            <pc:sldMk cId="512414380" sldId="329"/>
            <ac:spMk id="17" creationId="{4672334C-247E-4F14-C306-63EB0D6FBA9F}"/>
          </ac:spMkLst>
        </pc:spChg>
        <pc:spChg chg="add del mod">
          <ac:chgData name="Kozel, Lukas" userId="5faef357-946f-4c0e-bd5d-396a2e3cc0bf" providerId="ADAL" clId="{19A200C8-5051-4C5B-A1C2-00AF8F89DC72}" dt="2024-04-19T07:29:35.406" v="3043" actId="478"/>
          <ac:spMkLst>
            <pc:docMk/>
            <pc:sldMk cId="512414380" sldId="329"/>
            <ac:spMk id="18" creationId="{FDCA83F1-0981-EB17-359B-DF1B5CA0F8DA}"/>
          </ac:spMkLst>
        </pc:spChg>
        <pc:spChg chg="add del mod">
          <ac:chgData name="Kozel, Lukas" userId="5faef357-946f-4c0e-bd5d-396a2e3cc0bf" providerId="ADAL" clId="{19A200C8-5051-4C5B-A1C2-00AF8F89DC72}" dt="2024-04-19T07:29:40.003" v="3044" actId="478"/>
          <ac:spMkLst>
            <pc:docMk/>
            <pc:sldMk cId="512414380" sldId="329"/>
            <ac:spMk id="19" creationId="{38CC3E3F-AF67-C265-FA95-558E5CE30FFC}"/>
          </ac:spMkLst>
        </pc:spChg>
        <pc:spChg chg="add del mod">
          <ac:chgData name="Kozel, Lukas" userId="5faef357-946f-4c0e-bd5d-396a2e3cc0bf" providerId="ADAL" clId="{19A200C8-5051-4C5B-A1C2-00AF8F89DC72}" dt="2024-04-19T07:29:40.003" v="3044" actId="478"/>
          <ac:spMkLst>
            <pc:docMk/>
            <pc:sldMk cId="512414380" sldId="329"/>
            <ac:spMk id="20" creationId="{4C717187-918F-4308-33C9-9C7BC63415FC}"/>
          </ac:spMkLst>
        </pc:spChg>
        <pc:spChg chg="add del mod">
          <ac:chgData name="Kozel, Lukas" userId="5faef357-946f-4c0e-bd5d-396a2e3cc0bf" providerId="ADAL" clId="{19A200C8-5051-4C5B-A1C2-00AF8F89DC72}" dt="2024-04-19T07:29:35.406" v="3043" actId="478"/>
          <ac:spMkLst>
            <pc:docMk/>
            <pc:sldMk cId="512414380" sldId="329"/>
            <ac:spMk id="21" creationId="{C7FA49EF-3E5A-23B6-B91C-6997303AE5A2}"/>
          </ac:spMkLst>
        </pc:spChg>
        <pc:spChg chg="add del mod">
          <ac:chgData name="Kozel, Lukas" userId="5faef357-946f-4c0e-bd5d-396a2e3cc0bf" providerId="ADAL" clId="{19A200C8-5051-4C5B-A1C2-00AF8F89DC72}" dt="2024-04-19T07:29:40.003" v="3044" actId="478"/>
          <ac:spMkLst>
            <pc:docMk/>
            <pc:sldMk cId="512414380" sldId="329"/>
            <ac:spMk id="22" creationId="{F2156FFF-1C05-71E7-4F82-7311719184C2}"/>
          </ac:spMkLst>
        </pc:spChg>
        <pc:spChg chg="add del mod">
          <ac:chgData name="Kozel, Lukas" userId="5faef357-946f-4c0e-bd5d-396a2e3cc0bf" providerId="ADAL" clId="{19A200C8-5051-4C5B-A1C2-00AF8F89DC72}" dt="2024-04-19T07:29:40.003" v="3044" actId="478"/>
          <ac:spMkLst>
            <pc:docMk/>
            <pc:sldMk cId="512414380" sldId="329"/>
            <ac:spMk id="23" creationId="{75FF1979-AD4A-9463-82FE-DD3239ABD2E2}"/>
          </ac:spMkLst>
        </pc:spChg>
        <pc:spChg chg="add del mod">
          <ac:chgData name="Kozel, Lukas" userId="5faef357-946f-4c0e-bd5d-396a2e3cc0bf" providerId="ADAL" clId="{19A200C8-5051-4C5B-A1C2-00AF8F89DC72}" dt="2024-04-19T07:29:35.406" v="3043" actId="478"/>
          <ac:spMkLst>
            <pc:docMk/>
            <pc:sldMk cId="512414380" sldId="329"/>
            <ac:spMk id="24" creationId="{FC736259-88E9-B91D-2334-5A6270159682}"/>
          </ac:spMkLst>
        </pc:spChg>
        <pc:spChg chg="add del mod">
          <ac:chgData name="Kozel, Lukas" userId="5faef357-946f-4c0e-bd5d-396a2e3cc0bf" providerId="ADAL" clId="{19A200C8-5051-4C5B-A1C2-00AF8F89DC72}" dt="2024-04-19T07:29:40.003" v="3044" actId="478"/>
          <ac:spMkLst>
            <pc:docMk/>
            <pc:sldMk cId="512414380" sldId="329"/>
            <ac:spMk id="25" creationId="{0E540F35-B442-EC12-CE20-C52D63DD6F41}"/>
          </ac:spMkLst>
        </pc:spChg>
        <pc:spChg chg="add del mod">
          <ac:chgData name="Kozel, Lukas" userId="5faef357-946f-4c0e-bd5d-396a2e3cc0bf" providerId="ADAL" clId="{19A200C8-5051-4C5B-A1C2-00AF8F89DC72}" dt="2024-04-19T07:29:40.003" v="3044" actId="478"/>
          <ac:spMkLst>
            <pc:docMk/>
            <pc:sldMk cId="512414380" sldId="329"/>
            <ac:spMk id="26" creationId="{599F0D74-DBC3-1CDC-F9D1-01C7A9853F89}"/>
          </ac:spMkLst>
        </pc:spChg>
        <pc:spChg chg="mod">
          <ac:chgData name="Kozel, Lukas" userId="5faef357-946f-4c0e-bd5d-396a2e3cc0bf" providerId="ADAL" clId="{19A200C8-5051-4C5B-A1C2-00AF8F89DC72}" dt="2024-04-19T07:24:19.757" v="2855"/>
          <ac:spMkLst>
            <pc:docMk/>
            <pc:sldMk cId="512414380" sldId="329"/>
            <ac:spMk id="29" creationId="{1C25DEB6-9FDE-9E4B-C7B1-C3B0E9E7FCC2}"/>
          </ac:spMkLst>
        </pc:spChg>
        <pc:spChg chg="mod">
          <ac:chgData name="Kozel, Lukas" userId="5faef357-946f-4c0e-bd5d-396a2e3cc0bf" providerId="ADAL" clId="{19A200C8-5051-4C5B-A1C2-00AF8F89DC72}" dt="2024-04-19T07:24:19.757" v="2855"/>
          <ac:spMkLst>
            <pc:docMk/>
            <pc:sldMk cId="512414380" sldId="329"/>
            <ac:spMk id="30" creationId="{656390FE-E28E-4F00-5323-60E2E5F57FE4}"/>
          </ac:spMkLst>
        </pc:spChg>
        <pc:spChg chg="mod">
          <ac:chgData name="Kozel, Lukas" userId="5faef357-946f-4c0e-bd5d-396a2e3cc0bf" providerId="ADAL" clId="{19A200C8-5051-4C5B-A1C2-00AF8F89DC72}" dt="2024-04-19T07:24:19.757" v="2855"/>
          <ac:spMkLst>
            <pc:docMk/>
            <pc:sldMk cId="512414380" sldId="329"/>
            <ac:spMk id="31" creationId="{BB5B3371-F4B0-3A1E-2E98-9A65E824748B}"/>
          </ac:spMkLst>
        </pc:spChg>
        <pc:spChg chg="mod">
          <ac:chgData name="Kozel, Lukas" userId="5faef357-946f-4c0e-bd5d-396a2e3cc0bf" providerId="ADAL" clId="{19A200C8-5051-4C5B-A1C2-00AF8F89DC72}" dt="2024-04-19T07:24:19.757" v="2855"/>
          <ac:spMkLst>
            <pc:docMk/>
            <pc:sldMk cId="512414380" sldId="329"/>
            <ac:spMk id="32" creationId="{5D25BD44-01EC-7797-77EF-7923BBDDB7DF}"/>
          </ac:spMkLst>
        </pc:spChg>
        <pc:spChg chg="add mod">
          <ac:chgData name="Kozel, Lukas" userId="5faef357-946f-4c0e-bd5d-396a2e3cc0bf" providerId="ADAL" clId="{19A200C8-5051-4C5B-A1C2-00AF8F89DC72}" dt="2024-04-19T07:25:00.407" v="2876" actId="20577"/>
          <ac:spMkLst>
            <pc:docMk/>
            <pc:sldMk cId="512414380" sldId="329"/>
            <ac:spMk id="33" creationId="{09B1F4D5-4362-DEEA-815E-4931378D11DE}"/>
          </ac:spMkLst>
        </pc:spChg>
        <pc:spChg chg="add del mod">
          <ac:chgData name="Kozel, Lukas" userId="5faef357-946f-4c0e-bd5d-396a2e3cc0bf" providerId="ADAL" clId="{19A200C8-5051-4C5B-A1C2-00AF8F89DC72}" dt="2024-04-19T07:30:22.393" v="3056" actId="21"/>
          <ac:spMkLst>
            <pc:docMk/>
            <pc:sldMk cId="512414380" sldId="329"/>
            <ac:spMk id="34" creationId="{DDDAB365-5DF8-32E1-D142-27693FF31686}"/>
          </ac:spMkLst>
        </pc:spChg>
        <pc:spChg chg="add del mod">
          <ac:chgData name="Kozel, Lukas" userId="5faef357-946f-4c0e-bd5d-396a2e3cc0bf" providerId="ADAL" clId="{19A200C8-5051-4C5B-A1C2-00AF8F89DC72}" dt="2024-04-19T07:30:22.393" v="3056" actId="21"/>
          <ac:spMkLst>
            <pc:docMk/>
            <pc:sldMk cId="512414380" sldId="329"/>
            <ac:spMk id="35" creationId="{C36AED1C-9D1D-341C-37B0-41B35ED3F25D}"/>
          </ac:spMkLst>
        </pc:spChg>
        <pc:spChg chg="add del mod">
          <ac:chgData name="Kozel, Lukas" userId="5faef357-946f-4c0e-bd5d-396a2e3cc0bf" providerId="ADAL" clId="{19A200C8-5051-4C5B-A1C2-00AF8F89DC72}" dt="2024-04-19T07:30:22.393" v="3056" actId="21"/>
          <ac:spMkLst>
            <pc:docMk/>
            <pc:sldMk cId="512414380" sldId="329"/>
            <ac:spMk id="36" creationId="{6A0626BB-3694-A9F6-F757-5944B77CFCA5}"/>
          </ac:spMkLst>
        </pc:spChg>
        <pc:spChg chg="add del mod">
          <ac:chgData name="Kozel, Lukas" userId="5faef357-946f-4c0e-bd5d-396a2e3cc0bf" providerId="ADAL" clId="{19A200C8-5051-4C5B-A1C2-00AF8F89DC72}" dt="2024-04-19T07:29:33.004" v="3042" actId="21"/>
          <ac:spMkLst>
            <pc:docMk/>
            <pc:sldMk cId="512414380" sldId="329"/>
            <ac:spMk id="37" creationId="{DBC92A4C-26AE-3A14-BFDC-3810123FA30A}"/>
          </ac:spMkLst>
        </pc:spChg>
        <pc:spChg chg="add del mod">
          <ac:chgData name="Kozel, Lukas" userId="5faef357-946f-4c0e-bd5d-396a2e3cc0bf" providerId="ADAL" clId="{19A200C8-5051-4C5B-A1C2-00AF8F89DC72}" dt="2024-04-19T07:29:33.004" v="3042" actId="21"/>
          <ac:spMkLst>
            <pc:docMk/>
            <pc:sldMk cId="512414380" sldId="329"/>
            <ac:spMk id="38" creationId="{D2A82DCD-E776-20CD-2B4D-28BAEC046C6C}"/>
          </ac:spMkLst>
        </pc:spChg>
        <pc:spChg chg="add del mod">
          <ac:chgData name="Kozel, Lukas" userId="5faef357-946f-4c0e-bd5d-396a2e3cc0bf" providerId="ADAL" clId="{19A200C8-5051-4C5B-A1C2-00AF8F89DC72}" dt="2024-04-19T07:29:33.004" v="3042" actId="21"/>
          <ac:spMkLst>
            <pc:docMk/>
            <pc:sldMk cId="512414380" sldId="329"/>
            <ac:spMk id="39" creationId="{3177A598-14A1-D98D-1FD1-098E77062AB3}"/>
          </ac:spMkLst>
        </pc:spChg>
        <pc:spChg chg="add mod">
          <ac:chgData name="Kozel, Lukas" userId="5faef357-946f-4c0e-bd5d-396a2e3cc0bf" providerId="ADAL" clId="{19A200C8-5051-4C5B-A1C2-00AF8F89DC72}" dt="2024-04-19T07:30:12.653" v="3052" actId="948"/>
          <ac:spMkLst>
            <pc:docMk/>
            <pc:sldMk cId="512414380" sldId="329"/>
            <ac:spMk id="40" creationId="{C2557529-803B-AF76-EAD3-3E58C064511F}"/>
          </ac:spMkLst>
        </pc:spChg>
        <pc:spChg chg="add mod">
          <ac:chgData name="Kozel, Lukas" userId="5faef357-946f-4c0e-bd5d-396a2e3cc0bf" providerId="ADAL" clId="{19A200C8-5051-4C5B-A1C2-00AF8F89DC72}" dt="2024-04-19T07:30:12.653" v="3052" actId="948"/>
          <ac:spMkLst>
            <pc:docMk/>
            <pc:sldMk cId="512414380" sldId="329"/>
            <ac:spMk id="41" creationId="{64601E8B-B71F-6687-70BA-40DE5973E49A}"/>
          </ac:spMkLst>
        </pc:spChg>
        <pc:spChg chg="add mod">
          <ac:chgData name="Kozel, Lukas" userId="5faef357-946f-4c0e-bd5d-396a2e3cc0bf" providerId="ADAL" clId="{19A200C8-5051-4C5B-A1C2-00AF8F89DC72}" dt="2024-04-19T07:30:12.653" v="3052" actId="948"/>
          <ac:spMkLst>
            <pc:docMk/>
            <pc:sldMk cId="512414380" sldId="329"/>
            <ac:spMk id="42" creationId="{40F6EE9A-F4F6-CB46-148E-0E192388AFF1}"/>
          </ac:spMkLst>
        </pc:spChg>
        <pc:spChg chg="add mod">
          <ac:chgData name="Kozel, Lukas" userId="5faef357-946f-4c0e-bd5d-396a2e3cc0bf" providerId="ADAL" clId="{19A200C8-5051-4C5B-A1C2-00AF8F89DC72}" dt="2024-04-19T07:30:28.246" v="3060"/>
          <ac:spMkLst>
            <pc:docMk/>
            <pc:sldMk cId="512414380" sldId="329"/>
            <ac:spMk id="43" creationId="{468CCDBF-ADFE-2706-2DB8-872022F27010}"/>
          </ac:spMkLst>
        </pc:spChg>
        <pc:spChg chg="add mod">
          <ac:chgData name="Kozel, Lukas" userId="5faef357-946f-4c0e-bd5d-396a2e3cc0bf" providerId="ADAL" clId="{19A200C8-5051-4C5B-A1C2-00AF8F89DC72}" dt="2024-04-19T07:30:28.246" v="3060"/>
          <ac:spMkLst>
            <pc:docMk/>
            <pc:sldMk cId="512414380" sldId="329"/>
            <ac:spMk id="44" creationId="{88015562-6B8D-3160-3488-D11977306862}"/>
          </ac:spMkLst>
        </pc:spChg>
        <pc:spChg chg="add mod">
          <ac:chgData name="Kozel, Lukas" userId="5faef357-946f-4c0e-bd5d-396a2e3cc0bf" providerId="ADAL" clId="{19A200C8-5051-4C5B-A1C2-00AF8F89DC72}" dt="2024-04-19T07:30:28.246" v="3060"/>
          <ac:spMkLst>
            <pc:docMk/>
            <pc:sldMk cId="512414380" sldId="329"/>
            <ac:spMk id="45" creationId="{C4679236-BFC6-1492-FD0A-269405642734}"/>
          </ac:spMkLst>
        </pc:spChg>
        <pc:grpChg chg="add mod">
          <ac:chgData name="Kozel, Lukas" userId="5faef357-946f-4c0e-bd5d-396a2e3cc0bf" providerId="ADAL" clId="{19A200C8-5051-4C5B-A1C2-00AF8F89DC72}" dt="2024-04-19T07:24:22.471" v="2856" actId="1076"/>
          <ac:grpSpMkLst>
            <pc:docMk/>
            <pc:sldMk cId="512414380" sldId="329"/>
            <ac:grpSpMk id="28" creationId="{AB7235EE-FFBA-ACD0-CEBC-F62C4B6713BF}"/>
          </ac:grpSpMkLst>
        </pc:grpChg>
        <pc:picChg chg="add mod">
          <ac:chgData name="Kozel, Lukas" userId="5faef357-946f-4c0e-bd5d-396a2e3cc0bf" providerId="ADAL" clId="{19A200C8-5051-4C5B-A1C2-00AF8F89DC72}" dt="2024-04-19T07:19:27.431" v="2757"/>
          <ac:picMkLst>
            <pc:docMk/>
            <pc:sldMk cId="512414380" sldId="329"/>
            <ac:picMk id="3" creationId="{B8F6877D-FF31-F37C-0B6F-6CFD2557B32F}"/>
          </ac:picMkLst>
        </pc:picChg>
        <pc:picChg chg="add mod modCrop">
          <ac:chgData name="Kozel, Lukas" userId="5faef357-946f-4c0e-bd5d-396a2e3cc0bf" providerId="ADAL" clId="{19A200C8-5051-4C5B-A1C2-00AF8F89DC72}" dt="2024-04-19T07:24:07.743" v="2851" actId="732"/>
          <ac:picMkLst>
            <pc:docMk/>
            <pc:sldMk cId="512414380" sldId="329"/>
            <ac:picMk id="8" creationId="{FC284ABB-115C-0D2B-93A2-0662AACB351D}"/>
          </ac:picMkLst>
        </pc:picChg>
        <pc:picChg chg="add del mod">
          <ac:chgData name="Kozel, Lukas" userId="5faef357-946f-4c0e-bd5d-396a2e3cc0bf" providerId="ADAL" clId="{19A200C8-5051-4C5B-A1C2-00AF8F89DC72}" dt="2024-04-19T07:23:23.863" v="2845" actId="478"/>
          <ac:picMkLst>
            <pc:docMk/>
            <pc:sldMk cId="512414380" sldId="329"/>
            <ac:picMk id="27" creationId="{52D344C2-686C-D779-6259-5B5F333E2BCC}"/>
          </ac:picMkLst>
        </pc:picChg>
      </pc:sldChg>
      <pc:sldChg chg="addSp delSp modSp add del mod">
        <pc:chgData name="Kozel, Lukas" userId="5faef357-946f-4c0e-bd5d-396a2e3cc0bf" providerId="ADAL" clId="{19A200C8-5051-4C5B-A1C2-00AF8F89DC72}" dt="2024-04-19T07:24:27.933" v="2857" actId="47"/>
        <pc:sldMkLst>
          <pc:docMk/>
          <pc:sldMk cId="2437753687" sldId="330"/>
        </pc:sldMkLst>
        <pc:spChg chg="mod">
          <ac:chgData name="Kozel, Lukas" userId="5faef357-946f-4c0e-bd5d-396a2e3cc0bf" providerId="ADAL" clId="{19A200C8-5051-4C5B-A1C2-00AF8F89DC72}" dt="2024-04-19T08:53:20.098" v="3254" actId="1076"/>
          <ac:spMkLst>
            <pc:docMk/>
            <pc:sldMk cId="2437753687" sldId="330"/>
            <ac:spMk id="2" creationId="{79B95478-0D5C-89C5-715B-83B3AF56DB8E}"/>
          </ac:spMkLst>
        </pc:spChg>
        <pc:spChg chg="mod">
          <ac:chgData name="Kozel, Lukas" userId="5faef357-946f-4c0e-bd5d-396a2e3cc0bf" providerId="ADAL" clId="{19A200C8-5051-4C5B-A1C2-00AF8F89DC72}" dt="2024-04-19T07:24:15.880" v="2852"/>
          <ac:spMkLst>
            <pc:docMk/>
            <pc:sldMk cId="2437753687" sldId="330"/>
            <ac:spMk id="3" creationId="{92347151-0CF0-EFA7-3BD2-8319C07D6B3F}"/>
          </ac:spMkLst>
        </pc:spChg>
        <pc:spChg chg="mod">
          <ac:chgData name="Kozel, Lukas" userId="5faef357-946f-4c0e-bd5d-396a2e3cc0bf" providerId="ADAL" clId="{19A200C8-5051-4C5B-A1C2-00AF8F89DC72}" dt="2024-04-19T08:57:24.074" v="3307" actId="1036"/>
          <ac:spMkLst>
            <pc:docMk/>
            <pc:sldMk cId="2437753687" sldId="330"/>
            <ac:spMk id="4" creationId="{403D4982-0D98-B040-B32A-9321CA9A61A7}"/>
          </ac:spMkLst>
        </pc:spChg>
        <pc:spChg chg="mod">
          <ac:chgData name="Kozel, Lukas" userId="5faef357-946f-4c0e-bd5d-396a2e3cc0bf" providerId="ADAL" clId="{19A200C8-5051-4C5B-A1C2-00AF8F89DC72}" dt="2024-04-19T07:24:15.880" v="2852"/>
          <ac:spMkLst>
            <pc:docMk/>
            <pc:sldMk cId="2437753687" sldId="330"/>
            <ac:spMk id="4" creationId="{A78E96D0-80E4-6887-AA63-921654B20911}"/>
          </ac:spMkLst>
        </pc:spChg>
        <pc:spChg chg="mod">
          <ac:chgData name="Kozel, Lukas" userId="5faef357-946f-4c0e-bd5d-396a2e3cc0bf" providerId="ADAL" clId="{19A200C8-5051-4C5B-A1C2-00AF8F89DC72}" dt="2024-04-19T07:24:15.880" v="2852"/>
          <ac:spMkLst>
            <pc:docMk/>
            <pc:sldMk cId="2437753687" sldId="330"/>
            <ac:spMk id="5" creationId="{4B63B87E-F60A-C72B-292A-315FF0078F0C}"/>
          </ac:spMkLst>
        </pc:spChg>
        <pc:spChg chg="mod">
          <ac:chgData name="Kozel, Lukas" userId="5faef357-946f-4c0e-bd5d-396a2e3cc0bf" providerId="ADAL" clId="{19A200C8-5051-4C5B-A1C2-00AF8F89DC72}" dt="2024-04-19T07:24:15.880" v="2852"/>
          <ac:spMkLst>
            <pc:docMk/>
            <pc:sldMk cId="2437753687" sldId="330"/>
            <ac:spMk id="6" creationId="{765CA7B6-3096-6D8B-14C1-F3A169D0B9A6}"/>
          </ac:spMkLst>
        </pc:spChg>
        <pc:spChg chg="mod">
          <ac:chgData name="Kozel, Lukas" userId="5faef357-946f-4c0e-bd5d-396a2e3cc0bf" providerId="ADAL" clId="{19A200C8-5051-4C5B-A1C2-00AF8F89DC72}" dt="2024-04-19T08:55:36.315" v="3298"/>
          <ac:spMkLst>
            <pc:docMk/>
            <pc:sldMk cId="2437753687" sldId="330"/>
            <ac:spMk id="8" creationId="{7F1D8242-B5B4-2A41-EA1C-428913F0EBCF}"/>
          </ac:spMkLst>
        </pc:spChg>
        <pc:spChg chg="mod">
          <ac:chgData name="Kozel, Lukas" userId="5faef357-946f-4c0e-bd5d-396a2e3cc0bf" providerId="ADAL" clId="{19A200C8-5051-4C5B-A1C2-00AF8F89DC72}" dt="2024-04-19T08:55:36.315" v="3298"/>
          <ac:spMkLst>
            <pc:docMk/>
            <pc:sldMk cId="2437753687" sldId="330"/>
            <ac:spMk id="9" creationId="{5F07F8AD-7814-6771-99EB-6C25235BF987}"/>
          </ac:spMkLst>
        </pc:spChg>
        <pc:spChg chg="mod">
          <ac:chgData name="Kozel, Lukas" userId="5faef357-946f-4c0e-bd5d-396a2e3cc0bf" providerId="ADAL" clId="{19A200C8-5051-4C5B-A1C2-00AF8F89DC72}" dt="2024-04-19T08:55:36.315" v="3298"/>
          <ac:spMkLst>
            <pc:docMk/>
            <pc:sldMk cId="2437753687" sldId="330"/>
            <ac:spMk id="10" creationId="{ECF83A16-47EF-F64E-8B6D-54045531CACD}"/>
          </ac:spMkLst>
        </pc:spChg>
        <pc:spChg chg="mod">
          <ac:chgData name="Kozel, Lukas" userId="5faef357-946f-4c0e-bd5d-396a2e3cc0bf" providerId="ADAL" clId="{19A200C8-5051-4C5B-A1C2-00AF8F89DC72}" dt="2024-04-19T08:55:36.315" v="3298"/>
          <ac:spMkLst>
            <pc:docMk/>
            <pc:sldMk cId="2437753687" sldId="330"/>
            <ac:spMk id="11" creationId="{11B9D732-83CF-860B-AB3B-13A5909F3068}"/>
          </ac:spMkLst>
        </pc:spChg>
        <pc:spChg chg="add mod">
          <ac:chgData name="Kozel, Lukas" userId="5faef357-946f-4c0e-bd5d-396a2e3cc0bf" providerId="ADAL" clId="{19A200C8-5051-4C5B-A1C2-00AF8F89DC72}" dt="2024-04-19T08:55:36.315" v="3298"/>
          <ac:spMkLst>
            <pc:docMk/>
            <pc:sldMk cId="2437753687" sldId="330"/>
            <ac:spMk id="12" creationId="{94DC1445-B912-6E86-D56C-D113D69617FB}"/>
          </ac:spMkLst>
        </pc:spChg>
        <pc:spChg chg="add mod">
          <ac:chgData name="Kozel, Lukas" userId="5faef357-946f-4c0e-bd5d-396a2e3cc0bf" providerId="ADAL" clId="{19A200C8-5051-4C5B-A1C2-00AF8F89DC72}" dt="2024-04-19T08:55:36.315" v="3298"/>
          <ac:spMkLst>
            <pc:docMk/>
            <pc:sldMk cId="2437753687" sldId="330"/>
            <ac:spMk id="13" creationId="{E57931F2-BFED-C851-E26B-6AA6A3A69F6D}"/>
          </ac:spMkLst>
        </pc:spChg>
        <pc:spChg chg="add mod">
          <ac:chgData name="Kozel, Lukas" userId="5faef357-946f-4c0e-bd5d-396a2e3cc0bf" providerId="ADAL" clId="{19A200C8-5051-4C5B-A1C2-00AF8F89DC72}" dt="2024-04-19T08:55:36.315" v="3298"/>
          <ac:spMkLst>
            <pc:docMk/>
            <pc:sldMk cId="2437753687" sldId="330"/>
            <ac:spMk id="14" creationId="{FF660A78-1EC7-41CB-96CD-0A164B1263B9}"/>
          </ac:spMkLst>
        </pc:spChg>
        <pc:spChg chg="add mod">
          <ac:chgData name="Kozel, Lukas" userId="5faef357-946f-4c0e-bd5d-396a2e3cc0bf" providerId="ADAL" clId="{19A200C8-5051-4C5B-A1C2-00AF8F89DC72}" dt="2024-04-19T08:55:36.315" v="3298"/>
          <ac:spMkLst>
            <pc:docMk/>
            <pc:sldMk cId="2437753687" sldId="330"/>
            <ac:spMk id="15" creationId="{AA21BC7B-15B6-7C80-EF52-828DE1776641}"/>
          </ac:spMkLst>
        </pc:spChg>
        <pc:spChg chg="add mod">
          <ac:chgData name="Kozel, Lukas" userId="5faef357-946f-4c0e-bd5d-396a2e3cc0bf" providerId="ADAL" clId="{19A200C8-5051-4C5B-A1C2-00AF8F89DC72}" dt="2024-04-19T08:55:36.315" v="3298"/>
          <ac:spMkLst>
            <pc:docMk/>
            <pc:sldMk cId="2437753687" sldId="330"/>
            <ac:spMk id="16" creationId="{C01508CD-C507-C127-448C-EF7DE1AB47A5}"/>
          </ac:spMkLst>
        </pc:spChg>
        <pc:spChg chg="add mod">
          <ac:chgData name="Kozel, Lukas" userId="5faef357-946f-4c0e-bd5d-396a2e3cc0bf" providerId="ADAL" clId="{19A200C8-5051-4C5B-A1C2-00AF8F89DC72}" dt="2024-04-19T08:55:36.315" v="3298"/>
          <ac:spMkLst>
            <pc:docMk/>
            <pc:sldMk cId="2437753687" sldId="330"/>
            <ac:spMk id="17" creationId="{54B770E5-30C7-D290-9EC4-3B0A53B98007}"/>
          </ac:spMkLst>
        </pc:spChg>
        <pc:grpChg chg="add del mod">
          <ac:chgData name="Kozel, Lukas" userId="5faef357-946f-4c0e-bd5d-396a2e3cc0bf" providerId="ADAL" clId="{19A200C8-5051-4C5B-A1C2-00AF8F89DC72}" dt="2024-04-19T07:24:18.871" v="2854" actId="21"/>
          <ac:grpSpMkLst>
            <pc:docMk/>
            <pc:sldMk cId="2437753687" sldId="330"/>
            <ac:grpSpMk id="2" creationId="{0883DCEF-0424-9B29-9AA9-F3203DD06F99}"/>
          </ac:grpSpMkLst>
        </pc:grpChg>
        <pc:grpChg chg="add mod">
          <ac:chgData name="Kozel, Lukas" userId="5faef357-946f-4c0e-bd5d-396a2e3cc0bf" providerId="ADAL" clId="{19A200C8-5051-4C5B-A1C2-00AF8F89DC72}" dt="2024-04-19T08:55:36.315" v="3298"/>
          <ac:grpSpMkLst>
            <pc:docMk/>
            <pc:sldMk cId="2437753687" sldId="330"/>
            <ac:grpSpMk id="7" creationId="{55CECED5-1575-AB98-B886-14F7AC1B7667}"/>
          </ac:grpSpMkLst>
        </pc:grpChg>
      </pc:sldChg>
      <pc:sldChg chg="addSp delSp modSp new mod">
        <pc:chgData name="Kozel, Lukas" userId="5faef357-946f-4c0e-bd5d-396a2e3cc0bf" providerId="ADAL" clId="{19A200C8-5051-4C5B-A1C2-00AF8F89DC72}" dt="2024-04-19T09:51:07.699" v="3660" actId="1076"/>
        <pc:sldMkLst>
          <pc:docMk/>
          <pc:sldMk cId="3593085058" sldId="331"/>
        </pc:sldMkLst>
        <pc:spChg chg="add del mod ord">
          <ac:chgData name="Kozel, Lukas" userId="5faef357-946f-4c0e-bd5d-396a2e3cc0bf" providerId="ADAL" clId="{19A200C8-5051-4C5B-A1C2-00AF8F89DC72}" dt="2024-04-19T09:10:58.893" v="3600" actId="478"/>
          <ac:spMkLst>
            <pc:docMk/>
            <pc:sldMk cId="3593085058" sldId="331"/>
            <ac:spMk id="3" creationId="{CCADD307-6FAD-ED66-37DA-B70DE120BF8F}"/>
          </ac:spMkLst>
        </pc:spChg>
        <pc:spChg chg="add del mod ord">
          <ac:chgData name="Kozel, Lukas" userId="5faef357-946f-4c0e-bd5d-396a2e3cc0bf" providerId="ADAL" clId="{19A200C8-5051-4C5B-A1C2-00AF8F89DC72}" dt="2024-04-19T09:38:55.865" v="3614" actId="478"/>
          <ac:spMkLst>
            <pc:docMk/>
            <pc:sldMk cId="3593085058" sldId="331"/>
            <ac:spMk id="4" creationId="{E63D33AC-E87B-1019-AA2A-35AE192926FE}"/>
          </ac:spMkLst>
        </pc:spChg>
        <pc:spChg chg="add del mod ord">
          <ac:chgData name="Kozel, Lukas" userId="5faef357-946f-4c0e-bd5d-396a2e3cc0bf" providerId="ADAL" clId="{19A200C8-5051-4C5B-A1C2-00AF8F89DC72}" dt="2024-04-19T09:38:55.865" v="3614" actId="478"/>
          <ac:spMkLst>
            <pc:docMk/>
            <pc:sldMk cId="3593085058" sldId="331"/>
            <ac:spMk id="5" creationId="{3C982A1C-40FA-0F79-26FE-C6F1A8548A87}"/>
          </ac:spMkLst>
        </pc:spChg>
        <pc:spChg chg="add del mod">
          <ac:chgData name="Kozel, Lukas" userId="5faef357-946f-4c0e-bd5d-396a2e3cc0bf" providerId="ADAL" clId="{19A200C8-5051-4C5B-A1C2-00AF8F89DC72}" dt="2024-04-19T09:02:27.379" v="3312"/>
          <ac:spMkLst>
            <pc:docMk/>
            <pc:sldMk cId="3593085058" sldId="331"/>
            <ac:spMk id="6" creationId="{6D3686F3-C3D4-3BDA-6503-3B724271D3D8}"/>
          </ac:spMkLst>
        </pc:spChg>
        <pc:spChg chg="add del mod">
          <ac:chgData name="Kozel, Lukas" userId="5faef357-946f-4c0e-bd5d-396a2e3cc0bf" providerId="ADAL" clId="{19A200C8-5051-4C5B-A1C2-00AF8F89DC72}" dt="2024-04-19T09:02:27.379" v="3312"/>
          <ac:spMkLst>
            <pc:docMk/>
            <pc:sldMk cId="3593085058" sldId="331"/>
            <ac:spMk id="7" creationId="{77A51B4C-994B-5586-0D61-167B81BAC849}"/>
          </ac:spMkLst>
        </pc:spChg>
        <pc:spChg chg="add del mod">
          <ac:chgData name="Kozel, Lukas" userId="5faef357-946f-4c0e-bd5d-396a2e3cc0bf" providerId="ADAL" clId="{19A200C8-5051-4C5B-A1C2-00AF8F89DC72}" dt="2024-04-19T09:02:27.379" v="3312"/>
          <ac:spMkLst>
            <pc:docMk/>
            <pc:sldMk cId="3593085058" sldId="331"/>
            <ac:spMk id="8" creationId="{BC432E6E-FA68-0D52-2AB2-3CA120529F0D}"/>
          </ac:spMkLst>
        </pc:spChg>
        <pc:spChg chg="add del mod">
          <ac:chgData name="Kozel, Lukas" userId="5faef357-946f-4c0e-bd5d-396a2e3cc0bf" providerId="ADAL" clId="{19A200C8-5051-4C5B-A1C2-00AF8F89DC72}" dt="2024-04-19T09:02:27.379" v="3312"/>
          <ac:spMkLst>
            <pc:docMk/>
            <pc:sldMk cId="3593085058" sldId="331"/>
            <ac:spMk id="9" creationId="{65F4D15D-195B-0806-F3A2-FCFC830C05E4}"/>
          </ac:spMkLst>
        </pc:spChg>
        <pc:spChg chg="add del mod">
          <ac:chgData name="Kozel, Lukas" userId="5faef357-946f-4c0e-bd5d-396a2e3cc0bf" providerId="ADAL" clId="{19A200C8-5051-4C5B-A1C2-00AF8F89DC72}" dt="2024-04-19T09:02:27.379" v="3312"/>
          <ac:spMkLst>
            <pc:docMk/>
            <pc:sldMk cId="3593085058" sldId="331"/>
            <ac:spMk id="10" creationId="{56B56680-8B7B-24C0-C69E-9DD41E945551}"/>
          </ac:spMkLst>
        </pc:spChg>
        <pc:spChg chg="add del mod">
          <ac:chgData name="Kozel, Lukas" userId="5faef357-946f-4c0e-bd5d-396a2e3cc0bf" providerId="ADAL" clId="{19A200C8-5051-4C5B-A1C2-00AF8F89DC72}" dt="2024-04-19T09:02:27.379" v="3312"/>
          <ac:spMkLst>
            <pc:docMk/>
            <pc:sldMk cId="3593085058" sldId="331"/>
            <ac:spMk id="11" creationId="{8AB4465F-344C-DAB2-7542-39CB9D95B874}"/>
          </ac:spMkLst>
        </pc:spChg>
        <pc:spChg chg="add del mod">
          <ac:chgData name="Kozel, Lukas" userId="5faef357-946f-4c0e-bd5d-396a2e3cc0bf" providerId="ADAL" clId="{19A200C8-5051-4C5B-A1C2-00AF8F89DC72}" dt="2024-04-19T09:02:27.379" v="3312"/>
          <ac:spMkLst>
            <pc:docMk/>
            <pc:sldMk cId="3593085058" sldId="331"/>
            <ac:spMk id="12" creationId="{30350BA5-373B-399E-FBC1-EE32EC5EEFA0}"/>
          </ac:spMkLst>
        </pc:spChg>
        <pc:spChg chg="add del mod">
          <ac:chgData name="Kozel, Lukas" userId="5faef357-946f-4c0e-bd5d-396a2e3cc0bf" providerId="ADAL" clId="{19A200C8-5051-4C5B-A1C2-00AF8F89DC72}" dt="2024-04-19T09:02:27.379" v="3312"/>
          <ac:spMkLst>
            <pc:docMk/>
            <pc:sldMk cId="3593085058" sldId="331"/>
            <ac:spMk id="13" creationId="{818AF1CA-1F9C-F3C7-881B-332ED793A74D}"/>
          </ac:spMkLst>
        </pc:spChg>
        <pc:spChg chg="add del mod">
          <ac:chgData name="Kozel, Lukas" userId="5faef357-946f-4c0e-bd5d-396a2e3cc0bf" providerId="ADAL" clId="{19A200C8-5051-4C5B-A1C2-00AF8F89DC72}" dt="2024-04-19T09:02:27.379" v="3312"/>
          <ac:spMkLst>
            <pc:docMk/>
            <pc:sldMk cId="3593085058" sldId="331"/>
            <ac:spMk id="14" creationId="{79F95DC0-C0CC-067F-649F-1C23C9C7A23E}"/>
          </ac:spMkLst>
        </pc:spChg>
        <pc:spChg chg="add del mod">
          <ac:chgData name="Kozel, Lukas" userId="5faef357-946f-4c0e-bd5d-396a2e3cc0bf" providerId="ADAL" clId="{19A200C8-5051-4C5B-A1C2-00AF8F89DC72}" dt="2024-04-19T09:02:27.379" v="3312"/>
          <ac:spMkLst>
            <pc:docMk/>
            <pc:sldMk cId="3593085058" sldId="331"/>
            <ac:spMk id="15" creationId="{D8530C51-E5D1-A8D9-1647-7442F9311C63}"/>
          </ac:spMkLst>
        </pc:spChg>
        <pc:spChg chg="add del mod">
          <ac:chgData name="Kozel, Lukas" userId="5faef357-946f-4c0e-bd5d-396a2e3cc0bf" providerId="ADAL" clId="{19A200C8-5051-4C5B-A1C2-00AF8F89DC72}" dt="2024-04-19T09:02:27.379" v="3312"/>
          <ac:spMkLst>
            <pc:docMk/>
            <pc:sldMk cId="3593085058" sldId="331"/>
            <ac:spMk id="16" creationId="{672CDAD7-B5FD-9B06-4703-39F8EE86E12F}"/>
          </ac:spMkLst>
        </pc:spChg>
        <pc:spChg chg="add del mod">
          <ac:chgData name="Kozel, Lukas" userId="5faef357-946f-4c0e-bd5d-396a2e3cc0bf" providerId="ADAL" clId="{19A200C8-5051-4C5B-A1C2-00AF8F89DC72}" dt="2024-04-19T09:02:27.379" v="3312"/>
          <ac:spMkLst>
            <pc:docMk/>
            <pc:sldMk cId="3593085058" sldId="331"/>
            <ac:spMk id="17" creationId="{C70D1192-C9C1-A755-1DAD-1421190C0E7C}"/>
          </ac:spMkLst>
        </pc:spChg>
        <pc:spChg chg="add mod ord">
          <ac:chgData name="Kozel, Lukas" userId="5faef357-946f-4c0e-bd5d-396a2e3cc0bf" providerId="ADAL" clId="{19A200C8-5051-4C5B-A1C2-00AF8F89DC72}" dt="2024-04-19T09:10:56.719" v="3585"/>
          <ac:spMkLst>
            <pc:docMk/>
            <pc:sldMk cId="3593085058" sldId="331"/>
            <ac:spMk id="18" creationId="{A4F71DDC-C815-C1DD-68A2-9C4F85876EDD}"/>
          </ac:spMkLst>
        </pc:spChg>
        <pc:spChg chg="add mod ord">
          <ac:chgData name="Kozel, Lukas" userId="5faef357-946f-4c0e-bd5d-396a2e3cc0bf" providerId="ADAL" clId="{19A200C8-5051-4C5B-A1C2-00AF8F89DC72}" dt="2024-04-19T09:10:56.720" v="3587"/>
          <ac:spMkLst>
            <pc:docMk/>
            <pc:sldMk cId="3593085058" sldId="331"/>
            <ac:spMk id="19" creationId="{523A9767-414C-DA4A-F9D0-4229EE149078}"/>
          </ac:spMkLst>
        </pc:spChg>
        <pc:spChg chg="add mod ord">
          <ac:chgData name="Kozel, Lukas" userId="5faef357-946f-4c0e-bd5d-396a2e3cc0bf" providerId="ADAL" clId="{19A200C8-5051-4C5B-A1C2-00AF8F89DC72}" dt="2024-04-19T09:10:56.721" v="3589"/>
          <ac:spMkLst>
            <pc:docMk/>
            <pc:sldMk cId="3593085058" sldId="331"/>
            <ac:spMk id="20" creationId="{E4CD9652-2401-0FFB-2C5E-DD5955854105}"/>
          </ac:spMkLst>
        </pc:spChg>
        <pc:spChg chg="add mod ord">
          <ac:chgData name="Kozel, Lukas" userId="5faef357-946f-4c0e-bd5d-396a2e3cc0bf" providerId="ADAL" clId="{19A200C8-5051-4C5B-A1C2-00AF8F89DC72}" dt="2024-04-19T09:11:16.925" v="3602" actId="1076"/>
          <ac:spMkLst>
            <pc:docMk/>
            <pc:sldMk cId="3593085058" sldId="331"/>
            <ac:spMk id="21" creationId="{0D5A2A3D-94A8-F21D-5358-D6795A74F4A8}"/>
          </ac:spMkLst>
        </pc:spChg>
        <pc:spChg chg="add mod ord">
          <ac:chgData name="Kozel, Lukas" userId="5faef357-946f-4c0e-bd5d-396a2e3cc0bf" providerId="ADAL" clId="{19A200C8-5051-4C5B-A1C2-00AF8F89DC72}" dt="2024-04-19T09:11:16.925" v="3602" actId="1076"/>
          <ac:spMkLst>
            <pc:docMk/>
            <pc:sldMk cId="3593085058" sldId="331"/>
            <ac:spMk id="22" creationId="{D4A50CEC-443A-4254-1B35-4994F57AF063}"/>
          </ac:spMkLst>
        </pc:spChg>
        <pc:spChg chg="add mod ord">
          <ac:chgData name="Kozel, Lukas" userId="5faef357-946f-4c0e-bd5d-396a2e3cc0bf" providerId="ADAL" clId="{19A200C8-5051-4C5B-A1C2-00AF8F89DC72}" dt="2024-04-19T09:10:56.723" v="3595"/>
          <ac:spMkLst>
            <pc:docMk/>
            <pc:sldMk cId="3593085058" sldId="331"/>
            <ac:spMk id="23" creationId="{76A06802-3C2B-7057-AB55-BE5C0E13E350}"/>
          </ac:spMkLst>
        </pc:spChg>
        <pc:spChg chg="add del mod">
          <ac:chgData name="Kozel, Lukas" userId="5faef357-946f-4c0e-bd5d-396a2e3cc0bf" providerId="ADAL" clId="{19A200C8-5051-4C5B-A1C2-00AF8F89DC72}" dt="2024-04-19T09:09:03.923" v="3475" actId="478"/>
          <ac:spMkLst>
            <pc:docMk/>
            <pc:sldMk cId="3593085058" sldId="331"/>
            <ac:spMk id="26" creationId="{11CCDC06-8C76-F169-489C-DBB72B22C938}"/>
          </ac:spMkLst>
        </pc:spChg>
        <pc:spChg chg="add del mod">
          <ac:chgData name="Kozel, Lukas" userId="5faef357-946f-4c0e-bd5d-396a2e3cc0bf" providerId="ADAL" clId="{19A200C8-5051-4C5B-A1C2-00AF8F89DC72}" dt="2024-04-19T09:10:20.431" v="3501" actId="478"/>
          <ac:spMkLst>
            <pc:docMk/>
            <pc:sldMk cId="3593085058" sldId="331"/>
            <ac:spMk id="27" creationId="{7FB30C6E-C3C0-E630-3E67-10952A6D3BDB}"/>
          </ac:spMkLst>
        </pc:spChg>
        <pc:spChg chg="add del mod">
          <ac:chgData name="Kozel, Lukas" userId="5faef357-946f-4c0e-bd5d-396a2e3cc0bf" providerId="ADAL" clId="{19A200C8-5051-4C5B-A1C2-00AF8F89DC72}" dt="2024-04-19T09:10:30.081" v="3505" actId="478"/>
          <ac:spMkLst>
            <pc:docMk/>
            <pc:sldMk cId="3593085058" sldId="331"/>
            <ac:spMk id="28" creationId="{2F499314-B86E-FCE6-27E0-1F77F7FD5729}"/>
          </ac:spMkLst>
        </pc:spChg>
        <pc:spChg chg="add mod">
          <ac:chgData name="Kozel, Lukas" userId="5faef357-946f-4c0e-bd5d-396a2e3cc0bf" providerId="ADAL" clId="{19A200C8-5051-4C5B-A1C2-00AF8F89DC72}" dt="2024-04-19T09:11:24.989" v="3603"/>
          <ac:spMkLst>
            <pc:docMk/>
            <pc:sldMk cId="3593085058" sldId="331"/>
            <ac:spMk id="30" creationId="{E5D4BADE-29C6-83EB-5FF4-9A8529685DB8}"/>
          </ac:spMkLst>
        </pc:spChg>
        <pc:spChg chg="mod">
          <ac:chgData name="Kozel, Lukas" userId="5faef357-946f-4c0e-bd5d-396a2e3cc0bf" providerId="ADAL" clId="{19A200C8-5051-4C5B-A1C2-00AF8F89DC72}" dt="2024-04-19T09:11:57.521" v="3605"/>
          <ac:spMkLst>
            <pc:docMk/>
            <pc:sldMk cId="3593085058" sldId="331"/>
            <ac:spMk id="32" creationId="{2A100E37-B86C-4691-8B6C-11EA7E67BC6E}"/>
          </ac:spMkLst>
        </pc:spChg>
        <pc:spChg chg="mod">
          <ac:chgData name="Kozel, Lukas" userId="5faef357-946f-4c0e-bd5d-396a2e3cc0bf" providerId="ADAL" clId="{19A200C8-5051-4C5B-A1C2-00AF8F89DC72}" dt="2024-04-19T09:11:57.521" v="3605"/>
          <ac:spMkLst>
            <pc:docMk/>
            <pc:sldMk cId="3593085058" sldId="331"/>
            <ac:spMk id="33" creationId="{9C729445-FF97-CC54-EF0E-3DC4BF9D0F19}"/>
          </ac:spMkLst>
        </pc:spChg>
        <pc:spChg chg="mod">
          <ac:chgData name="Kozel, Lukas" userId="5faef357-946f-4c0e-bd5d-396a2e3cc0bf" providerId="ADAL" clId="{19A200C8-5051-4C5B-A1C2-00AF8F89DC72}" dt="2024-04-19T09:11:57.521" v="3605"/>
          <ac:spMkLst>
            <pc:docMk/>
            <pc:sldMk cId="3593085058" sldId="331"/>
            <ac:spMk id="34" creationId="{F97404D1-12CD-B282-2B35-FA4A8B295AFC}"/>
          </ac:spMkLst>
        </pc:spChg>
        <pc:spChg chg="mod">
          <ac:chgData name="Kozel, Lukas" userId="5faef357-946f-4c0e-bd5d-396a2e3cc0bf" providerId="ADAL" clId="{19A200C8-5051-4C5B-A1C2-00AF8F89DC72}" dt="2024-04-19T09:11:57.521" v="3605"/>
          <ac:spMkLst>
            <pc:docMk/>
            <pc:sldMk cId="3593085058" sldId="331"/>
            <ac:spMk id="35" creationId="{64A59425-3231-524B-C589-D44456C72278}"/>
          </ac:spMkLst>
        </pc:spChg>
        <pc:spChg chg="add del mod">
          <ac:chgData name="Kozel, Lukas" userId="5faef357-946f-4c0e-bd5d-396a2e3cc0bf" providerId="ADAL" clId="{19A200C8-5051-4C5B-A1C2-00AF8F89DC72}" dt="2024-04-19T09:38:36.076" v="3608"/>
          <ac:spMkLst>
            <pc:docMk/>
            <pc:sldMk cId="3593085058" sldId="331"/>
            <ac:spMk id="36" creationId="{7A4700D5-E8B9-1533-61C5-45C34F2516C9}"/>
          </ac:spMkLst>
        </pc:spChg>
        <pc:spChg chg="add del mod">
          <ac:chgData name="Kozel, Lukas" userId="5faef357-946f-4c0e-bd5d-396a2e3cc0bf" providerId="ADAL" clId="{19A200C8-5051-4C5B-A1C2-00AF8F89DC72}" dt="2024-04-19T09:38:36.076" v="3608"/>
          <ac:spMkLst>
            <pc:docMk/>
            <pc:sldMk cId="3593085058" sldId="331"/>
            <ac:spMk id="37" creationId="{90D5E50F-FA01-8C21-DC6B-15211ED48BA2}"/>
          </ac:spMkLst>
        </pc:spChg>
        <pc:spChg chg="add del mod">
          <ac:chgData name="Kozel, Lukas" userId="5faef357-946f-4c0e-bd5d-396a2e3cc0bf" providerId="ADAL" clId="{19A200C8-5051-4C5B-A1C2-00AF8F89DC72}" dt="2024-04-19T09:38:52.346" v="3613" actId="478"/>
          <ac:spMkLst>
            <pc:docMk/>
            <pc:sldMk cId="3593085058" sldId="331"/>
            <ac:spMk id="38" creationId="{ED5F5C3C-152E-7D86-0DFC-7276EA6BE1F4}"/>
          </ac:spMkLst>
        </pc:spChg>
        <pc:spChg chg="add del mod">
          <ac:chgData name="Kozel, Lukas" userId="5faef357-946f-4c0e-bd5d-396a2e3cc0bf" providerId="ADAL" clId="{19A200C8-5051-4C5B-A1C2-00AF8F89DC72}" dt="2024-04-19T09:38:51.305" v="3612" actId="21"/>
          <ac:spMkLst>
            <pc:docMk/>
            <pc:sldMk cId="3593085058" sldId="331"/>
            <ac:spMk id="39" creationId="{B03F80DE-311D-D80B-C836-FD4B643A38FD}"/>
          </ac:spMkLst>
        </pc:spChg>
        <pc:spChg chg="add del mod">
          <ac:chgData name="Kozel, Lukas" userId="5faef357-946f-4c0e-bd5d-396a2e3cc0bf" providerId="ADAL" clId="{19A200C8-5051-4C5B-A1C2-00AF8F89DC72}" dt="2024-04-19T09:38:51.305" v="3612" actId="21"/>
          <ac:spMkLst>
            <pc:docMk/>
            <pc:sldMk cId="3593085058" sldId="331"/>
            <ac:spMk id="40" creationId="{DD6605DE-DAEE-E41B-7E55-776C8A4A237D}"/>
          </ac:spMkLst>
        </pc:spChg>
        <pc:spChg chg="add mod">
          <ac:chgData name="Kozel, Lukas" userId="5faef357-946f-4c0e-bd5d-396a2e3cc0bf" providerId="ADAL" clId="{19A200C8-5051-4C5B-A1C2-00AF8F89DC72}" dt="2024-04-19T09:51:07.699" v="3660" actId="1076"/>
          <ac:spMkLst>
            <pc:docMk/>
            <pc:sldMk cId="3593085058" sldId="331"/>
            <ac:spMk id="41" creationId="{6BD00973-AABA-915C-9F0F-F32865B96758}"/>
          </ac:spMkLst>
        </pc:spChg>
        <pc:spChg chg="add mod">
          <ac:chgData name="Kozel, Lukas" userId="5faef357-946f-4c0e-bd5d-396a2e3cc0bf" providerId="ADAL" clId="{19A200C8-5051-4C5B-A1C2-00AF8F89DC72}" dt="2024-04-19T09:51:07.699" v="3660" actId="1076"/>
          <ac:spMkLst>
            <pc:docMk/>
            <pc:sldMk cId="3593085058" sldId="331"/>
            <ac:spMk id="42" creationId="{D9EAAC00-DBA1-58DE-6484-DD93F1993DDE}"/>
          </ac:spMkLst>
        </pc:spChg>
        <pc:grpChg chg="add mod">
          <ac:chgData name="Kozel, Lukas" userId="5faef357-946f-4c0e-bd5d-396a2e3cc0bf" providerId="ADAL" clId="{19A200C8-5051-4C5B-A1C2-00AF8F89DC72}" dt="2024-04-19T09:11:59.902" v="3606" actId="1076"/>
          <ac:grpSpMkLst>
            <pc:docMk/>
            <pc:sldMk cId="3593085058" sldId="331"/>
            <ac:grpSpMk id="31" creationId="{E43E96F6-33F5-3E3C-4BD0-DB387A230A6D}"/>
          </ac:grpSpMkLst>
        </pc:grpChg>
        <pc:graphicFrameChg chg="add mod ord modVis replST">
          <ac:chgData name="Kozel, Lukas" userId="5faef357-946f-4c0e-bd5d-396a2e3cc0bf" providerId="ADAL" clId="{19A200C8-5051-4C5B-A1C2-00AF8F89DC72}" dt="2024-04-19T09:10:56.726" v="3599"/>
          <ac:graphicFrameMkLst>
            <pc:docMk/>
            <pc:sldMk cId="3593085058" sldId="331"/>
            <ac:graphicFrameMk id="29" creationId="{9B780519-57E1-17A5-9146-D88FC769A91F}"/>
          </ac:graphicFrameMkLst>
        </pc:graphicFrameChg>
        <pc:picChg chg="add mod ord">
          <ac:chgData name="Kozel, Lukas" userId="5faef357-946f-4c0e-bd5d-396a2e3cc0bf" providerId="ADAL" clId="{19A200C8-5051-4C5B-A1C2-00AF8F89DC72}" dt="2024-04-19T09:10:56.717" v="3579"/>
          <ac:picMkLst>
            <pc:docMk/>
            <pc:sldMk cId="3593085058" sldId="331"/>
            <ac:picMk id="2" creationId="{AA7EA12D-A2D2-057F-860E-79225ABFE1A6}"/>
          </ac:picMkLst>
        </pc:picChg>
        <pc:picChg chg="add del mod">
          <ac:chgData name="Kozel, Lukas" userId="5faef357-946f-4c0e-bd5d-396a2e3cc0bf" providerId="ADAL" clId="{19A200C8-5051-4C5B-A1C2-00AF8F89DC72}" dt="2024-04-19T09:07:57.462" v="3464" actId="21"/>
          <ac:picMkLst>
            <pc:docMk/>
            <pc:sldMk cId="3593085058" sldId="331"/>
            <ac:picMk id="24" creationId="{226CFF4C-DA4D-B9C0-1B24-C9ABE330876F}"/>
          </ac:picMkLst>
        </pc:picChg>
        <pc:picChg chg="add mod ord">
          <ac:chgData name="Kozel, Lukas" userId="5faef357-946f-4c0e-bd5d-396a2e3cc0bf" providerId="ADAL" clId="{19A200C8-5051-4C5B-A1C2-00AF8F89DC72}" dt="2024-04-19T09:10:56.716" v="3575"/>
          <ac:picMkLst>
            <pc:docMk/>
            <pc:sldMk cId="3593085058" sldId="331"/>
            <ac:picMk id="25" creationId="{641F54BF-C39D-E7F1-5A0C-638DD19895F8}"/>
          </ac:picMkLst>
        </pc:picChg>
      </pc:sldChg>
      <pc:sldChg chg="addSp delSp modSp new">
        <pc:chgData name="Kozel, Lukas" userId="5faef357-946f-4c0e-bd5d-396a2e3cc0bf" providerId="ADAL" clId="{19A200C8-5051-4C5B-A1C2-00AF8F89DC72}" dt="2024-04-19T09:43:24.626" v="3647" actId="931"/>
        <pc:sldMkLst>
          <pc:docMk/>
          <pc:sldMk cId="3597240873" sldId="332"/>
        </pc:sldMkLst>
        <pc:spChg chg="add del">
          <ac:chgData name="Kozel, Lukas" userId="5faef357-946f-4c0e-bd5d-396a2e3cc0bf" providerId="ADAL" clId="{19A200C8-5051-4C5B-A1C2-00AF8F89DC72}" dt="2024-04-19T09:43:24.626" v="3647" actId="931"/>
          <ac:spMkLst>
            <pc:docMk/>
            <pc:sldMk cId="3597240873" sldId="332"/>
            <ac:spMk id="2" creationId="{34E6026A-49E9-F7B3-ADD0-79C5637951B8}"/>
          </ac:spMkLst>
        </pc:spChg>
        <pc:spChg chg="add mod">
          <ac:chgData name="Kozel, Lukas" userId="5faef357-946f-4c0e-bd5d-396a2e3cc0bf" providerId="ADAL" clId="{19A200C8-5051-4C5B-A1C2-00AF8F89DC72}" dt="2024-04-19T09:02:42.726" v="3314" actId="1076"/>
          <ac:spMkLst>
            <pc:docMk/>
            <pc:sldMk cId="3597240873" sldId="332"/>
            <ac:spMk id="2" creationId="{EDB38DE1-B2F6-2E64-317A-78B7DDF53EC8}"/>
          </ac:spMkLst>
        </pc:spChg>
        <pc:spChg chg="add mod">
          <ac:chgData name="Kozel, Lukas" userId="5faef357-946f-4c0e-bd5d-396a2e3cc0bf" providerId="ADAL" clId="{19A200C8-5051-4C5B-A1C2-00AF8F89DC72}" dt="2024-04-19T09:02:42.726" v="3314" actId="1076"/>
          <ac:spMkLst>
            <pc:docMk/>
            <pc:sldMk cId="3597240873" sldId="332"/>
            <ac:spMk id="3" creationId="{44C0F603-35BD-DBFD-6A2C-F5359CE10E72}"/>
          </ac:spMkLst>
        </pc:spChg>
        <pc:spChg chg="add mod">
          <ac:chgData name="Kozel, Lukas" userId="5faef357-946f-4c0e-bd5d-396a2e3cc0bf" providerId="ADAL" clId="{19A200C8-5051-4C5B-A1C2-00AF8F89DC72}" dt="2024-04-19T09:02:42.726" v="3314" actId="1076"/>
          <ac:spMkLst>
            <pc:docMk/>
            <pc:sldMk cId="3597240873" sldId="332"/>
            <ac:spMk id="4" creationId="{B60B7DE5-87E8-1948-4D4B-430EC02298B9}"/>
          </ac:spMkLst>
        </pc:spChg>
        <pc:spChg chg="add mod">
          <ac:chgData name="Kozel, Lukas" userId="5faef357-946f-4c0e-bd5d-396a2e3cc0bf" providerId="ADAL" clId="{19A200C8-5051-4C5B-A1C2-00AF8F89DC72}" dt="2024-04-19T09:02:42.726" v="3314" actId="1076"/>
          <ac:spMkLst>
            <pc:docMk/>
            <pc:sldMk cId="3597240873" sldId="332"/>
            <ac:spMk id="5" creationId="{E4C9B0D4-3B70-49C1-C622-60A46006DBE9}"/>
          </ac:spMkLst>
        </pc:spChg>
        <pc:spChg chg="add mod">
          <ac:chgData name="Kozel, Lukas" userId="5faef357-946f-4c0e-bd5d-396a2e3cc0bf" providerId="ADAL" clId="{19A200C8-5051-4C5B-A1C2-00AF8F89DC72}" dt="2024-04-19T09:02:42.726" v="3314" actId="1076"/>
          <ac:spMkLst>
            <pc:docMk/>
            <pc:sldMk cId="3597240873" sldId="332"/>
            <ac:spMk id="6" creationId="{1AF59FFB-7067-FF73-407D-470D3E79988A}"/>
          </ac:spMkLst>
        </pc:spChg>
        <pc:spChg chg="add del mod">
          <ac:chgData name="Kozel, Lukas" userId="5faef357-946f-4c0e-bd5d-396a2e3cc0bf" providerId="ADAL" clId="{19A200C8-5051-4C5B-A1C2-00AF8F89DC72}" dt="2024-04-19T09:07:14.005" v="3455" actId="21"/>
          <ac:spMkLst>
            <pc:docMk/>
            <pc:sldMk cId="3597240873" sldId="332"/>
            <ac:spMk id="7" creationId="{D0E3E943-0DF0-6800-4C42-06DD5AEF0E4B}"/>
          </ac:spMkLst>
        </pc:spChg>
        <pc:spChg chg="add mod">
          <ac:chgData name="Kozel, Lukas" userId="5faef357-946f-4c0e-bd5d-396a2e3cc0bf" providerId="ADAL" clId="{19A200C8-5051-4C5B-A1C2-00AF8F89DC72}" dt="2024-04-19T09:43:01.796" v="3643"/>
          <ac:spMkLst>
            <pc:docMk/>
            <pc:sldMk cId="3597240873" sldId="332"/>
            <ac:spMk id="7" creationId="{F01D222F-4462-E5C2-7C4A-6A0EC56F3E95}"/>
          </ac:spMkLst>
        </pc:spChg>
        <pc:spChg chg="add del mod">
          <ac:chgData name="Kozel, Lukas" userId="5faef357-946f-4c0e-bd5d-396a2e3cc0bf" providerId="ADAL" clId="{19A200C8-5051-4C5B-A1C2-00AF8F89DC72}" dt="2024-04-19T09:07:14.005" v="3455" actId="21"/>
          <ac:spMkLst>
            <pc:docMk/>
            <pc:sldMk cId="3597240873" sldId="332"/>
            <ac:spMk id="8" creationId="{B0A93A47-7B7A-F243-DF95-A17AE3A0D170}"/>
          </ac:spMkLst>
        </pc:spChg>
        <pc:spChg chg="add mod">
          <ac:chgData name="Kozel, Lukas" userId="5faef357-946f-4c0e-bd5d-396a2e3cc0bf" providerId="ADAL" clId="{19A200C8-5051-4C5B-A1C2-00AF8F89DC72}" dt="2024-04-19T09:43:01.796" v="3643"/>
          <ac:spMkLst>
            <pc:docMk/>
            <pc:sldMk cId="3597240873" sldId="332"/>
            <ac:spMk id="8" creationId="{B551658D-179A-0C78-EAD1-C252B2FE8B96}"/>
          </ac:spMkLst>
        </pc:spChg>
        <pc:spChg chg="add del mod">
          <ac:chgData name="Kozel, Lukas" userId="5faef357-946f-4c0e-bd5d-396a2e3cc0bf" providerId="ADAL" clId="{19A200C8-5051-4C5B-A1C2-00AF8F89DC72}" dt="2024-04-19T09:06:43.291" v="3441" actId="478"/>
          <ac:spMkLst>
            <pc:docMk/>
            <pc:sldMk cId="3597240873" sldId="332"/>
            <ac:spMk id="9" creationId="{38CE4D04-244C-C80E-3E15-8369925363E9}"/>
          </ac:spMkLst>
        </pc:spChg>
        <pc:spChg chg="add mod">
          <ac:chgData name="Kozel, Lukas" userId="5faef357-946f-4c0e-bd5d-396a2e3cc0bf" providerId="ADAL" clId="{19A200C8-5051-4C5B-A1C2-00AF8F89DC72}" dt="2024-04-19T09:43:01.796" v="3643"/>
          <ac:spMkLst>
            <pc:docMk/>
            <pc:sldMk cId="3597240873" sldId="332"/>
            <ac:spMk id="9" creationId="{A52BF876-D3D0-90AD-1AD8-2577B3BC5373}"/>
          </ac:spMkLst>
        </pc:spChg>
        <pc:spChg chg="add mod">
          <ac:chgData name="Kozel, Lukas" userId="5faef357-946f-4c0e-bd5d-396a2e3cc0bf" providerId="ADAL" clId="{19A200C8-5051-4C5B-A1C2-00AF8F89DC72}" dt="2024-04-19T09:43:01.796" v="3643"/>
          <ac:spMkLst>
            <pc:docMk/>
            <pc:sldMk cId="3597240873" sldId="332"/>
            <ac:spMk id="10" creationId="{C019C203-4B0B-37E5-4B27-7BA72E841722}"/>
          </ac:spMkLst>
        </pc:spChg>
        <pc:spChg chg="add del mod">
          <ac:chgData name="Kozel, Lukas" userId="5faef357-946f-4c0e-bd5d-396a2e3cc0bf" providerId="ADAL" clId="{19A200C8-5051-4C5B-A1C2-00AF8F89DC72}" dt="2024-04-19T09:07:14.005" v="3455" actId="21"/>
          <ac:spMkLst>
            <pc:docMk/>
            <pc:sldMk cId="3597240873" sldId="332"/>
            <ac:spMk id="10" creationId="{E7FE774B-C3C4-5D53-4105-D9503B8BC547}"/>
          </ac:spMkLst>
        </pc:spChg>
        <pc:spChg chg="add del mod">
          <ac:chgData name="Kozel, Lukas" userId="5faef357-946f-4c0e-bd5d-396a2e3cc0bf" providerId="ADAL" clId="{19A200C8-5051-4C5B-A1C2-00AF8F89DC72}" dt="2024-04-19T09:07:14.005" v="3455" actId="21"/>
          <ac:spMkLst>
            <pc:docMk/>
            <pc:sldMk cId="3597240873" sldId="332"/>
            <ac:spMk id="11" creationId="{0F7051CE-5CE8-4C74-6508-C09B91D949E7}"/>
          </ac:spMkLst>
        </pc:spChg>
        <pc:spChg chg="add mod">
          <ac:chgData name="Kozel, Lukas" userId="5faef357-946f-4c0e-bd5d-396a2e3cc0bf" providerId="ADAL" clId="{19A200C8-5051-4C5B-A1C2-00AF8F89DC72}" dt="2024-04-19T09:43:01.796" v="3643"/>
          <ac:spMkLst>
            <pc:docMk/>
            <pc:sldMk cId="3597240873" sldId="332"/>
            <ac:spMk id="11" creationId="{EC6115A5-9554-4BDE-321D-C50E090BD053}"/>
          </ac:spMkLst>
        </pc:spChg>
        <pc:spChg chg="add mod">
          <ac:chgData name="Kozel, Lukas" userId="5faef357-946f-4c0e-bd5d-396a2e3cc0bf" providerId="ADAL" clId="{19A200C8-5051-4C5B-A1C2-00AF8F89DC72}" dt="2024-04-19T09:43:01.796" v="3643"/>
          <ac:spMkLst>
            <pc:docMk/>
            <pc:sldMk cId="3597240873" sldId="332"/>
            <ac:spMk id="12" creationId="{2D776715-624C-3AE0-2FDF-F78E86883150}"/>
          </ac:spMkLst>
        </pc:spChg>
        <pc:spChg chg="add del mod">
          <ac:chgData name="Kozel, Lukas" userId="5faef357-946f-4c0e-bd5d-396a2e3cc0bf" providerId="ADAL" clId="{19A200C8-5051-4C5B-A1C2-00AF8F89DC72}" dt="2024-04-19T09:06:01.093" v="3417" actId="478"/>
          <ac:spMkLst>
            <pc:docMk/>
            <pc:sldMk cId="3597240873" sldId="332"/>
            <ac:spMk id="12" creationId="{85F7EC5B-3676-6B57-2D11-87CC0711A219}"/>
          </ac:spMkLst>
        </pc:spChg>
        <pc:spChg chg="add del mod">
          <ac:chgData name="Kozel, Lukas" userId="5faef357-946f-4c0e-bd5d-396a2e3cc0bf" providerId="ADAL" clId="{19A200C8-5051-4C5B-A1C2-00AF8F89DC72}" dt="2024-04-19T09:07:14.005" v="3455" actId="21"/>
          <ac:spMkLst>
            <pc:docMk/>
            <pc:sldMk cId="3597240873" sldId="332"/>
            <ac:spMk id="13" creationId="{63CCEF55-9C55-9430-EFE6-28082AB56BC8}"/>
          </ac:spMkLst>
        </pc:spChg>
        <pc:spChg chg="mod">
          <ac:chgData name="Kozel, Lukas" userId="5faef357-946f-4c0e-bd5d-396a2e3cc0bf" providerId="ADAL" clId="{19A200C8-5051-4C5B-A1C2-00AF8F89DC72}" dt="2024-04-19T09:43:01.796" v="3643"/>
          <ac:spMkLst>
            <pc:docMk/>
            <pc:sldMk cId="3597240873" sldId="332"/>
            <ac:spMk id="14" creationId="{4B141336-7865-DD93-7243-2A2402D89DCC}"/>
          </ac:spMkLst>
        </pc:spChg>
        <pc:spChg chg="add del mod">
          <ac:chgData name="Kozel, Lukas" userId="5faef357-946f-4c0e-bd5d-396a2e3cc0bf" providerId="ADAL" clId="{19A200C8-5051-4C5B-A1C2-00AF8F89DC72}" dt="2024-04-19T09:07:14.005" v="3455" actId="21"/>
          <ac:spMkLst>
            <pc:docMk/>
            <pc:sldMk cId="3597240873" sldId="332"/>
            <ac:spMk id="14" creationId="{98F6F997-A452-E518-342B-60DA22873333}"/>
          </ac:spMkLst>
        </pc:spChg>
        <pc:spChg chg="add del mod">
          <ac:chgData name="Kozel, Lukas" userId="5faef357-946f-4c0e-bd5d-396a2e3cc0bf" providerId="ADAL" clId="{19A200C8-5051-4C5B-A1C2-00AF8F89DC72}" dt="2024-04-19T09:08:20.567" v="3466" actId="21"/>
          <ac:spMkLst>
            <pc:docMk/>
            <pc:sldMk cId="3597240873" sldId="332"/>
            <ac:spMk id="15" creationId="{84C8CB12-E36B-F7AF-5319-BAAD0B83167B}"/>
          </ac:spMkLst>
        </pc:spChg>
        <pc:spChg chg="mod">
          <ac:chgData name="Kozel, Lukas" userId="5faef357-946f-4c0e-bd5d-396a2e3cc0bf" providerId="ADAL" clId="{19A200C8-5051-4C5B-A1C2-00AF8F89DC72}" dt="2024-04-19T09:43:01.796" v="3643"/>
          <ac:spMkLst>
            <pc:docMk/>
            <pc:sldMk cId="3597240873" sldId="332"/>
            <ac:spMk id="15" creationId="{C5D4E548-C449-9385-F405-1B3A60B7AB79}"/>
          </ac:spMkLst>
        </pc:spChg>
        <pc:spChg chg="mod">
          <ac:chgData name="Kozel, Lukas" userId="5faef357-946f-4c0e-bd5d-396a2e3cc0bf" providerId="ADAL" clId="{19A200C8-5051-4C5B-A1C2-00AF8F89DC72}" dt="2024-04-19T09:43:01.796" v="3643"/>
          <ac:spMkLst>
            <pc:docMk/>
            <pc:sldMk cId="3597240873" sldId="332"/>
            <ac:spMk id="16" creationId="{6B80425A-EBDD-DFF2-CC10-3FC359050BCA}"/>
          </ac:spMkLst>
        </pc:spChg>
        <pc:spChg chg="add del mod">
          <ac:chgData name="Kozel, Lukas" userId="5faef357-946f-4c0e-bd5d-396a2e3cc0bf" providerId="ADAL" clId="{19A200C8-5051-4C5B-A1C2-00AF8F89DC72}" dt="2024-04-19T09:08:20.567" v="3466" actId="21"/>
          <ac:spMkLst>
            <pc:docMk/>
            <pc:sldMk cId="3597240873" sldId="332"/>
            <ac:spMk id="16" creationId="{8991774B-3A94-94D8-A841-D53553FA8019}"/>
          </ac:spMkLst>
        </pc:spChg>
        <pc:spChg chg="add del mod">
          <ac:chgData name="Kozel, Lukas" userId="5faef357-946f-4c0e-bd5d-396a2e3cc0bf" providerId="ADAL" clId="{19A200C8-5051-4C5B-A1C2-00AF8F89DC72}" dt="2024-04-19T09:08:20.567" v="3466" actId="21"/>
          <ac:spMkLst>
            <pc:docMk/>
            <pc:sldMk cId="3597240873" sldId="332"/>
            <ac:spMk id="17" creationId="{0037EF11-210F-D2B4-EDAE-E1B614FE038C}"/>
          </ac:spMkLst>
        </pc:spChg>
        <pc:spChg chg="mod">
          <ac:chgData name="Kozel, Lukas" userId="5faef357-946f-4c0e-bd5d-396a2e3cc0bf" providerId="ADAL" clId="{19A200C8-5051-4C5B-A1C2-00AF8F89DC72}" dt="2024-04-19T09:43:01.796" v="3643"/>
          <ac:spMkLst>
            <pc:docMk/>
            <pc:sldMk cId="3597240873" sldId="332"/>
            <ac:spMk id="17" creationId="{65502705-74D8-D5E7-305D-6DD36B74005E}"/>
          </ac:spMkLst>
        </pc:spChg>
        <pc:spChg chg="add del mod">
          <ac:chgData name="Kozel, Lukas" userId="5faef357-946f-4c0e-bd5d-396a2e3cc0bf" providerId="ADAL" clId="{19A200C8-5051-4C5B-A1C2-00AF8F89DC72}" dt="2024-04-19T09:08:20.567" v="3466" actId="21"/>
          <ac:spMkLst>
            <pc:docMk/>
            <pc:sldMk cId="3597240873" sldId="332"/>
            <ac:spMk id="18" creationId="{6245042E-F59F-97BE-216E-C79DDE95B0B4}"/>
          </ac:spMkLst>
        </pc:spChg>
        <pc:spChg chg="add del mod">
          <ac:chgData name="Kozel, Lukas" userId="5faef357-946f-4c0e-bd5d-396a2e3cc0bf" providerId="ADAL" clId="{19A200C8-5051-4C5B-A1C2-00AF8F89DC72}" dt="2024-04-19T09:08:20.567" v="3466" actId="21"/>
          <ac:spMkLst>
            <pc:docMk/>
            <pc:sldMk cId="3597240873" sldId="332"/>
            <ac:spMk id="19" creationId="{C5253465-B146-DB79-92C1-61370DB72771}"/>
          </ac:spMkLst>
        </pc:spChg>
        <pc:spChg chg="add del mod">
          <ac:chgData name="Kozel, Lukas" userId="5faef357-946f-4c0e-bd5d-396a2e3cc0bf" providerId="ADAL" clId="{19A200C8-5051-4C5B-A1C2-00AF8F89DC72}" dt="2024-04-19T09:08:20.567" v="3466" actId="21"/>
          <ac:spMkLst>
            <pc:docMk/>
            <pc:sldMk cId="3597240873" sldId="332"/>
            <ac:spMk id="20" creationId="{50B4AFAB-1931-0439-D460-8FE022A35C91}"/>
          </ac:spMkLst>
        </pc:spChg>
        <pc:spChg chg="add mod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22" creationId="{CC0A6D07-8414-574F-E892-6BCB95589AF7}"/>
          </ac:spMkLst>
        </pc:spChg>
        <pc:spChg chg="add mod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24" creationId="{39CB5AC7-8C6E-5163-B380-B74FE6B878E4}"/>
          </ac:spMkLst>
        </pc:spChg>
        <pc:spChg chg="add mod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26" creationId="{9DF45F5F-F02C-AFAB-C86B-E77F588B8541}"/>
          </ac:spMkLst>
        </pc:spChg>
        <pc:spChg chg="add mod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28" creationId="{722B7D7C-D1A6-C4F2-02BE-269C1B284C5A}"/>
          </ac:spMkLst>
        </pc:spChg>
        <pc:spChg chg="add mod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0" creationId="{F5464583-94C4-A0FF-A8B5-5DA702A6AA6C}"/>
          </ac:spMkLst>
        </pc:spChg>
        <pc:spChg chg="del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60" creationId="{00000000-0000-0000-0000-000000000000}"/>
          </ac:spMkLst>
        </pc:spChg>
        <pc:spChg chg="del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61" creationId="{00000000-0000-0000-0000-000000000000}"/>
          </ac:spMkLst>
        </pc:spChg>
        <pc:spChg chg="del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62" creationId="{00000000-0000-0000-0000-000000000000}"/>
          </ac:spMkLst>
        </pc:spChg>
        <pc:spChg chg="del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63" creationId="{00000000-0000-0000-0000-000000000000}"/>
          </ac:spMkLst>
        </pc:spChg>
        <pc:spChg chg="del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64" creationId="{00000000-0000-0000-0000-000000000000}"/>
          </ac:spMkLst>
        </pc:spChg>
        <pc:spChg chg="del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65" creationId="{00000000-0000-0000-0000-000000000000}"/>
          </ac:spMkLst>
        </pc:spChg>
        <pc:spChg chg="del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66" creationId="{00000000-0000-0000-0000-000000000000}"/>
          </ac:spMkLst>
        </pc:spChg>
        <pc:spChg chg="del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67" creationId="{00000000-0000-0000-0000-000000000000}"/>
          </ac:spMkLst>
        </pc:spChg>
        <pc:spChg chg="del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68" creationId="{00000000-0000-0000-0000-000000000000}"/>
          </ac:spMkLst>
        </pc:spChg>
        <pc:spChg chg="del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69" creationId="{00000000-0000-0000-0000-000000000000}"/>
          </ac:spMkLst>
        </pc:spChg>
        <pc:spChg chg="del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70" creationId="{00000000-0000-0000-0000-000000000000}"/>
          </ac:spMkLst>
        </pc:spChg>
        <pc:spChg chg="del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71" creationId="{00000000-0000-0000-0000-000000000000}"/>
          </ac:spMkLst>
        </pc:spChg>
        <pc:spChg chg="add mod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77" creationId="{6C0CDE41-B518-B373-5611-4F9A74B31A50}"/>
          </ac:spMkLst>
        </pc:spChg>
        <pc:spChg chg="add mod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79" creationId="{BB70251E-BF59-1F11-D930-84529494AFD2}"/>
          </ac:spMkLst>
        </pc:spChg>
        <pc:spChg chg="add mod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81" creationId="{0F9C7EBC-A9B5-7861-980F-56048B69B223}"/>
          </ac:spMkLst>
        </pc:spChg>
        <pc:spChg chg="add mod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83" creationId="{48E25AFC-F41C-3A06-6116-B47CADF5C6FA}"/>
          </ac:spMkLst>
        </pc:spChg>
        <pc:spChg chg="add mod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85" creationId="{88F78396-10CD-2A04-BA59-523D1D0B732C}"/>
          </ac:spMkLst>
        </pc:spChg>
        <pc:spChg chg="add mod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87" creationId="{887B327D-A25B-C992-BAD7-8D1B3F66B1AA}"/>
          </ac:spMkLst>
        </pc:spChg>
        <pc:spChg chg="add mod">
          <ac:chgData name="Kozel, Lukas" userId="5faef357-946f-4c0e-bd5d-396a2e3cc0bf" providerId="ADAL" clId="{19A200C8-5051-4C5B-A1C2-00AF8F89DC72}" dt="2024-04-19T09:08:22.872" v="3467" actId="478"/>
          <ac:spMkLst>
            <pc:docMk/>
            <pc:sldMk cId="3597240873" sldId="332"/>
            <ac:spMk id="3489" creationId="{FA4F4D7C-6848-DD98-B953-6C06B21BF2A9}"/>
          </ac:spMkLst>
        </pc:spChg>
        <pc:spChg chg="add del mod">
          <ac:chgData name="Kozel, Lukas" userId="5faef357-946f-4c0e-bd5d-396a2e3cc0bf" providerId="ADAL" clId="{19A200C8-5051-4C5B-A1C2-00AF8F89DC72}" dt="2024-04-19T09:08:24.858" v="3469"/>
          <ac:spMkLst>
            <pc:docMk/>
            <pc:sldMk cId="3597240873" sldId="332"/>
            <ac:spMk id="3490" creationId="{E3E92E12-6AB9-4338-DB2B-118D503CB659}"/>
          </ac:spMkLst>
        </pc:spChg>
        <pc:spChg chg="add del mod">
          <ac:chgData name="Kozel, Lukas" userId="5faef357-946f-4c0e-bd5d-396a2e3cc0bf" providerId="ADAL" clId="{19A200C8-5051-4C5B-A1C2-00AF8F89DC72}" dt="2024-04-19T09:08:24.858" v="3469"/>
          <ac:spMkLst>
            <pc:docMk/>
            <pc:sldMk cId="3597240873" sldId="332"/>
            <ac:spMk id="3491" creationId="{589B0128-57DE-3F31-77BD-5A5B47C48F74}"/>
          </ac:spMkLst>
        </pc:spChg>
        <pc:spChg chg="add del mod">
          <ac:chgData name="Kozel, Lukas" userId="5faef357-946f-4c0e-bd5d-396a2e3cc0bf" providerId="ADAL" clId="{19A200C8-5051-4C5B-A1C2-00AF8F89DC72}" dt="2024-04-19T09:08:24.858" v="3469"/>
          <ac:spMkLst>
            <pc:docMk/>
            <pc:sldMk cId="3597240873" sldId="332"/>
            <ac:spMk id="3492" creationId="{65A01B49-CFD4-2F6D-B290-0225B89FB1BB}"/>
          </ac:spMkLst>
        </pc:spChg>
        <pc:spChg chg="add del mod">
          <ac:chgData name="Kozel, Lukas" userId="5faef357-946f-4c0e-bd5d-396a2e3cc0bf" providerId="ADAL" clId="{19A200C8-5051-4C5B-A1C2-00AF8F89DC72}" dt="2024-04-19T09:08:24.858" v="3469"/>
          <ac:spMkLst>
            <pc:docMk/>
            <pc:sldMk cId="3597240873" sldId="332"/>
            <ac:spMk id="3493" creationId="{0E3FF506-D826-7D3D-899F-B4D0AB87682C}"/>
          </ac:spMkLst>
        </pc:spChg>
        <pc:spChg chg="add del mod">
          <ac:chgData name="Kozel, Lukas" userId="5faef357-946f-4c0e-bd5d-396a2e3cc0bf" providerId="ADAL" clId="{19A200C8-5051-4C5B-A1C2-00AF8F89DC72}" dt="2024-04-19T09:08:24.858" v="3469"/>
          <ac:spMkLst>
            <pc:docMk/>
            <pc:sldMk cId="3597240873" sldId="332"/>
            <ac:spMk id="3494" creationId="{EB662CF1-0D17-DEB0-A78B-5A8ADDB519DC}"/>
          </ac:spMkLst>
        </pc:spChg>
        <pc:spChg chg="add del mod">
          <ac:chgData name="Kozel, Lukas" userId="5faef357-946f-4c0e-bd5d-396a2e3cc0bf" providerId="ADAL" clId="{19A200C8-5051-4C5B-A1C2-00AF8F89DC72}" dt="2024-04-19T09:08:24.858" v="3469"/>
          <ac:spMkLst>
            <pc:docMk/>
            <pc:sldMk cId="3597240873" sldId="332"/>
            <ac:spMk id="3495" creationId="{BC293893-CDB4-7111-C7F4-7C719FE98AE7}"/>
          </ac:spMkLst>
        </pc:spChg>
        <pc:spChg chg="add del mod">
          <ac:chgData name="Kozel, Lukas" userId="5faef357-946f-4c0e-bd5d-396a2e3cc0bf" providerId="ADAL" clId="{19A200C8-5051-4C5B-A1C2-00AF8F89DC72}" dt="2024-04-19T09:09:15.748" v="3477" actId="21"/>
          <ac:spMkLst>
            <pc:docMk/>
            <pc:sldMk cId="3597240873" sldId="332"/>
            <ac:spMk id="3496" creationId="{95F09AB3-D0F7-5EE5-0757-8B96ACCEE872}"/>
          </ac:spMkLst>
        </pc:spChg>
        <pc:grpChg chg="add mod">
          <ac:chgData name="Kozel, Lukas" userId="5faef357-946f-4c0e-bd5d-396a2e3cc0bf" providerId="ADAL" clId="{19A200C8-5051-4C5B-A1C2-00AF8F89DC72}" dt="2024-04-19T09:43:01.796" v="3643"/>
          <ac:grpSpMkLst>
            <pc:docMk/>
            <pc:sldMk cId="3597240873" sldId="332"/>
            <ac:grpSpMk id="13" creationId="{5A037762-9CA4-16E9-044D-ABBB17AEF65D}"/>
          </ac:grpSpMkLst>
        </pc:grpChg>
        <pc:picChg chg="add del mod">
          <ac:chgData name="Kozel, Lukas" userId="5faef357-946f-4c0e-bd5d-396a2e3cc0bf" providerId="ADAL" clId="{19A200C8-5051-4C5B-A1C2-00AF8F89DC72}" dt="2024-04-19T09:43:10.375" v="3645" actId="931"/>
          <ac:picMkLst>
            <pc:docMk/>
            <pc:sldMk cId="3597240873" sldId="332"/>
            <ac:picMk id="19" creationId="{AC44411B-25C0-99B7-0DCF-0776A0207C95}"/>
          </ac:picMkLst>
        </pc:picChg>
        <pc:picChg chg="add del mod">
          <ac:chgData name="Kozel, Lukas" userId="5faef357-946f-4c0e-bd5d-396a2e3cc0bf" providerId="ADAL" clId="{19A200C8-5051-4C5B-A1C2-00AF8F89DC72}" dt="2024-04-19T09:43:24.626" v="3647" actId="931"/>
          <ac:picMkLst>
            <pc:docMk/>
            <pc:sldMk cId="3597240873" sldId="332"/>
            <ac:picMk id="21" creationId="{8FF73B55-AE42-408F-03EF-A773F0BFE75C}"/>
          </ac:picMkLst>
        </pc:picChg>
      </pc:sldChg>
      <pc:sldChg chg="addSp delSp modSp new mod">
        <pc:chgData name="Kozel, Lukas" userId="5faef357-946f-4c0e-bd5d-396a2e3cc0bf" providerId="ADAL" clId="{19A200C8-5051-4C5B-A1C2-00AF8F89DC72}" dt="2024-04-19T13:42:51.285" v="4356" actId="1076"/>
        <pc:sldMkLst>
          <pc:docMk/>
          <pc:sldMk cId="3663367811" sldId="333"/>
        </pc:sldMkLst>
        <pc:spChg chg="add mod ord">
          <ac:chgData name="Kozel, Lukas" userId="5faef357-946f-4c0e-bd5d-396a2e3cc0bf" providerId="ADAL" clId="{19A200C8-5051-4C5B-A1C2-00AF8F89DC72}" dt="2024-04-19T13:42:51.285" v="4356" actId="1076"/>
          <ac:spMkLst>
            <pc:docMk/>
            <pc:sldMk cId="3663367811" sldId="333"/>
            <ac:spMk id="2" creationId="{DC48BE9A-9468-1EC1-A413-9950C16D0CFF}"/>
          </ac:spMkLst>
        </pc:spChg>
        <pc:spChg chg="add mod ord">
          <ac:chgData name="Kozel, Lukas" userId="5faef357-946f-4c0e-bd5d-396a2e3cc0bf" providerId="ADAL" clId="{19A200C8-5051-4C5B-A1C2-00AF8F89DC72}" dt="2024-04-19T09:57:43.314" v="3818"/>
          <ac:spMkLst>
            <pc:docMk/>
            <pc:sldMk cId="3663367811" sldId="333"/>
            <ac:spMk id="4" creationId="{6702F96B-4FB9-BB91-EC23-27399FE0FA08}"/>
          </ac:spMkLst>
        </pc:spChg>
        <pc:spChg chg="add mod ord">
          <ac:chgData name="Kozel, Lukas" userId="5faef357-946f-4c0e-bd5d-396a2e3cc0bf" providerId="ADAL" clId="{19A200C8-5051-4C5B-A1C2-00AF8F89DC72}" dt="2024-04-19T09:57:43.315" v="3820"/>
          <ac:spMkLst>
            <pc:docMk/>
            <pc:sldMk cId="3663367811" sldId="333"/>
            <ac:spMk id="5" creationId="{95D1A50A-EE50-C1D5-211A-62CBF4B2739B}"/>
          </ac:spMkLst>
        </pc:spChg>
        <pc:spChg chg="add del mod ord">
          <ac:chgData name="Kozel, Lukas" userId="5faef357-946f-4c0e-bd5d-396a2e3cc0bf" providerId="ADAL" clId="{19A200C8-5051-4C5B-A1C2-00AF8F89DC72}" dt="2024-04-19T10:00:45.650" v="4340" actId="478"/>
          <ac:spMkLst>
            <pc:docMk/>
            <pc:sldMk cId="3663367811" sldId="333"/>
            <ac:spMk id="6" creationId="{4B113FC6-F97A-3D48-7889-ED4BC6F8905D}"/>
          </ac:spMkLst>
        </pc:spChg>
        <pc:spChg chg="add mod ord">
          <ac:chgData name="Kozel, Lukas" userId="5faef357-946f-4c0e-bd5d-396a2e3cc0bf" providerId="ADAL" clId="{19A200C8-5051-4C5B-A1C2-00AF8F89DC72}" dt="2024-04-19T09:57:43.317" v="3824"/>
          <ac:spMkLst>
            <pc:docMk/>
            <pc:sldMk cId="3663367811" sldId="333"/>
            <ac:spMk id="7" creationId="{26E7CE8A-7914-D664-9AB0-74218DF306FD}"/>
          </ac:spMkLst>
        </pc:spChg>
        <pc:spChg chg="add mod ord">
          <ac:chgData name="Kozel, Lukas" userId="5faef357-946f-4c0e-bd5d-396a2e3cc0bf" providerId="ADAL" clId="{19A200C8-5051-4C5B-A1C2-00AF8F89DC72}" dt="2024-04-19T10:01:23.108" v="4345" actId="14100"/>
          <ac:spMkLst>
            <pc:docMk/>
            <pc:sldMk cId="3663367811" sldId="333"/>
            <ac:spMk id="8" creationId="{90CD3FB4-FE9B-0AF0-1B0D-08AEED492FAD}"/>
          </ac:spMkLst>
        </pc:spChg>
        <pc:spChg chg="add mod ord">
          <ac:chgData name="Kozel, Lukas" userId="5faef357-946f-4c0e-bd5d-396a2e3cc0bf" providerId="ADAL" clId="{19A200C8-5051-4C5B-A1C2-00AF8F89DC72}" dt="2024-04-19T10:01:19.179" v="4344" actId="20577"/>
          <ac:spMkLst>
            <pc:docMk/>
            <pc:sldMk cId="3663367811" sldId="333"/>
            <ac:spMk id="9" creationId="{29D8FCC5-170F-5F69-4FE3-BCA7526BB45A}"/>
          </ac:spMkLst>
        </pc:spChg>
        <pc:spChg chg="add mod ord">
          <ac:chgData name="Kozel, Lukas" userId="5faef357-946f-4c0e-bd5d-396a2e3cc0bf" providerId="ADAL" clId="{19A200C8-5051-4C5B-A1C2-00AF8F89DC72}" dt="2024-04-19T10:00:09.153" v="4308" actId="1076"/>
          <ac:spMkLst>
            <pc:docMk/>
            <pc:sldMk cId="3663367811" sldId="333"/>
            <ac:spMk id="10" creationId="{E64BFDCA-1F84-8F05-2AE3-06AD7A1AC77C}"/>
          </ac:spMkLst>
        </pc:spChg>
        <pc:spChg chg="add mod ord">
          <ac:chgData name="Kozel, Lukas" userId="5faef357-946f-4c0e-bd5d-396a2e3cc0bf" providerId="ADAL" clId="{19A200C8-5051-4C5B-A1C2-00AF8F89DC72}" dt="2024-04-19T10:01:35.815" v="4348" actId="20577"/>
          <ac:spMkLst>
            <pc:docMk/>
            <pc:sldMk cId="3663367811" sldId="333"/>
            <ac:spMk id="11" creationId="{BD3DD9B2-6EAE-5564-F1E5-5F1727B74F94}"/>
          </ac:spMkLst>
        </pc:spChg>
        <pc:spChg chg="add mod ord">
          <ac:chgData name="Kozel, Lukas" userId="5faef357-946f-4c0e-bd5d-396a2e3cc0bf" providerId="ADAL" clId="{19A200C8-5051-4C5B-A1C2-00AF8F89DC72}" dt="2024-04-19T10:00:12.393" v="4309" actId="1076"/>
          <ac:spMkLst>
            <pc:docMk/>
            <pc:sldMk cId="3663367811" sldId="333"/>
            <ac:spMk id="12" creationId="{0387F615-103C-EFBD-4D30-6296BFF1D349}"/>
          </ac:spMkLst>
        </pc:spChg>
        <pc:spChg chg="add mod ord">
          <ac:chgData name="Kozel, Lukas" userId="5faef357-946f-4c0e-bd5d-396a2e3cc0bf" providerId="ADAL" clId="{19A200C8-5051-4C5B-A1C2-00AF8F89DC72}" dt="2024-04-19T10:00:12.393" v="4309" actId="1076"/>
          <ac:spMkLst>
            <pc:docMk/>
            <pc:sldMk cId="3663367811" sldId="333"/>
            <ac:spMk id="13" creationId="{44819F3A-E4B6-B227-5274-40A2655AA3B1}"/>
          </ac:spMkLst>
        </pc:spChg>
        <pc:spChg chg="add del mod">
          <ac:chgData name="Kozel, Lukas" userId="5faef357-946f-4c0e-bd5d-396a2e3cc0bf" providerId="ADAL" clId="{19A200C8-5051-4C5B-A1C2-00AF8F89DC72}" dt="2024-04-19T09:55:23.153" v="3761"/>
          <ac:spMkLst>
            <pc:docMk/>
            <pc:sldMk cId="3663367811" sldId="333"/>
            <ac:spMk id="14" creationId="{152C5224-5F4F-6547-E2BC-3456E6988A6C}"/>
          </ac:spMkLst>
        </pc:spChg>
        <pc:spChg chg="add del mod">
          <ac:chgData name="Kozel, Lukas" userId="5faef357-946f-4c0e-bd5d-396a2e3cc0bf" providerId="ADAL" clId="{19A200C8-5051-4C5B-A1C2-00AF8F89DC72}" dt="2024-04-19T09:55:23.153" v="3761"/>
          <ac:spMkLst>
            <pc:docMk/>
            <pc:sldMk cId="3663367811" sldId="333"/>
            <ac:spMk id="15" creationId="{3D60E231-219B-0A2B-F93A-9AB9D59EA0C5}"/>
          </ac:spMkLst>
        </pc:spChg>
        <pc:spChg chg="add del mod">
          <ac:chgData name="Kozel, Lukas" userId="5faef357-946f-4c0e-bd5d-396a2e3cc0bf" providerId="ADAL" clId="{19A200C8-5051-4C5B-A1C2-00AF8F89DC72}" dt="2024-04-19T09:55:23.153" v="3761"/>
          <ac:spMkLst>
            <pc:docMk/>
            <pc:sldMk cId="3663367811" sldId="333"/>
            <ac:spMk id="16" creationId="{3546CE55-86EE-2DCA-4E87-249B9ACA41B9}"/>
          </ac:spMkLst>
        </pc:spChg>
        <pc:spChg chg="add del mod">
          <ac:chgData name="Kozel, Lukas" userId="5faef357-946f-4c0e-bd5d-396a2e3cc0bf" providerId="ADAL" clId="{19A200C8-5051-4C5B-A1C2-00AF8F89DC72}" dt="2024-04-19T09:55:23.153" v="3761"/>
          <ac:spMkLst>
            <pc:docMk/>
            <pc:sldMk cId="3663367811" sldId="333"/>
            <ac:spMk id="17" creationId="{8C5500A3-A485-3342-9FB6-8B4DD73E7235}"/>
          </ac:spMkLst>
        </pc:spChg>
        <pc:spChg chg="add del mod">
          <ac:chgData name="Kozel, Lukas" userId="5faef357-946f-4c0e-bd5d-396a2e3cc0bf" providerId="ADAL" clId="{19A200C8-5051-4C5B-A1C2-00AF8F89DC72}" dt="2024-04-19T09:55:32.423" v="3765"/>
          <ac:spMkLst>
            <pc:docMk/>
            <pc:sldMk cId="3663367811" sldId="333"/>
            <ac:spMk id="18" creationId="{3E90ECD8-F780-69AC-D60F-E5FF35D80A56}"/>
          </ac:spMkLst>
        </pc:spChg>
        <pc:spChg chg="add mod ord">
          <ac:chgData name="Kozel, Lukas" userId="5faef357-946f-4c0e-bd5d-396a2e3cc0bf" providerId="ADAL" clId="{19A200C8-5051-4C5B-A1C2-00AF8F89DC72}" dt="2024-04-19T09:59:46.649" v="4303" actId="14861"/>
          <ac:spMkLst>
            <pc:docMk/>
            <pc:sldMk cId="3663367811" sldId="333"/>
            <ac:spMk id="19" creationId="{54F05850-187B-A595-EFBE-9CD6018ED928}"/>
          </ac:spMkLst>
        </pc:spChg>
        <pc:spChg chg="add mod ord">
          <ac:chgData name="Kozel, Lukas" userId="5faef357-946f-4c0e-bd5d-396a2e3cc0bf" providerId="ADAL" clId="{19A200C8-5051-4C5B-A1C2-00AF8F89DC72}" dt="2024-04-19T09:59:46.649" v="4303" actId="14861"/>
          <ac:spMkLst>
            <pc:docMk/>
            <pc:sldMk cId="3663367811" sldId="333"/>
            <ac:spMk id="20" creationId="{EFB7F87A-B335-7121-FF4E-384BFCB82624}"/>
          </ac:spMkLst>
        </pc:spChg>
        <pc:spChg chg="add mod ord">
          <ac:chgData name="Kozel, Lukas" userId="5faef357-946f-4c0e-bd5d-396a2e3cc0bf" providerId="ADAL" clId="{19A200C8-5051-4C5B-A1C2-00AF8F89DC72}" dt="2024-04-19T09:59:46.649" v="4303" actId="14861"/>
          <ac:spMkLst>
            <pc:docMk/>
            <pc:sldMk cId="3663367811" sldId="333"/>
            <ac:spMk id="21" creationId="{C835E320-E49C-168D-C38D-9446D2092B6A}"/>
          </ac:spMkLst>
        </pc:spChg>
        <pc:spChg chg="add mod ord">
          <ac:chgData name="Kozel, Lukas" userId="5faef357-946f-4c0e-bd5d-396a2e3cc0bf" providerId="ADAL" clId="{19A200C8-5051-4C5B-A1C2-00AF8F89DC72}" dt="2024-04-19T09:59:46.649" v="4303" actId="14861"/>
          <ac:spMkLst>
            <pc:docMk/>
            <pc:sldMk cId="3663367811" sldId="333"/>
            <ac:spMk id="22" creationId="{045CBC50-EAEB-0031-2286-41429363B1C1}"/>
          </ac:spMkLst>
        </pc:spChg>
        <pc:spChg chg="mod">
          <ac:chgData name="Kozel, Lukas" userId="5faef357-946f-4c0e-bd5d-396a2e3cc0bf" providerId="ADAL" clId="{19A200C8-5051-4C5B-A1C2-00AF8F89DC72}" dt="2024-04-19T09:57:18.433" v="3808"/>
          <ac:spMkLst>
            <pc:docMk/>
            <pc:sldMk cId="3663367811" sldId="333"/>
            <ac:spMk id="24" creationId="{62E5963E-3431-51F6-6AEC-0E36E9FC2180}"/>
          </ac:spMkLst>
        </pc:spChg>
        <pc:spChg chg="mod">
          <ac:chgData name="Kozel, Lukas" userId="5faef357-946f-4c0e-bd5d-396a2e3cc0bf" providerId="ADAL" clId="{19A200C8-5051-4C5B-A1C2-00AF8F89DC72}" dt="2024-04-19T09:57:18.433" v="3808"/>
          <ac:spMkLst>
            <pc:docMk/>
            <pc:sldMk cId="3663367811" sldId="333"/>
            <ac:spMk id="25" creationId="{33B01FFA-760B-3DAD-2613-65A9F203AD7F}"/>
          </ac:spMkLst>
        </pc:spChg>
        <pc:spChg chg="mod">
          <ac:chgData name="Kozel, Lukas" userId="5faef357-946f-4c0e-bd5d-396a2e3cc0bf" providerId="ADAL" clId="{19A200C8-5051-4C5B-A1C2-00AF8F89DC72}" dt="2024-04-19T09:57:18.433" v="3808"/>
          <ac:spMkLst>
            <pc:docMk/>
            <pc:sldMk cId="3663367811" sldId="333"/>
            <ac:spMk id="26" creationId="{2586987D-A30A-B006-090B-EACA90E939C4}"/>
          </ac:spMkLst>
        </pc:spChg>
        <pc:spChg chg="mod">
          <ac:chgData name="Kozel, Lukas" userId="5faef357-946f-4c0e-bd5d-396a2e3cc0bf" providerId="ADAL" clId="{19A200C8-5051-4C5B-A1C2-00AF8F89DC72}" dt="2024-04-19T09:57:18.433" v="3808"/>
          <ac:spMkLst>
            <pc:docMk/>
            <pc:sldMk cId="3663367811" sldId="333"/>
            <ac:spMk id="27" creationId="{B0253003-E602-6393-D03F-DBC790491A81}"/>
          </ac:spMkLst>
        </pc:spChg>
        <pc:spChg chg="mod">
          <ac:chgData name="Kozel, Lukas" userId="5faef357-946f-4c0e-bd5d-396a2e3cc0bf" providerId="ADAL" clId="{19A200C8-5051-4C5B-A1C2-00AF8F89DC72}" dt="2024-04-19T09:57:18.433" v="3808"/>
          <ac:spMkLst>
            <pc:docMk/>
            <pc:sldMk cId="3663367811" sldId="333"/>
            <ac:spMk id="28" creationId="{488B0F98-B6AF-AACB-E720-EACBE646507A}"/>
          </ac:spMkLst>
        </pc:spChg>
        <pc:spChg chg="add mod ord">
          <ac:chgData name="Kozel, Lukas" userId="5faef357-946f-4c0e-bd5d-396a2e3cc0bf" providerId="ADAL" clId="{19A200C8-5051-4C5B-A1C2-00AF8F89DC72}" dt="2024-04-19T09:59:56.481" v="4305" actId="14100"/>
          <ac:spMkLst>
            <pc:docMk/>
            <pc:sldMk cId="3663367811" sldId="333"/>
            <ac:spMk id="29" creationId="{C399AF6E-C864-B347-FA9B-1AF255DD18B2}"/>
          </ac:spMkLst>
        </pc:spChg>
        <pc:spChg chg="add del mod">
          <ac:chgData name="Kozel, Lukas" userId="5faef357-946f-4c0e-bd5d-396a2e3cc0bf" providerId="ADAL" clId="{19A200C8-5051-4C5B-A1C2-00AF8F89DC72}" dt="2024-04-19T09:59:51.245" v="4304" actId="478"/>
          <ac:spMkLst>
            <pc:docMk/>
            <pc:sldMk cId="3663367811" sldId="333"/>
            <ac:spMk id="31" creationId="{B99F4597-0D46-8B8A-0B8F-C1B40D9BBDE7}"/>
          </ac:spMkLst>
        </pc:spChg>
        <pc:spChg chg="add mod">
          <ac:chgData name="Kozel, Lukas" userId="5faef357-946f-4c0e-bd5d-396a2e3cc0bf" providerId="ADAL" clId="{19A200C8-5051-4C5B-A1C2-00AF8F89DC72}" dt="2024-04-19T10:00:38.884" v="4339" actId="20577"/>
          <ac:spMkLst>
            <pc:docMk/>
            <pc:sldMk cId="3663367811" sldId="333"/>
            <ac:spMk id="32" creationId="{7759DF04-639A-6241-8097-AD1D3658AC56}"/>
          </ac:spMkLst>
        </pc:spChg>
        <pc:spChg chg="add del mod">
          <ac:chgData name="Kozel, Lukas" userId="5faef357-946f-4c0e-bd5d-396a2e3cc0bf" providerId="ADAL" clId="{19A200C8-5051-4C5B-A1C2-00AF8F89DC72}" dt="2024-04-19T13:42:43.948" v="4354" actId="478"/>
          <ac:spMkLst>
            <pc:docMk/>
            <pc:sldMk cId="3663367811" sldId="333"/>
            <ac:spMk id="33" creationId="{E1E61F2D-E807-1CAF-47F5-AAF496C996E6}"/>
          </ac:spMkLst>
        </pc:spChg>
        <pc:spChg chg="add del mod">
          <ac:chgData name="Kozel, Lukas" userId="5faef357-946f-4c0e-bd5d-396a2e3cc0bf" providerId="ADAL" clId="{19A200C8-5051-4C5B-A1C2-00AF8F89DC72}" dt="2024-04-19T13:42:43.948" v="4354" actId="478"/>
          <ac:spMkLst>
            <pc:docMk/>
            <pc:sldMk cId="3663367811" sldId="333"/>
            <ac:spMk id="34" creationId="{910159CC-2F9A-DCE4-39BA-B6E9CC6E4F3B}"/>
          </ac:spMkLst>
        </pc:spChg>
        <pc:grpChg chg="add del mod ord">
          <ac:chgData name="Kozel, Lukas" userId="5faef357-946f-4c0e-bd5d-396a2e3cc0bf" providerId="ADAL" clId="{19A200C8-5051-4C5B-A1C2-00AF8F89DC72}" dt="2024-04-19T10:00:52.710" v="4341" actId="478"/>
          <ac:grpSpMkLst>
            <pc:docMk/>
            <pc:sldMk cId="3663367811" sldId="333"/>
            <ac:grpSpMk id="23" creationId="{3D906601-B3AA-934A-59A9-F3483ED84746}"/>
          </ac:grpSpMkLst>
        </pc:grpChg>
        <pc:graphicFrameChg chg="add mod ord modVis replST">
          <ac:chgData name="Kozel, Lukas" userId="5faef357-946f-4c0e-bd5d-396a2e3cc0bf" providerId="ADAL" clId="{19A200C8-5051-4C5B-A1C2-00AF8F89DC72}" dt="2024-04-19T09:57:43.372" v="3865"/>
          <ac:graphicFrameMkLst>
            <pc:docMk/>
            <pc:sldMk cId="3663367811" sldId="333"/>
            <ac:graphicFrameMk id="30" creationId="{7A4C1B3C-2B1C-9F7D-20F9-05E6F7C0BA95}"/>
          </ac:graphicFrameMkLst>
        </pc:graphicFrameChg>
        <pc:picChg chg="add mod ord">
          <ac:chgData name="Kozel, Lukas" userId="5faef357-946f-4c0e-bd5d-396a2e3cc0bf" providerId="ADAL" clId="{19A200C8-5051-4C5B-A1C2-00AF8F89DC72}" dt="2024-04-19T09:57:43.314" v="3816"/>
          <ac:picMkLst>
            <pc:docMk/>
            <pc:sldMk cId="3663367811" sldId="333"/>
            <ac:picMk id="3" creationId="{F66C9742-BACB-6F53-69A5-8230E7B6CB73}"/>
          </ac:picMkLst>
        </pc:picChg>
      </pc:sldChg>
      <pc:sldChg chg="addSp delSp modSp add del mod">
        <pc:chgData name="Kozel, Lukas" userId="5faef357-946f-4c0e-bd5d-396a2e3cc0bf" providerId="ADAL" clId="{19A200C8-5051-4C5B-A1C2-00AF8F89DC72}" dt="2024-04-19T10:00:57.603" v="4342" actId="47"/>
        <pc:sldMkLst>
          <pc:docMk/>
          <pc:sldMk cId="0" sldId="334"/>
        </pc:sldMkLst>
        <pc:spChg chg="add del mod">
          <ac:chgData name="Kozel, Lukas" userId="5faef357-946f-4c0e-bd5d-396a2e3cc0bf" providerId="ADAL" clId="{19A200C8-5051-4C5B-A1C2-00AF8F89DC72}" dt="2024-04-19T09:50:54.054" v="3657" actId="21"/>
          <ac:spMkLst>
            <pc:docMk/>
            <pc:sldMk cId="0" sldId="334"/>
            <ac:spMk id="2" creationId="{6C7447EB-CE1E-8620-AF19-15B1D4CDD387}"/>
          </ac:spMkLst>
        </pc:spChg>
        <pc:spChg chg="add del mod">
          <ac:chgData name="Kozel, Lukas" userId="5faef357-946f-4c0e-bd5d-396a2e3cc0bf" providerId="ADAL" clId="{19A200C8-5051-4C5B-A1C2-00AF8F89DC72}" dt="2024-04-19T09:52:24.791" v="3703" actId="478"/>
          <ac:spMkLst>
            <pc:docMk/>
            <pc:sldMk cId="0" sldId="334"/>
            <ac:spMk id="3" creationId="{E61E9940-2D3F-BCAD-5BBF-322410FC6436}"/>
          </ac:spMkLst>
        </pc:spChg>
        <pc:spChg chg="add del mod">
          <ac:chgData name="Kozel, Lukas" userId="5faef357-946f-4c0e-bd5d-396a2e3cc0bf" providerId="ADAL" clId="{19A200C8-5051-4C5B-A1C2-00AF8F89DC72}" dt="2024-04-19T09:52:24.791" v="3703" actId="478"/>
          <ac:spMkLst>
            <pc:docMk/>
            <pc:sldMk cId="0" sldId="334"/>
            <ac:spMk id="4" creationId="{0839FEDC-424C-6B56-00C8-76F118EE396B}"/>
          </ac:spMkLst>
        </pc:spChg>
        <pc:spChg chg="add mod">
          <ac:chgData name="Kozel, Lukas" userId="5faef357-946f-4c0e-bd5d-396a2e3cc0bf" providerId="ADAL" clId="{19A200C8-5051-4C5B-A1C2-00AF8F89DC72}" dt="2024-04-19T09:53:04.506" v="3720" actId="1076"/>
          <ac:spMkLst>
            <pc:docMk/>
            <pc:sldMk cId="0" sldId="334"/>
            <ac:spMk id="5" creationId="{4B651129-3DFB-A344-CA9A-27C33D88E9BC}"/>
          </ac:spMkLst>
        </pc:spChg>
        <pc:spChg chg="add mod">
          <ac:chgData name="Kozel, Lukas" userId="5faef357-946f-4c0e-bd5d-396a2e3cc0bf" providerId="ADAL" clId="{19A200C8-5051-4C5B-A1C2-00AF8F89DC72}" dt="2024-04-19T09:53:04.506" v="3720" actId="1076"/>
          <ac:spMkLst>
            <pc:docMk/>
            <pc:sldMk cId="0" sldId="334"/>
            <ac:spMk id="6" creationId="{8BAFD971-FF48-56AA-955B-783228C35B88}"/>
          </ac:spMkLst>
        </pc:spChg>
        <pc:spChg chg="add del mod">
          <ac:chgData name="Kozel, Lukas" userId="5faef357-946f-4c0e-bd5d-396a2e3cc0bf" providerId="ADAL" clId="{19A200C8-5051-4C5B-A1C2-00AF8F89DC72}" dt="2024-04-19T09:53:18.745" v="3730" actId="478"/>
          <ac:spMkLst>
            <pc:docMk/>
            <pc:sldMk cId="0" sldId="334"/>
            <ac:spMk id="7" creationId="{693717F5-7513-D832-CADA-7D58D600C845}"/>
          </ac:spMkLst>
        </pc:spChg>
        <pc:spChg chg="add mod">
          <ac:chgData name="Kozel, Lukas" userId="5faef357-946f-4c0e-bd5d-396a2e3cc0bf" providerId="ADAL" clId="{19A200C8-5051-4C5B-A1C2-00AF8F89DC72}" dt="2024-04-19T09:53:51.655" v="3738" actId="14100"/>
          <ac:spMkLst>
            <pc:docMk/>
            <pc:sldMk cId="0" sldId="334"/>
            <ac:spMk id="8" creationId="{2CA95E8D-DB01-4DEF-71FA-4F5BD67824F4}"/>
          </ac:spMkLst>
        </pc:spChg>
        <pc:spChg chg="add mod">
          <ac:chgData name="Kozel, Lukas" userId="5faef357-946f-4c0e-bd5d-396a2e3cc0bf" providerId="ADAL" clId="{19A200C8-5051-4C5B-A1C2-00AF8F89DC72}" dt="2024-04-19T09:55:02.302" v="3758"/>
          <ac:spMkLst>
            <pc:docMk/>
            <pc:sldMk cId="0" sldId="334"/>
            <ac:spMk id="9" creationId="{0AFC0076-C4E7-61FE-2F83-884AA06AB10F}"/>
          </ac:spMkLst>
        </pc:spChg>
        <pc:spChg chg="add mod">
          <ac:chgData name="Kozel, Lukas" userId="5faef357-946f-4c0e-bd5d-396a2e3cc0bf" providerId="ADAL" clId="{19A200C8-5051-4C5B-A1C2-00AF8F89DC72}" dt="2024-04-19T09:53:29.424" v="3731"/>
          <ac:spMkLst>
            <pc:docMk/>
            <pc:sldMk cId="0" sldId="334"/>
            <ac:spMk id="10" creationId="{9D6B5811-2105-DAB5-5366-CD9475B0FEE5}"/>
          </ac:spMkLst>
        </pc:spChg>
        <pc:spChg chg="add mod">
          <ac:chgData name="Kozel, Lukas" userId="5faef357-946f-4c0e-bd5d-396a2e3cc0bf" providerId="ADAL" clId="{19A200C8-5051-4C5B-A1C2-00AF8F89DC72}" dt="2024-04-19T09:53:29.424" v="3731"/>
          <ac:spMkLst>
            <pc:docMk/>
            <pc:sldMk cId="0" sldId="334"/>
            <ac:spMk id="11" creationId="{CC879496-DF0F-3141-19B1-D976350B99A2}"/>
          </ac:spMkLst>
        </pc:spChg>
        <pc:spChg chg="add mod">
          <ac:chgData name="Kozel, Lukas" userId="5faef357-946f-4c0e-bd5d-396a2e3cc0bf" providerId="ADAL" clId="{19A200C8-5051-4C5B-A1C2-00AF8F89DC72}" dt="2024-04-19T09:53:29.424" v="3731"/>
          <ac:spMkLst>
            <pc:docMk/>
            <pc:sldMk cId="0" sldId="334"/>
            <ac:spMk id="12" creationId="{79C4AAC8-BEE4-F90C-D167-6B92A4EA1236}"/>
          </ac:spMkLst>
        </pc:spChg>
        <pc:spChg chg="add mod">
          <ac:chgData name="Kozel, Lukas" userId="5faef357-946f-4c0e-bd5d-396a2e3cc0bf" providerId="ADAL" clId="{19A200C8-5051-4C5B-A1C2-00AF8F89DC72}" dt="2024-04-19T09:53:29.424" v="3731"/>
          <ac:spMkLst>
            <pc:docMk/>
            <pc:sldMk cId="0" sldId="334"/>
            <ac:spMk id="13" creationId="{B6FA2DB8-CA2F-48EB-8E7D-949DCAC42C0D}"/>
          </ac:spMkLst>
        </pc:spChg>
        <pc:spChg chg="add mod">
          <ac:chgData name="Kozel, Lukas" userId="5faef357-946f-4c0e-bd5d-396a2e3cc0bf" providerId="ADAL" clId="{19A200C8-5051-4C5B-A1C2-00AF8F89DC72}" dt="2024-04-19T09:53:29.424" v="3731"/>
          <ac:spMkLst>
            <pc:docMk/>
            <pc:sldMk cId="0" sldId="334"/>
            <ac:spMk id="14" creationId="{3E567797-AED2-97C9-7199-181BB5BD7176}"/>
          </ac:spMkLst>
        </pc:spChg>
        <pc:spChg chg="add mod">
          <ac:chgData name="Kozel, Lukas" userId="5faef357-946f-4c0e-bd5d-396a2e3cc0bf" providerId="ADAL" clId="{19A200C8-5051-4C5B-A1C2-00AF8F89DC72}" dt="2024-04-19T09:53:29.424" v="3731"/>
          <ac:spMkLst>
            <pc:docMk/>
            <pc:sldMk cId="0" sldId="334"/>
            <ac:spMk id="15" creationId="{F2A85214-BD50-9438-ED52-DA736E804917}"/>
          </ac:spMkLst>
        </pc:spChg>
        <pc:spChg chg="add mod">
          <ac:chgData name="Kozel, Lukas" userId="5faef357-946f-4c0e-bd5d-396a2e3cc0bf" providerId="ADAL" clId="{19A200C8-5051-4C5B-A1C2-00AF8F89DC72}" dt="2024-04-19T09:54:14.302" v="3743" actId="14100"/>
          <ac:spMkLst>
            <pc:docMk/>
            <pc:sldMk cId="0" sldId="334"/>
            <ac:spMk id="16" creationId="{8055C0BA-15D0-36C1-3448-D0383E65110A}"/>
          </ac:spMkLst>
        </pc:spChg>
        <pc:spChg chg="add mod">
          <ac:chgData name="Kozel, Lukas" userId="5faef357-946f-4c0e-bd5d-396a2e3cc0bf" providerId="ADAL" clId="{19A200C8-5051-4C5B-A1C2-00AF8F89DC72}" dt="2024-04-19T09:54:51" v="3755"/>
          <ac:spMkLst>
            <pc:docMk/>
            <pc:sldMk cId="0" sldId="334"/>
            <ac:spMk id="17" creationId="{44087802-6DA5-558B-1B40-B60C13EA4596}"/>
          </ac:spMkLst>
        </pc:spChg>
        <pc:spChg chg="add mod">
          <ac:chgData name="Kozel, Lukas" userId="5faef357-946f-4c0e-bd5d-396a2e3cc0bf" providerId="ADAL" clId="{19A200C8-5051-4C5B-A1C2-00AF8F89DC72}" dt="2024-04-19T09:54:32.854" v="3749" actId="14100"/>
          <ac:spMkLst>
            <pc:docMk/>
            <pc:sldMk cId="0" sldId="334"/>
            <ac:spMk id="18" creationId="{DDFA67EE-348E-5FED-2DDF-24C041D8D34D}"/>
          </ac:spMkLst>
        </pc:spChg>
        <pc:spChg chg="add mod">
          <ac:chgData name="Kozel, Lukas" userId="5faef357-946f-4c0e-bd5d-396a2e3cc0bf" providerId="ADAL" clId="{19A200C8-5051-4C5B-A1C2-00AF8F89DC72}" dt="2024-04-19T09:54:42.325" v="3752"/>
          <ac:spMkLst>
            <pc:docMk/>
            <pc:sldMk cId="0" sldId="334"/>
            <ac:spMk id="19" creationId="{7EA65908-1E3E-083A-D804-8B8F79B39DE4}"/>
          </ac:spMkLst>
        </pc:spChg>
        <pc:spChg chg="add del mod">
          <ac:chgData name="Kozel, Lukas" userId="5faef357-946f-4c0e-bd5d-396a2e3cc0bf" providerId="ADAL" clId="{19A200C8-5051-4C5B-A1C2-00AF8F89DC72}" dt="2024-04-19T09:56:26.422" v="3784" actId="21"/>
          <ac:spMkLst>
            <pc:docMk/>
            <pc:sldMk cId="0" sldId="334"/>
            <ac:spMk id="20" creationId="{F29F9DDC-4A6F-19AE-E7B9-D9D0314CD80A}"/>
          </ac:spMkLst>
        </pc:spChg>
        <pc:spChg chg="add mod">
          <ac:chgData name="Kozel, Lukas" userId="5faef357-946f-4c0e-bd5d-396a2e3cc0bf" providerId="ADAL" clId="{19A200C8-5051-4C5B-A1C2-00AF8F89DC72}" dt="2024-04-19T09:56:35.459" v="3786" actId="571"/>
          <ac:spMkLst>
            <pc:docMk/>
            <pc:sldMk cId="0" sldId="334"/>
            <ac:spMk id="21" creationId="{4D59ED32-A1E6-0236-B8F5-3A6EE8455922}"/>
          </ac:spMkLst>
        </pc:spChg>
        <pc:spChg chg="add mod">
          <ac:chgData name="Kozel, Lukas" userId="5faef357-946f-4c0e-bd5d-396a2e3cc0bf" providerId="ADAL" clId="{19A200C8-5051-4C5B-A1C2-00AF8F89DC72}" dt="2024-04-19T09:56:42.772" v="3787" actId="571"/>
          <ac:spMkLst>
            <pc:docMk/>
            <pc:sldMk cId="0" sldId="334"/>
            <ac:spMk id="22" creationId="{1DD7DABE-E6F1-EBB2-10E1-6D791A2BCD30}"/>
          </ac:spMkLst>
        </pc:spChg>
        <pc:spChg chg="add mod">
          <ac:chgData name="Kozel, Lukas" userId="5faef357-946f-4c0e-bd5d-396a2e3cc0bf" providerId="ADAL" clId="{19A200C8-5051-4C5B-A1C2-00AF8F89DC72}" dt="2024-04-19T09:56:42.772" v="3787" actId="571"/>
          <ac:spMkLst>
            <pc:docMk/>
            <pc:sldMk cId="0" sldId="334"/>
            <ac:spMk id="23" creationId="{B19F2481-A099-0399-4BA9-B779AFE69772}"/>
          </ac:spMkLst>
        </pc:spChg>
        <pc:spChg chg="mod">
          <ac:chgData name="Kozel, Lukas" userId="5faef357-946f-4c0e-bd5d-396a2e3cc0bf" providerId="ADAL" clId="{19A200C8-5051-4C5B-A1C2-00AF8F89DC72}" dt="2024-04-19T09:55:28.916" v="3763" actId="1076"/>
          <ac:spMkLst>
            <pc:docMk/>
            <pc:sldMk cId="0" sldId="334"/>
            <ac:spMk id="3482" creationId="{00000000-0000-0000-0000-000000000000}"/>
          </ac:spMkLst>
        </pc:spChg>
      </pc:sldChg>
      <pc:sldChg chg="addSp delSp modSp new del mod">
        <pc:chgData name="Kozel, Lukas" userId="5faef357-946f-4c0e-bd5d-396a2e3cc0bf" providerId="ADAL" clId="{19A200C8-5051-4C5B-A1C2-00AF8F89DC72}" dt="2024-04-22T11:32:38.263" v="4589" actId="47"/>
        <pc:sldMkLst>
          <pc:docMk/>
          <pc:sldMk cId="444579746" sldId="334"/>
        </pc:sldMkLst>
        <pc:spChg chg="mod">
          <ac:chgData name="Kozel, Lukas" userId="5faef357-946f-4c0e-bd5d-396a2e3cc0bf" providerId="ADAL" clId="{19A200C8-5051-4C5B-A1C2-00AF8F89DC72}" dt="2024-04-22T11:32:30.806" v="4581" actId="20577"/>
          <ac:spMkLst>
            <pc:docMk/>
            <pc:sldMk cId="444579746" sldId="334"/>
            <ac:spMk id="3" creationId="{D5B6A69B-50B7-2758-45B5-831DF34EDD97}"/>
          </ac:spMkLst>
        </pc:spChg>
        <pc:spChg chg="mod">
          <ac:chgData name="Kozel, Lukas" userId="5faef357-946f-4c0e-bd5d-396a2e3cc0bf" providerId="ADAL" clId="{19A200C8-5051-4C5B-A1C2-00AF8F89DC72}" dt="2024-04-22T11:32:31.886" v="4586" actId="27636"/>
          <ac:spMkLst>
            <pc:docMk/>
            <pc:sldMk cId="444579746" sldId="334"/>
            <ac:spMk id="5" creationId="{FCA2817C-4541-CAC1-40C8-85DA56E88A86}"/>
          </ac:spMkLst>
        </pc:spChg>
        <pc:spChg chg="mod">
          <ac:chgData name="Kozel, Lukas" userId="5faef357-946f-4c0e-bd5d-396a2e3cc0bf" providerId="ADAL" clId="{19A200C8-5051-4C5B-A1C2-00AF8F89DC72}" dt="2024-04-22T11:32:31.881" v="4585" actId="27636"/>
          <ac:spMkLst>
            <pc:docMk/>
            <pc:sldMk cId="444579746" sldId="334"/>
            <ac:spMk id="7" creationId="{DF2FDC35-C6DF-5B62-08DC-3F0CEE7975F8}"/>
          </ac:spMkLst>
        </pc:spChg>
        <pc:spChg chg="mod">
          <ac:chgData name="Kozel, Lukas" userId="5faef357-946f-4c0e-bd5d-396a2e3cc0bf" providerId="ADAL" clId="{19A200C8-5051-4C5B-A1C2-00AF8F89DC72}" dt="2024-04-22T11:32:35.062" v="4588" actId="27636"/>
          <ac:spMkLst>
            <pc:docMk/>
            <pc:sldMk cId="444579746" sldId="334"/>
            <ac:spMk id="9" creationId="{ED6CFA70-5212-0D94-5744-3CE70873BE37}"/>
          </ac:spMkLst>
        </pc:spChg>
        <pc:spChg chg="mod">
          <ac:chgData name="Kozel, Lukas" userId="5faef357-946f-4c0e-bd5d-396a2e3cc0bf" providerId="ADAL" clId="{19A200C8-5051-4C5B-A1C2-00AF8F89DC72}" dt="2024-04-22T11:32:31.876" v="4584" actId="27636"/>
          <ac:spMkLst>
            <pc:docMk/>
            <pc:sldMk cId="444579746" sldId="334"/>
            <ac:spMk id="11" creationId="{EC263431-C049-E99F-45A4-2374CCFCA8CB}"/>
          </ac:spMkLst>
        </pc:spChg>
        <pc:spChg chg="add del mod">
          <ac:chgData name="Kozel, Lukas" userId="5faef357-946f-4c0e-bd5d-396a2e3cc0bf" providerId="ADAL" clId="{19A200C8-5051-4C5B-A1C2-00AF8F89DC72}" dt="2024-04-22T11:32:31.849" v="4583"/>
          <ac:spMkLst>
            <pc:docMk/>
            <pc:sldMk cId="444579746" sldId="334"/>
            <ac:spMk id="13" creationId="{41DC3DDB-1CCF-EA1A-7400-98CBA72DAE24}"/>
          </ac:spMkLst>
        </pc:spChg>
        <pc:spChg chg="add del mod">
          <ac:chgData name="Kozel, Lukas" userId="5faef357-946f-4c0e-bd5d-396a2e3cc0bf" providerId="ADAL" clId="{19A200C8-5051-4C5B-A1C2-00AF8F89DC72}" dt="2024-04-22T11:32:31.849" v="4583"/>
          <ac:spMkLst>
            <pc:docMk/>
            <pc:sldMk cId="444579746" sldId="334"/>
            <ac:spMk id="14" creationId="{9B274827-7788-9951-EA76-8C5A65FD68C4}"/>
          </ac:spMkLst>
        </pc:spChg>
        <pc:spChg chg="add del mod">
          <ac:chgData name="Kozel, Lukas" userId="5faef357-946f-4c0e-bd5d-396a2e3cc0bf" providerId="ADAL" clId="{19A200C8-5051-4C5B-A1C2-00AF8F89DC72}" dt="2024-04-22T11:32:31.849" v="4583"/>
          <ac:spMkLst>
            <pc:docMk/>
            <pc:sldMk cId="444579746" sldId="334"/>
            <ac:spMk id="15" creationId="{B442A78E-32D4-E2C4-7C6B-FCF4A131CB0C}"/>
          </ac:spMkLst>
        </pc:spChg>
        <pc:spChg chg="add del mod">
          <ac:chgData name="Kozel, Lukas" userId="5faef357-946f-4c0e-bd5d-396a2e3cc0bf" providerId="ADAL" clId="{19A200C8-5051-4C5B-A1C2-00AF8F89DC72}" dt="2024-04-22T11:32:31.849" v="4583"/>
          <ac:spMkLst>
            <pc:docMk/>
            <pc:sldMk cId="444579746" sldId="334"/>
            <ac:spMk id="16" creationId="{72B75A76-9DE0-D4DD-F7D6-86ECD95C14EB}"/>
          </ac:spMkLst>
        </pc:spChg>
      </pc:sldChg>
      <pc:sldChg chg="new del">
        <pc:chgData name="Kozel, Lukas" userId="5faef357-946f-4c0e-bd5d-396a2e3cc0bf" providerId="ADAL" clId="{19A200C8-5051-4C5B-A1C2-00AF8F89DC72}" dt="2024-04-19T13:47:58.233" v="4435" actId="680"/>
        <pc:sldMkLst>
          <pc:docMk/>
          <pc:sldMk cId="1627932644" sldId="334"/>
        </pc:sldMkLst>
      </pc:sldChg>
      <pc:sldChg chg="addSp delSp modSp new del mod">
        <pc:chgData name="Kozel, Lukas" userId="5faef357-946f-4c0e-bd5d-396a2e3cc0bf" providerId="ADAL" clId="{19A200C8-5051-4C5B-A1C2-00AF8F89DC72}" dt="2024-04-19T13:51:39.163" v="4510"/>
        <pc:sldMkLst>
          <pc:docMk/>
          <pc:sldMk cId="1657447320" sldId="334"/>
        </pc:sldMkLst>
        <pc:spChg chg="mod">
          <ac:chgData name="Kozel, Lukas" userId="5faef357-946f-4c0e-bd5d-396a2e3cc0bf" providerId="ADAL" clId="{19A200C8-5051-4C5B-A1C2-00AF8F89DC72}" dt="2024-04-19T13:51:39.163" v="4510"/>
          <ac:spMkLst>
            <pc:docMk/>
            <pc:sldMk cId="1657447320" sldId="334"/>
            <ac:spMk id="5" creationId="{E8FD8B39-CDEA-2379-37D9-AC16F37B3EA0}"/>
          </ac:spMkLst>
        </pc:spChg>
        <pc:spChg chg="mod">
          <ac:chgData name="Kozel, Lukas" userId="5faef357-946f-4c0e-bd5d-396a2e3cc0bf" providerId="ADAL" clId="{19A200C8-5051-4C5B-A1C2-00AF8F89DC72}" dt="2024-04-19T13:51:39.163" v="4510"/>
          <ac:spMkLst>
            <pc:docMk/>
            <pc:sldMk cId="1657447320" sldId="334"/>
            <ac:spMk id="7" creationId="{4CDC85A5-C7AF-6832-CF91-869EE572EA74}"/>
          </ac:spMkLst>
        </pc:spChg>
        <pc:spChg chg="mod">
          <ac:chgData name="Kozel, Lukas" userId="5faef357-946f-4c0e-bd5d-396a2e3cc0bf" providerId="ADAL" clId="{19A200C8-5051-4C5B-A1C2-00AF8F89DC72}" dt="2024-04-19T13:51:39.163" v="4510"/>
          <ac:spMkLst>
            <pc:docMk/>
            <pc:sldMk cId="1657447320" sldId="334"/>
            <ac:spMk id="9" creationId="{8DD7FD29-69B2-85EC-EDE7-D4A100C3E506}"/>
          </ac:spMkLst>
        </pc:spChg>
        <pc:spChg chg="mod">
          <ac:chgData name="Kozel, Lukas" userId="5faef357-946f-4c0e-bd5d-396a2e3cc0bf" providerId="ADAL" clId="{19A200C8-5051-4C5B-A1C2-00AF8F89DC72}" dt="2024-04-19T13:51:39.163" v="4510"/>
          <ac:spMkLst>
            <pc:docMk/>
            <pc:sldMk cId="1657447320" sldId="334"/>
            <ac:spMk id="11" creationId="{E491D558-5BDA-6D96-1E0F-B460B3BEB028}"/>
          </ac:spMkLst>
        </pc:spChg>
        <pc:spChg chg="add del mod">
          <ac:chgData name="Kozel, Lukas" userId="5faef357-946f-4c0e-bd5d-396a2e3cc0bf" providerId="ADAL" clId="{19A200C8-5051-4C5B-A1C2-00AF8F89DC72}" dt="2024-04-19T13:51:33.033" v="4488"/>
          <ac:spMkLst>
            <pc:docMk/>
            <pc:sldMk cId="1657447320" sldId="334"/>
            <ac:spMk id="13" creationId="{F723B1A9-B037-16B2-3832-05E66D368274}"/>
          </ac:spMkLst>
        </pc:spChg>
        <pc:spChg chg="add del mod">
          <ac:chgData name="Kozel, Lukas" userId="5faef357-946f-4c0e-bd5d-396a2e3cc0bf" providerId="ADAL" clId="{19A200C8-5051-4C5B-A1C2-00AF8F89DC72}" dt="2024-04-19T13:51:33.033" v="4488"/>
          <ac:spMkLst>
            <pc:docMk/>
            <pc:sldMk cId="1657447320" sldId="334"/>
            <ac:spMk id="14" creationId="{96FD43E1-73F7-B5C5-84BE-DE46DECD1437}"/>
          </ac:spMkLst>
        </pc:spChg>
        <pc:spChg chg="add del mod">
          <ac:chgData name="Kozel, Lukas" userId="5faef357-946f-4c0e-bd5d-396a2e3cc0bf" providerId="ADAL" clId="{19A200C8-5051-4C5B-A1C2-00AF8F89DC72}" dt="2024-04-19T13:51:33.033" v="4488"/>
          <ac:spMkLst>
            <pc:docMk/>
            <pc:sldMk cId="1657447320" sldId="334"/>
            <ac:spMk id="15" creationId="{7D2C4ADF-AFCE-17D8-18C3-DCAF040617DA}"/>
          </ac:spMkLst>
        </pc:spChg>
        <pc:spChg chg="add del mod">
          <ac:chgData name="Kozel, Lukas" userId="5faef357-946f-4c0e-bd5d-396a2e3cc0bf" providerId="ADAL" clId="{19A200C8-5051-4C5B-A1C2-00AF8F89DC72}" dt="2024-04-19T13:51:33.033" v="4488"/>
          <ac:spMkLst>
            <pc:docMk/>
            <pc:sldMk cId="1657447320" sldId="334"/>
            <ac:spMk id="16" creationId="{330F6FA0-D4C5-CBA8-3DF1-B655820612C6}"/>
          </ac:spMkLst>
        </pc:spChg>
        <pc:spChg chg="add del mod">
          <ac:chgData name="Kozel, Lukas" userId="5faef357-946f-4c0e-bd5d-396a2e3cc0bf" providerId="ADAL" clId="{19A200C8-5051-4C5B-A1C2-00AF8F89DC72}" dt="2024-04-19T13:51:33.033" v="4488"/>
          <ac:spMkLst>
            <pc:docMk/>
            <pc:sldMk cId="1657447320" sldId="334"/>
            <ac:spMk id="17" creationId="{5440178C-0B3E-E728-B7A0-1878ED6CC9BA}"/>
          </ac:spMkLst>
        </pc:spChg>
      </pc:sldChg>
      <pc:sldChg chg="modSp new del mod">
        <pc:chgData name="Kozel, Lukas" userId="5faef357-946f-4c0e-bd5d-396a2e3cc0bf" providerId="ADAL" clId="{19A200C8-5051-4C5B-A1C2-00AF8F89DC72}" dt="2024-04-22T12:13:20.293" v="4997" actId="47"/>
        <pc:sldMkLst>
          <pc:docMk/>
          <pc:sldMk cId="2595468523" sldId="334"/>
        </pc:sldMkLst>
        <pc:spChg chg="mod">
          <ac:chgData name="Kozel, Lukas" userId="5faef357-946f-4c0e-bd5d-396a2e3cc0bf" providerId="ADAL" clId="{19A200C8-5051-4C5B-A1C2-00AF8F89DC72}" dt="2024-04-22T12:00:27.331" v="4670" actId="27636"/>
          <ac:spMkLst>
            <pc:docMk/>
            <pc:sldMk cId="2595468523" sldId="334"/>
            <ac:spMk id="5" creationId="{3BBB3E16-7D7E-B116-C517-611907A4F076}"/>
          </ac:spMkLst>
        </pc:spChg>
        <pc:spChg chg="mod">
          <ac:chgData name="Kozel, Lukas" userId="5faef357-946f-4c0e-bd5d-396a2e3cc0bf" providerId="ADAL" clId="{19A200C8-5051-4C5B-A1C2-00AF8F89DC72}" dt="2024-04-22T12:00:27.333" v="4671" actId="27636"/>
          <ac:spMkLst>
            <pc:docMk/>
            <pc:sldMk cId="2595468523" sldId="334"/>
            <ac:spMk id="7" creationId="{C68C0A3D-5A5A-2E46-20D4-01944C33B201}"/>
          </ac:spMkLst>
        </pc:spChg>
        <pc:spChg chg="mod">
          <ac:chgData name="Kozel, Lukas" userId="5faef357-946f-4c0e-bd5d-396a2e3cc0bf" providerId="ADAL" clId="{19A200C8-5051-4C5B-A1C2-00AF8F89DC72}" dt="2024-04-22T12:00:27.325" v="4668" actId="27636"/>
          <ac:spMkLst>
            <pc:docMk/>
            <pc:sldMk cId="2595468523" sldId="334"/>
            <ac:spMk id="9" creationId="{BDDDBDA5-EDA9-89C2-5882-2A9FB605FA0E}"/>
          </ac:spMkLst>
        </pc:spChg>
        <pc:spChg chg="mod">
          <ac:chgData name="Kozel, Lukas" userId="5faef357-946f-4c0e-bd5d-396a2e3cc0bf" providerId="ADAL" clId="{19A200C8-5051-4C5B-A1C2-00AF8F89DC72}" dt="2024-04-22T12:00:27.328" v="4669" actId="27636"/>
          <ac:spMkLst>
            <pc:docMk/>
            <pc:sldMk cId="2595468523" sldId="334"/>
            <ac:spMk id="11" creationId="{466D618E-E648-6D9C-F72F-4B0A7578FCCB}"/>
          </ac:spMkLst>
        </pc:spChg>
      </pc:sldChg>
      <pc:sldChg chg="addSp delSp modSp new del mod">
        <pc:chgData name="Kozel, Lukas" userId="5faef357-946f-4c0e-bd5d-396a2e3cc0bf" providerId="ADAL" clId="{19A200C8-5051-4C5B-A1C2-00AF8F89DC72}" dt="2024-04-22T11:35:55.006" v="4665" actId="47"/>
        <pc:sldMkLst>
          <pc:docMk/>
          <pc:sldMk cId="2866507101" sldId="334"/>
        </pc:sldMkLst>
        <pc:spChg chg="mod">
          <ac:chgData name="Kozel, Lukas" userId="5faef357-946f-4c0e-bd5d-396a2e3cc0bf" providerId="ADAL" clId="{19A200C8-5051-4C5B-A1C2-00AF8F89DC72}" dt="2024-04-22T11:32:51.131" v="4593" actId="27636"/>
          <ac:spMkLst>
            <pc:docMk/>
            <pc:sldMk cId="2866507101" sldId="334"/>
            <ac:spMk id="5" creationId="{C2C27CA6-3988-2325-AF6C-22110B49E086}"/>
          </ac:spMkLst>
        </pc:spChg>
        <pc:spChg chg="mod">
          <ac:chgData name="Kozel, Lukas" userId="5faef357-946f-4c0e-bd5d-396a2e3cc0bf" providerId="ADAL" clId="{19A200C8-5051-4C5B-A1C2-00AF8F89DC72}" dt="2024-04-22T11:32:51.128" v="4592" actId="27636"/>
          <ac:spMkLst>
            <pc:docMk/>
            <pc:sldMk cId="2866507101" sldId="334"/>
            <ac:spMk id="7" creationId="{56946979-2CF3-DCB1-E4D3-5FDF165E6DB9}"/>
          </ac:spMkLst>
        </pc:spChg>
        <pc:spChg chg="mod">
          <ac:chgData name="Kozel, Lukas" userId="5faef357-946f-4c0e-bd5d-396a2e3cc0bf" providerId="ADAL" clId="{19A200C8-5051-4C5B-A1C2-00AF8F89DC72}" dt="2024-04-22T11:32:51.139" v="4595" actId="27636"/>
          <ac:spMkLst>
            <pc:docMk/>
            <pc:sldMk cId="2866507101" sldId="334"/>
            <ac:spMk id="9" creationId="{AADD20DA-44EB-1CE7-4722-78D1D78AD882}"/>
          </ac:spMkLst>
        </pc:spChg>
        <pc:spChg chg="mod">
          <ac:chgData name="Kozel, Lukas" userId="5faef357-946f-4c0e-bd5d-396a2e3cc0bf" providerId="ADAL" clId="{19A200C8-5051-4C5B-A1C2-00AF8F89DC72}" dt="2024-04-22T11:32:51.135" v="4594" actId="27636"/>
          <ac:spMkLst>
            <pc:docMk/>
            <pc:sldMk cId="2866507101" sldId="334"/>
            <ac:spMk id="11" creationId="{5C8BE257-85F5-CE5A-BFDE-F264505C32A4}"/>
          </ac:spMkLst>
        </pc:spChg>
        <pc:spChg chg="add del mod">
          <ac:chgData name="Kozel, Lukas" userId="5faef357-946f-4c0e-bd5d-396a2e3cc0bf" providerId="ADAL" clId="{19A200C8-5051-4C5B-A1C2-00AF8F89DC72}" dt="2024-04-22T11:32:58.121" v="4596" actId="21"/>
          <ac:spMkLst>
            <pc:docMk/>
            <pc:sldMk cId="2866507101" sldId="334"/>
            <ac:spMk id="13" creationId="{9D119DF6-6D31-EC23-2737-5A0A4D1F9AEA}"/>
          </ac:spMkLst>
        </pc:spChg>
        <pc:spChg chg="add del mod">
          <ac:chgData name="Kozel, Lukas" userId="5faef357-946f-4c0e-bd5d-396a2e3cc0bf" providerId="ADAL" clId="{19A200C8-5051-4C5B-A1C2-00AF8F89DC72}" dt="2024-04-22T11:32:58.121" v="4596" actId="21"/>
          <ac:spMkLst>
            <pc:docMk/>
            <pc:sldMk cId="2866507101" sldId="334"/>
            <ac:spMk id="14" creationId="{A9180A75-E78C-1095-EA66-CC512B77F17E}"/>
          </ac:spMkLst>
        </pc:spChg>
        <pc:spChg chg="add del mod">
          <ac:chgData name="Kozel, Lukas" userId="5faef357-946f-4c0e-bd5d-396a2e3cc0bf" providerId="ADAL" clId="{19A200C8-5051-4C5B-A1C2-00AF8F89DC72}" dt="2024-04-22T11:32:58.121" v="4596" actId="21"/>
          <ac:spMkLst>
            <pc:docMk/>
            <pc:sldMk cId="2866507101" sldId="334"/>
            <ac:spMk id="15" creationId="{227AD0F4-5F65-A163-8E26-9854382CEB72}"/>
          </ac:spMkLst>
        </pc:spChg>
        <pc:spChg chg="add del mod">
          <ac:chgData name="Kozel, Lukas" userId="5faef357-946f-4c0e-bd5d-396a2e3cc0bf" providerId="ADAL" clId="{19A200C8-5051-4C5B-A1C2-00AF8F89DC72}" dt="2024-04-22T11:32:58.121" v="4596" actId="21"/>
          <ac:spMkLst>
            <pc:docMk/>
            <pc:sldMk cId="2866507101" sldId="334"/>
            <ac:spMk id="16" creationId="{D480E8E4-41CE-FF8A-3E63-B55776D0A8BC}"/>
          </ac:spMkLst>
        </pc:spChg>
      </pc:sldChg>
      <pc:sldChg chg="modSp new del mod">
        <pc:chgData name="Kozel, Lukas" userId="5faef357-946f-4c0e-bd5d-396a2e3cc0bf" providerId="ADAL" clId="{19A200C8-5051-4C5B-A1C2-00AF8F89DC72}" dt="2024-04-19T13:52:57.139" v="4560" actId="47"/>
        <pc:sldMkLst>
          <pc:docMk/>
          <pc:sldMk cId="3688789287" sldId="334"/>
        </pc:sldMkLst>
        <pc:spChg chg="mod">
          <ac:chgData name="Kozel, Lukas" userId="5faef357-946f-4c0e-bd5d-396a2e3cc0bf" providerId="ADAL" clId="{19A200C8-5051-4C5B-A1C2-00AF8F89DC72}" dt="2024-04-19T13:52:44.608" v="4555" actId="27636"/>
          <ac:spMkLst>
            <pc:docMk/>
            <pc:sldMk cId="3688789287" sldId="334"/>
            <ac:spMk id="5" creationId="{C83DDAA0-FEF6-6DED-88C8-C10349B6D0F6}"/>
          </ac:spMkLst>
        </pc:spChg>
        <pc:spChg chg="mod">
          <ac:chgData name="Kozel, Lukas" userId="5faef357-946f-4c0e-bd5d-396a2e3cc0bf" providerId="ADAL" clId="{19A200C8-5051-4C5B-A1C2-00AF8F89DC72}" dt="2024-04-19T13:52:44.620" v="4557" actId="27636"/>
          <ac:spMkLst>
            <pc:docMk/>
            <pc:sldMk cId="3688789287" sldId="334"/>
            <ac:spMk id="7" creationId="{29D555B4-7886-600F-512B-A4DCBFE9CAAE}"/>
          </ac:spMkLst>
        </pc:spChg>
        <pc:spChg chg="mod">
          <ac:chgData name="Kozel, Lukas" userId="5faef357-946f-4c0e-bd5d-396a2e3cc0bf" providerId="ADAL" clId="{19A200C8-5051-4C5B-A1C2-00AF8F89DC72}" dt="2024-04-19T13:52:44.614" v="4556" actId="27636"/>
          <ac:spMkLst>
            <pc:docMk/>
            <pc:sldMk cId="3688789287" sldId="334"/>
            <ac:spMk id="9" creationId="{45CF5C64-D152-6835-F51D-E66578276C59}"/>
          </ac:spMkLst>
        </pc:spChg>
        <pc:spChg chg="mod">
          <ac:chgData name="Kozel, Lukas" userId="5faef357-946f-4c0e-bd5d-396a2e3cc0bf" providerId="ADAL" clId="{19A200C8-5051-4C5B-A1C2-00AF8F89DC72}" dt="2024-04-19T13:52:44.623" v="4558" actId="27636"/>
          <ac:spMkLst>
            <pc:docMk/>
            <pc:sldMk cId="3688789287" sldId="334"/>
            <ac:spMk id="11" creationId="{F03B40A5-92FC-F8AF-8A04-C810740BBE84}"/>
          </ac:spMkLst>
        </pc:spChg>
      </pc:sldChg>
      <pc:sldChg chg="addSp delSp modSp new del mod">
        <pc:chgData name="Kozel, Lukas" userId="5faef357-946f-4c0e-bd5d-396a2e3cc0bf" providerId="ADAL" clId="{19A200C8-5051-4C5B-A1C2-00AF8F89DC72}" dt="2024-04-19T13:52:13.020" v="4529" actId="47"/>
        <pc:sldMkLst>
          <pc:docMk/>
          <pc:sldMk cId="3824686615" sldId="334"/>
        </pc:sldMkLst>
        <pc:spChg chg="mod">
          <ac:chgData name="Kozel, Lukas" userId="5faef357-946f-4c0e-bd5d-396a2e3cc0bf" providerId="ADAL" clId="{19A200C8-5051-4C5B-A1C2-00AF8F89DC72}" dt="2024-04-19T13:52:08.867" v="4527" actId="27636"/>
          <ac:spMkLst>
            <pc:docMk/>
            <pc:sldMk cId="3824686615" sldId="334"/>
            <ac:spMk id="5" creationId="{535346D9-9362-591F-E9D1-DC8D00CADC96}"/>
          </ac:spMkLst>
        </pc:spChg>
        <pc:spChg chg="mod">
          <ac:chgData name="Kozel, Lukas" userId="5faef357-946f-4c0e-bd5d-396a2e3cc0bf" providerId="ADAL" clId="{19A200C8-5051-4C5B-A1C2-00AF8F89DC72}" dt="2024-04-19T13:52:08.869" v="4528" actId="27636"/>
          <ac:spMkLst>
            <pc:docMk/>
            <pc:sldMk cId="3824686615" sldId="334"/>
            <ac:spMk id="7" creationId="{08ADBC55-4A29-21D3-F2FA-5A6C7556B421}"/>
          </ac:spMkLst>
        </pc:spChg>
        <pc:spChg chg="mod">
          <ac:chgData name="Kozel, Lukas" userId="5faef357-946f-4c0e-bd5d-396a2e3cc0bf" providerId="ADAL" clId="{19A200C8-5051-4C5B-A1C2-00AF8F89DC72}" dt="2024-04-19T13:52:08.861" v="4525" actId="27636"/>
          <ac:spMkLst>
            <pc:docMk/>
            <pc:sldMk cId="3824686615" sldId="334"/>
            <ac:spMk id="9" creationId="{6A779D99-10CE-8A0F-36D2-F4F3E8594C08}"/>
          </ac:spMkLst>
        </pc:spChg>
        <pc:spChg chg="mod">
          <ac:chgData name="Kozel, Lukas" userId="5faef357-946f-4c0e-bd5d-396a2e3cc0bf" providerId="ADAL" clId="{19A200C8-5051-4C5B-A1C2-00AF8F89DC72}" dt="2024-04-19T13:52:08.864" v="4526" actId="27636"/>
          <ac:spMkLst>
            <pc:docMk/>
            <pc:sldMk cId="3824686615" sldId="334"/>
            <ac:spMk id="11" creationId="{9C90E89B-B014-7824-FDFC-FF6E59E5E2F6}"/>
          </ac:spMkLst>
        </pc:spChg>
        <pc:spChg chg="add del mod">
          <ac:chgData name="Kozel, Lukas" userId="5faef357-946f-4c0e-bd5d-396a2e3cc0bf" providerId="ADAL" clId="{19A200C8-5051-4C5B-A1C2-00AF8F89DC72}" dt="2024-04-19T13:52:08.841" v="4524"/>
          <ac:spMkLst>
            <pc:docMk/>
            <pc:sldMk cId="3824686615" sldId="334"/>
            <ac:spMk id="13" creationId="{B1DE1A25-A402-1C5E-88D8-D074D6AF19F9}"/>
          </ac:spMkLst>
        </pc:spChg>
        <pc:spChg chg="add del mod">
          <ac:chgData name="Kozel, Lukas" userId="5faef357-946f-4c0e-bd5d-396a2e3cc0bf" providerId="ADAL" clId="{19A200C8-5051-4C5B-A1C2-00AF8F89DC72}" dt="2024-04-19T13:52:08.841" v="4524"/>
          <ac:spMkLst>
            <pc:docMk/>
            <pc:sldMk cId="3824686615" sldId="334"/>
            <ac:spMk id="14" creationId="{D0B47675-B113-3609-9542-A0226A261BE4}"/>
          </ac:spMkLst>
        </pc:spChg>
        <pc:spChg chg="add del mod">
          <ac:chgData name="Kozel, Lukas" userId="5faef357-946f-4c0e-bd5d-396a2e3cc0bf" providerId="ADAL" clId="{19A200C8-5051-4C5B-A1C2-00AF8F89DC72}" dt="2024-04-19T13:52:08.841" v="4524"/>
          <ac:spMkLst>
            <pc:docMk/>
            <pc:sldMk cId="3824686615" sldId="334"/>
            <ac:spMk id="15" creationId="{82524CEC-16B5-4611-E3E2-AB36FCE1054E}"/>
          </ac:spMkLst>
        </pc:spChg>
        <pc:spChg chg="add del mod">
          <ac:chgData name="Kozel, Lukas" userId="5faef357-946f-4c0e-bd5d-396a2e3cc0bf" providerId="ADAL" clId="{19A200C8-5051-4C5B-A1C2-00AF8F89DC72}" dt="2024-04-19T13:52:08.841" v="4524"/>
          <ac:spMkLst>
            <pc:docMk/>
            <pc:sldMk cId="3824686615" sldId="334"/>
            <ac:spMk id="16" creationId="{E41204C1-0B92-1781-CB18-452349A191F6}"/>
          </ac:spMkLst>
        </pc:spChg>
        <pc:spChg chg="add del mod">
          <ac:chgData name="Kozel, Lukas" userId="5faef357-946f-4c0e-bd5d-396a2e3cc0bf" providerId="ADAL" clId="{19A200C8-5051-4C5B-A1C2-00AF8F89DC72}" dt="2024-04-19T13:52:08.841" v="4524"/>
          <ac:spMkLst>
            <pc:docMk/>
            <pc:sldMk cId="3824686615" sldId="334"/>
            <ac:spMk id="17" creationId="{0D35721E-1985-4A68-1B44-683E01DD57DE}"/>
          </ac:spMkLst>
        </pc:spChg>
      </pc:sldChg>
      <pc:sldChg chg="new del">
        <pc:chgData name="Kozel, Lukas" userId="5faef357-946f-4c0e-bd5d-396a2e3cc0bf" providerId="ADAL" clId="{19A200C8-5051-4C5B-A1C2-00AF8F89DC72}" dt="2024-04-19T13:52:04.132" v="4516" actId="47"/>
        <pc:sldMkLst>
          <pc:docMk/>
          <pc:sldMk cId="3888750650" sldId="334"/>
        </pc:sldMkLst>
      </pc:sldChg>
      <pc:sldChg chg="addSp delSp modSp new del mod">
        <pc:chgData name="Kozel, Lukas" userId="5faef357-946f-4c0e-bd5d-396a2e3cc0bf" providerId="ADAL" clId="{19A200C8-5051-4C5B-A1C2-00AF8F89DC72}" dt="2024-04-19T13:52:30.770" v="4552"/>
        <pc:sldMkLst>
          <pc:docMk/>
          <pc:sldMk cId="4029506204" sldId="334"/>
        </pc:sldMkLst>
        <pc:spChg chg="mod">
          <ac:chgData name="Kozel, Lukas" userId="5faef357-946f-4c0e-bd5d-396a2e3cc0bf" providerId="ADAL" clId="{19A200C8-5051-4C5B-A1C2-00AF8F89DC72}" dt="2024-04-19T13:52:30.770" v="4552"/>
          <ac:spMkLst>
            <pc:docMk/>
            <pc:sldMk cId="4029506204" sldId="334"/>
            <ac:spMk id="5" creationId="{37BCAFDB-9C27-09FA-34D8-B2983E9F872E}"/>
          </ac:spMkLst>
        </pc:spChg>
        <pc:spChg chg="mod">
          <ac:chgData name="Kozel, Lukas" userId="5faef357-946f-4c0e-bd5d-396a2e3cc0bf" providerId="ADAL" clId="{19A200C8-5051-4C5B-A1C2-00AF8F89DC72}" dt="2024-04-19T13:52:30.770" v="4552"/>
          <ac:spMkLst>
            <pc:docMk/>
            <pc:sldMk cId="4029506204" sldId="334"/>
            <ac:spMk id="7" creationId="{6EA1B76D-59B7-47E2-61E1-BFA971022F3C}"/>
          </ac:spMkLst>
        </pc:spChg>
        <pc:spChg chg="mod">
          <ac:chgData name="Kozel, Lukas" userId="5faef357-946f-4c0e-bd5d-396a2e3cc0bf" providerId="ADAL" clId="{19A200C8-5051-4C5B-A1C2-00AF8F89DC72}" dt="2024-04-19T13:52:30.770" v="4552"/>
          <ac:spMkLst>
            <pc:docMk/>
            <pc:sldMk cId="4029506204" sldId="334"/>
            <ac:spMk id="9" creationId="{A7C4E9EC-5A23-9631-8751-43926A755449}"/>
          </ac:spMkLst>
        </pc:spChg>
        <pc:spChg chg="mod">
          <ac:chgData name="Kozel, Lukas" userId="5faef357-946f-4c0e-bd5d-396a2e3cc0bf" providerId="ADAL" clId="{19A200C8-5051-4C5B-A1C2-00AF8F89DC72}" dt="2024-04-19T13:52:30.770" v="4552"/>
          <ac:spMkLst>
            <pc:docMk/>
            <pc:sldMk cId="4029506204" sldId="334"/>
            <ac:spMk id="11" creationId="{FCB1BA8F-4D14-8172-6C60-4AC51D61E34A}"/>
          </ac:spMkLst>
        </pc:spChg>
        <pc:spChg chg="add del mod">
          <ac:chgData name="Kozel, Lukas" userId="5faef357-946f-4c0e-bd5d-396a2e3cc0bf" providerId="ADAL" clId="{19A200C8-5051-4C5B-A1C2-00AF8F89DC72}" dt="2024-04-19T13:52:28.897" v="4545"/>
          <ac:spMkLst>
            <pc:docMk/>
            <pc:sldMk cId="4029506204" sldId="334"/>
            <ac:spMk id="13" creationId="{ACE8D17C-52C5-8518-12AF-E6C3CEE28867}"/>
          </ac:spMkLst>
        </pc:spChg>
        <pc:spChg chg="add del mod">
          <ac:chgData name="Kozel, Lukas" userId="5faef357-946f-4c0e-bd5d-396a2e3cc0bf" providerId="ADAL" clId="{19A200C8-5051-4C5B-A1C2-00AF8F89DC72}" dt="2024-04-19T13:52:28.897" v="4545"/>
          <ac:spMkLst>
            <pc:docMk/>
            <pc:sldMk cId="4029506204" sldId="334"/>
            <ac:spMk id="14" creationId="{E0C3ADF8-9AEF-D771-8441-02497B7770D4}"/>
          </ac:spMkLst>
        </pc:spChg>
        <pc:spChg chg="add del mod">
          <ac:chgData name="Kozel, Lukas" userId="5faef357-946f-4c0e-bd5d-396a2e3cc0bf" providerId="ADAL" clId="{19A200C8-5051-4C5B-A1C2-00AF8F89DC72}" dt="2024-04-19T13:52:28.897" v="4545"/>
          <ac:spMkLst>
            <pc:docMk/>
            <pc:sldMk cId="4029506204" sldId="334"/>
            <ac:spMk id="15" creationId="{56F78BE3-8A91-366F-6CA0-86AE361B6260}"/>
          </ac:spMkLst>
        </pc:spChg>
        <pc:spChg chg="add del mod">
          <ac:chgData name="Kozel, Lukas" userId="5faef357-946f-4c0e-bd5d-396a2e3cc0bf" providerId="ADAL" clId="{19A200C8-5051-4C5B-A1C2-00AF8F89DC72}" dt="2024-04-19T13:52:28.897" v="4545"/>
          <ac:spMkLst>
            <pc:docMk/>
            <pc:sldMk cId="4029506204" sldId="334"/>
            <ac:spMk id="16" creationId="{A714FFDC-8196-DDE5-8962-B1FBD5F595BD}"/>
          </ac:spMkLst>
        </pc:spChg>
        <pc:spChg chg="add del mod">
          <ac:chgData name="Kozel, Lukas" userId="5faef357-946f-4c0e-bd5d-396a2e3cc0bf" providerId="ADAL" clId="{19A200C8-5051-4C5B-A1C2-00AF8F89DC72}" dt="2024-04-19T13:52:28.897" v="4545"/>
          <ac:spMkLst>
            <pc:docMk/>
            <pc:sldMk cId="4029506204" sldId="334"/>
            <ac:spMk id="17" creationId="{CF3004DE-2E52-5EE1-40A2-351C0CE32F34}"/>
          </ac:spMkLst>
        </pc:spChg>
      </pc:sldChg>
      <pc:sldChg chg="modSp new del mod">
        <pc:chgData name="Kozel, Lukas" userId="5faef357-946f-4c0e-bd5d-396a2e3cc0bf" providerId="ADAL" clId="{19A200C8-5051-4C5B-A1C2-00AF8F89DC72}" dt="2024-04-19T13:50:30.507" v="4475" actId="47"/>
        <pc:sldMkLst>
          <pc:docMk/>
          <pc:sldMk cId="4166709107" sldId="334"/>
        </pc:sldMkLst>
        <pc:spChg chg="mod">
          <ac:chgData name="Kozel, Lukas" userId="5faef357-946f-4c0e-bd5d-396a2e3cc0bf" providerId="ADAL" clId="{19A200C8-5051-4C5B-A1C2-00AF8F89DC72}" dt="2024-04-19T13:49:11.572" v="4452" actId="27636"/>
          <ac:spMkLst>
            <pc:docMk/>
            <pc:sldMk cId="4166709107" sldId="334"/>
            <ac:spMk id="5" creationId="{0BE9468A-25B8-4211-C54C-BA3CF13B7656}"/>
          </ac:spMkLst>
        </pc:spChg>
      </pc:sldChg>
      <pc:sldChg chg="addSp delSp modSp add mod">
        <pc:chgData name="Kozel, Lukas" userId="5faef357-946f-4c0e-bd5d-396a2e3cc0bf" providerId="ADAL" clId="{19A200C8-5051-4C5B-A1C2-00AF8F89DC72}" dt="2024-04-22T12:04:44.098" v="4731" actId="207"/>
        <pc:sldMkLst>
          <pc:docMk/>
          <pc:sldMk cId="3958085778" sldId="335"/>
        </pc:sldMkLst>
        <pc:spChg chg="del">
          <ac:chgData name="Kozel, Lukas" userId="5faef357-946f-4c0e-bd5d-396a2e3cc0bf" providerId="ADAL" clId="{19A200C8-5051-4C5B-A1C2-00AF8F89DC72}" dt="2024-04-22T12:00:36.851" v="4672" actId="478"/>
          <ac:spMkLst>
            <pc:docMk/>
            <pc:sldMk cId="3958085778" sldId="335"/>
            <ac:spMk id="2" creationId="{DC48BE9A-9468-1EC1-A413-9950C16D0CFF}"/>
          </ac:spMkLst>
        </pc:spChg>
        <pc:spChg chg="mod ord">
          <ac:chgData name="Kozel, Lukas" userId="5faef357-946f-4c0e-bd5d-396a2e3cc0bf" providerId="ADAL" clId="{19A200C8-5051-4C5B-A1C2-00AF8F89DC72}" dt="2024-04-22T12:00:58.205" v="4717" actId="207"/>
          <ac:spMkLst>
            <pc:docMk/>
            <pc:sldMk cId="3958085778" sldId="335"/>
            <ac:spMk id="4" creationId="{6702F96B-4FB9-BB91-EC23-27399FE0FA08}"/>
          </ac:spMkLst>
        </pc:spChg>
        <pc:spChg chg="mod ord">
          <ac:chgData name="Kozel, Lukas" userId="5faef357-946f-4c0e-bd5d-396a2e3cc0bf" providerId="ADAL" clId="{19A200C8-5051-4C5B-A1C2-00AF8F89DC72}" dt="2024-04-22T12:00:43.388" v="4712" actId="207"/>
          <ac:spMkLst>
            <pc:docMk/>
            <pc:sldMk cId="3958085778" sldId="335"/>
            <ac:spMk id="5" creationId="{95D1A50A-EE50-C1D5-211A-62CBF4B2739B}"/>
          </ac:spMkLst>
        </pc:spChg>
        <pc:spChg chg="add mod ord">
          <ac:chgData name="Kozel, Lukas" userId="5faef357-946f-4c0e-bd5d-396a2e3cc0bf" providerId="ADAL" clId="{19A200C8-5051-4C5B-A1C2-00AF8F89DC72}" dt="2024-04-22T12:00:38.795" v="4675"/>
          <ac:spMkLst>
            <pc:docMk/>
            <pc:sldMk cId="3958085778" sldId="335"/>
            <ac:spMk id="6" creationId="{4536F136-869A-2734-6CBD-149A20AFDA5B}"/>
          </ac:spMkLst>
        </pc:spChg>
        <pc:spChg chg="mod ord">
          <ac:chgData name="Kozel, Lukas" userId="5faef357-946f-4c0e-bd5d-396a2e3cc0bf" providerId="ADAL" clId="{19A200C8-5051-4C5B-A1C2-00AF8F89DC72}" dt="2024-04-22T12:04:44.098" v="4731" actId="207"/>
          <ac:spMkLst>
            <pc:docMk/>
            <pc:sldMk cId="3958085778" sldId="335"/>
            <ac:spMk id="7" creationId="{26E7CE8A-7914-D664-9AB0-74218DF306FD}"/>
          </ac:spMkLst>
        </pc:spChg>
        <pc:spChg chg="mod ord">
          <ac:chgData name="Kozel, Lukas" userId="5faef357-946f-4c0e-bd5d-396a2e3cc0bf" providerId="ADAL" clId="{19A200C8-5051-4C5B-A1C2-00AF8F89DC72}" dt="2024-04-22T12:01:32.753" v="4721" actId="207"/>
          <ac:spMkLst>
            <pc:docMk/>
            <pc:sldMk cId="3958085778" sldId="335"/>
            <ac:spMk id="8" creationId="{90CD3FB4-FE9B-0AF0-1B0D-08AEED492FAD}"/>
          </ac:spMkLst>
        </pc:spChg>
        <pc:spChg chg="mod ord">
          <ac:chgData name="Kozel, Lukas" userId="5faef357-946f-4c0e-bd5d-396a2e3cc0bf" providerId="ADAL" clId="{19A200C8-5051-4C5B-A1C2-00AF8F89DC72}" dt="2024-04-22T12:01:32.753" v="4721" actId="207"/>
          <ac:spMkLst>
            <pc:docMk/>
            <pc:sldMk cId="3958085778" sldId="335"/>
            <ac:spMk id="9" creationId="{29D8FCC5-170F-5F69-4FE3-BCA7526BB45A}"/>
          </ac:spMkLst>
        </pc:spChg>
        <pc:spChg chg="mod ord">
          <ac:chgData name="Kozel, Lukas" userId="5faef357-946f-4c0e-bd5d-396a2e3cc0bf" providerId="ADAL" clId="{19A200C8-5051-4C5B-A1C2-00AF8F89DC72}" dt="2024-04-22T12:04:44.098" v="4731" actId="207"/>
          <ac:spMkLst>
            <pc:docMk/>
            <pc:sldMk cId="3958085778" sldId="335"/>
            <ac:spMk id="10" creationId="{E64BFDCA-1F84-8F05-2AE3-06AD7A1AC77C}"/>
          </ac:spMkLst>
        </pc:spChg>
        <pc:spChg chg="mod ord">
          <ac:chgData name="Kozel, Lukas" userId="5faef357-946f-4c0e-bd5d-396a2e3cc0bf" providerId="ADAL" clId="{19A200C8-5051-4C5B-A1C2-00AF8F89DC72}" dt="2024-04-22T12:01:32.753" v="4721" actId="207"/>
          <ac:spMkLst>
            <pc:docMk/>
            <pc:sldMk cId="3958085778" sldId="335"/>
            <ac:spMk id="11" creationId="{BD3DD9B2-6EAE-5564-F1E5-5F1727B74F94}"/>
          </ac:spMkLst>
        </pc:spChg>
        <pc:spChg chg="mod ord">
          <ac:chgData name="Kozel, Lukas" userId="5faef357-946f-4c0e-bd5d-396a2e3cc0bf" providerId="ADAL" clId="{19A200C8-5051-4C5B-A1C2-00AF8F89DC72}" dt="2024-04-22T12:04:44.098" v="4731" actId="207"/>
          <ac:spMkLst>
            <pc:docMk/>
            <pc:sldMk cId="3958085778" sldId="335"/>
            <ac:spMk id="12" creationId="{0387F615-103C-EFBD-4D30-6296BFF1D349}"/>
          </ac:spMkLst>
        </pc:spChg>
        <pc:spChg chg="mod ord">
          <ac:chgData name="Kozel, Lukas" userId="5faef357-946f-4c0e-bd5d-396a2e3cc0bf" providerId="ADAL" clId="{19A200C8-5051-4C5B-A1C2-00AF8F89DC72}" dt="2024-04-22T12:01:32.753" v="4721" actId="207"/>
          <ac:spMkLst>
            <pc:docMk/>
            <pc:sldMk cId="3958085778" sldId="335"/>
            <ac:spMk id="13" creationId="{44819F3A-E4B6-B227-5274-40A2655AA3B1}"/>
          </ac:spMkLst>
        </pc:spChg>
        <pc:spChg chg="add mod">
          <ac:chgData name="Kozel, Lukas" userId="5faef357-946f-4c0e-bd5d-396a2e3cc0bf" providerId="ADAL" clId="{19A200C8-5051-4C5B-A1C2-00AF8F89DC72}" dt="2024-04-22T12:04:17.392" v="4730" actId="1076"/>
          <ac:spMkLst>
            <pc:docMk/>
            <pc:sldMk cId="3958085778" sldId="335"/>
            <ac:spMk id="15" creationId="{10570668-8087-7599-0C46-8116DF613FDC}"/>
          </ac:spMkLst>
        </pc:spChg>
        <pc:spChg chg="mod ord">
          <ac:chgData name="Kozel, Lukas" userId="5faef357-946f-4c0e-bd5d-396a2e3cc0bf" providerId="ADAL" clId="{19A200C8-5051-4C5B-A1C2-00AF8F89DC72}" dt="2024-04-22T12:01:23.473" v="4720" actId="207"/>
          <ac:spMkLst>
            <pc:docMk/>
            <pc:sldMk cId="3958085778" sldId="335"/>
            <ac:spMk id="19" creationId="{54F05850-187B-A595-EFBE-9CD6018ED928}"/>
          </ac:spMkLst>
        </pc:spChg>
        <pc:spChg chg="mod ord">
          <ac:chgData name="Kozel, Lukas" userId="5faef357-946f-4c0e-bd5d-396a2e3cc0bf" providerId="ADAL" clId="{19A200C8-5051-4C5B-A1C2-00AF8F89DC72}" dt="2024-04-22T12:01:23.473" v="4720" actId="207"/>
          <ac:spMkLst>
            <pc:docMk/>
            <pc:sldMk cId="3958085778" sldId="335"/>
            <ac:spMk id="20" creationId="{EFB7F87A-B335-7121-FF4E-384BFCB82624}"/>
          </ac:spMkLst>
        </pc:spChg>
        <pc:spChg chg="mod ord">
          <ac:chgData name="Kozel, Lukas" userId="5faef357-946f-4c0e-bd5d-396a2e3cc0bf" providerId="ADAL" clId="{19A200C8-5051-4C5B-A1C2-00AF8F89DC72}" dt="2024-04-22T12:01:23.473" v="4720" actId="207"/>
          <ac:spMkLst>
            <pc:docMk/>
            <pc:sldMk cId="3958085778" sldId="335"/>
            <ac:spMk id="21" creationId="{C835E320-E49C-168D-C38D-9446D2092B6A}"/>
          </ac:spMkLst>
        </pc:spChg>
        <pc:spChg chg="mod ord">
          <ac:chgData name="Kozel, Lukas" userId="5faef357-946f-4c0e-bd5d-396a2e3cc0bf" providerId="ADAL" clId="{19A200C8-5051-4C5B-A1C2-00AF8F89DC72}" dt="2024-04-22T12:01:23.473" v="4720" actId="207"/>
          <ac:spMkLst>
            <pc:docMk/>
            <pc:sldMk cId="3958085778" sldId="335"/>
            <ac:spMk id="22" creationId="{045CBC50-EAEB-0031-2286-41429363B1C1}"/>
          </ac:spMkLst>
        </pc:spChg>
        <pc:spChg chg="mod ord">
          <ac:chgData name="Kozel, Lukas" userId="5faef357-946f-4c0e-bd5d-396a2e3cc0bf" providerId="ADAL" clId="{19A200C8-5051-4C5B-A1C2-00AF8F89DC72}" dt="2024-04-22T12:02:55.706" v="4727" actId="208"/>
          <ac:spMkLst>
            <pc:docMk/>
            <pc:sldMk cId="3958085778" sldId="335"/>
            <ac:spMk id="29" creationId="{C399AF6E-C864-B347-FA9B-1AF255DD18B2}"/>
          </ac:spMkLst>
        </pc:spChg>
        <pc:spChg chg="mod ord">
          <ac:chgData name="Kozel, Lukas" userId="5faef357-946f-4c0e-bd5d-396a2e3cc0bf" providerId="ADAL" clId="{19A200C8-5051-4C5B-A1C2-00AF8F89DC72}" dt="2024-04-22T12:04:44.098" v="4731" actId="207"/>
          <ac:spMkLst>
            <pc:docMk/>
            <pc:sldMk cId="3958085778" sldId="335"/>
            <ac:spMk id="32" creationId="{7759DF04-639A-6241-8097-AD1D3658AC56}"/>
          </ac:spMkLst>
        </pc:spChg>
        <pc:graphicFrameChg chg="mod">
          <ac:chgData name="Kozel, Lukas" userId="5faef357-946f-4c0e-bd5d-396a2e3cc0bf" providerId="ADAL" clId="{19A200C8-5051-4C5B-A1C2-00AF8F89DC72}" dt="2024-04-22T12:00:38.816" v="4711"/>
          <ac:graphicFrameMkLst>
            <pc:docMk/>
            <pc:sldMk cId="3958085778" sldId="335"/>
            <ac:graphicFrameMk id="30" creationId="{7A4C1B3C-2B1C-9F7D-20F9-05E6F7C0BA95}"/>
          </ac:graphicFrameMkLst>
        </pc:graphicFrameChg>
        <pc:picChg chg="del">
          <ac:chgData name="Kozel, Lukas" userId="5faef357-946f-4c0e-bd5d-396a2e3cc0bf" providerId="ADAL" clId="{19A200C8-5051-4C5B-A1C2-00AF8F89DC72}" dt="2024-04-22T12:00:36.851" v="4672" actId="478"/>
          <ac:picMkLst>
            <pc:docMk/>
            <pc:sldMk cId="3958085778" sldId="335"/>
            <ac:picMk id="3" creationId="{F66C9742-BACB-6F53-69A5-8230E7B6CB73}"/>
          </ac:picMkLst>
        </pc:picChg>
        <pc:picChg chg="add mod ord">
          <ac:chgData name="Kozel, Lukas" userId="5faef357-946f-4c0e-bd5d-396a2e3cc0bf" providerId="ADAL" clId="{19A200C8-5051-4C5B-A1C2-00AF8F89DC72}" dt="2024-04-22T12:00:38.796" v="4677"/>
          <ac:picMkLst>
            <pc:docMk/>
            <pc:sldMk cId="3958085778" sldId="335"/>
            <ac:picMk id="14" creationId="{D91E057B-48B3-E532-61C4-883F86437051}"/>
          </ac:picMkLst>
        </pc:picChg>
      </pc:sldChg>
      <pc:sldChg chg="modSp new del mod">
        <pc:chgData name="Kozel, Lukas" userId="5faef357-946f-4c0e-bd5d-396a2e3cc0bf" providerId="ADAL" clId="{19A200C8-5051-4C5B-A1C2-00AF8F89DC72}" dt="2024-04-22T12:13:29.222" v="4999" actId="47"/>
        <pc:sldMkLst>
          <pc:docMk/>
          <pc:sldMk cId="765125340" sldId="336"/>
        </pc:sldMkLst>
        <pc:spChg chg="mod">
          <ac:chgData name="Kozel, Lukas" userId="5faef357-946f-4c0e-bd5d-396a2e3cc0bf" providerId="ADAL" clId="{19A200C8-5051-4C5B-A1C2-00AF8F89DC72}" dt="2024-04-22T12:08:18.485" v="4796" actId="27636"/>
          <ac:spMkLst>
            <pc:docMk/>
            <pc:sldMk cId="765125340" sldId="336"/>
            <ac:spMk id="6" creationId="{49D74CC3-01C6-3860-5AEF-287962F0C8C6}"/>
          </ac:spMkLst>
        </pc:spChg>
        <pc:spChg chg="mod">
          <ac:chgData name="Kozel, Lukas" userId="5faef357-946f-4c0e-bd5d-396a2e3cc0bf" providerId="ADAL" clId="{19A200C8-5051-4C5B-A1C2-00AF8F89DC72}" dt="2024-04-22T12:08:18.492" v="4799" actId="27636"/>
          <ac:spMkLst>
            <pc:docMk/>
            <pc:sldMk cId="765125340" sldId="336"/>
            <ac:spMk id="8" creationId="{E83C5F6D-AF38-B92F-1FCA-326DD2F83726}"/>
          </ac:spMkLst>
        </pc:spChg>
        <pc:spChg chg="mod">
          <ac:chgData name="Kozel, Lukas" userId="5faef357-946f-4c0e-bd5d-396a2e3cc0bf" providerId="ADAL" clId="{19A200C8-5051-4C5B-A1C2-00AF8F89DC72}" dt="2024-04-22T12:08:18.490" v="4798" actId="27636"/>
          <ac:spMkLst>
            <pc:docMk/>
            <pc:sldMk cId="765125340" sldId="336"/>
            <ac:spMk id="10" creationId="{88595E43-C2AC-FFE2-E508-13208EF0A264}"/>
          </ac:spMkLst>
        </pc:spChg>
        <pc:spChg chg="mod">
          <ac:chgData name="Kozel, Lukas" userId="5faef357-946f-4c0e-bd5d-396a2e3cc0bf" providerId="ADAL" clId="{19A200C8-5051-4C5B-A1C2-00AF8F89DC72}" dt="2024-04-22T12:08:18.488" v="4797" actId="27636"/>
          <ac:spMkLst>
            <pc:docMk/>
            <pc:sldMk cId="765125340" sldId="336"/>
            <ac:spMk id="12" creationId="{13D91E84-B057-90EC-C0B2-6D0911375B61}"/>
          </ac:spMkLst>
        </pc:spChg>
      </pc:sldChg>
      <pc:sldChg chg="addSp delSp modSp add mod">
        <pc:chgData name="Kozel, Lukas" userId="5faef357-946f-4c0e-bd5d-396a2e3cc0bf" providerId="ADAL" clId="{19A200C8-5051-4C5B-A1C2-00AF8F89DC72}" dt="2024-04-22T12:17:04.910" v="5097" actId="1076"/>
        <pc:sldMkLst>
          <pc:docMk/>
          <pc:sldMk cId="1048118885" sldId="337"/>
        </pc:sldMkLst>
        <pc:spChg chg="mod ord">
          <ac:chgData name="Kozel, Lukas" userId="5faef357-946f-4c0e-bd5d-396a2e3cc0bf" providerId="ADAL" clId="{19A200C8-5051-4C5B-A1C2-00AF8F89DC72}" dt="2024-04-22T12:10:35.792" v="4896"/>
          <ac:spMkLst>
            <pc:docMk/>
            <pc:sldMk cId="1048118885" sldId="337"/>
            <ac:spMk id="2" creationId="{E545F91B-211F-B0E3-8A4B-1CCD5049A319}"/>
          </ac:spMkLst>
        </pc:spChg>
        <pc:spChg chg="mod ord">
          <ac:chgData name="Kozel, Lukas" userId="5faef357-946f-4c0e-bd5d-396a2e3cc0bf" providerId="ADAL" clId="{19A200C8-5051-4C5B-A1C2-00AF8F89DC72}" dt="2024-04-22T12:10:35.793" v="4898"/>
          <ac:spMkLst>
            <pc:docMk/>
            <pc:sldMk cId="1048118885" sldId="337"/>
            <ac:spMk id="4" creationId="{FFB49A99-E80C-DC15-7E66-2264B39606AA}"/>
          </ac:spMkLst>
        </pc:spChg>
        <pc:spChg chg="mod ord">
          <ac:chgData name="Kozel, Lukas" userId="5faef357-946f-4c0e-bd5d-396a2e3cc0bf" providerId="ADAL" clId="{19A200C8-5051-4C5B-A1C2-00AF8F89DC72}" dt="2024-04-22T12:12:30.180" v="4993" actId="20577"/>
          <ac:spMkLst>
            <pc:docMk/>
            <pc:sldMk cId="1048118885" sldId="337"/>
            <ac:spMk id="5" creationId="{4131A639-CA76-8058-4E4D-6A4C727B9D89}"/>
          </ac:spMkLst>
        </pc:spChg>
        <pc:spChg chg="mod ord">
          <ac:chgData name="Kozel, Lukas" userId="5faef357-946f-4c0e-bd5d-396a2e3cc0bf" providerId="ADAL" clId="{19A200C8-5051-4C5B-A1C2-00AF8F89DC72}" dt="2024-04-22T12:12:42.694" v="4996" actId="1076"/>
          <ac:spMkLst>
            <pc:docMk/>
            <pc:sldMk cId="1048118885" sldId="337"/>
            <ac:spMk id="6" creationId="{B8A20735-0AB4-2FF1-4D86-0E4940117663}"/>
          </ac:spMkLst>
        </pc:spChg>
        <pc:spChg chg="add mod ord topLvl">
          <ac:chgData name="Kozel, Lukas" userId="5faef357-946f-4c0e-bd5d-396a2e3cc0bf" providerId="ADAL" clId="{19A200C8-5051-4C5B-A1C2-00AF8F89DC72}" dt="2024-04-22T12:11:09.256" v="4925" actId="1076"/>
          <ac:spMkLst>
            <pc:docMk/>
            <pc:sldMk cId="1048118885" sldId="337"/>
            <ac:spMk id="10" creationId="{5752B4C0-B552-2A29-2F55-00953EFCA4E5}"/>
          </ac:spMkLst>
        </pc:spChg>
        <pc:spChg chg="add del mod">
          <ac:chgData name="Kozel, Lukas" userId="5faef357-946f-4c0e-bd5d-396a2e3cc0bf" providerId="ADAL" clId="{19A200C8-5051-4C5B-A1C2-00AF8F89DC72}" dt="2024-04-22T12:12:00.725" v="4935" actId="478"/>
          <ac:spMkLst>
            <pc:docMk/>
            <pc:sldMk cId="1048118885" sldId="337"/>
            <ac:spMk id="13" creationId="{5A24A83F-A5D5-EC9F-418C-BD2479D45F49}"/>
          </ac:spMkLst>
        </pc:spChg>
        <pc:spChg chg="add del mod">
          <ac:chgData name="Kozel, Lukas" userId="5faef357-946f-4c0e-bd5d-396a2e3cc0bf" providerId="ADAL" clId="{19A200C8-5051-4C5B-A1C2-00AF8F89DC72}" dt="2024-04-22T12:12:38.861" v="4995" actId="478"/>
          <ac:spMkLst>
            <pc:docMk/>
            <pc:sldMk cId="1048118885" sldId="337"/>
            <ac:spMk id="14" creationId="{0B17026B-0FD6-448F-572A-EFC95B819987}"/>
          </ac:spMkLst>
        </pc:spChg>
        <pc:spChg chg="add mod">
          <ac:chgData name="Kozel, Lukas" userId="5faef357-946f-4c0e-bd5d-396a2e3cc0bf" providerId="ADAL" clId="{19A200C8-5051-4C5B-A1C2-00AF8F89DC72}" dt="2024-04-22T12:15:26.410" v="5052" actId="1076"/>
          <ac:spMkLst>
            <pc:docMk/>
            <pc:sldMk cId="1048118885" sldId="337"/>
            <ac:spMk id="15" creationId="{785D295A-FCEA-D46B-DD68-6C9A9EADF2D4}"/>
          </ac:spMkLst>
        </pc:spChg>
        <pc:spChg chg="add mod">
          <ac:chgData name="Kozel, Lukas" userId="5faef357-946f-4c0e-bd5d-396a2e3cc0bf" providerId="ADAL" clId="{19A200C8-5051-4C5B-A1C2-00AF8F89DC72}" dt="2024-04-22T12:15:26.410" v="5052" actId="1076"/>
          <ac:spMkLst>
            <pc:docMk/>
            <pc:sldMk cId="1048118885" sldId="337"/>
            <ac:spMk id="16" creationId="{DEDD333E-4F3B-02FF-1345-EFEEFFB04262}"/>
          </ac:spMkLst>
        </pc:spChg>
        <pc:spChg chg="add mod">
          <ac:chgData name="Kozel, Lukas" userId="5faef357-946f-4c0e-bd5d-396a2e3cc0bf" providerId="ADAL" clId="{19A200C8-5051-4C5B-A1C2-00AF8F89DC72}" dt="2024-04-22T12:14:49.754" v="5047" actId="20577"/>
          <ac:spMkLst>
            <pc:docMk/>
            <pc:sldMk cId="1048118885" sldId="337"/>
            <ac:spMk id="17" creationId="{7E1B92E0-FF51-EEE1-E227-2503A2EE156D}"/>
          </ac:spMkLst>
        </pc:spChg>
        <pc:spChg chg="add mod">
          <ac:chgData name="Kozel, Lukas" userId="5faef357-946f-4c0e-bd5d-396a2e3cc0bf" providerId="ADAL" clId="{19A200C8-5051-4C5B-A1C2-00AF8F89DC72}" dt="2024-04-22T12:15:03.298" v="5050" actId="14100"/>
          <ac:spMkLst>
            <pc:docMk/>
            <pc:sldMk cId="1048118885" sldId="337"/>
            <ac:spMk id="18" creationId="{A7A9BA4D-EE07-27E2-8BA6-F1EC3642C31B}"/>
          </ac:spMkLst>
        </pc:spChg>
        <pc:spChg chg="add mod">
          <ac:chgData name="Kozel, Lukas" userId="5faef357-946f-4c0e-bd5d-396a2e3cc0bf" providerId="ADAL" clId="{19A200C8-5051-4C5B-A1C2-00AF8F89DC72}" dt="2024-04-22T12:17:04.910" v="5097" actId="1076"/>
          <ac:spMkLst>
            <pc:docMk/>
            <pc:sldMk cId="1048118885" sldId="337"/>
            <ac:spMk id="19" creationId="{BD54855B-4837-B74F-1979-6F4F97947DD2}"/>
          </ac:spMkLst>
        </pc:spChg>
        <pc:spChg chg="add mod">
          <ac:chgData name="Kozel, Lukas" userId="5faef357-946f-4c0e-bd5d-396a2e3cc0bf" providerId="ADAL" clId="{19A200C8-5051-4C5B-A1C2-00AF8F89DC72}" dt="2024-04-22T12:17:04.910" v="5097" actId="1076"/>
          <ac:spMkLst>
            <pc:docMk/>
            <pc:sldMk cId="1048118885" sldId="337"/>
            <ac:spMk id="20" creationId="{04D9AB07-F095-3A16-9064-AB2F91A78469}"/>
          </ac:spMkLst>
        </pc:spChg>
        <pc:spChg chg="add mod">
          <ac:chgData name="Kozel, Lukas" userId="5faef357-946f-4c0e-bd5d-396a2e3cc0bf" providerId="ADAL" clId="{19A200C8-5051-4C5B-A1C2-00AF8F89DC72}" dt="2024-04-22T12:17:04.910" v="5097" actId="1076"/>
          <ac:spMkLst>
            <pc:docMk/>
            <pc:sldMk cId="1048118885" sldId="337"/>
            <ac:spMk id="21" creationId="{42F2EEEA-C5B2-D504-BCA4-6477B6F688A7}"/>
          </ac:spMkLst>
        </pc:spChg>
        <pc:spChg chg="add mod">
          <ac:chgData name="Kozel, Lukas" userId="5faef357-946f-4c0e-bd5d-396a2e3cc0bf" providerId="ADAL" clId="{19A200C8-5051-4C5B-A1C2-00AF8F89DC72}" dt="2024-04-22T12:17:04.910" v="5097" actId="1076"/>
          <ac:spMkLst>
            <pc:docMk/>
            <pc:sldMk cId="1048118885" sldId="337"/>
            <ac:spMk id="22" creationId="{BD73D45E-8145-344F-4C82-0693AB26D78A}"/>
          </ac:spMkLst>
        </pc:spChg>
        <pc:spChg chg="mod ord">
          <ac:chgData name="Kozel, Lukas" userId="5faef357-946f-4c0e-bd5d-396a2e3cc0bf" providerId="ADAL" clId="{19A200C8-5051-4C5B-A1C2-00AF8F89DC72}" dt="2024-04-22T12:10:40.721" v="4920" actId="207"/>
          <ac:spMkLst>
            <pc:docMk/>
            <pc:sldMk cId="1048118885" sldId="337"/>
            <ac:spMk id="33" creationId="{09B1F4D5-4362-DEEA-815E-4931378D11DE}"/>
          </ac:spMkLst>
        </pc:spChg>
        <pc:spChg chg="del">
          <ac:chgData name="Kozel, Lukas" userId="5faef357-946f-4c0e-bd5d-396a2e3cc0bf" providerId="ADAL" clId="{19A200C8-5051-4C5B-A1C2-00AF8F89DC72}" dt="2024-04-22T12:08:30.574" v="4802" actId="478"/>
          <ac:spMkLst>
            <pc:docMk/>
            <pc:sldMk cId="1048118885" sldId="337"/>
            <ac:spMk id="40" creationId="{C2557529-803B-AF76-EAD3-3E58C064511F}"/>
          </ac:spMkLst>
        </pc:spChg>
        <pc:spChg chg="del">
          <ac:chgData name="Kozel, Lukas" userId="5faef357-946f-4c0e-bd5d-396a2e3cc0bf" providerId="ADAL" clId="{19A200C8-5051-4C5B-A1C2-00AF8F89DC72}" dt="2024-04-22T12:08:30.574" v="4802" actId="478"/>
          <ac:spMkLst>
            <pc:docMk/>
            <pc:sldMk cId="1048118885" sldId="337"/>
            <ac:spMk id="41" creationId="{64601E8B-B71F-6687-70BA-40DE5973E49A}"/>
          </ac:spMkLst>
        </pc:spChg>
        <pc:spChg chg="del">
          <ac:chgData name="Kozel, Lukas" userId="5faef357-946f-4c0e-bd5d-396a2e3cc0bf" providerId="ADAL" clId="{19A200C8-5051-4C5B-A1C2-00AF8F89DC72}" dt="2024-04-22T12:08:30.574" v="4802" actId="478"/>
          <ac:spMkLst>
            <pc:docMk/>
            <pc:sldMk cId="1048118885" sldId="337"/>
            <ac:spMk id="42" creationId="{40F6EE9A-F4F6-CB46-148E-0E192388AFF1}"/>
          </ac:spMkLst>
        </pc:spChg>
        <pc:spChg chg="del">
          <ac:chgData name="Kozel, Lukas" userId="5faef357-946f-4c0e-bd5d-396a2e3cc0bf" providerId="ADAL" clId="{19A200C8-5051-4C5B-A1C2-00AF8F89DC72}" dt="2024-04-22T12:08:30.574" v="4802" actId="478"/>
          <ac:spMkLst>
            <pc:docMk/>
            <pc:sldMk cId="1048118885" sldId="337"/>
            <ac:spMk id="43" creationId="{468CCDBF-ADFE-2706-2DB8-872022F27010}"/>
          </ac:spMkLst>
        </pc:spChg>
        <pc:spChg chg="del">
          <ac:chgData name="Kozel, Lukas" userId="5faef357-946f-4c0e-bd5d-396a2e3cc0bf" providerId="ADAL" clId="{19A200C8-5051-4C5B-A1C2-00AF8F89DC72}" dt="2024-04-22T12:08:30.574" v="4802" actId="478"/>
          <ac:spMkLst>
            <pc:docMk/>
            <pc:sldMk cId="1048118885" sldId="337"/>
            <ac:spMk id="44" creationId="{88015562-6B8D-3160-3488-D11977306862}"/>
          </ac:spMkLst>
        </pc:spChg>
        <pc:spChg chg="del">
          <ac:chgData name="Kozel, Lukas" userId="5faef357-946f-4c0e-bd5d-396a2e3cc0bf" providerId="ADAL" clId="{19A200C8-5051-4C5B-A1C2-00AF8F89DC72}" dt="2024-04-22T12:08:30.574" v="4802" actId="478"/>
          <ac:spMkLst>
            <pc:docMk/>
            <pc:sldMk cId="1048118885" sldId="337"/>
            <ac:spMk id="45" creationId="{C4679236-BFC6-1492-FD0A-269405642734}"/>
          </ac:spMkLst>
        </pc:spChg>
        <pc:grpChg chg="add del mod">
          <ac:chgData name="Kozel, Lukas" userId="5faef357-946f-4c0e-bd5d-396a2e3cc0bf" providerId="ADAL" clId="{19A200C8-5051-4C5B-A1C2-00AF8F89DC72}" dt="2024-04-22T12:10:22.637" v="4833" actId="165"/>
          <ac:grpSpMkLst>
            <pc:docMk/>
            <pc:sldMk cId="1048118885" sldId="337"/>
            <ac:grpSpMk id="11" creationId="{96D12DCA-3F50-B3D7-A141-3096C9726FFC}"/>
          </ac:grpSpMkLst>
        </pc:grpChg>
        <pc:grpChg chg="del">
          <ac:chgData name="Kozel, Lukas" userId="5faef357-946f-4c0e-bd5d-396a2e3cc0bf" providerId="ADAL" clId="{19A200C8-5051-4C5B-A1C2-00AF8F89DC72}" dt="2024-04-22T12:08:28.391" v="4801" actId="478"/>
          <ac:grpSpMkLst>
            <pc:docMk/>
            <pc:sldMk cId="1048118885" sldId="337"/>
            <ac:grpSpMk id="28" creationId="{AB7235EE-FFBA-ACD0-CEBC-F62C4B6713BF}"/>
          </ac:grpSpMkLst>
        </pc:grpChg>
        <pc:graphicFrameChg chg="add mod ord modVis replST">
          <ac:chgData name="Kozel, Lukas" userId="5faef357-946f-4c0e-bd5d-396a2e3cc0bf" providerId="ADAL" clId="{19A200C8-5051-4C5B-A1C2-00AF8F89DC72}" dt="2024-04-22T12:10:35.804" v="4918"/>
          <ac:graphicFrameMkLst>
            <pc:docMk/>
            <pc:sldMk cId="1048118885" sldId="337"/>
            <ac:graphicFrameMk id="12" creationId="{AF482D91-084E-B69C-F260-91C42B1B3E41}"/>
          </ac:graphicFrameMkLst>
        </pc:graphicFrameChg>
        <pc:picChg chg="mod ord">
          <ac:chgData name="Kozel, Lukas" userId="5faef357-946f-4c0e-bd5d-396a2e3cc0bf" providerId="ADAL" clId="{19A200C8-5051-4C5B-A1C2-00AF8F89DC72}" dt="2024-04-22T12:10:35.795" v="4902"/>
          <ac:picMkLst>
            <pc:docMk/>
            <pc:sldMk cId="1048118885" sldId="337"/>
            <ac:picMk id="3" creationId="{B8F6877D-FF31-F37C-0B6F-6CFD2557B32F}"/>
          </ac:picMkLst>
        </pc:picChg>
        <pc:picChg chg="add mod ord topLvl">
          <ac:chgData name="Kozel, Lukas" userId="5faef357-946f-4c0e-bd5d-396a2e3cc0bf" providerId="ADAL" clId="{19A200C8-5051-4C5B-A1C2-00AF8F89DC72}" dt="2024-04-22T12:10:35.799" v="4912"/>
          <ac:picMkLst>
            <pc:docMk/>
            <pc:sldMk cId="1048118885" sldId="337"/>
            <ac:picMk id="7" creationId="{66FE091E-B389-33C5-41D8-D0C660038898}"/>
          </ac:picMkLst>
        </pc:picChg>
        <pc:picChg chg="del mod ord">
          <ac:chgData name="Kozel, Lukas" userId="5faef357-946f-4c0e-bd5d-396a2e3cc0bf" providerId="ADAL" clId="{19A200C8-5051-4C5B-A1C2-00AF8F89DC72}" dt="2024-04-22T12:10:38.464" v="4919" actId="478"/>
          <ac:picMkLst>
            <pc:docMk/>
            <pc:sldMk cId="1048118885" sldId="337"/>
            <ac:picMk id="8" creationId="{FC284ABB-115C-0D2B-93A2-0662AACB351D}"/>
          </ac:picMkLst>
        </pc:picChg>
        <pc:picChg chg="add mod ord topLvl">
          <ac:chgData name="Kozel, Lukas" userId="5faef357-946f-4c0e-bd5d-396a2e3cc0bf" providerId="ADAL" clId="{19A200C8-5051-4C5B-A1C2-00AF8F89DC72}" dt="2024-04-22T12:10:35.800" v="4914"/>
          <ac:picMkLst>
            <pc:docMk/>
            <pc:sldMk cId="1048118885" sldId="337"/>
            <ac:picMk id="9" creationId="{8ADB20AC-06DB-CA82-3C4D-EE7BCA6A3380}"/>
          </ac:picMkLst>
        </pc:picChg>
      </pc:sldChg>
      <pc:sldChg chg="add del">
        <pc:chgData name="Kozel, Lukas" userId="5faef357-946f-4c0e-bd5d-396a2e3cc0bf" providerId="ADAL" clId="{19A200C8-5051-4C5B-A1C2-00AF8F89DC72}" dt="2024-04-22T12:08:18.470" v="4795"/>
        <pc:sldMkLst>
          <pc:docMk/>
          <pc:sldMk cId="3867692585" sldId="337"/>
        </pc:sldMkLst>
      </pc:sldChg>
      <pc:sldChg chg="modSp new del mod">
        <pc:chgData name="Kozel, Lukas" userId="5faef357-946f-4c0e-bd5d-396a2e3cc0bf" providerId="ADAL" clId="{19A200C8-5051-4C5B-A1C2-00AF8F89DC72}" dt="2024-04-22T12:20:11.594" v="5100" actId="47"/>
        <pc:sldMkLst>
          <pc:docMk/>
          <pc:sldMk cId="3563007856" sldId="338"/>
        </pc:sldMkLst>
        <pc:spChg chg="mod">
          <ac:chgData name="Kozel, Lukas" userId="5faef357-946f-4c0e-bd5d-396a2e3cc0bf" providerId="ADAL" clId="{19A200C8-5051-4C5B-A1C2-00AF8F89DC72}" dt="2024-04-22T12:13:43.290" v="5002" actId="27636"/>
          <ac:spMkLst>
            <pc:docMk/>
            <pc:sldMk cId="3563007856" sldId="338"/>
            <ac:spMk id="5" creationId="{B63054BE-AFE8-75B4-A304-D5AFBD7898B4}"/>
          </ac:spMkLst>
        </pc:spChg>
        <pc:spChg chg="mod">
          <ac:chgData name="Kozel, Lukas" userId="5faef357-946f-4c0e-bd5d-396a2e3cc0bf" providerId="ADAL" clId="{19A200C8-5051-4C5B-A1C2-00AF8F89DC72}" dt="2024-04-22T12:13:43.298" v="5004" actId="27636"/>
          <ac:spMkLst>
            <pc:docMk/>
            <pc:sldMk cId="3563007856" sldId="338"/>
            <ac:spMk id="7" creationId="{6DA5C309-4B88-A37B-51DC-1F7576F41A28}"/>
          </ac:spMkLst>
        </pc:spChg>
        <pc:spChg chg="mod">
          <ac:chgData name="Kozel, Lukas" userId="5faef357-946f-4c0e-bd5d-396a2e3cc0bf" providerId="ADAL" clId="{19A200C8-5051-4C5B-A1C2-00AF8F89DC72}" dt="2024-04-22T12:13:43.301" v="5005" actId="27636"/>
          <ac:spMkLst>
            <pc:docMk/>
            <pc:sldMk cId="3563007856" sldId="338"/>
            <ac:spMk id="9" creationId="{F07CD497-2956-99D0-8428-504B998D55F4}"/>
          </ac:spMkLst>
        </pc:spChg>
        <pc:spChg chg="mod">
          <ac:chgData name="Kozel, Lukas" userId="5faef357-946f-4c0e-bd5d-396a2e3cc0bf" providerId="ADAL" clId="{19A200C8-5051-4C5B-A1C2-00AF8F89DC72}" dt="2024-04-22T12:13:43.294" v="5003" actId="27636"/>
          <ac:spMkLst>
            <pc:docMk/>
            <pc:sldMk cId="3563007856" sldId="338"/>
            <ac:spMk id="11" creationId="{DF9C78C8-9F97-6DD7-FC5C-F48D3B798966}"/>
          </ac:spMkLst>
        </pc:spChg>
      </pc:sldChg>
      <pc:sldChg chg="modSp new del mod">
        <pc:chgData name="Kozel, Lukas" userId="5faef357-946f-4c0e-bd5d-396a2e3cc0bf" providerId="ADAL" clId="{19A200C8-5051-4C5B-A1C2-00AF8F89DC72}" dt="2024-04-22T12:20:22.131" v="5102" actId="47"/>
        <pc:sldMkLst>
          <pc:docMk/>
          <pc:sldMk cId="2373949214" sldId="339"/>
        </pc:sldMkLst>
        <pc:spChg chg="mod">
          <ac:chgData name="Kozel, Lukas" userId="5faef357-946f-4c0e-bd5d-396a2e3cc0bf" providerId="ADAL" clId="{19A200C8-5051-4C5B-A1C2-00AF8F89DC72}" dt="2024-04-22T12:13:43.321" v="5009" actId="27636"/>
          <ac:spMkLst>
            <pc:docMk/>
            <pc:sldMk cId="2373949214" sldId="339"/>
            <ac:spMk id="6" creationId="{95B566BF-670E-A00B-CC55-9DA6D1AA738D}"/>
          </ac:spMkLst>
        </pc:spChg>
        <pc:spChg chg="mod">
          <ac:chgData name="Kozel, Lukas" userId="5faef357-946f-4c0e-bd5d-396a2e3cc0bf" providerId="ADAL" clId="{19A200C8-5051-4C5B-A1C2-00AF8F89DC72}" dt="2024-04-22T12:13:43.318" v="5008" actId="27636"/>
          <ac:spMkLst>
            <pc:docMk/>
            <pc:sldMk cId="2373949214" sldId="339"/>
            <ac:spMk id="8" creationId="{2B2CE75B-CD91-2422-D81B-18C984AE20DA}"/>
          </ac:spMkLst>
        </pc:spChg>
        <pc:spChg chg="mod">
          <ac:chgData name="Kozel, Lukas" userId="5faef357-946f-4c0e-bd5d-396a2e3cc0bf" providerId="ADAL" clId="{19A200C8-5051-4C5B-A1C2-00AF8F89DC72}" dt="2024-04-22T12:13:43.312" v="5006" actId="27636"/>
          <ac:spMkLst>
            <pc:docMk/>
            <pc:sldMk cId="2373949214" sldId="339"/>
            <ac:spMk id="10" creationId="{6CC76ADA-DACB-B1F4-B055-FE59C0D99492}"/>
          </ac:spMkLst>
        </pc:spChg>
        <pc:spChg chg="mod">
          <ac:chgData name="Kozel, Lukas" userId="5faef357-946f-4c0e-bd5d-396a2e3cc0bf" providerId="ADAL" clId="{19A200C8-5051-4C5B-A1C2-00AF8F89DC72}" dt="2024-04-22T12:13:43.316" v="5007" actId="27636"/>
          <ac:spMkLst>
            <pc:docMk/>
            <pc:sldMk cId="2373949214" sldId="339"/>
            <ac:spMk id="12" creationId="{91519027-5FF6-5157-5D5F-3DBC1254861C}"/>
          </ac:spMkLst>
        </pc:spChg>
      </pc:sldChg>
      <pc:sldChg chg="modSp new mod">
        <pc:chgData name="Kozel, Lukas" userId="5faef357-946f-4c0e-bd5d-396a2e3cc0bf" providerId="ADAL" clId="{19A200C8-5051-4C5B-A1C2-00AF8F89DC72}" dt="2024-04-22T12:20:33.448" v="5105" actId="27636"/>
        <pc:sldMkLst>
          <pc:docMk/>
          <pc:sldMk cId="2191997507" sldId="340"/>
        </pc:sldMkLst>
        <pc:spChg chg="mod">
          <ac:chgData name="Kozel, Lukas" userId="5faef357-946f-4c0e-bd5d-396a2e3cc0bf" providerId="ADAL" clId="{19A200C8-5051-4C5B-A1C2-00AF8F89DC72}" dt="2024-04-22T12:20:33.445" v="5104" actId="27636"/>
          <ac:spMkLst>
            <pc:docMk/>
            <pc:sldMk cId="2191997507" sldId="340"/>
            <ac:spMk id="5" creationId="{EB5CC86A-E27D-9E22-2DF6-8D008B932C17}"/>
          </ac:spMkLst>
        </pc:spChg>
        <pc:spChg chg="mod">
          <ac:chgData name="Kozel, Lukas" userId="5faef357-946f-4c0e-bd5d-396a2e3cc0bf" providerId="ADAL" clId="{19A200C8-5051-4C5B-A1C2-00AF8F89DC72}" dt="2024-04-22T12:20:33.448" v="5105" actId="27636"/>
          <ac:spMkLst>
            <pc:docMk/>
            <pc:sldMk cId="2191997507" sldId="340"/>
            <ac:spMk id="9" creationId="{BE6A2658-E4DC-58ED-9C53-AA05E9B74C83}"/>
          </ac:spMkLst>
        </pc:spChg>
      </pc:sldChg>
      <pc:sldChg chg="modSp new mod">
        <pc:chgData name="Kozel, Lukas" userId="5faef357-946f-4c0e-bd5d-396a2e3cc0bf" providerId="ADAL" clId="{19A200C8-5051-4C5B-A1C2-00AF8F89DC72}" dt="2024-04-22T12:21:50.485" v="5115" actId="27636"/>
        <pc:sldMkLst>
          <pc:docMk/>
          <pc:sldMk cId="1275248059" sldId="341"/>
        </pc:sldMkLst>
        <pc:spChg chg="mod">
          <ac:chgData name="Kozel, Lukas" userId="5faef357-946f-4c0e-bd5d-396a2e3cc0bf" providerId="ADAL" clId="{19A200C8-5051-4C5B-A1C2-00AF8F89DC72}" dt="2024-04-22T12:21:50.485" v="5115" actId="27636"/>
          <ac:spMkLst>
            <pc:docMk/>
            <pc:sldMk cId="1275248059" sldId="341"/>
            <ac:spMk id="6" creationId="{4A72DEF2-40BB-D029-EDDE-D2EAC5E6981E}"/>
          </ac:spMkLst>
        </pc:spChg>
        <pc:spChg chg="mod">
          <ac:chgData name="Kozel, Lukas" userId="5faef357-946f-4c0e-bd5d-396a2e3cc0bf" providerId="ADAL" clId="{19A200C8-5051-4C5B-A1C2-00AF8F89DC72}" dt="2024-04-22T12:21:50.480" v="5114" actId="27636"/>
          <ac:spMkLst>
            <pc:docMk/>
            <pc:sldMk cId="1275248059" sldId="341"/>
            <ac:spMk id="10" creationId="{3E56DD68-9A58-BFB1-ED3E-9F6C49B49171}"/>
          </ac:spMkLst>
        </pc:spChg>
      </pc:sldChg>
      <pc:sldChg chg="addSp modSp new del mod">
        <pc:chgData name="Kozel, Lukas" userId="5faef357-946f-4c0e-bd5d-396a2e3cc0bf" providerId="ADAL" clId="{19A200C8-5051-4C5B-A1C2-00AF8F89DC72}" dt="2024-04-22T12:36:26.730" v="5553" actId="47"/>
        <pc:sldMkLst>
          <pc:docMk/>
          <pc:sldMk cId="1031224001" sldId="342"/>
        </pc:sldMkLst>
        <pc:spChg chg="mod ord">
          <ac:chgData name="Kozel, Lukas" userId="5faef357-946f-4c0e-bd5d-396a2e3cc0bf" providerId="ADAL" clId="{19A200C8-5051-4C5B-A1C2-00AF8F89DC72}" dt="2024-04-22T12:36:15.949" v="5504"/>
          <ac:spMkLst>
            <pc:docMk/>
            <pc:sldMk cId="1031224001" sldId="342"/>
            <ac:spMk id="2" creationId="{0103E593-C94F-693D-48F5-20BAAC75EDF0}"/>
          </ac:spMkLst>
        </pc:spChg>
        <pc:spChg chg="mod ord">
          <ac:chgData name="Kozel, Lukas" userId="5faef357-946f-4c0e-bd5d-396a2e3cc0bf" providerId="ADAL" clId="{19A200C8-5051-4C5B-A1C2-00AF8F89DC72}" dt="2024-04-22T12:36:15.950" v="5506"/>
          <ac:spMkLst>
            <pc:docMk/>
            <pc:sldMk cId="1031224001" sldId="342"/>
            <ac:spMk id="3" creationId="{E5CAC2BF-39AB-7C60-9ACA-1C00C96F48DC}"/>
          </ac:spMkLst>
        </pc:spChg>
        <pc:spChg chg="mod ord">
          <ac:chgData name="Kozel, Lukas" userId="5faef357-946f-4c0e-bd5d-396a2e3cc0bf" providerId="ADAL" clId="{19A200C8-5051-4C5B-A1C2-00AF8F89DC72}" dt="2024-04-22T12:36:15.952" v="5508"/>
          <ac:spMkLst>
            <pc:docMk/>
            <pc:sldMk cId="1031224001" sldId="342"/>
            <ac:spMk id="4" creationId="{C6A76240-6453-0717-38C2-7EBE0790E97D}"/>
          </ac:spMkLst>
        </pc:spChg>
        <pc:spChg chg="mod ord">
          <ac:chgData name="Kozel, Lukas" userId="5faef357-946f-4c0e-bd5d-396a2e3cc0bf" providerId="ADAL" clId="{19A200C8-5051-4C5B-A1C2-00AF8F89DC72}" dt="2024-04-22T12:36:15.952" v="5510"/>
          <ac:spMkLst>
            <pc:docMk/>
            <pc:sldMk cId="1031224001" sldId="342"/>
            <ac:spMk id="5" creationId="{ECFFE3F3-18B0-3D25-7190-4B29299BA7A9}"/>
          </ac:spMkLst>
        </pc:spChg>
        <pc:spChg chg="mod ord">
          <ac:chgData name="Kozel, Lukas" userId="5faef357-946f-4c0e-bd5d-396a2e3cc0bf" providerId="ADAL" clId="{19A200C8-5051-4C5B-A1C2-00AF8F89DC72}" dt="2024-04-22T12:36:15.953" v="5512"/>
          <ac:spMkLst>
            <pc:docMk/>
            <pc:sldMk cId="1031224001" sldId="342"/>
            <ac:spMk id="6" creationId="{85DF07A5-75A4-AF3D-4C1A-3609E3E2652C}"/>
          </ac:spMkLst>
        </pc:spChg>
        <pc:spChg chg="mod ord">
          <ac:chgData name="Kozel, Lukas" userId="5faef357-946f-4c0e-bd5d-396a2e3cc0bf" providerId="ADAL" clId="{19A200C8-5051-4C5B-A1C2-00AF8F89DC72}" dt="2024-04-22T12:36:15.954" v="5514"/>
          <ac:spMkLst>
            <pc:docMk/>
            <pc:sldMk cId="1031224001" sldId="342"/>
            <ac:spMk id="7" creationId="{C56131DC-DC46-B447-507E-132C5C793A28}"/>
          </ac:spMkLst>
        </pc:spChg>
        <pc:spChg chg="mod ord">
          <ac:chgData name="Kozel, Lukas" userId="5faef357-946f-4c0e-bd5d-396a2e3cc0bf" providerId="ADAL" clId="{19A200C8-5051-4C5B-A1C2-00AF8F89DC72}" dt="2024-04-22T12:36:16.086" v="5549" actId="27636"/>
          <ac:spMkLst>
            <pc:docMk/>
            <pc:sldMk cId="1031224001" sldId="342"/>
            <ac:spMk id="8" creationId="{252E5860-B5E1-3CC8-3EEB-4618FFF31832}"/>
          </ac:spMkLst>
        </pc:spChg>
        <pc:spChg chg="mod ord">
          <ac:chgData name="Kozel, Lukas" userId="5faef357-946f-4c0e-bd5d-396a2e3cc0bf" providerId="ADAL" clId="{19A200C8-5051-4C5B-A1C2-00AF8F89DC72}" dt="2024-04-22T12:36:15.956" v="5518"/>
          <ac:spMkLst>
            <pc:docMk/>
            <pc:sldMk cId="1031224001" sldId="342"/>
            <ac:spMk id="9" creationId="{7A8ACD45-B89F-F9EA-CCFF-92056077542E}"/>
          </ac:spMkLst>
        </pc:spChg>
        <pc:spChg chg="mod ord">
          <ac:chgData name="Kozel, Lukas" userId="5faef357-946f-4c0e-bd5d-396a2e3cc0bf" providerId="ADAL" clId="{19A200C8-5051-4C5B-A1C2-00AF8F89DC72}" dt="2024-04-22T12:36:16.088" v="5550" actId="27636"/>
          <ac:spMkLst>
            <pc:docMk/>
            <pc:sldMk cId="1031224001" sldId="342"/>
            <ac:spMk id="10" creationId="{4DE6727E-2CAB-FCE8-4E88-AF39BEB90FBA}"/>
          </ac:spMkLst>
        </pc:spChg>
        <pc:spChg chg="mod ord">
          <ac:chgData name="Kozel, Lukas" userId="5faef357-946f-4c0e-bd5d-396a2e3cc0bf" providerId="ADAL" clId="{19A200C8-5051-4C5B-A1C2-00AF8F89DC72}" dt="2024-04-22T12:36:15.957" v="5522"/>
          <ac:spMkLst>
            <pc:docMk/>
            <pc:sldMk cId="1031224001" sldId="342"/>
            <ac:spMk id="11" creationId="{EF22B846-2F59-714E-0447-40179BD68D40}"/>
          </ac:spMkLst>
        </pc:spChg>
        <pc:spChg chg="mod ord">
          <ac:chgData name="Kozel, Lukas" userId="5faef357-946f-4c0e-bd5d-396a2e3cc0bf" providerId="ADAL" clId="{19A200C8-5051-4C5B-A1C2-00AF8F89DC72}" dt="2024-04-22T12:36:16.091" v="5551" actId="27636"/>
          <ac:spMkLst>
            <pc:docMk/>
            <pc:sldMk cId="1031224001" sldId="342"/>
            <ac:spMk id="12" creationId="{988D7CE6-320D-9F63-F7FF-BA556D33CFD8}"/>
          </ac:spMkLst>
        </pc:spChg>
        <pc:spChg chg="mod ord">
          <ac:chgData name="Kozel, Lukas" userId="5faef357-946f-4c0e-bd5d-396a2e3cc0bf" providerId="ADAL" clId="{19A200C8-5051-4C5B-A1C2-00AF8F89DC72}" dt="2024-04-22T12:36:15.959" v="5526"/>
          <ac:spMkLst>
            <pc:docMk/>
            <pc:sldMk cId="1031224001" sldId="342"/>
            <ac:spMk id="13" creationId="{73AAC24E-9305-0D81-5888-94DD98347C4A}"/>
          </ac:spMkLst>
        </pc:spChg>
        <pc:spChg chg="mod ord">
          <ac:chgData name="Kozel, Lukas" userId="5faef357-946f-4c0e-bd5d-396a2e3cc0bf" providerId="ADAL" clId="{19A200C8-5051-4C5B-A1C2-00AF8F89DC72}" dt="2024-04-22T12:36:15.960" v="5530"/>
          <ac:spMkLst>
            <pc:docMk/>
            <pc:sldMk cId="1031224001" sldId="342"/>
            <ac:spMk id="14" creationId="{04A59B0F-3033-8CE6-37AD-87EFFCD95947}"/>
          </ac:spMkLst>
        </pc:spChg>
        <pc:spChg chg="mod ord">
          <ac:chgData name="Kozel, Lukas" userId="5faef357-946f-4c0e-bd5d-396a2e3cc0bf" providerId="ADAL" clId="{19A200C8-5051-4C5B-A1C2-00AF8F89DC72}" dt="2024-04-22T12:36:16.084" v="5548" actId="27636"/>
          <ac:spMkLst>
            <pc:docMk/>
            <pc:sldMk cId="1031224001" sldId="342"/>
            <ac:spMk id="15" creationId="{ABCDE6B8-77D2-EDAA-D229-210EF9AEEDD7}"/>
          </ac:spMkLst>
        </pc:spChg>
        <pc:graphicFrameChg chg="add mod ord modVis replST">
          <ac:chgData name="Kozel, Lukas" userId="5faef357-946f-4c0e-bd5d-396a2e3cc0bf" providerId="ADAL" clId="{19A200C8-5051-4C5B-A1C2-00AF8F89DC72}" dt="2024-04-22T12:36:16.016" v="5547"/>
          <ac:graphicFrameMkLst>
            <pc:docMk/>
            <pc:sldMk cId="1031224001" sldId="342"/>
            <ac:graphicFrameMk id="16" creationId="{58A74D88-AAA7-D8EA-21C1-4D21D70E903E}"/>
          </ac:graphicFrameMkLst>
        </pc:graphicFrameChg>
      </pc:sldChg>
      <pc:sldChg chg="modSp new del mod">
        <pc:chgData name="Kozel, Lukas" userId="5faef357-946f-4c0e-bd5d-396a2e3cc0bf" providerId="ADAL" clId="{19A200C8-5051-4C5B-A1C2-00AF8F89DC72}" dt="2024-04-22T12:35:18.061" v="5501" actId="47"/>
        <pc:sldMkLst>
          <pc:docMk/>
          <pc:sldMk cId="3530724182" sldId="342"/>
        </pc:sldMkLst>
        <pc:spChg chg="mod">
          <ac:chgData name="Kozel, Lukas" userId="5faef357-946f-4c0e-bd5d-396a2e3cc0bf" providerId="ADAL" clId="{19A200C8-5051-4C5B-A1C2-00AF8F89DC72}" dt="2024-04-22T12:35:05.607" v="5500" actId="27636"/>
          <ac:spMkLst>
            <pc:docMk/>
            <pc:sldMk cId="3530724182" sldId="342"/>
            <ac:spMk id="7" creationId="{99D9C052-7D0B-5685-A160-AD5FD1149D4B}"/>
          </ac:spMkLst>
        </pc:spChg>
        <pc:spChg chg="mod">
          <ac:chgData name="Kozel, Lukas" userId="5faef357-946f-4c0e-bd5d-396a2e3cc0bf" providerId="ADAL" clId="{19A200C8-5051-4C5B-A1C2-00AF8F89DC72}" dt="2024-04-22T12:34:01.254" v="5463" actId="27636"/>
          <ac:spMkLst>
            <pc:docMk/>
            <pc:sldMk cId="3530724182" sldId="342"/>
            <ac:spMk id="9" creationId="{319A7B22-80BE-B761-8A31-53DD8E8E5F30}"/>
          </ac:spMkLst>
        </pc:spChg>
        <pc:spChg chg="mod">
          <ac:chgData name="Kozel, Lukas" userId="5faef357-946f-4c0e-bd5d-396a2e3cc0bf" providerId="ADAL" clId="{19A200C8-5051-4C5B-A1C2-00AF8F89DC72}" dt="2024-04-22T12:34:01.247" v="5461" actId="27636"/>
          <ac:spMkLst>
            <pc:docMk/>
            <pc:sldMk cId="3530724182" sldId="342"/>
            <ac:spMk id="11" creationId="{569456B6-43C5-D88A-78F2-0DA7D4FF2596}"/>
          </ac:spMkLst>
        </pc:spChg>
        <pc:spChg chg="mod">
          <ac:chgData name="Kozel, Lukas" userId="5faef357-946f-4c0e-bd5d-396a2e3cc0bf" providerId="ADAL" clId="{19A200C8-5051-4C5B-A1C2-00AF8F89DC72}" dt="2024-04-22T12:34:01.256" v="5464" actId="27636"/>
          <ac:spMkLst>
            <pc:docMk/>
            <pc:sldMk cId="3530724182" sldId="342"/>
            <ac:spMk id="13" creationId="{D7F685C5-8E8A-BC9E-C355-37642A5F1E0D}"/>
          </ac:spMkLst>
        </pc:spChg>
      </pc:sldChg>
      <pc:sldChg chg="new">
        <pc:chgData name="Kozel, Lukas" userId="5faef357-946f-4c0e-bd5d-396a2e3cc0bf" providerId="ADAL" clId="{19A200C8-5051-4C5B-A1C2-00AF8F89DC72}" dt="2024-04-22T12:36:21.480" v="5552" actId="680"/>
        <pc:sldMkLst>
          <pc:docMk/>
          <pc:sldMk cId="2229833691" sldId="343"/>
        </pc:sldMkLst>
      </pc:sldChg>
      <pc:sldMasterChg chg="addSldLayout modSldLayout sldLayoutOrd">
        <pc:chgData name="Kozel, Lukas" userId="5faef357-946f-4c0e-bd5d-396a2e3cc0bf" providerId="ADAL" clId="{19A200C8-5051-4C5B-A1C2-00AF8F89DC72}" dt="2024-04-18T08:08:30.043" v="410" actId="20578"/>
        <pc:sldMasterMkLst>
          <pc:docMk/>
          <pc:sldMasterMk cId="2967375082" sldId="2147483673"/>
        </pc:sldMasterMkLst>
        <pc:sldLayoutChg chg="add mod replId modTransition">
          <pc:chgData name="Kozel, Lukas" userId="5faef357-946f-4c0e-bd5d-396a2e3cc0bf" providerId="ADAL" clId="{19A200C8-5051-4C5B-A1C2-00AF8F89DC72}" dt="2024-04-18T08:08:25.256" v="409" actId="2890"/>
          <pc:sldLayoutMkLst>
            <pc:docMk/>
            <pc:sldMasterMk cId="4038078066" sldId="2147483688"/>
            <pc:sldLayoutMk cId="221309395" sldId="2147483690"/>
          </pc:sldLayoutMkLst>
        </pc:sldLayoutChg>
      </pc:sldMasterChg>
      <pc:sldMasterChg chg="modSldLayout sldLayoutOrd">
        <pc:chgData name="Kozel, Lukas" userId="5faef357-946f-4c0e-bd5d-396a2e3cc0bf" providerId="ADAL" clId="{19A200C8-5051-4C5B-A1C2-00AF8F89DC72}" dt="2024-04-18T08:08:32.761" v="411" actId="20578"/>
        <pc:sldMasterMkLst>
          <pc:docMk/>
          <pc:sldMasterMk cId="117711583" sldId="2147483681"/>
        </pc:sldMasterMkLst>
        <pc:sldLayoutChg chg="modSp mod ord">
          <pc:chgData name="Kozel, Lukas" userId="5faef357-946f-4c0e-bd5d-396a2e3cc0bf" providerId="ADAL" clId="{19A200C8-5051-4C5B-A1C2-00AF8F89DC72}" dt="2024-04-18T08:08:30.043" v="410" actId="20578"/>
          <pc:sldLayoutMkLst>
            <pc:docMk/>
            <pc:sldMasterMk cId="4038078066" sldId="2147483688"/>
            <pc:sldLayoutMk cId="221309395" sldId="2147483690"/>
          </pc:sldLayoutMkLst>
          <pc:spChg chg="mod">
            <ac:chgData name="Kozel, Lukas" userId="5faef357-946f-4c0e-bd5d-396a2e3cc0bf" providerId="ADAL" clId="{19A200C8-5051-4C5B-A1C2-00AF8F89DC72}" dt="2024-04-18T08:08:30.043" v="410" actId="20578"/>
            <ac:spMkLst>
              <pc:docMk/>
              <pc:sldMasterMk cId="4038078066" sldId="2147483688"/>
              <pc:sldLayoutMk cId="221309395" sldId="2147483690"/>
              <ac:spMk id="7" creationId="{6373AA87-B00F-D4C4-8FFD-E53CC4B35ACA}"/>
            </ac:spMkLst>
          </pc:spChg>
          <pc:spChg chg="mod">
            <ac:chgData name="Kozel, Lukas" userId="5faef357-946f-4c0e-bd5d-396a2e3cc0bf" providerId="ADAL" clId="{19A200C8-5051-4C5B-A1C2-00AF8F89DC72}" dt="2024-04-18T08:08:30.043" v="410" actId="20578"/>
            <ac:spMkLst>
              <pc:docMk/>
              <pc:sldMasterMk cId="4038078066" sldId="2147483688"/>
              <pc:sldLayoutMk cId="221309395" sldId="2147483690"/>
              <ac:spMk id="8" creationId="{62908F04-BEB6-F2CA-A64D-2A8D9FA92DEA}"/>
            </ac:spMkLst>
          </pc:spChg>
          <pc:spChg chg="mod">
            <ac:chgData name="Kozel, Lukas" userId="5faef357-946f-4c0e-bd5d-396a2e3cc0bf" providerId="ADAL" clId="{19A200C8-5051-4C5B-A1C2-00AF8F89DC72}" dt="2024-04-18T08:08:30.043" v="410" actId="20578"/>
            <ac:spMkLst>
              <pc:docMk/>
              <pc:sldMasterMk cId="4038078066" sldId="2147483688"/>
              <pc:sldLayoutMk cId="221309395" sldId="2147483690"/>
              <ac:spMk id="9" creationId="{0C0BB102-48E1-9FA2-3C49-313800F2F447}"/>
            </ac:spMkLst>
          </pc:spChg>
          <pc:spChg chg="mod">
            <ac:chgData name="Kozel, Lukas" userId="5faef357-946f-4c0e-bd5d-396a2e3cc0bf" providerId="ADAL" clId="{19A200C8-5051-4C5B-A1C2-00AF8F89DC72}" dt="2024-04-18T08:08:30.043" v="410" actId="20578"/>
            <ac:spMkLst>
              <pc:docMk/>
              <pc:sldMasterMk cId="4038078066" sldId="2147483688"/>
              <pc:sldLayoutMk cId="221309395" sldId="2147483690"/>
              <ac:spMk id="14" creationId="{2D901781-8073-8C1C-7C5F-5E54ED276D45}"/>
            </ac:spMkLst>
          </pc:spChg>
          <pc:spChg chg="mod">
            <ac:chgData name="Kozel, Lukas" userId="5faef357-946f-4c0e-bd5d-396a2e3cc0bf" providerId="ADAL" clId="{19A200C8-5051-4C5B-A1C2-00AF8F89DC72}" dt="2024-04-18T08:08:30.043" v="410" actId="20578"/>
            <ac:spMkLst>
              <pc:docMk/>
              <pc:sldMasterMk cId="4038078066" sldId="2147483688"/>
              <pc:sldLayoutMk cId="221309395" sldId="2147483690"/>
              <ac:spMk id="19" creationId="{330B2317-B2BE-5A57-FE5B-239E1C33351D}"/>
            </ac:spMkLst>
          </pc:spChg>
        </pc:sldLayoutChg>
      </pc:sldMasterChg>
      <pc:sldMasterChg chg="addSldLayout delSldLayout modSldLayout sldLayoutOrd">
        <pc:chgData name="Kozel, Lukas" userId="5faef357-946f-4c0e-bd5d-396a2e3cc0bf" providerId="ADAL" clId="{19A200C8-5051-4C5B-A1C2-00AF8F89DC72}" dt="2024-04-22T12:21:35.791" v="5111" actId="20578"/>
        <pc:sldMasterMkLst>
          <pc:docMk/>
          <pc:sldMasterMk cId="4038078066" sldId="2147483688"/>
        </pc:sldMasterMkLst>
        <pc:sldLayoutChg chg="addSp delSp modSp mod ord">
          <pc:chgData name="Kozel, Lukas" userId="5faef357-946f-4c0e-bd5d-396a2e3cc0bf" providerId="ADAL" clId="{19A200C8-5051-4C5B-A1C2-00AF8F89DC72}" dt="2024-04-18T08:42:08.414" v="1181" actId="3064"/>
          <pc:sldLayoutMkLst>
            <pc:docMk/>
            <pc:sldMasterMk cId="4038078066" sldId="2147483688"/>
            <pc:sldLayoutMk cId="221309395" sldId="2147483690"/>
          </pc:sldLayoutMkLst>
          <pc:spChg chg="add mod ord">
            <ac:chgData name="Kozel, Lukas" userId="5faef357-946f-4c0e-bd5d-396a2e3cc0bf" providerId="ADAL" clId="{19A200C8-5051-4C5B-A1C2-00AF8F89DC72}" dt="2024-04-18T08:41:02.474" v="1141"/>
            <ac:spMkLst>
              <pc:docMk/>
              <pc:sldMasterMk cId="4038078066" sldId="2147483688"/>
              <pc:sldLayoutMk cId="221309395" sldId="2147483690"/>
              <ac:spMk id="2" creationId="{2A0067F3-F027-DB80-B04D-4B3A310C715E}"/>
            </ac:spMkLst>
          </pc:spChg>
          <pc:spChg chg="add mod ord">
            <ac:chgData name="Kozel, Lukas" userId="5faef357-946f-4c0e-bd5d-396a2e3cc0bf" providerId="ADAL" clId="{19A200C8-5051-4C5B-A1C2-00AF8F89DC72}" dt="2024-04-18T08:41:02.474" v="1143"/>
            <ac:spMkLst>
              <pc:docMk/>
              <pc:sldMasterMk cId="4038078066" sldId="2147483688"/>
              <pc:sldLayoutMk cId="221309395" sldId="2147483690"/>
              <ac:spMk id="3" creationId="{F64C78AA-9F7E-B0FC-0459-1DE77EF64A65}"/>
            </ac:spMkLst>
          </pc:spChg>
          <pc:spChg chg="add del mod ord">
            <ac:chgData name="Kozel, Lukas" userId="5faef357-946f-4c0e-bd5d-396a2e3cc0bf" providerId="ADAL" clId="{19A200C8-5051-4C5B-A1C2-00AF8F89DC72}" dt="2024-04-18T08:41:02.475" v="1145"/>
            <ac:spMkLst>
              <pc:docMk/>
              <pc:sldMasterMk cId="4038078066" sldId="2147483688"/>
              <pc:sldLayoutMk cId="221309395" sldId="2147483690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19A200C8-5051-4C5B-A1C2-00AF8F89DC72}" dt="2024-04-18T08:41:02.472" v="1137"/>
            <ac:spMkLst>
              <pc:docMk/>
              <pc:sldMasterMk cId="4038078066" sldId="2147483688"/>
              <pc:sldLayoutMk cId="221309395" sldId="2147483690"/>
              <ac:spMk id="5" creationId="{A20BAEE0-8D96-A557-7FBB-AEA32680C19A}"/>
            </ac:spMkLst>
          </pc:spChg>
          <pc:spChg chg="del mod">
            <ac:chgData name="Kozel, Lukas" userId="5faef357-946f-4c0e-bd5d-396a2e3cc0bf" providerId="ADAL" clId="{19A200C8-5051-4C5B-A1C2-00AF8F89DC72}" dt="2024-04-18T08:10:26.769" v="418" actId="478"/>
            <ac:spMkLst>
              <pc:docMk/>
              <pc:sldMasterMk cId="4038078066" sldId="2147483688"/>
              <pc:sldLayoutMk cId="221309395" sldId="2147483690"/>
              <ac:spMk id="7" creationId="{6373AA87-B00F-D4C4-8FFD-E53CC4B35ACA}"/>
            </ac:spMkLst>
          </pc:spChg>
          <pc:spChg chg="del mod ord">
            <ac:chgData name="Kozel, Lukas" userId="5faef357-946f-4c0e-bd5d-396a2e3cc0bf" providerId="ADAL" clId="{19A200C8-5051-4C5B-A1C2-00AF8F89DC72}" dt="2024-04-18T08:12:44.447" v="503" actId="21"/>
            <ac:spMkLst>
              <pc:docMk/>
              <pc:sldMasterMk cId="4038078066" sldId="2147483688"/>
              <pc:sldLayoutMk cId="221309395" sldId="2147483690"/>
              <ac:spMk id="8" creationId="{62908F04-BEB6-F2CA-A64D-2A8D9FA92DEA}"/>
            </ac:spMkLst>
          </pc:spChg>
          <pc:spChg chg="del mod">
            <ac:chgData name="Kozel, Lukas" userId="5faef357-946f-4c0e-bd5d-396a2e3cc0bf" providerId="ADAL" clId="{19A200C8-5051-4C5B-A1C2-00AF8F89DC72}" dt="2024-04-18T08:10:23.884" v="415" actId="478"/>
            <ac:spMkLst>
              <pc:docMk/>
              <pc:sldMasterMk cId="4038078066" sldId="2147483688"/>
              <pc:sldLayoutMk cId="221309395" sldId="2147483690"/>
              <ac:spMk id="9" creationId="{0C0BB102-48E1-9FA2-3C49-313800F2F447}"/>
            </ac:spMkLst>
          </pc:spChg>
          <pc:spChg chg="add del mod ord">
            <ac:chgData name="Kozel, Lukas" userId="5faef357-946f-4c0e-bd5d-396a2e3cc0bf" providerId="ADAL" clId="{19A200C8-5051-4C5B-A1C2-00AF8F89DC72}" dt="2024-04-18T08:14:33.264" v="563" actId="478"/>
            <ac:spMkLst>
              <pc:docMk/>
              <pc:sldMasterMk cId="4038078066" sldId="2147483688"/>
              <pc:sldLayoutMk cId="221309395" sldId="2147483690"/>
              <ac:spMk id="10" creationId="{5DBC068A-9199-CD24-1B83-22B2E0075658}"/>
            </ac:spMkLst>
          </pc:spChg>
          <pc:spChg chg="add del mod ord">
            <ac:chgData name="Kozel, Lukas" userId="5faef357-946f-4c0e-bd5d-396a2e3cc0bf" providerId="ADAL" clId="{19A200C8-5051-4C5B-A1C2-00AF8F89DC72}" dt="2024-04-18T08:16:35.085" v="600" actId="478"/>
            <ac:spMkLst>
              <pc:docMk/>
              <pc:sldMasterMk cId="4038078066" sldId="2147483688"/>
              <pc:sldLayoutMk cId="221309395" sldId="2147483690"/>
              <ac:spMk id="12" creationId="{6E9358D7-5ADB-66BC-0EDC-5A5BB7DD5E6B}"/>
            </ac:spMkLst>
          </pc:spChg>
          <pc:spChg chg="add mod ord">
            <ac:chgData name="Kozel, Lukas" userId="5faef357-946f-4c0e-bd5d-396a2e3cc0bf" providerId="ADAL" clId="{19A200C8-5051-4C5B-A1C2-00AF8F89DC72}" dt="2024-04-18T08:41:02.473" v="1139"/>
            <ac:spMkLst>
              <pc:docMk/>
              <pc:sldMasterMk cId="4038078066" sldId="2147483688"/>
              <pc:sldLayoutMk cId="221309395" sldId="2147483690"/>
              <ac:spMk id="13" creationId="{81408E48-D8EF-034D-BDC2-E5FF9B0C8D97}"/>
            </ac:spMkLst>
          </pc:spChg>
          <pc:spChg chg="mod ord">
            <ac:chgData name="Kozel, Lukas" userId="5faef357-946f-4c0e-bd5d-396a2e3cc0bf" providerId="ADAL" clId="{19A200C8-5051-4C5B-A1C2-00AF8F89DC72}" dt="2024-04-18T08:41:06.351" v="1174" actId="207"/>
            <ac:spMkLst>
              <pc:docMk/>
              <pc:sldMasterMk cId="4038078066" sldId="2147483688"/>
              <pc:sldLayoutMk cId="221309395" sldId="2147483690"/>
              <ac:spMk id="14" creationId="{2D901781-8073-8C1C-7C5F-5E54ED276D45}"/>
            </ac:spMkLst>
          </pc:spChg>
          <pc:spChg chg="add mod">
            <ac:chgData name="Kozel, Lukas" userId="5faef357-946f-4c0e-bd5d-396a2e3cc0bf" providerId="ADAL" clId="{19A200C8-5051-4C5B-A1C2-00AF8F89DC72}" dt="2024-04-18T08:14:10.900" v="560" actId="571"/>
            <ac:spMkLst>
              <pc:docMk/>
              <pc:sldMasterMk cId="4038078066" sldId="2147483688"/>
              <pc:sldLayoutMk cId="221309395" sldId="2147483690"/>
              <ac:spMk id="15" creationId="{9E3E1D06-4D0F-9A74-46DF-9886869C7939}"/>
            </ac:spMkLst>
          </pc:spChg>
          <pc:spChg chg="add del mod">
            <ac:chgData name="Kozel, Lukas" userId="5faef357-946f-4c0e-bd5d-396a2e3cc0bf" providerId="ADAL" clId="{19A200C8-5051-4C5B-A1C2-00AF8F89DC72}" dt="2024-04-18T08:16:49.478" v="605" actId="478"/>
            <ac:spMkLst>
              <pc:docMk/>
              <pc:sldMasterMk cId="4038078066" sldId="2147483688"/>
              <pc:sldLayoutMk cId="221309395" sldId="2147483690"/>
              <ac:spMk id="16" creationId="{62F3709E-01BE-CF05-8EB9-43EC83FF0258}"/>
            </ac:spMkLst>
          </pc:spChg>
          <pc:spChg chg="add del mod">
            <ac:chgData name="Kozel, Lukas" userId="5faef357-946f-4c0e-bd5d-396a2e3cc0bf" providerId="ADAL" clId="{19A200C8-5051-4C5B-A1C2-00AF8F89DC72}" dt="2024-04-18T08:29:52.014" v="938" actId="478"/>
            <ac:spMkLst>
              <pc:docMk/>
              <pc:sldMasterMk cId="4038078066" sldId="2147483688"/>
              <pc:sldLayoutMk cId="221309395" sldId="2147483690"/>
              <ac:spMk id="17" creationId="{741543BF-9792-72B8-4EDD-C7F12A5F7B5A}"/>
            </ac:spMkLst>
          </pc:spChg>
          <pc:spChg chg="add del">
            <ac:chgData name="Kozel, Lukas" userId="5faef357-946f-4c0e-bd5d-396a2e3cc0bf" providerId="ADAL" clId="{19A200C8-5051-4C5B-A1C2-00AF8F89DC72}" dt="2024-04-18T08:24:42.314" v="607" actId="11529"/>
            <ac:spMkLst>
              <pc:docMk/>
              <pc:sldMasterMk cId="4038078066" sldId="2147483688"/>
              <pc:sldLayoutMk cId="221309395" sldId="2147483690"/>
              <ac:spMk id="18" creationId="{691B69CB-879C-2A55-2AA7-95B48BFF0670}"/>
            </ac:spMkLst>
          </pc:spChg>
          <pc:spChg chg="del mod">
            <ac:chgData name="Kozel, Lukas" userId="5faef357-946f-4c0e-bd5d-396a2e3cc0bf" providerId="ADAL" clId="{19A200C8-5051-4C5B-A1C2-00AF8F89DC72}" dt="2024-04-18T08:10:25.635" v="417" actId="478"/>
            <ac:spMkLst>
              <pc:docMk/>
              <pc:sldMasterMk cId="4038078066" sldId="2147483688"/>
              <pc:sldLayoutMk cId="221309395" sldId="2147483690"/>
              <ac:spMk id="19" creationId="{330B2317-B2BE-5A57-FE5B-239E1C33351D}"/>
            </ac:spMkLst>
          </pc:spChg>
          <pc:spChg chg="add del mod">
            <ac:chgData name="Kozel, Lukas" userId="5faef357-946f-4c0e-bd5d-396a2e3cc0bf" providerId="ADAL" clId="{19A200C8-5051-4C5B-A1C2-00AF8F89DC72}" dt="2024-04-18T08:29:12.317" v="933" actId="478"/>
            <ac:spMkLst>
              <pc:docMk/>
              <pc:sldMasterMk cId="4038078066" sldId="2147483688"/>
              <pc:sldLayoutMk cId="221309395" sldId="2147483690"/>
              <ac:spMk id="20" creationId="{E8DB6906-0D81-087B-8A69-1C91AC0EC10C}"/>
            </ac:spMkLst>
          </pc:spChg>
          <pc:spChg chg="add del">
            <ac:chgData name="Kozel, Lukas" userId="5faef357-946f-4c0e-bd5d-396a2e3cc0bf" providerId="ADAL" clId="{19A200C8-5051-4C5B-A1C2-00AF8F89DC72}" dt="2024-04-18T08:26:52.742" v="663" actId="11529"/>
            <ac:spMkLst>
              <pc:docMk/>
              <pc:sldMasterMk cId="4038078066" sldId="2147483688"/>
              <pc:sldLayoutMk cId="221309395" sldId="2147483690"/>
              <ac:spMk id="21" creationId="{841D15F8-D44F-8F72-21FB-BB6E8C7EF5C6}"/>
            </ac:spMkLst>
          </pc:spChg>
          <pc:spChg chg="add mod ord">
            <ac:chgData name="Kozel, Lukas" userId="5faef357-946f-4c0e-bd5d-396a2e3cc0bf" providerId="ADAL" clId="{19A200C8-5051-4C5B-A1C2-00AF8F89DC72}" dt="2024-04-18T08:41:02.476" v="1147"/>
            <ac:spMkLst>
              <pc:docMk/>
              <pc:sldMasterMk cId="4038078066" sldId="2147483688"/>
              <pc:sldLayoutMk cId="221309395" sldId="2147483690"/>
              <ac:spMk id="22" creationId="{D9585310-503C-F3BE-644D-62E9FAA53F32}"/>
            </ac:spMkLst>
          </pc:spChg>
          <pc:spChg chg="add del mod">
            <ac:chgData name="Kozel, Lukas" userId="5faef357-946f-4c0e-bd5d-396a2e3cc0bf" providerId="ADAL" clId="{19A200C8-5051-4C5B-A1C2-00AF8F89DC72}" dt="2024-04-18T08:32:08.222" v="970" actId="478"/>
            <ac:spMkLst>
              <pc:docMk/>
              <pc:sldMasterMk cId="4038078066" sldId="2147483688"/>
              <pc:sldLayoutMk cId="221309395" sldId="2147483690"/>
              <ac:spMk id="23" creationId="{68DCB4F0-E388-84D4-7AE5-86303853BB7F}"/>
            </ac:spMkLst>
          </pc:spChg>
          <pc:spChg chg="add del mod">
            <ac:chgData name="Kozel, Lukas" userId="5faef357-946f-4c0e-bd5d-396a2e3cc0bf" providerId="ADAL" clId="{19A200C8-5051-4C5B-A1C2-00AF8F89DC72}" dt="2024-04-18T08:33:51.662" v="1006" actId="478"/>
            <ac:spMkLst>
              <pc:docMk/>
              <pc:sldMasterMk cId="4038078066" sldId="2147483688"/>
              <pc:sldLayoutMk cId="221309395" sldId="2147483690"/>
              <ac:spMk id="24" creationId="{93B064F4-80B0-CDF2-BC4F-60DBFCA209AA}"/>
            </ac:spMkLst>
          </pc:spChg>
          <pc:spChg chg="add del mod">
            <ac:chgData name="Kozel, Lukas" userId="5faef357-946f-4c0e-bd5d-396a2e3cc0bf" providerId="ADAL" clId="{19A200C8-5051-4C5B-A1C2-00AF8F89DC72}" dt="2024-04-18T08:32:22.988" v="975" actId="478"/>
            <ac:spMkLst>
              <pc:docMk/>
              <pc:sldMasterMk cId="4038078066" sldId="2147483688"/>
              <pc:sldLayoutMk cId="221309395" sldId="2147483690"/>
              <ac:spMk id="25" creationId="{641ED76D-F660-7FA2-6943-B8CB58F784FA}"/>
            </ac:spMkLst>
          </pc:spChg>
          <pc:spChg chg="add del mod">
            <ac:chgData name="Kozel, Lukas" userId="5faef357-946f-4c0e-bd5d-396a2e3cc0bf" providerId="ADAL" clId="{19A200C8-5051-4C5B-A1C2-00AF8F89DC72}" dt="2024-04-18T08:34:11.901" v="1013" actId="478"/>
            <ac:spMkLst>
              <pc:docMk/>
              <pc:sldMasterMk cId="4038078066" sldId="2147483688"/>
              <pc:sldLayoutMk cId="221309395" sldId="2147483690"/>
              <ac:spMk id="26" creationId="{EEF9953F-2FEF-EE13-3D8C-822B3AF8C299}"/>
            </ac:spMkLst>
          </pc:spChg>
          <pc:spChg chg="add mod ord">
            <ac:chgData name="Kozel, Lukas" userId="5faef357-946f-4c0e-bd5d-396a2e3cc0bf" providerId="ADAL" clId="{19A200C8-5051-4C5B-A1C2-00AF8F89DC72}" dt="2024-04-18T08:41:02.477" v="1149"/>
            <ac:spMkLst>
              <pc:docMk/>
              <pc:sldMasterMk cId="4038078066" sldId="2147483688"/>
              <pc:sldLayoutMk cId="221309395" sldId="2147483690"/>
              <ac:spMk id="27" creationId="{869B4A1D-61CA-088D-DEBC-DD250567A5B3}"/>
            </ac:spMkLst>
          </pc:spChg>
          <pc:spChg chg="add del mod">
            <ac:chgData name="Kozel, Lukas" userId="5faef357-946f-4c0e-bd5d-396a2e3cc0bf" providerId="ADAL" clId="{19A200C8-5051-4C5B-A1C2-00AF8F89DC72}" dt="2024-04-18T08:40:48.398" v="1123" actId="478"/>
            <ac:spMkLst>
              <pc:docMk/>
              <pc:sldMasterMk cId="4038078066" sldId="2147483688"/>
              <pc:sldLayoutMk cId="221309395" sldId="2147483690"/>
              <ac:spMk id="28" creationId="{5DF34312-C908-9E4A-00CD-16601BBA9BAD}"/>
            </ac:spMkLst>
          </pc:spChg>
          <pc:spChg chg="add del mod">
            <ac:chgData name="Kozel, Lukas" userId="5faef357-946f-4c0e-bd5d-396a2e3cc0bf" providerId="ADAL" clId="{19A200C8-5051-4C5B-A1C2-00AF8F89DC72}" dt="2024-04-18T08:40:48.398" v="1123" actId="478"/>
            <ac:spMkLst>
              <pc:docMk/>
              <pc:sldMasterMk cId="4038078066" sldId="2147483688"/>
              <pc:sldLayoutMk cId="221309395" sldId="2147483690"/>
              <ac:spMk id="29" creationId="{A5E2F9DB-A8B6-4C4B-52FA-2B14F3B0AC14}"/>
            </ac:spMkLst>
          </pc:spChg>
          <pc:spChg chg="add del mod">
            <ac:chgData name="Kozel, Lukas" userId="5faef357-946f-4c0e-bd5d-396a2e3cc0bf" providerId="ADAL" clId="{19A200C8-5051-4C5B-A1C2-00AF8F89DC72}" dt="2024-04-18T08:40:48.398" v="1123" actId="478"/>
            <ac:spMkLst>
              <pc:docMk/>
              <pc:sldMasterMk cId="4038078066" sldId="2147483688"/>
              <pc:sldLayoutMk cId="221309395" sldId="2147483690"/>
              <ac:spMk id="30" creationId="{5C0FBCB8-46D0-F809-BC86-9ABB5721AD86}"/>
            </ac:spMkLst>
          </pc:spChg>
          <pc:spChg chg="add del mod">
            <ac:chgData name="Kozel, Lukas" userId="5faef357-946f-4c0e-bd5d-396a2e3cc0bf" providerId="ADAL" clId="{19A200C8-5051-4C5B-A1C2-00AF8F89DC72}" dt="2024-04-18T08:40:48.398" v="1123" actId="478"/>
            <ac:spMkLst>
              <pc:docMk/>
              <pc:sldMasterMk cId="4038078066" sldId="2147483688"/>
              <pc:sldLayoutMk cId="221309395" sldId="2147483690"/>
              <ac:spMk id="31" creationId="{335E7199-ABB7-02FF-0F32-DE542EA81CC2}"/>
            </ac:spMkLst>
          </pc:spChg>
          <pc:spChg chg="add del mod">
            <ac:chgData name="Kozel, Lukas" userId="5faef357-946f-4c0e-bd5d-396a2e3cc0bf" providerId="ADAL" clId="{19A200C8-5051-4C5B-A1C2-00AF8F89DC72}" dt="2024-04-18T08:40:26.251" v="1111" actId="478"/>
            <ac:spMkLst>
              <pc:docMk/>
              <pc:sldMasterMk cId="4038078066" sldId="2147483688"/>
              <pc:sldLayoutMk cId="221309395" sldId="2147483690"/>
              <ac:spMk id="32" creationId="{787DBEEA-6BB7-0856-891C-A3CD8FB66234}"/>
            </ac:spMkLst>
          </pc:spChg>
          <pc:spChg chg="add mod ord">
            <ac:chgData name="Kozel, Lukas" userId="5faef357-946f-4c0e-bd5d-396a2e3cc0bf" providerId="ADAL" clId="{19A200C8-5051-4C5B-A1C2-00AF8F89DC72}" dt="2024-04-18T08:41:02.478" v="1151"/>
            <ac:spMkLst>
              <pc:docMk/>
              <pc:sldMasterMk cId="4038078066" sldId="2147483688"/>
              <pc:sldLayoutMk cId="221309395" sldId="2147483690"/>
              <ac:spMk id="33" creationId="{BBD09701-047A-4D8A-B480-776E9F509B91}"/>
            </ac:spMkLst>
          </pc:spChg>
          <pc:spChg chg="mod ord">
            <ac:chgData name="Kozel, Lukas" userId="5faef357-946f-4c0e-bd5d-396a2e3cc0bf" providerId="ADAL" clId="{19A200C8-5051-4C5B-A1C2-00AF8F89DC72}" dt="2024-04-18T08:41:02.471" v="1135"/>
            <ac:spMkLst>
              <pc:docMk/>
              <pc:sldMasterMk cId="4038078066" sldId="2147483688"/>
              <pc:sldLayoutMk cId="221309395" sldId="2147483690"/>
              <ac:spMk id="34" creationId="{694C8918-8256-CF16-5776-B234A097CD71}"/>
            </ac:spMkLst>
          </pc:spChg>
          <pc:spChg chg="add mod ord">
            <ac:chgData name="Kozel, Lukas" userId="5faef357-946f-4c0e-bd5d-396a2e3cc0bf" providerId="ADAL" clId="{19A200C8-5051-4C5B-A1C2-00AF8F89DC72}" dt="2024-04-18T08:41:02.479" v="1153"/>
            <ac:spMkLst>
              <pc:docMk/>
              <pc:sldMasterMk cId="4038078066" sldId="2147483688"/>
              <pc:sldLayoutMk cId="221309395" sldId="2147483690"/>
              <ac:spMk id="35" creationId="{70F04963-17FC-4D53-1A48-2F81FC83CA19}"/>
            </ac:spMkLst>
          </pc:spChg>
          <pc:spChg chg="add mod ord">
            <ac:chgData name="Kozel, Lukas" userId="5faef357-946f-4c0e-bd5d-396a2e3cc0bf" providerId="ADAL" clId="{19A200C8-5051-4C5B-A1C2-00AF8F89DC72}" dt="2024-04-18T08:41:02.480" v="1155"/>
            <ac:spMkLst>
              <pc:docMk/>
              <pc:sldMasterMk cId="4038078066" sldId="2147483688"/>
              <pc:sldLayoutMk cId="221309395" sldId="2147483690"/>
              <ac:spMk id="36" creationId="{AEC84AD4-ADA2-DA22-4A84-8ABF8ABA701C}"/>
            </ac:spMkLst>
          </pc:spChg>
          <pc:spChg chg="add mod ord">
            <ac:chgData name="Kozel, Lukas" userId="5faef357-946f-4c0e-bd5d-396a2e3cc0bf" providerId="ADAL" clId="{19A200C8-5051-4C5B-A1C2-00AF8F89DC72}" dt="2024-04-18T08:41:02.481" v="1157"/>
            <ac:spMkLst>
              <pc:docMk/>
              <pc:sldMasterMk cId="4038078066" sldId="2147483688"/>
              <pc:sldLayoutMk cId="221309395" sldId="2147483690"/>
              <ac:spMk id="37" creationId="{44D61B58-D368-C267-3868-8D380ED1ECBF}"/>
            </ac:spMkLst>
          </pc:spChg>
          <pc:spChg chg="add mod ord">
            <ac:chgData name="Kozel, Lukas" userId="5faef357-946f-4c0e-bd5d-396a2e3cc0bf" providerId="ADAL" clId="{19A200C8-5051-4C5B-A1C2-00AF8F89DC72}" dt="2024-04-18T08:42:08.414" v="1181" actId="3064"/>
            <ac:spMkLst>
              <pc:docMk/>
              <pc:sldMasterMk cId="4038078066" sldId="2147483688"/>
              <pc:sldLayoutMk cId="221309395" sldId="2147483690"/>
              <ac:spMk id="38" creationId="{047522F3-F2E1-AEF2-8340-A36425F6967E}"/>
            </ac:spMkLst>
          </pc:spChg>
          <pc:spChg chg="add mod ord">
            <ac:chgData name="Kozel, Lukas" userId="5faef357-946f-4c0e-bd5d-396a2e3cc0bf" providerId="ADAL" clId="{19A200C8-5051-4C5B-A1C2-00AF8F89DC72}" dt="2024-04-18T08:42:08.414" v="1181" actId="3064"/>
            <ac:spMkLst>
              <pc:docMk/>
              <pc:sldMasterMk cId="4038078066" sldId="2147483688"/>
              <pc:sldLayoutMk cId="221309395" sldId="2147483690"/>
              <ac:spMk id="39" creationId="{09D24E24-BCE7-3E5C-761A-56C0D9B2047A}"/>
            </ac:spMkLst>
          </pc:spChg>
          <pc:spChg chg="add mod ord">
            <ac:chgData name="Kozel, Lukas" userId="5faef357-946f-4c0e-bd5d-396a2e3cc0bf" providerId="ADAL" clId="{19A200C8-5051-4C5B-A1C2-00AF8F89DC72}" dt="2024-04-18T08:42:08.414" v="1181" actId="3064"/>
            <ac:spMkLst>
              <pc:docMk/>
              <pc:sldMasterMk cId="4038078066" sldId="2147483688"/>
              <pc:sldLayoutMk cId="221309395" sldId="2147483690"/>
              <ac:spMk id="40" creationId="{F8FE96A4-3977-C26B-76A0-541C9EA52570}"/>
            </ac:spMkLst>
          </pc:spChg>
          <pc:spChg chg="add mod ord">
            <ac:chgData name="Kozel, Lukas" userId="5faef357-946f-4c0e-bd5d-396a2e3cc0bf" providerId="ADAL" clId="{19A200C8-5051-4C5B-A1C2-00AF8F89DC72}" dt="2024-04-18T08:42:08.414" v="1181" actId="3064"/>
            <ac:spMkLst>
              <pc:docMk/>
              <pc:sldMasterMk cId="4038078066" sldId="2147483688"/>
              <pc:sldLayoutMk cId="221309395" sldId="2147483690"/>
              <ac:spMk id="41" creationId="{76F13534-1A18-9322-6382-5DFA150F255E}"/>
            </ac:spMkLst>
          </pc:spChg>
          <pc:spChg chg="add mod ord">
            <ac:chgData name="Kozel, Lukas" userId="5faef357-946f-4c0e-bd5d-396a2e3cc0bf" providerId="ADAL" clId="{19A200C8-5051-4C5B-A1C2-00AF8F89DC72}" dt="2024-04-18T08:42:08.414" v="1181" actId="3064"/>
            <ac:spMkLst>
              <pc:docMk/>
              <pc:sldMasterMk cId="4038078066" sldId="2147483688"/>
              <pc:sldLayoutMk cId="221309395" sldId="2147483690"/>
              <ac:spMk id="42" creationId="{87BF7307-4559-782A-3C0E-ECECDFDE05BC}"/>
            </ac:spMkLst>
          </pc:spChg>
          <pc:graphicFrameChg chg="mod">
            <ac:chgData name="Kozel, Lukas" userId="5faef357-946f-4c0e-bd5d-396a2e3cc0bf" providerId="ADAL" clId="{19A200C8-5051-4C5B-A1C2-00AF8F89DC72}" dt="2024-04-18T08:41:02.492" v="1173"/>
            <ac:graphicFrameMkLst>
              <pc:docMk/>
              <pc:sldMasterMk cId="4038078066" sldId="2147483688"/>
              <pc:sldLayoutMk cId="221309395" sldId="2147483690"/>
              <ac:graphicFrameMk id="6" creationId="{5A4AE298-F8DF-BD1A-545D-8F113622CDD4}"/>
            </ac:graphicFrameMkLst>
          </pc:graphicFrameChg>
          <pc:picChg chg="add del mod ord">
            <ac:chgData name="Kozel, Lukas" userId="5faef357-946f-4c0e-bd5d-396a2e3cc0bf" providerId="ADAL" clId="{19A200C8-5051-4C5B-A1C2-00AF8F89DC72}" dt="2024-04-18T08:12:45.591" v="504" actId="478"/>
            <ac:picMkLst>
              <pc:docMk/>
              <pc:sldMasterMk cId="4038078066" sldId="2147483688"/>
              <pc:sldLayoutMk cId="221309395" sldId="2147483690"/>
              <ac:picMk id="11" creationId="{3FA8115D-AB17-F13C-F2A3-786CA0640B07}"/>
            </ac:picMkLst>
          </pc:picChg>
        </pc:sldLayoutChg>
        <pc:sldLayoutChg chg="del">
          <pc:chgData name="Kozel, Lukas" userId="5faef357-946f-4c0e-bd5d-396a2e3cc0bf" providerId="ADAL" clId="{19A200C8-5051-4C5B-A1C2-00AF8F89DC72}" dt="2024-04-18T08:07:30.412" v="408" actId="47"/>
          <pc:sldLayoutMkLst>
            <pc:docMk/>
            <pc:sldMasterMk cId="4038078066" sldId="2147483688"/>
            <pc:sldLayoutMk cId="956220212" sldId="2147483690"/>
          </pc:sldLayoutMkLst>
        </pc:sldLayoutChg>
        <pc:sldLayoutChg chg="addSp delSp modSp add mod ord modTransition">
          <pc:chgData name="Kozel, Lukas" userId="5faef357-946f-4c0e-bd5d-396a2e3cc0bf" providerId="ADAL" clId="{19A200C8-5051-4C5B-A1C2-00AF8F89DC72}" dt="2024-04-18T10:00:11.866" v="1434" actId="20578"/>
          <pc:sldLayoutMkLst>
            <pc:docMk/>
            <pc:sldMasterMk cId="4038078066" sldId="2147483688"/>
            <pc:sldLayoutMk cId="1198732524" sldId="2147483691"/>
          </pc:sldLayoutMkLst>
          <pc:spChg chg="mod">
            <ac:chgData name="Kozel, Lukas" userId="5faef357-946f-4c0e-bd5d-396a2e3cc0bf" providerId="ADAL" clId="{19A200C8-5051-4C5B-A1C2-00AF8F89DC72}" dt="2024-04-18T08:53:55.986" v="1247" actId="207"/>
            <ac:spMkLst>
              <pc:docMk/>
              <pc:sldMasterMk cId="4038078066" sldId="2147483688"/>
              <pc:sldLayoutMk cId="1198732524" sldId="2147483691"/>
              <ac:spMk id="2" creationId="{2A0067F3-F027-DB80-B04D-4B3A310C715E}"/>
            </ac:spMkLst>
          </pc:spChg>
          <pc:spChg chg="del mod">
            <ac:chgData name="Kozel, Lukas" userId="5faef357-946f-4c0e-bd5d-396a2e3cc0bf" providerId="ADAL" clId="{19A200C8-5051-4C5B-A1C2-00AF8F89DC72}" dt="2024-04-18T08:53:18.632" v="1241" actId="478"/>
            <ac:spMkLst>
              <pc:docMk/>
              <pc:sldMasterMk cId="4038078066" sldId="2147483688"/>
              <pc:sldLayoutMk cId="1198732524" sldId="2147483691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19A200C8-5051-4C5B-A1C2-00AF8F89DC72}" dt="2024-04-18T08:53:50.495" v="1245" actId="207"/>
            <ac:spMkLst>
              <pc:docMk/>
              <pc:sldMasterMk cId="4038078066" sldId="2147483688"/>
              <pc:sldLayoutMk cId="1198732524" sldId="2147483691"/>
              <ac:spMk id="4" creationId="{179F17A9-19D3-2552-4F38-A7799F1B381F}"/>
            </ac:spMkLst>
          </pc:spChg>
          <pc:spChg chg="del">
            <ac:chgData name="Kozel, Lukas" userId="5faef357-946f-4c0e-bd5d-396a2e3cc0bf" providerId="ADAL" clId="{19A200C8-5051-4C5B-A1C2-00AF8F89DC72}" dt="2024-04-18T08:53:52.001" v="1246" actId="478"/>
            <ac:spMkLst>
              <pc:docMk/>
              <pc:sldMasterMk cId="4038078066" sldId="2147483688"/>
              <pc:sldLayoutMk cId="1198732524" sldId="2147483691"/>
              <ac:spMk id="5" creationId="{A20BAEE0-8D96-A557-7FBB-AEA32680C19A}"/>
            </ac:spMkLst>
          </pc:spChg>
          <pc:spChg chg="add del mod">
            <ac:chgData name="Kozel, Lukas" userId="5faef357-946f-4c0e-bd5d-396a2e3cc0bf" providerId="ADAL" clId="{19A200C8-5051-4C5B-A1C2-00AF8F89DC72}" dt="2024-04-18T08:52:49.966" v="1237" actId="478"/>
            <ac:spMkLst>
              <pc:docMk/>
              <pc:sldMasterMk cId="4038078066" sldId="2147483688"/>
              <pc:sldLayoutMk cId="1198732524" sldId="2147483691"/>
              <ac:spMk id="7" creationId="{EEE1D46D-B866-6B5A-3155-4FFC70670820}"/>
            </ac:spMkLst>
          </pc:spChg>
          <pc:spChg chg="add mod">
            <ac:chgData name="Kozel, Lukas" userId="5faef357-946f-4c0e-bd5d-396a2e3cc0bf" providerId="ADAL" clId="{19A200C8-5051-4C5B-A1C2-00AF8F89DC72}" dt="2024-04-18T08:53:18.879" v="1242"/>
            <ac:spMkLst>
              <pc:docMk/>
              <pc:sldMasterMk cId="4038078066" sldId="2147483688"/>
              <pc:sldLayoutMk cId="1198732524" sldId="2147483691"/>
              <ac:spMk id="8" creationId="{5E19AD1E-9F0E-A8A6-1576-4CBF9A6F2DE8}"/>
            </ac:spMkLst>
          </pc:spChg>
          <pc:spChg chg="mod">
            <ac:chgData name="Kozel, Lukas" userId="5faef357-946f-4c0e-bd5d-396a2e3cc0bf" providerId="ADAL" clId="{19A200C8-5051-4C5B-A1C2-00AF8F89DC72}" dt="2024-04-18T08:54:02.256" v="1248" actId="207"/>
            <ac:spMkLst>
              <pc:docMk/>
              <pc:sldMasterMk cId="4038078066" sldId="2147483688"/>
              <pc:sldLayoutMk cId="1198732524" sldId="2147483691"/>
              <ac:spMk id="13" creationId="{81408E48-D8EF-034D-BDC2-E5FF9B0C8D97}"/>
            </ac:spMkLst>
          </pc:spChg>
          <pc:spChg chg="mod">
            <ac:chgData name="Kozel, Lukas" userId="5faef357-946f-4c0e-bd5d-396a2e3cc0bf" providerId="ADAL" clId="{19A200C8-5051-4C5B-A1C2-00AF8F89DC72}" dt="2024-04-18T08:53:50.495" v="1245" actId="207"/>
            <ac:spMkLst>
              <pc:docMk/>
              <pc:sldMasterMk cId="4038078066" sldId="2147483688"/>
              <pc:sldLayoutMk cId="1198732524" sldId="2147483691"/>
              <ac:spMk id="22" creationId="{D9585310-503C-F3BE-644D-62E9FAA53F32}"/>
            </ac:spMkLst>
          </pc:spChg>
          <pc:spChg chg="mod">
            <ac:chgData name="Kozel, Lukas" userId="5faef357-946f-4c0e-bd5d-396a2e3cc0bf" providerId="ADAL" clId="{19A200C8-5051-4C5B-A1C2-00AF8F89DC72}" dt="2024-04-18T08:54:40.068" v="1253" actId="207"/>
            <ac:spMkLst>
              <pc:docMk/>
              <pc:sldMasterMk cId="4038078066" sldId="2147483688"/>
              <pc:sldLayoutMk cId="1198732524" sldId="2147483691"/>
              <ac:spMk id="27" creationId="{869B4A1D-61CA-088D-DEBC-DD250567A5B3}"/>
            </ac:spMkLst>
          </pc:spChg>
          <pc:spChg chg="mod">
            <ac:chgData name="Kozel, Lukas" userId="5faef357-946f-4c0e-bd5d-396a2e3cc0bf" providerId="ADAL" clId="{19A200C8-5051-4C5B-A1C2-00AF8F89DC72}" dt="2024-04-18T08:53:50.495" v="1245" actId="207"/>
            <ac:spMkLst>
              <pc:docMk/>
              <pc:sldMasterMk cId="4038078066" sldId="2147483688"/>
              <pc:sldLayoutMk cId="1198732524" sldId="2147483691"/>
              <ac:spMk id="33" creationId="{BBD09701-047A-4D8A-B480-776E9F509B91}"/>
            </ac:spMkLst>
          </pc:spChg>
          <pc:spChg chg="mod">
            <ac:chgData name="Kozel, Lukas" userId="5faef357-946f-4c0e-bd5d-396a2e3cc0bf" providerId="ADAL" clId="{19A200C8-5051-4C5B-A1C2-00AF8F89DC72}" dt="2024-04-18T08:52:36.582" v="1235"/>
            <ac:spMkLst>
              <pc:docMk/>
              <pc:sldMasterMk cId="4038078066" sldId="2147483688"/>
              <pc:sldLayoutMk cId="1198732524" sldId="2147483691"/>
              <ac:spMk id="34" creationId="{694C8918-8256-CF16-5776-B234A097CD71}"/>
            </ac:spMkLst>
          </pc:spChg>
          <pc:spChg chg="mod">
            <ac:chgData name="Kozel, Lukas" userId="5faef357-946f-4c0e-bd5d-396a2e3cc0bf" providerId="ADAL" clId="{19A200C8-5051-4C5B-A1C2-00AF8F89DC72}" dt="2024-04-18T08:53:50.495" v="1245" actId="207"/>
            <ac:spMkLst>
              <pc:docMk/>
              <pc:sldMasterMk cId="4038078066" sldId="2147483688"/>
              <pc:sldLayoutMk cId="1198732524" sldId="2147483691"/>
              <ac:spMk id="35" creationId="{70F04963-17FC-4D53-1A48-2F81FC83CA19}"/>
            </ac:spMkLst>
          </pc:spChg>
          <pc:spChg chg="mod">
            <ac:chgData name="Kozel, Lukas" userId="5faef357-946f-4c0e-bd5d-396a2e3cc0bf" providerId="ADAL" clId="{19A200C8-5051-4C5B-A1C2-00AF8F89DC72}" dt="2024-04-18T08:53:50.495" v="1245" actId="207"/>
            <ac:spMkLst>
              <pc:docMk/>
              <pc:sldMasterMk cId="4038078066" sldId="2147483688"/>
              <pc:sldLayoutMk cId="1198732524" sldId="2147483691"/>
              <ac:spMk id="36" creationId="{AEC84AD4-ADA2-DA22-4A84-8ABF8ABA701C}"/>
            </ac:spMkLst>
          </pc:spChg>
          <pc:spChg chg="mod">
            <ac:chgData name="Kozel, Lukas" userId="5faef357-946f-4c0e-bd5d-396a2e3cc0bf" providerId="ADAL" clId="{19A200C8-5051-4C5B-A1C2-00AF8F89DC72}" dt="2024-04-18T08:53:50.495" v="1245" actId="207"/>
            <ac:spMkLst>
              <pc:docMk/>
              <pc:sldMasterMk cId="4038078066" sldId="2147483688"/>
              <pc:sldLayoutMk cId="1198732524" sldId="2147483691"/>
              <ac:spMk id="37" creationId="{44D61B58-D368-C267-3868-8D380ED1ECBF}"/>
            </ac:spMkLst>
          </pc:spChg>
          <pc:spChg chg="mod">
            <ac:chgData name="Kozel, Lukas" userId="5faef357-946f-4c0e-bd5d-396a2e3cc0bf" providerId="ADAL" clId="{19A200C8-5051-4C5B-A1C2-00AF8F89DC72}" dt="2024-04-18T08:52:47.568" v="1236" actId="1076"/>
            <ac:spMkLst>
              <pc:docMk/>
              <pc:sldMasterMk cId="4038078066" sldId="2147483688"/>
              <pc:sldLayoutMk cId="1198732524" sldId="2147483691"/>
              <ac:spMk id="38" creationId="{047522F3-F2E1-AEF2-8340-A36425F6967E}"/>
            </ac:spMkLst>
          </pc:spChg>
          <pc:spChg chg="mod">
            <ac:chgData name="Kozel, Lukas" userId="5faef357-946f-4c0e-bd5d-396a2e3cc0bf" providerId="ADAL" clId="{19A200C8-5051-4C5B-A1C2-00AF8F89DC72}" dt="2024-04-18T08:52:47.568" v="1236" actId="1076"/>
            <ac:spMkLst>
              <pc:docMk/>
              <pc:sldMasterMk cId="4038078066" sldId="2147483688"/>
              <pc:sldLayoutMk cId="1198732524" sldId="2147483691"/>
              <ac:spMk id="39" creationId="{09D24E24-BCE7-3E5C-761A-56C0D9B2047A}"/>
            </ac:spMkLst>
          </pc:spChg>
          <pc:spChg chg="mod">
            <ac:chgData name="Kozel, Lukas" userId="5faef357-946f-4c0e-bd5d-396a2e3cc0bf" providerId="ADAL" clId="{19A200C8-5051-4C5B-A1C2-00AF8F89DC72}" dt="2024-04-18T08:52:47.568" v="1236" actId="1076"/>
            <ac:spMkLst>
              <pc:docMk/>
              <pc:sldMasterMk cId="4038078066" sldId="2147483688"/>
              <pc:sldLayoutMk cId="1198732524" sldId="2147483691"/>
              <ac:spMk id="40" creationId="{F8FE96A4-3977-C26B-76A0-541C9EA52570}"/>
            </ac:spMkLst>
          </pc:spChg>
          <pc:spChg chg="mod">
            <ac:chgData name="Kozel, Lukas" userId="5faef357-946f-4c0e-bd5d-396a2e3cc0bf" providerId="ADAL" clId="{19A200C8-5051-4C5B-A1C2-00AF8F89DC72}" dt="2024-04-18T08:52:47.568" v="1236" actId="1076"/>
            <ac:spMkLst>
              <pc:docMk/>
              <pc:sldMasterMk cId="4038078066" sldId="2147483688"/>
              <pc:sldLayoutMk cId="1198732524" sldId="2147483691"/>
              <ac:spMk id="41" creationId="{76F13534-1A18-9322-6382-5DFA150F255E}"/>
            </ac:spMkLst>
          </pc:spChg>
          <pc:spChg chg="mod">
            <ac:chgData name="Kozel, Lukas" userId="5faef357-946f-4c0e-bd5d-396a2e3cc0bf" providerId="ADAL" clId="{19A200C8-5051-4C5B-A1C2-00AF8F89DC72}" dt="2024-04-18T08:52:47.568" v="1236" actId="1076"/>
            <ac:spMkLst>
              <pc:docMk/>
              <pc:sldMasterMk cId="4038078066" sldId="2147483688"/>
              <pc:sldLayoutMk cId="1198732524" sldId="2147483691"/>
              <ac:spMk id="42" creationId="{87BF7307-4559-782A-3C0E-ECECDFDE05BC}"/>
            </ac:spMkLst>
          </pc:spChg>
        </pc:sldLayoutChg>
        <pc:sldLayoutChg chg="addSp delSp modSp add mod modTransition">
          <pc:chgData name="Kozel, Lukas" userId="5faef357-946f-4c0e-bd5d-396a2e3cc0bf" providerId="ADAL" clId="{19A200C8-5051-4C5B-A1C2-00AF8F89DC72}" dt="2024-04-18T10:08:02.315" v="1712" actId="478"/>
          <pc:sldLayoutMkLst>
            <pc:docMk/>
            <pc:sldMasterMk cId="4038078066" sldId="2147483688"/>
            <pc:sldLayoutMk cId="537495403" sldId="2147483692"/>
          </pc:sldLayoutMkLst>
          <pc:spChg chg="mod">
            <ac:chgData name="Kozel, Lukas" userId="5faef357-946f-4c0e-bd5d-396a2e3cc0bf" providerId="ADAL" clId="{19A200C8-5051-4C5B-A1C2-00AF8F89DC72}" dt="2024-04-18T10:01:50.477" v="1459" actId="20577"/>
            <ac:spMkLst>
              <pc:docMk/>
              <pc:sldMasterMk cId="4038078066" sldId="2147483688"/>
              <pc:sldLayoutMk cId="537495403" sldId="2147483692"/>
              <ac:spMk id="4" creationId="{179F17A9-19D3-2552-4F38-A7799F1B381F}"/>
            </ac:spMkLst>
          </pc:spChg>
          <pc:spChg chg="del mod">
            <ac:chgData name="Kozel, Lukas" userId="5faef357-946f-4c0e-bd5d-396a2e3cc0bf" providerId="ADAL" clId="{19A200C8-5051-4C5B-A1C2-00AF8F89DC72}" dt="2024-04-18T10:06:18.038" v="1616" actId="478"/>
            <ac:spMkLst>
              <pc:docMk/>
              <pc:sldMasterMk cId="4038078066" sldId="2147483688"/>
              <pc:sldLayoutMk cId="537495403" sldId="2147483692"/>
              <ac:spMk id="5" creationId="{A20BAEE0-8D96-A557-7FBB-AEA32680C19A}"/>
            </ac:spMkLst>
          </pc:spChg>
          <pc:spChg chg="add del mod">
            <ac:chgData name="Kozel, Lukas" userId="5faef357-946f-4c0e-bd5d-396a2e3cc0bf" providerId="ADAL" clId="{19A200C8-5051-4C5B-A1C2-00AF8F89DC72}" dt="2024-04-18T10:04:13.315" v="1576" actId="478"/>
            <ac:spMkLst>
              <pc:docMk/>
              <pc:sldMasterMk cId="4038078066" sldId="2147483688"/>
              <pc:sldLayoutMk cId="537495403" sldId="2147483692"/>
              <ac:spMk id="7" creationId="{30BF7AE2-68EE-C03A-B8ED-3F865DCFFAC7}"/>
            </ac:spMkLst>
          </pc:spChg>
          <pc:spChg chg="add del mod">
            <ac:chgData name="Kozel, Lukas" userId="5faef357-946f-4c0e-bd5d-396a2e3cc0bf" providerId="ADAL" clId="{19A200C8-5051-4C5B-A1C2-00AF8F89DC72}" dt="2024-04-18T10:04:13.315" v="1576" actId="478"/>
            <ac:spMkLst>
              <pc:docMk/>
              <pc:sldMasterMk cId="4038078066" sldId="2147483688"/>
              <pc:sldLayoutMk cId="537495403" sldId="2147483692"/>
              <ac:spMk id="8" creationId="{F46F5AD9-6601-88F3-0559-4EB6FDFD3537}"/>
            </ac:spMkLst>
          </pc:spChg>
          <pc:spChg chg="add del mod">
            <ac:chgData name="Kozel, Lukas" userId="5faef357-946f-4c0e-bd5d-396a2e3cc0bf" providerId="ADAL" clId="{19A200C8-5051-4C5B-A1C2-00AF8F89DC72}" dt="2024-04-18T10:02:53.272" v="1546" actId="478"/>
            <ac:spMkLst>
              <pc:docMk/>
              <pc:sldMasterMk cId="4038078066" sldId="2147483688"/>
              <pc:sldLayoutMk cId="537495403" sldId="2147483692"/>
              <ac:spMk id="10" creationId="{8A016BAE-AB78-551C-3DFD-99BC5F5FC976}"/>
            </ac:spMkLst>
          </pc:spChg>
          <pc:spChg chg="add del mod">
            <ac:chgData name="Kozel, Lukas" userId="5faef357-946f-4c0e-bd5d-396a2e3cc0bf" providerId="ADAL" clId="{19A200C8-5051-4C5B-A1C2-00AF8F89DC72}" dt="2024-04-18T10:05:52.890" v="1612" actId="478"/>
            <ac:spMkLst>
              <pc:docMk/>
              <pc:sldMasterMk cId="4038078066" sldId="2147483688"/>
              <pc:sldLayoutMk cId="537495403" sldId="2147483692"/>
              <ac:spMk id="11" creationId="{0CEBA7C7-C932-7EA8-C857-103A4F3D64F9}"/>
            </ac:spMkLst>
          </pc:spChg>
          <pc:spChg chg="add del mod">
            <ac:chgData name="Kozel, Lukas" userId="5faef357-946f-4c0e-bd5d-396a2e3cc0bf" providerId="ADAL" clId="{19A200C8-5051-4C5B-A1C2-00AF8F89DC72}" dt="2024-04-18T10:05:52.890" v="1612" actId="478"/>
            <ac:spMkLst>
              <pc:docMk/>
              <pc:sldMasterMk cId="4038078066" sldId="2147483688"/>
              <pc:sldLayoutMk cId="537495403" sldId="2147483692"/>
              <ac:spMk id="12" creationId="{9A825A24-EAB3-5D1C-079F-F291180BB28F}"/>
            </ac:spMkLst>
          </pc:spChg>
          <pc:spChg chg="mod">
            <ac:chgData name="Kozel, Lukas" userId="5faef357-946f-4c0e-bd5d-396a2e3cc0bf" providerId="ADAL" clId="{19A200C8-5051-4C5B-A1C2-00AF8F89DC72}" dt="2024-04-18T10:01:10.464" v="1444" actId="14100"/>
            <ac:spMkLst>
              <pc:docMk/>
              <pc:sldMasterMk cId="4038078066" sldId="2147483688"/>
              <pc:sldLayoutMk cId="537495403" sldId="2147483692"/>
              <ac:spMk id="13" creationId="{81408E48-D8EF-034D-BDC2-E5FF9B0C8D97}"/>
            </ac:spMkLst>
          </pc:spChg>
          <pc:spChg chg="add mod">
            <ac:chgData name="Kozel, Lukas" userId="5faef357-946f-4c0e-bd5d-396a2e3cc0bf" providerId="ADAL" clId="{19A200C8-5051-4C5B-A1C2-00AF8F89DC72}" dt="2024-04-18T10:02:53.523" v="1547"/>
            <ac:spMkLst>
              <pc:docMk/>
              <pc:sldMasterMk cId="4038078066" sldId="2147483688"/>
              <pc:sldLayoutMk cId="537495403" sldId="2147483692"/>
              <ac:spMk id="15" creationId="{A07B80B9-0633-FA68-1052-44884ECDC515}"/>
            </ac:spMkLst>
          </pc:spChg>
          <pc:spChg chg="add mod">
            <ac:chgData name="Kozel, Lukas" userId="5faef357-946f-4c0e-bd5d-396a2e3cc0bf" providerId="ADAL" clId="{19A200C8-5051-4C5B-A1C2-00AF8F89DC72}" dt="2024-04-18T10:05:44.392" v="1609" actId="1076"/>
            <ac:spMkLst>
              <pc:docMk/>
              <pc:sldMasterMk cId="4038078066" sldId="2147483688"/>
              <pc:sldLayoutMk cId="537495403" sldId="2147483692"/>
              <ac:spMk id="16" creationId="{88201247-CC98-8788-8CD7-7468123B4DE0}"/>
            </ac:spMkLst>
          </pc:spChg>
          <pc:spChg chg="add mod">
            <ac:chgData name="Kozel, Lukas" userId="5faef357-946f-4c0e-bd5d-396a2e3cc0bf" providerId="ADAL" clId="{19A200C8-5051-4C5B-A1C2-00AF8F89DC72}" dt="2024-04-18T10:05:51.546" v="1611" actId="14100"/>
            <ac:spMkLst>
              <pc:docMk/>
              <pc:sldMasterMk cId="4038078066" sldId="2147483688"/>
              <pc:sldLayoutMk cId="537495403" sldId="2147483692"/>
              <ac:spMk id="17" creationId="{BECAD34F-D652-3481-FA6C-5B8811202E8C}"/>
            </ac:spMkLst>
          </pc:spChg>
          <pc:spChg chg="add mod">
            <ac:chgData name="Kozel, Lukas" userId="5faef357-946f-4c0e-bd5d-396a2e3cc0bf" providerId="ADAL" clId="{19A200C8-5051-4C5B-A1C2-00AF8F89DC72}" dt="2024-04-18T10:06:32.536" v="1646" actId="14100"/>
            <ac:spMkLst>
              <pc:docMk/>
              <pc:sldMasterMk cId="4038078066" sldId="2147483688"/>
              <pc:sldLayoutMk cId="537495403" sldId="2147483692"/>
              <ac:spMk id="18" creationId="{2D4C7DB7-822B-F1F0-CF0E-AEF00D6FD3B3}"/>
            </ac:spMkLst>
          </pc:spChg>
          <pc:spChg chg="add mod">
            <ac:chgData name="Kozel, Lukas" userId="5faef357-946f-4c0e-bd5d-396a2e3cc0bf" providerId="ADAL" clId="{19A200C8-5051-4C5B-A1C2-00AF8F89DC72}" dt="2024-04-18T10:06:47.383" v="1649"/>
            <ac:spMkLst>
              <pc:docMk/>
              <pc:sldMasterMk cId="4038078066" sldId="2147483688"/>
              <pc:sldLayoutMk cId="537495403" sldId="2147483692"/>
              <ac:spMk id="19" creationId="{EB34F4AF-89DA-7008-AD57-2BD861027F05}"/>
            </ac:spMkLst>
          </pc:spChg>
          <pc:spChg chg="add del mod">
            <ac:chgData name="Kozel, Lukas" userId="5faef357-946f-4c0e-bd5d-396a2e3cc0bf" providerId="ADAL" clId="{19A200C8-5051-4C5B-A1C2-00AF8F89DC72}" dt="2024-04-18T10:07:19.296" v="1705" actId="478"/>
            <ac:spMkLst>
              <pc:docMk/>
              <pc:sldMasterMk cId="4038078066" sldId="2147483688"/>
              <pc:sldLayoutMk cId="537495403" sldId="2147483692"/>
              <ac:spMk id="20" creationId="{0F1B9432-7579-28F3-96A3-7BE2DB199168}"/>
            </ac:spMkLst>
          </pc:spChg>
          <pc:spChg chg="add del mod">
            <ac:chgData name="Kozel, Lukas" userId="5faef357-946f-4c0e-bd5d-396a2e3cc0bf" providerId="ADAL" clId="{19A200C8-5051-4C5B-A1C2-00AF8F89DC72}" dt="2024-04-18T10:07:19.296" v="1705" actId="478"/>
            <ac:spMkLst>
              <pc:docMk/>
              <pc:sldMasterMk cId="4038078066" sldId="2147483688"/>
              <pc:sldLayoutMk cId="537495403" sldId="2147483692"/>
              <ac:spMk id="21" creationId="{3D1CE55D-6DFC-3528-64DD-FBDB3ED1356B}"/>
            </ac:spMkLst>
          </pc:spChg>
          <pc:spChg chg="mod">
            <ac:chgData name="Kozel, Lukas" userId="5faef357-946f-4c0e-bd5d-396a2e3cc0bf" providerId="ADAL" clId="{19A200C8-5051-4C5B-A1C2-00AF8F89DC72}" dt="2024-04-18T10:02:06.113" v="1481" actId="14100"/>
            <ac:spMkLst>
              <pc:docMk/>
              <pc:sldMasterMk cId="4038078066" sldId="2147483688"/>
              <pc:sldLayoutMk cId="537495403" sldId="2147483692"/>
              <ac:spMk id="22" creationId="{D9585310-503C-F3BE-644D-62E9FAA53F32}"/>
            </ac:spMkLst>
          </pc:spChg>
          <pc:spChg chg="add del mod">
            <ac:chgData name="Kozel, Lukas" userId="5faef357-946f-4c0e-bd5d-396a2e3cc0bf" providerId="ADAL" clId="{19A200C8-5051-4C5B-A1C2-00AF8F89DC72}" dt="2024-04-18T10:07:19.296" v="1705" actId="478"/>
            <ac:spMkLst>
              <pc:docMk/>
              <pc:sldMasterMk cId="4038078066" sldId="2147483688"/>
              <pc:sldLayoutMk cId="537495403" sldId="2147483692"/>
              <ac:spMk id="23" creationId="{60C02364-93E7-7427-2A12-5590EA76B4DB}"/>
            </ac:spMkLst>
          </pc:spChg>
          <pc:spChg chg="add del mod">
            <ac:chgData name="Kozel, Lukas" userId="5faef357-946f-4c0e-bd5d-396a2e3cc0bf" providerId="ADAL" clId="{19A200C8-5051-4C5B-A1C2-00AF8F89DC72}" dt="2024-04-18T10:07:19.296" v="1705" actId="478"/>
            <ac:spMkLst>
              <pc:docMk/>
              <pc:sldMasterMk cId="4038078066" sldId="2147483688"/>
              <pc:sldLayoutMk cId="537495403" sldId="2147483692"/>
              <ac:spMk id="24" creationId="{8C2E6C26-F29C-2288-F0C3-73D1CD320A2D}"/>
            </ac:spMkLst>
          </pc:spChg>
          <pc:spChg chg="add mod">
            <ac:chgData name="Kozel, Lukas" userId="5faef357-946f-4c0e-bd5d-396a2e3cc0bf" providerId="ADAL" clId="{19A200C8-5051-4C5B-A1C2-00AF8F89DC72}" dt="2024-04-18T10:07:05.448" v="1701" actId="6549"/>
            <ac:spMkLst>
              <pc:docMk/>
              <pc:sldMasterMk cId="4038078066" sldId="2147483688"/>
              <pc:sldLayoutMk cId="537495403" sldId="2147483692"/>
              <ac:spMk id="25" creationId="{944AC0C4-1819-7329-0403-FB52161682DD}"/>
            </ac:spMkLst>
          </pc:spChg>
          <pc:spChg chg="add mod">
            <ac:chgData name="Kozel, Lukas" userId="5faef357-946f-4c0e-bd5d-396a2e3cc0bf" providerId="ADAL" clId="{19A200C8-5051-4C5B-A1C2-00AF8F89DC72}" dt="2024-04-18T10:07:16.266" v="1704" actId="14100"/>
            <ac:spMkLst>
              <pc:docMk/>
              <pc:sldMasterMk cId="4038078066" sldId="2147483688"/>
              <pc:sldLayoutMk cId="537495403" sldId="2147483692"/>
              <ac:spMk id="26" creationId="{67E39181-F547-2E84-FB9F-FAB7B33DE6BD}"/>
            </ac:spMkLst>
          </pc:spChg>
          <pc:spChg chg="del">
            <ac:chgData name="Kozel, Lukas" userId="5faef357-946f-4c0e-bd5d-396a2e3cc0bf" providerId="ADAL" clId="{19A200C8-5051-4C5B-A1C2-00AF8F89DC72}" dt="2024-04-18T10:02:58.217" v="1548" actId="478"/>
            <ac:spMkLst>
              <pc:docMk/>
              <pc:sldMasterMk cId="4038078066" sldId="2147483688"/>
              <pc:sldLayoutMk cId="537495403" sldId="2147483692"/>
              <ac:spMk id="27" creationId="{869B4A1D-61CA-088D-DEBC-DD250567A5B3}"/>
            </ac:spMkLst>
          </pc:spChg>
          <pc:spChg chg="del mod">
            <ac:chgData name="Kozel, Lukas" userId="5faef357-946f-4c0e-bd5d-396a2e3cc0bf" providerId="ADAL" clId="{19A200C8-5051-4C5B-A1C2-00AF8F89DC72}" dt="2024-04-18T10:04:29.534" v="1580" actId="478"/>
            <ac:spMkLst>
              <pc:docMk/>
              <pc:sldMasterMk cId="4038078066" sldId="2147483688"/>
              <pc:sldLayoutMk cId="537495403" sldId="2147483692"/>
              <ac:spMk id="33" creationId="{BBD09701-047A-4D8A-B480-776E9F509B91}"/>
            </ac:spMkLst>
          </pc:spChg>
          <pc:spChg chg="del">
            <ac:chgData name="Kozel, Lukas" userId="5faef357-946f-4c0e-bd5d-396a2e3cc0bf" providerId="ADAL" clId="{19A200C8-5051-4C5B-A1C2-00AF8F89DC72}" dt="2024-04-18T10:06:18.651" v="1617" actId="478"/>
            <ac:spMkLst>
              <pc:docMk/>
              <pc:sldMasterMk cId="4038078066" sldId="2147483688"/>
              <pc:sldLayoutMk cId="537495403" sldId="2147483692"/>
              <ac:spMk id="34" creationId="{694C8918-8256-CF16-5776-B234A097CD71}"/>
            </ac:spMkLst>
          </pc:spChg>
          <pc:spChg chg="mod">
            <ac:chgData name="Kozel, Lukas" userId="5faef357-946f-4c0e-bd5d-396a2e3cc0bf" providerId="ADAL" clId="{19A200C8-5051-4C5B-A1C2-00AF8F89DC72}" dt="2024-04-18T10:04:19.056" v="1578" actId="1076"/>
            <ac:spMkLst>
              <pc:docMk/>
              <pc:sldMasterMk cId="4038078066" sldId="2147483688"/>
              <pc:sldLayoutMk cId="537495403" sldId="2147483692"/>
              <ac:spMk id="35" creationId="{70F04963-17FC-4D53-1A48-2F81FC83CA19}"/>
            </ac:spMkLst>
          </pc:spChg>
          <pc:spChg chg="del mod">
            <ac:chgData name="Kozel, Lukas" userId="5faef357-946f-4c0e-bd5d-396a2e3cc0bf" providerId="ADAL" clId="{19A200C8-5051-4C5B-A1C2-00AF8F89DC72}" dt="2024-04-18T10:02:51.420" v="1545" actId="21"/>
            <ac:spMkLst>
              <pc:docMk/>
              <pc:sldMasterMk cId="4038078066" sldId="2147483688"/>
              <pc:sldLayoutMk cId="537495403" sldId="2147483692"/>
              <ac:spMk id="36" creationId="{AEC84AD4-ADA2-DA22-4A84-8ABF8ABA701C}"/>
            </ac:spMkLst>
          </pc:spChg>
          <pc:spChg chg="mod">
            <ac:chgData name="Kozel, Lukas" userId="5faef357-946f-4c0e-bd5d-396a2e3cc0bf" providerId="ADAL" clId="{19A200C8-5051-4C5B-A1C2-00AF8F89DC72}" dt="2024-04-18T10:04:27.680" v="1579" actId="14100"/>
            <ac:spMkLst>
              <pc:docMk/>
              <pc:sldMasterMk cId="4038078066" sldId="2147483688"/>
              <pc:sldLayoutMk cId="537495403" sldId="2147483692"/>
              <ac:spMk id="37" creationId="{44D61B58-D368-C267-3868-8D380ED1ECBF}"/>
            </ac:spMkLst>
          </pc:spChg>
          <pc:spChg chg="del">
            <ac:chgData name="Kozel, Lukas" userId="5faef357-946f-4c0e-bd5d-396a2e3cc0bf" providerId="ADAL" clId="{19A200C8-5051-4C5B-A1C2-00AF8F89DC72}" dt="2024-04-18T10:02:58.217" v="1548" actId="478"/>
            <ac:spMkLst>
              <pc:docMk/>
              <pc:sldMasterMk cId="4038078066" sldId="2147483688"/>
              <pc:sldLayoutMk cId="537495403" sldId="2147483692"/>
              <ac:spMk id="38" creationId="{047522F3-F2E1-AEF2-8340-A36425F6967E}"/>
            </ac:spMkLst>
          </pc:spChg>
          <pc:spChg chg="del">
            <ac:chgData name="Kozel, Lukas" userId="5faef357-946f-4c0e-bd5d-396a2e3cc0bf" providerId="ADAL" clId="{19A200C8-5051-4C5B-A1C2-00AF8F89DC72}" dt="2024-04-18T10:02:58.217" v="1548" actId="478"/>
            <ac:spMkLst>
              <pc:docMk/>
              <pc:sldMasterMk cId="4038078066" sldId="2147483688"/>
              <pc:sldLayoutMk cId="537495403" sldId="2147483692"/>
              <ac:spMk id="39" creationId="{09D24E24-BCE7-3E5C-761A-56C0D9B2047A}"/>
            </ac:spMkLst>
          </pc:spChg>
          <pc:spChg chg="del">
            <ac:chgData name="Kozel, Lukas" userId="5faef357-946f-4c0e-bd5d-396a2e3cc0bf" providerId="ADAL" clId="{19A200C8-5051-4C5B-A1C2-00AF8F89DC72}" dt="2024-04-18T10:02:58.217" v="1548" actId="478"/>
            <ac:spMkLst>
              <pc:docMk/>
              <pc:sldMasterMk cId="4038078066" sldId="2147483688"/>
              <pc:sldLayoutMk cId="537495403" sldId="2147483692"/>
              <ac:spMk id="40" creationId="{F8FE96A4-3977-C26B-76A0-541C9EA52570}"/>
            </ac:spMkLst>
          </pc:spChg>
          <pc:spChg chg="del">
            <ac:chgData name="Kozel, Lukas" userId="5faef357-946f-4c0e-bd5d-396a2e3cc0bf" providerId="ADAL" clId="{19A200C8-5051-4C5B-A1C2-00AF8F89DC72}" dt="2024-04-18T10:02:58.217" v="1548" actId="478"/>
            <ac:spMkLst>
              <pc:docMk/>
              <pc:sldMasterMk cId="4038078066" sldId="2147483688"/>
              <pc:sldLayoutMk cId="537495403" sldId="2147483692"/>
              <ac:spMk id="41" creationId="{76F13534-1A18-9322-6382-5DFA150F255E}"/>
            </ac:spMkLst>
          </pc:spChg>
          <pc:spChg chg="add del">
            <ac:chgData name="Kozel, Lukas" userId="5faef357-946f-4c0e-bd5d-396a2e3cc0bf" providerId="ADAL" clId="{19A200C8-5051-4C5B-A1C2-00AF8F89DC72}" dt="2024-04-18T10:08:02.315" v="1712" actId="478"/>
            <ac:spMkLst>
              <pc:docMk/>
              <pc:sldMasterMk cId="4038078066" sldId="2147483688"/>
              <pc:sldLayoutMk cId="537495403" sldId="2147483692"/>
              <ac:spMk id="42" creationId="{87BF7307-4559-782A-3C0E-ECECDFDE05BC}"/>
            </ac:spMkLst>
          </pc:spChg>
          <pc:picChg chg="add del mod">
            <ac:chgData name="Kozel, Lukas" userId="5faef357-946f-4c0e-bd5d-396a2e3cc0bf" providerId="ADAL" clId="{19A200C8-5051-4C5B-A1C2-00AF8F89DC72}" dt="2024-04-18T10:07:24.388" v="1706" actId="478"/>
            <ac:picMkLst>
              <pc:docMk/>
              <pc:sldMasterMk cId="4038078066" sldId="2147483688"/>
              <pc:sldLayoutMk cId="537495403" sldId="2147483692"/>
              <ac:picMk id="9" creationId="{7DCAE0CD-1A32-22E0-031C-1C603F097F85}"/>
            </ac:picMkLst>
          </pc:picChg>
        </pc:sldLayoutChg>
        <pc:sldLayoutChg chg="add del">
          <pc:chgData name="Kozel, Lukas" userId="5faef357-946f-4c0e-bd5d-396a2e3cc0bf" providerId="ADAL" clId="{19A200C8-5051-4C5B-A1C2-00AF8F89DC72}" dt="2024-04-18T09:59:52.169" v="1432" actId="47"/>
          <pc:sldLayoutMkLst>
            <pc:docMk/>
            <pc:sldMasterMk cId="4038078066" sldId="2147483688"/>
            <pc:sldLayoutMk cId="1182135252" sldId="2147483692"/>
          </pc:sldLayoutMkLst>
        </pc:sldLayoutChg>
        <pc:sldLayoutChg chg="add del mod modTransition">
          <pc:chgData name="Kozel, Lukas" userId="5faef357-946f-4c0e-bd5d-396a2e3cc0bf" providerId="ADAL" clId="{19A200C8-5051-4C5B-A1C2-00AF8F89DC72}" dt="2024-04-18T10:00:20.259" v="1436" actId="2890"/>
          <pc:sldLayoutMkLst>
            <pc:docMk/>
            <pc:sldMasterMk cId="4038078066" sldId="2147483688"/>
            <pc:sldLayoutMk cId="46224332" sldId="2147483693"/>
          </pc:sldLayoutMkLst>
        </pc:sldLayoutChg>
        <pc:sldLayoutChg chg="addSp delSp modSp add mod ord modTransition">
          <pc:chgData name="Kozel, Lukas" userId="5faef357-946f-4c0e-bd5d-396a2e3cc0bf" providerId="ADAL" clId="{19A200C8-5051-4C5B-A1C2-00AF8F89DC72}" dt="2024-04-18T10:30:49.069" v="2072" actId="20578"/>
          <pc:sldLayoutMkLst>
            <pc:docMk/>
            <pc:sldMasterMk cId="4038078066" sldId="2147483688"/>
            <pc:sldLayoutMk cId="4174374974" sldId="2147483693"/>
          </pc:sldLayoutMkLst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2" creationId="{2A0067F3-F027-DB80-B04D-4B3A310C715E}"/>
            </ac:spMkLst>
          </pc:spChg>
          <pc:spChg chg="add mod">
            <ac:chgData name="Kozel, Lukas" userId="5faef357-946f-4c0e-bd5d-396a2e3cc0bf" providerId="ADAL" clId="{19A200C8-5051-4C5B-A1C2-00AF8F89DC72}" dt="2024-04-18T10:17:06.903" v="1754" actId="207"/>
            <ac:spMkLst>
              <pc:docMk/>
              <pc:sldMasterMk cId="4038078066" sldId="2147483688"/>
              <pc:sldLayoutMk cId="4174374974" sldId="2147483693"/>
              <ac:spMk id="3" creationId="{09CC2102-1C5D-1C87-7421-348787A84317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4" creationId="{179F17A9-19D3-2552-4F38-A7799F1B381F}"/>
            </ac:spMkLst>
          </pc:spChg>
          <pc:spChg chg="add mod">
            <ac:chgData name="Kozel, Lukas" userId="5faef357-946f-4c0e-bd5d-396a2e3cc0bf" providerId="ADAL" clId="{19A200C8-5051-4C5B-A1C2-00AF8F89DC72}" dt="2024-04-18T10:17:01.490" v="1753" actId="207"/>
            <ac:spMkLst>
              <pc:docMk/>
              <pc:sldMasterMk cId="4038078066" sldId="2147483688"/>
              <pc:sldLayoutMk cId="4174374974" sldId="2147483693"/>
              <ac:spMk id="5" creationId="{7766F8ED-0107-9AF9-458B-C69A45297399}"/>
            </ac:spMkLst>
          </pc:spChg>
          <pc:spChg chg="add mod">
            <ac:chgData name="Kozel, Lukas" userId="5faef357-946f-4c0e-bd5d-396a2e3cc0bf" providerId="ADAL" clId="{19A200C8-5051-4C5B-A1C2-00AF8F89DC72}" dt="2024-04-18T10:17:01.490" v="1753" actId="207"/>
            <ac:spMkLst>
              <pc:docMk/>
              <pc:sldMasterMk cId="4038078066" sldId="2147483688"/>
              <pc:sldLayoutMk cId="4174374974" sldId="2147483693"/>
              <ac:spMk id="7" creationId="{6C71EE30-41A1-2A62-2790-F5956342C5D7}"/>
            </ac:spMkLst>
          </pc:spChg>
          <pc:spChg chg="add mod">
            <ac:chgData name="Kozel, Lukas" userId="5faef357-946f-4c0e-bd5d-396a2e3cc0bf" providerId="ADAL" clId="{19A200C8-5051-4C5B-A1C2-00AF8F89DC72}" dt="2024-04-18T10:17:01.490" v="1753" actId="207"/>
            <ac:spMkLst>
              <pc:docMk/>
              <pc:sldMasterMk cId="4038078066" sldId="2147483688"/>
              <pc:sldLayoutMk cId="4174374974" sldId="2147483693"/>
              <ac:spMk id="9" creationId="{2E1953A9-749C-FF9D-4816-ECF6C9E81661}"/>
            </ac:spMkLst>
          </pc:spChg>
          <pc:spChg chg="add mod">
            <ac:chgData name="Kozel, Lukas" userId="5faef357-946f-4c0e-bd5d-396a2e3cc0bf" providerId="ADAL" clId="{19A200C8-5051-4C5B-A1C2-00AF8F89DC72}" dt="2024-04-18T10:17:33.518" v="1757" actId="207"/>
            <ac:spMkLst>
              <pc:docMk/>
              <pc:sldMasterMk cId="4038078066" sldId="2147483688"/>
              <pc:sldLayoutMk cId="4174374974" sldId="2147483693"/>
              <ac:spMk id="10" creationId="{F78BCDCC-1D7C-DBE2-FA0D-C8E2D274E9D1}"/>
            </ac:spMkLst>
          </pc:spChg>
          <pc:spChg chg="add mod">
            <ac:chgData name="Kozel, Lukas" userId="5faef357-946f-4c0e-bd5d-396a2e3cc0bf" providerId="ADAL" clId="{19A200C8-5051-4C5B-A1C2-00AF8F89DC72}" dt="2024-04-18T10:17:01.490" v="1753" actId="207"/>
            <ac:spMkLst>
              <pc:docMk/>
              <pc:sldMasterMk cId="4038078066" sldId="2147483688"/>
              <pc:sldLayoutMk cId="4174374974" sldId="2147483693"/>
              <ac:spMk id="11" creationId="{63806E6A-7194-DAEA-F784-DC3CF05FBDBB}"/>
            </ac:spMkLst>
          </pc:spChg>
          <pc:spChg chg="add mod">
            <ac:chgData name="Kozel, Lukas" userId="5faef357-946f-4c0e-bd5d-396a2e3cc0bf" providerId="ADAL" clId="{19A200C8-5051-4C5B-A1C2-00AF8F89DC72}" dt="2024-04-18T10:17:01.490" v="1753" actId="207"/>
            <ac:spMkLst>
              <pc:docMk/>
              <pc:sldMasterMk cId="4038078066" sldId="2147483688"/>
              <pc:sldLayoutMk cId="4174374974" sldId="2147483693"/>
              <ac:spMk id="12" creationId="{952EDD1A-FEC3-90C3-6A3A-10DD9738BE3E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13" creationId="{81408E48-D8EF-034D-BDC2-E5FF9B0C8D97}"/>
            </ac:spMkLst>
          </pc:spChg>
          <pc:spChg chg="add mod">
            <ac:chgData name="Kozel, Lukas" userId="5faef357-946f-4c0e-bd5d-396a2e3cc0bf" providerId="ADAL" clId="{19A200C8-5051-4C5B-A1C2-00AF8F89DC72}" dt="2024-04-18T10:17:33.518" v="1757" actId="207"/>
            <ac:spMkLst>
              <pc:docMk/>
              <pc:sldMasterMk cId="4038078066" sldId="2147483688"/>
              <pc:sldLayoutMk cId="4174374974" sldId="2147483693"/>
              <ac:spMk id="15" creationId="{8A4B3675-7628-9BDF-BB7D-B387A1EC384A}"/>
            </ac:spMkLst>
          </pc:spChg>
          <pc:spChg chg="add mod">
            <ac:chgData name="Kozel, Lukas" userId="5faef357-946f-4c0e-bd5d-396a2e3cc0bf" providerId="ADAL" clId="{19A200C8-5051-4C5B-A1C2-00AF8F89DC72}" dt="2024-04-18T10:17:01.490" v="1753" actId="207"/>
            <ac:spMkLst>
              <pc:docMk/>
              <pc:sldMasterMk cId="4038078066" sldId="2147483688"/>
              <pc:sldLayoutMk cId="4174374974" sldId="2147483693"/>
              <ac:spMk id="16" creationId="{DDDCE21F-473B-B58B-7623-7A7162BC3625}"/>
            </ac:spMkLst>
          </pc:spChg>
          <pc:spChg chg="add mod">
            <ac:chgData name="Kozel, Lukas" userId="5faef357-946f-4c0e-bd5d-396a2e3cc0bf" providerId="ADAL" clId="{19A200C8-5051-4C5B-A1C2-00AF8F89DC72}" dt="2024-04-18T10:17:33.518" v="1757" actId="207"/>
            <ac:spMkLst>
              <pc:docMk/>
              <pc:sldMasterMk cId="4038078066" sldId="2147483688"/>
              <pc:sldLayoutMk cId="4174374974" sldId="2147483693"/>
              <ac:spMk id="17" creationId="{71BF457E-4FF9-39B7-4256-13135CD8543E}"/>
            </ac:spMkLst>
          </pc:spChg>
          <pc:spChg chg="add mod">
            <ac:chgData name="Kozel, Lukas" userId="5faef357-946f-4c0e-bd5d-396a2e3cc0bf" providerId="ADAL" clId="{19A200C8-5051-4C5B-A1C2-00AF8F89DC72}" dt="2024-04-18T10:17:01.490" v="1753" actId="207"/>
            <ac:spMkLst>
              <pc:docMk/>
              <pc:sldMasterMk cId="4038078066" sldId="2147483688"/>
              <pc:sldLayoutMk cId="4174374974" sldId="2147483693"/>
              <ac:spMk id="18" creationId="{E56DC4BD-C23B-A686-89FE-2BE24E5FF9F9}"/>
            </ac:spMkLst>
          </pc:spChg>
          <pc:spChg chg="add mod">
            <ac:chgData name="Kozel, Lukas" userId="5faef357-946f-4c0e-bd5d-396a2e3cc0bf" providerId="ADAL" clId="{19A200C8-5051-4C5B-A1C2-00AF8F89DC72}" dt="2024-04-18T10:17:33.518" v="1757" actId="207"/>
            <ac:spMkLst>
              <pc:docMk/>
              <pc:sldMasterMk cId="4038078066" sldId="2147483688"/>
              <pc:sldLayoutMk cId="4174374974" sldId="2147483693"/>
              <ac:spMk id="19" creationId="{DA950C81-E808-9499-0A62-8FF5A6E22181}"/>
            </ac:spMkLst>
          </pc:spChg>
          <pc:spChg chg="add mod">
            <ac:chgData name="Kozel, Lukas" userId="5faef357-946f-4c0e-bd5d-396a2e3cc0bf" providerId="ADAL" clId="{19A200C8-5051-4C5B-A1C2-00AF8F89DC72}" dt="2024-04-18T10:17:01.490" v="1753" actId="207"/>
            <ac:spMkLst>
              <pc:docMk/>
              <pc:sldMasterMk cId="4038078066" sldId="2147483688"/>
              <pc:sldLayoutMk cId="4174374974" sldId="2147483693"/>
              <ac:spMk id="20" creationId="{CCC89F39-8070-E4BB-3EF9-5505A1F06750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22" creationId="{D9585310-503C-F3BE-644D-62E9FAA53F32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27" creationId="{869B4A1D-61CA-088D-DEBC-DD250567A5B3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33" creationId="{BBD09701-047A-4D8A-B480-776E9F509B91}"/>
            </ac:spMkLst>
          </pc:spChg>
          <pc:spChg chg="add del">
            <ac:chgData name="Kozel, Lukas" userId="5faef357-946f-4c0e-bd5d-396a2e3cc0bf" providerId="ADAL" clId="{19A200C8-5051-4C5B-A1C2-00AF8F89DC72}" dt="2024-04-18T10:16:46.619" v="1750" actId="478"/>
            <ac:spMkLst>
              <pc:docMk/>
              <pc:sldMasterMk cId="4038078066" sldId="2147483688"/>
              <pc:sldLayoutMk cId="4174374974" sldId="2147483693"/>
              <ac:spMk id="34" creationId="{694C8918-8256-CF16-5776-B234A097CD71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35" creationId="{70F04963-17FC-4D53-1A48-2F81FC83CA19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36" creationId="{AEC84AD4-ADA2-DA22-4A84-8ABF8ABA701C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37" creationId="{44D61B58-D368-C267-3868-8D380ED1ECBF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38" creationId="{047522F3-F2E1-AEF2-8340-A36425F6967E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39" creationId="{09D24E24-BCE7-3E5C-761A-56C0D9B2047A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40" creationId="{F8FE96A4-3977-C26B-76A0-541C9EA52570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41" creationId="{76F13534-1A18-9322-6382-5DFA150F255E}"/>
            </ac:spMkLst>
          </pc:spChg>
          <pc:spChg chg="add del">
            <ac:chgData name="Kozel, Lukas" userId="5faef357-946f-4c0e-bd5d-396a2e3cc0bf" providerId="ADAL" clId="{19A200C8-5051-4C5B-A1C2-00AF8F89DC72}" dt="2024-04-18T10:16:48.543" v="1751" actId="478"/>
            <ac:spMkLst>
              <pc:docMk/>
              <pc:sldMasterMk cId="4038078066" sldId="2147483688"/>
              <pc:sldLayoutMk cId="4174374974" sldId="2147483693"/>
              <ac:spMk id="42" creationId="{87BF7307-4559-782A-3C0E-ECECDFDE05BC}"/>
            </ac:spMkLst>
          </pc:spChg>
        </pc:sldLayoutChg>
        <pc:sldLayoutChg chg="add del">
          <pc:chgData name="Kozel, Lukas" userId="5faef357-946f-4c0e-bd5d-396a2e3cc0bf" providerId="ADAL" clId="{19A200C8-5051-4C5B-A1C2-00AF8F89DC72}" dt="2024-04-18T10:29:37.865" v="2068" actId="47"/>
          <pc:sldLayoutMkLst>
            <pc:docMk/>
            <pc:sldMasterMk cId="4038078066" sldId="2147483688"/>
            <pc:sldLayoutMk cId="2584398382" sldId="2147483694"/>
          </pc:sldLayoutMkLst>
        </pc:sldLayoutChg>
        <pc:sldLayoutChg chg="addSp delSp modSp add mod ord modTransition">
          <pc:chgData name="Kozel, Lukas" userId="5faef357-946f-4c0e-bd5d-396a2e3cc0bf" providerId="ADAL" clId="{19A200C8-5051-4C5B-A1C2-00AF8F89DC72}" dt="2024-04-18T13:22:24.468" v="2722" actId="20577"/>
          <pc:sldLayoutMkLst>
            <pc:docMk/>
            <pc:sldMasterMk cId="4038078066" sldId="2147483688"/>
            <pc:sldLayoutMk cId="3047771020" sldId="2147483694"/>
          </pc:sldLayoutMkLst>
          <pc:spChg chg="mod ord">
            <ac:chgData name="Kozel, Lukas" userId="5faef357-946f-4c0e-bd5d-396a2e3cc0bf" providerId="ADAL" clId="{19A200C8-5051-4C5B-A1C2-00AF8F89DC72}" dt="2024-04-18T10:31:50.125" v="2162"/>
            <ac:spMkLst>
              <pc:docMk/>
              <pc:sldMasterMk cId="4038078066" sldId="2147483688"/>
              <pc:sldLayoutMk cId="3047771020" sldId="2147483694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19A200C8-5051-4C5B-A1C2-00AF8F89DC72}" dt="2024-04-18T10:31:50.128" v="2164"/>
            <ac:spMkLst>
              <pc:docMk/>
              <pc:sldMasterMk cId="4038078066" sldId="2147483688"/>
              <pc:sldLayoutMk cId="3047771020" sldId="2147483694"/>
              <ac:spMk id="3" creationId="{F64C78AA-9F7E-B0FC-0459-1DE77EF64A65}"/>
            </ac:spMkLst>
          </pc:spChg>
          <pc:spChg chg="del">
            <ac:chgData name="Kozel, Lukas" userId="5faef357-946f-4c0e-bd5d-396a2e3cc0bf" providerId="ADAL" clId="{19A200C8-5051-4C5B-A1C2-00AF8F89DC72}" dt="2024-04-18T10:31:07.776" v="2076" actId="478"/>
            <ac:spMkLst>
              <pc:docMk/>
              <pc:sldMasterMk cId="4038078066" sldId="2147483688"/>
              <pc:sldLayoutMk cId="3047771020" sldId="2147483694"/>
              <ac:spMk id="4" creationId="{179F17A9-19D3-2552-4F38-A7799F1B381F}"/>
            </ac:spMkLst>
          </pc:spChg>
          <pc:spChg chg="add del mod">
            <ac:chgData name="Kozel, Lukas" userId="5faef357-946f-4c0e-bd5d-396a2e3cc0bf" providerId="ADAL" clId="{19A200C8-5051-4C5B-A1C2-00AF8F89DC72}" dt="2024-04-18T10:31:05.328" v="2075"/>
            <ac:spMkLst>
              <pc:docMk/>
              <pc:sldMasterMk cId="4038078066" sldId="2147483688"/>
              <pc:sldLayoutMk cId="3047771020" sldId="2147483694"/>
              <ac:spMk id="7" creationId="{ECC49ACD-46BE-1D93-5A74-10A533ECCFE7}"/>
            </ac:spMkLst>
          </pc:spChg>
          <pc:spChg chg="add del mod">
            <ac:chgData name="Kozel, Lukas" userId="5faef357-946f-4c0e-bd5d-396a2e3cc0bf" providerId="ADAL" clId="{19A200C8-5051-4C5B-A1C2-00AF8F89DC72}" dt="2024-04-18T10:31:05.328" v="2075"/>
            <ac:spMkLst>
              <pc:docMk/>
              <pc:sldMasterMk cId="4038078066" sldId="2147483688"/>
              <pc:sldLayoutMk cId="3047771020" sldId="2147483694"/>
              <ac:spMk id="8" creationId="{03CE7447-675D-14D7-344B-118254D80BCF}"/>
            </ac:spMkLst>
          </pc:spChg>
          <pc:spChg chg="add del mod">
            <ac:chgData name="Kozel, Lukas" userId="5faef357-946f-4c0e-bd5d-396a2e3cc0bf" providerId="ADAL" clId="{19A200C8-5051-4C5B-A1C2-00AF8F89DC72}" dt="2024-04-18T10:31:05.328" v="2075"/>
            <ac:spMkLst>
              <pc:docMk/>
              <pc:sldMasterMk cId="4038078066" sldId="2147483688"/>
              <pc:sldLayoutMk cId="3047771020" sldId="2147483694"/>
              <ac:spMk id="9" creationId="{055AE940-D827-42C3-ADA7-416E9F959675}"/>
            </ac:spMkLst>
          </pc:spChg>
          <pc:spChg chg="add del mod">
            <ac:chgData name="Kozel, Lukas" userId="5faef357-946f-4c0e-bd5d-396a2e3cc0bf" providerId="ADAL" clId="{19A200C8-5051-4C5B-A1C2-00AF8F89DC72}" dt="2024-04-18T10:31:05.328" v="2075"/>
            <ac:spMkLst>
              <pc:docMk/>
              <pc:sldMasterMk cId="4038078066" sldId="2147483688"/>
              <pc:sldLayoutMk cId="3047771020" sldId="2147483694"/>
              <ac:spMk id="11" creationId="{13E555BF-DCC8-CB2A-23E7-C3C8541DBC07}"/>
            </ac:spMkLst>
          </pc:spChg>
          <pc:spChg chg="add del mod">
            <ac:chgData name="Kozel, Lukas" userId="5faef357-946f-4c0e-bd5d-396a2e3cc0bf" providerId="ADAL" clId="{19A200C8-5051-4C5B-A1C2-00AF8F89DC72}" dt="2024-04-18T10:31:05.328" v="2075"/>
            <ac:spMkLst>
              <pc:docMk/>
              <pc:sldMasterMk cId="4038078066" sldId="2147483688"/>
              <pc:sldLayoutMk cId="3047771020" sldId="2147483694"/>
              <ac:spMk id="12" creationId="{E6FA1EAD-4EA1-779F-6A3E-CE4438E0811A}"/>
            </ac:spMkLst>
          </pc:spChg>
          <pc:spChg chg="mod ord">
            <ac:chgData name="Kozel, Lukas" userId="5faef357-946f-4c0e-bd5d-396a2e3cc0bf" providerId="ADAL" clId="{19A200C8-5051-4C5B-A1C2-00AF8F89DC72}" dt="2024-04-18T12:45:04.813" v="2237" actId="1076"/>
            <ac:spMkLst>
              <pc:docMk/>
              <pc:sldMasterMk cId="4038078066" sldId="2147483688"/>
              <pc:sldLayoutMk cId="3047771020" sldId="2147483694"/>
              <ac:spMk id="13" creationId="{81408E48-D8EF-034D-BDC2-E5FF9B0C8D97}"/>
            </ac:spMkLst>
          </pc:spChg>
          <pc:spChg chg="mod ord">
            <ac:chgData name="Kozel, Lukas" userId="5faef357-946f-4c0e-bd5d-396a2e3cc0bf" providerId="ADAL" clId="{19A200C8-5051-4C5B-A1C2-00AF8F89DC72}" dt="2024-04-18T10:31:50.139" v="2170"/>
            <ac:spMkLst>
              <pc:docMk/>
              <pc:sldMasterMk cId="4038078066" sldId="2147483688"/>
              <pc:sldLayoutMk cId="3047771020" sldId="2147483694"/>
              <ac:spMk id="14" creationId="{2D901781-8073-8C1C-7C5F-5E54ED276D45}"/>
            </ac:spMkLst>
          </pc:spChg>
          <pc:spChg chg="del mod ord">
            <ac:chgData name="Kozel, Lukas" userId="5faef357-946f-4c0e-bd5d-396a2e3cc0bf" providerId="ADAL" clId="{19A200C8-5051-4C5B-A1C2-00AF8F89DC72}" dt="2024-04-18T12:39:33.506" v="2182" actId="478"/>
            <ac:spMkLst>
              <pc:docMk/>
              <pc:sldMasterMk cId="4038078066" sldId="2147483688"/>
              <pc:sldLayoutMk cId="3047771020" sldId="2147483694"/>
              <ac:spMk id="15" creationId="{A07B80B9-0633-FA68-1052-44884ECDC515}"/>
            </ac:spMkLst>
          </pc:spChg>
          <pc:spChg chg="del">
            <ac:chgData name="Kozel, Lukas" userId="5faef357-946f-4c0e-bd5d-396a2e3cc0bf" providerId="ADAL" clId="{19A200C8-5051-4C5B-A1C2-00AF8F89DC72}" dt="2024-04-18T10:31:13.053" v="2077" actId="478"/>
            <ac:spMkLst>
              <pc:docMk/>
              <pc:sldMasterMk cId="4038078066" sldId="2147483688"/>
              <pc:sldLayoutMk cId="3047771020" sldId="2147483694"/>
              <ac:spMk id="16" creationId="{88201247-CC98-8788-8CD7-7468123B4DE0}"/>
            </ac:spMkLst>
          </pc:spChg>
          <pc:spChg chg="del">
            <ac:chgData name="Kozel, Lukas" userId="5faef357-946f-4c0e-bd5d-396a2e3cc0bf" providerId="ADAL" clId="{19A200C8-5051-4C5B-A1C2-00AF8F89DC72}" dt="2024-04-18T10:31:13.053" v="2077" actId="478"/>
            <ac:spMkLst>
              <pc:docMk/>
              <pc:sldMasterMk cId="4038078066" sldId="2147483688"/>
              <pc:sldLayoutMk cId="3047771020" sldId="2147483694"/>
              <ac:spMk id="17" creationId="{BECAD34F-D652-3481-FA6C-5B8811202E8C}"/>
            </ac:spMkLst>
          </pc:spChg>
          <pc:spChg chg="del">
            <ac:chgData name="Kozel, Lukas" userId="5faef357-946f-4c0e-bd5d-396a2e3cc0bf" providerId="ADAL" clId="{19A200C8-5051-4C5B-A1C2-00AF8F89DC72}" dt="2024-04-18T10:31:13.053" v="2077" actId="478"/>
            <ac:spMkLst>
              <pc:docMk/>
              <pc:sldMasterMk cId="4038078066" sldId="2147483688"/>
              <pc:sldLayoutMk cId="3047771020" sldId="2147483694"/>
              <ac:spMk id="18" creationId="{2D4C7DB7-822B-F1F0-CF0E-AEF00D6FD3B3}"/>
            </ac:spMkLst>
          </pc:spChg>
          <pc:spChg chg="del">
            <ac:chgData name="Kozel, Lukas" userId="5faef357-946f-4c0e-bd5d-396a2e3cc0bf" providerId="ADAL" clId="{19A200C8-5051-4C5B-A1C2-00AF8F89DC72}" dt="2024-04-18T10:31:13.053" v="2077" actId="478"/>
            <ac:spMkLst>
              <pc:docMk/>
              <pc:sldMasterMk cId="4038078066" sldId="2147483688"/>
              <pc:sldLayoutMk cId="3047771020" sldId="2147483694"/>
              <ac:spMk id="19" creationId="{EB34F4AF-89DA-7008-AD57-2BD861027F05}"/>
            </ac:spMkLst>
          </pc:spChg>
          <pc:spChg chg="add del mod">
            <ac:chgData name="Kozel, Lukas" userId="5faef357-946f-4c0e-bd5d-396a2e3cc0bf" providerId="ADAL" clId="{19A200C8-5051-4C5B-A1C2-00AF8F89DC72}" dt="2024-04-18T10:31:05.328" v="2075"/>
            <ac:spMkLst>
              <pc:docMk/>
              <pc:sldMasterMk cId="4038078066" sldId="2147483688"/>
              <pc:sldLayoutMk cId="3047771020" sldId="2147483694"/>
              <ac:spMk id="20" creationId="{0524D1B2-CCA7-B0EB-34BC-23C2071A344E}"/>
            </ac:spMkLst>
          </pc:spChg>
          <pc:spChg chg="add del mod">
            <ac:chgData name="Kozel, Lukas" userId="5faef357-946f-4c0e-bd5d-396a2e3cc0bf" providerId="ADAL" clId="{19A200C8-5051-4C5B-A1C2-00AF8F89DC72}" dt="2024-04-18T10:31:05.328" v="2075"/>
            <ac:spMkLst>
              <pc:docMk/>
              <pc:sldMasterMk cId="4038078066" sldId="2147483688"/>
              <pc:sldLayoutMk cId="3047771020" sldId="2147483694"/>
              <ac:spMk id="21" creationId="{2E800D1F-2F5D-736D-1AC1-616BBF9F27C6}"/>
            </ac:spMkLst>
          </pc:spChg>
          <pc:spChg chg="del">
            <ac:chgData name="Kozel, Lukas" userId="5faef357-946f-4c0e-bd5d-396a2e3cc0bf" providerId="ADAL" clId="{19A200C8-5051-4C5B-A1C2-00AF8F89DC72}" dt="2024-04-18T10:31:07.776" v="2076" actId="478"/>
            <ac:spMkLst>
              <pc:docMk/>
              <pc:sldMasterMk cId="4038078066" sldId="2147483688"/>
              <pc:sldLayoutMk cId="3047771020" sldId="2147483694"/>
              <ac:spMk id="22" creationId="{D9585310-503C-F3BE-644D-62E9FAA53F32}"/>
            </ac:spMkLst>
          </pc:spChg>
          <pc:spChg chg="add del mod">
            <ac:chgData name="Kozel, Lukas" userId="5faef357-946f-4c0e-bd5d-396a2e3cc0bf" providerId="ADAL" clId="{19A200C8-5051-4C5B-A1C2-00AF8F89DC72}" dt="2024-04-18T10:31:05.328" v="2075"/>
            <ac:spMkLst>
              <pc:docMk/>
              <pc:sldMasterMk cId="4038078066" sldId="2147483688"/>
              <pc:sldLayoutMk cId="3047771020" sldId="2147483694"/>
              <ac:spMk id="23" creationId="{47A1E0AC-13C5-D606-DD90-49337D22CCF7}"/>
            </ac:spMkLst>
          </pc:spChg>
          <pc:spChg chg="add del mod">
            <ac:chgData name="Kozel, Lukas" userId="5faef357-946f-4c0e-bd5d-396a2e3cc0bf" providerId="ADAL" clId="{19A200C8-5051-4C5B-A1C2-00AF8F89DC72}" dt="2024-04-18T10:31:05.328" v="2075"/>
            <ac:spMkLst>
              <pc:docMk/>
              <pc:sldMasterMk cId="4038078066" sldId="2147483688"/>
              <pc:sldLayoutMk cId="3047771020" sldId="2147483694"/>
              <ac:spMk id="24" creationId="{76ABC3AA-5198-E695-4B62-EF58A1AAED48}"/>
            </ac:spMkLst>
          </pc:spChg>
          <pc:spChg chg="del mod ord">
            <ac:chgData name="Kozel, Lukas" userId="5faef357-946f-4c0e-bd5d-396a2e3cc0bf" providerId="ADAL" clId="{19A200C8-5051-4C5B-A1C2-00AF8F89DC72}" dt="2024-04-18T12:39:33.506" v="2182" actId="478"/>
            <ac:spMkLst>
              <pc:docMk/>
              <pc:sldMasterMk cId="4038078066" sldId="2147483688"/>
              <pc:sldLayoutMk cId="3047771020" sldId="2147483694"/>
              <ac:spMk id="25" creationId="{944AC0C4-1819-7329-0403-FB52161682DD}"/>
            </ac:spMkLst>
          </pc:spChg>
          <pc:spChg chg="del mod ord">
            <ac:chgData name="Kozel, Lukas" userId="5faef357-946f-4c0e-bd5d-396a2e3cc0bf" providerId="ADAL" clId="{19A200C8-5051-4C5B-A1C2-00AF8F89DC72}" dt="2024-04-18T12:39:33.506" v="2182" actId="478"/>
            <ac:spMkLst>
              <pc:docMk/>
              <pc:sldMasterMk cId="4038078066" sldId="2147483688"/>
              <pc:sldLayoutMk cId="3047771020" sldId="2147483694"/>
              <ac:spMk id="26" creationId="{67E39181-F547-2E84-FB9F-FAB7B33DE6BD}"/>
            </ac:spMkLst>
          </pc:spChg>
          <pc:spChg chg="add mod ord">
            <ac:chgData name="Kozel, Lukas" userId="5faef357-946f-4c0e-bd5d-396a2e3cc0bf" providerId="ADAL" clId="{19A200C8-5051-4C5B-A1C2-00AF8F89DC72}" dt="2024-04-18T10:31:50.083" v="2138"/>
            <ac:spMkLst>
              <pc:docMk/>
              <pc:sldMasterMk cId="4038078066" sldId="2147483688"/>
              <pc:sldLayoutMk cId="3047771020" sldId="2147483694"/>
              <ac:spMk id="30" creationId="{FC0D8E00-8C7E-A46D-DAD1-DED54792BB14}"/>
            </ac:spMkLst>
          </pc:spChg>
          <pc:spChg chg="add del mod ord">
            <ac:chgData name="Kozel, Lukas" userId="5faef357-946f-4c0e-bd5d-396a2e3cc0bf" providerId="ADAL" clId="{19A200C8-5051-4C5B-A1C2-00AF8F89DC72}" dt="2024-04-18T12:49:08.811" v="2309" actId="478"/>
            <ac:spMkLst>
              <pc:docMk/>
              <pc:sldMasterMk cId="4038078066" sldId="2147483688"/>
              <pc:sldLayoutMk cId="3047771020" sldId="2147483694"/>
              <ac:spMk id="31" creationId="{4A497D0B-C971-0DC5-F454-A0611CCCEB8F}"/>
            </ac:spMkLst>
          </pc:spChg>
          <pc:spChg chg="add del mod ord">
            <ac:chgData name="Kozel, Lukas" userId="5faef357-946f-4c0e-bd5d-396a2e3cc0bf" providerId="ADAL" clId="{19A200C8-5051-4C5B-A1C2-00AF8F89DC72}" dt="2024-04-18T12:48:28.507" v="2273" actId="478"/>
            <ac:spMkLst>
              <pc:docMk/>
              <pc:sldMasterMk cId="4038078066" sldId="2147483688"/>
              <pc:sldLayoutMk cId="3047771020" sldId="2147483694"/>
              <ac:spMk id="32" creationId="{146B1FDC-C44D-CED7-0B01-D17000E14B6B}"/>
            </ac:spMkLst>
          </pc:spChg>
          <pc:spChg chg="add mod ord">
            <ac:chgData name="Kozel, Lukas" userId="5faef357-946f-4c0e-bd5d-396a2e3cc0bf" providerId="ADAL" clId="{19A200C8-5051-4C5B-A1C2-00AF8F89DC72}" dt="2024-04-18T10:31:50.097" v="2146"/>
            <ac:spMkLst>
              <pc:docMk/>
              <pc:sldMasterMk cId="4038078066" sldId="2147483688"/>
              <pc:sldLayoutMk cId="3047771020" sldId="2147483694"/>
              <ac:spMk id="34" creationId="{45EE2FC9-0982-21EF-50B1-312DFF333272}"/>
            </ac:spMkLst>
          </pc:spChg>
          <pc:spChg chg="del mod ord">
            <ac:chgData name="Kozel, Lukas" userId="5faef357-946f-4c0e-bd5d-396a2e3cc0bf" providerId="ADAL" clId="{19A200C8-5051-4C5B-A1C2-00AF8F89DC72}" dt="2024-04-18T12:39:33.506" v="2182" actId="478"/>
            <ac:spMkLst>
              <pc:docMk/>
              <pc:sldMasterMk cId="4038078066" sldId="2147483688"/>
              <pc:sldLayoutMk cId="3047771020" sldId="2147483694"/>
              <ac:spMk id="35" creationId="{70F04963-17FC-4D53-1A48-2F81FC83CA19}"/>
            </ac:spMkLst>
          </pc:spChg>
          <pc:spChg chg="add mod ord">
            <ac:chgData name="Kozel, Lukas" userId="5faef357-946f-4c0e-bd5d-396a2e3cc0bf" providerId="ADAL" clId="{19A200C8-5051-4C5B-A1C2-00AF8F89DC72}" dt="2024-04-18T10:31:50.100" v="2148"/>
            <ac:spMkLst>
              <pc:docMk/>
              <pc:sldMasterMk cId="4038078066" sldId="2147483688"/>
              <pc:sldLayoutMk cId="3047771020" sldId="2147483694"/>
              <ac:spMk id="36" creationId="{872C85D9-BF54-1873-946E-79F2579631D5}"/>
            </ac:spMkLst>
          </pc:spChg>
          <pc:spChg chg="del mod ord">
            <ac:chgData name="Kozel, Lukas" userId="5faef357-946f-4c0e-bd5d-396a2e3cc0bf" providerId="ADAL" clId="{19A200C8-5051-4C5B-A1C2-00AF8F89DC72}" dt="2024-04-18T12:39:33.506" v="2182" actId="478"/>
            <ac:spMkLst>
              <pc:docMk/>
              <pc:sldMasterMk cId="4038078066" sldId="2147483688"/>
              <pc:sldLayoutMk cId="3047771020" sldId="2147483694"/>
              <ac:spMk id="37" creationId="{44D61B58-D368-C267-3868-8D380ED1ECBF}"/>
            </ac:spMkLst>
          </pc:spChg>
          <pc:spChg chg="add del mod ord">
            <ac:chgData name="Kozel, Lukas" userId="5faef357-946f-4c0e-bd5d-396a2e3cc0bf" providerId="ADAL" clId="{19A200C8-5051-4C5B-A1C2-00AF8F89DC72}" dt="2024-04-18T12:55:49.347" v="2364" actId="478"/>
            <ac:spMkLst>
              <pc:docMk/>
              <pc:sldMasterMk cId="4038078066" sldId="2147483688"/>
              <pc:sldLayoutMk cId="3047771020" sldId="2147483694"/>
              <ac:spMk id="38" creationId="{28A11590-CFAA-AD86-1B6E-96D3C71F0EEE}"/>
            </ac:spMkLst>
          </pc:spChg>
          <pc:spChg chg="add del mod ord">
            <ac:chgData name="Kozel, Lukas" userId="5faef357-946f-4c0e-bd5d-396a2e3cc0bf" providerId="ADAL" clId="{19A200C8-5051-4C5B-A1C2-00AF8F89DC72}" dt="2024-04-18T12:55:49.347" v="2364" actId="478"/>
            <ac:spMkLst>
              <pc:docMk/>
              <pc:sldMasterMk cId="4038078066" sldId="2147483688"/>
              <pc:sldLayoutMk cId="3047771020" sldId="2147483694"/>
              <ac:spMk id="39" creationId="{E51A3854-7DBB-E386-E6B4-78FF5B42C19A}"/>
            </ac:spMkLst>
          </pc:spChg>
          <pc:spChg chg="add del mod ord">
            <ac:chgData name="Kozel, Lukas" userId="5faef357-946f-4c0e-bd5d-396a2e3cc0bf" providerId="ADAL" clId="{19A200C8-5051-4C5B-A1C2-00AF8F89DC72}" dt="2024-04-18T12:57:27.783" v="2471" actId="478"/>
            <ac:spMkLst>
              <pc:docMk/>
              <pc:sldMasterMk cId="4038078066" sldId="2147483688"/>
              <pc:sldLayoutMk cId="3047771020" sldId="2147483694"/>
              <ac:spMk id="40" creationId="{3A221E6F-BE7D-AB29-37DD-9E8D3FC23CFD}"/>
            </ac:spMkLst>
          </pc:spChg>
          <pc:spChg chg="add del mod ord">
            <ac:chgData name="Kozel, Lukas" userId="5faef357-946f-4c0e-bd5d-396a2e3cc0bf" providerId="ADAL" clId="{19A200C8-5051-4C5B-A1C2-00AF8F89DC72}" dt="2024-04-18T12:57:27.783" v="2471" actId="478"/>
            <ac:spMkLst>
              <pc:docMk/>
              <pc:sldMasterMk cId="4038078066" sldId="2147483688"/>
              <pc:sldLayoutMk cId="3047771020" sldId="2147483694"/>
              <ac:spMk id="41" creationId="{2DC97EA0-ED68-7BAB-BE0A-A4C7791DE54E}"/>
            </ac:spMkLst>
          </pc:spChg>
          <pc:spChg chg="add mod">
            <ac:chgData name="Kozel, Lukas" userId="5faef357-946f-4c0e-bd5d-396a2e3cc0bf" providerId="ADAL" clId="{19A200C8-5051-4C5B-A1C2-00AF8F89DC72}" dt="2024-04-18T12:55:07.493" v="2320" actId="1076"/>
            <ac:spMkLst>
              <pc:docMk/>
              <pc:sldMasterMk cId="4038078066" sldId="2147483688"/>
              <pc:sldLayoutMk cId="3047771020" sldId="2147483694"/>
              <ac:spMk id="44" creationId="{56E74696-A1D9-3D9D-03DE-1B756F6143FF}"/>
            </ac:spMkLst>
          </pc:spChg>
          <pc:spChg chg="add del mod">
            <ac:chgData name="Kozel, Lukas" userId="5faef357-946f-4c0e-bd5d-396a2e3cc0bf" providerId="ADAL" clId="{19A200C8-5051-4C5B-A1C2-00AF8F89DC72}" dt="2024-04-18T13:18:48.497" v="2516" actId="478"/>
            <ac:spMkLst>
              <pc:docMk/>
              <pc:sldMasterMk cId="4038078066" sldId="2147483688"/>
              <pc:sldLayoutMk cId="3047771020" sldId="2147483694"/>
              <ac:spMk id="45" creationId="{1A523962-00C8-D22B-8090-2D3CBB2C2017}"/>
            </ac:spMkLst>
          </pc:spChg>
          <pc:spChg chg="add mod">
            <ac:chgData name="Kozel, Lukas" userId="5faef357-946f-4c0e-bd5d-396a2e3cc0bf" providerId="ADAL" clId="{19A200C8-5051-4C5B-A1C2-00AF8F89DC72}" dt="2024-04-18T12:55:52.840" v="2374" actId="1037"/>
            <ac:spMkLst>
              <pc:docMk/>
              <pc:sldMasterMk cId="4038078066" sldId="2147483688"/>
              <pc:sldLayoutMk cId="3047771020" sldId="2147483694"/>
              <ac:spMk id="46" creationId="{2CAFA405-DA86-F8B3-89C2-75AA3FD93577}"/>
            </ac:spMkLst>
          </pc:spChg>
          <pc:spChg chg="add del mod">
            <ac:chgData name="Kozel, Lukas" userId="5faef357-946f-4c0e-bd5d-396a2e3cc0bf" providerId="ADAL" clId="{19A200C8-5051-4C5B-A1C2-00AF8F89DC72}" dt="2024-04-18T13:19:11.393" v="2523" actId="478"/>
            <ac:spMkLst>
              <pc:docMk/>
              <pc:sldMasterMk cId="4038078066" sldId="2147483688"/>
              <pc:sldLayoutMk cId="3047771020" sldId="2147483694"/>
              <ac:spMk id="47" creationId="{9535AFE7-6423-129F-81DA-FEE76D490FCA}"/>
            </ac:spMkLst>
          </pc:spChg>
          <pc:spChg chg="add mod">
            <ac:chgData name="Kozel, Lukas" userId="5faef357-946f-4c0e-bd5d-396a2e3cc0bf" providerId="ADAL" clId="{19A200C8-5051-4C5B-A1C2-00AF8F89DC72}" dt="2024-04-18T12:57:34.454" v="2474" actId="1076"/>
            <ac:spMkLst>
              <pc:docMk/>
              <pc:sldMasterMk cId="4038078066" sldId="2147483688"/>
              <pc:sldLayoutMk cId="3047771020" sldId="2147483694"/>
              <ac:spMk id="48" creationId="{E7551555-E386-57EE-9BE9-B0A5001EBA8C}"/>
            </ac:spMkLst>
          </pc:spChg>
          <pc:spChg chg="add del mod">
            <ac:chgData name="Kozel, Lukas" userId="5faef357-946f-4c0e-bd5d-396a2e3cc0bf" providerId="ADAL" clId="{19A200C8-5051-4C5B-A1C2-00AF8F89DC72}" dt="2024-04-18T12:56:40.667" v="2386" actId="478"/>
            <ac:spMkLst>
              <pc:docMk/>
              <pc:sldMasterMk cId="4038078066" sldId="2147483688"/>
              <pc:sldLayoutMk cId="3047771020" sldId="2147483694"/>
              <ac:spMk id="49" creationId="{2A632AAC-2834-DE39-34F8-06CC2793F70F}"/>
            </ac:spMkLst>
          </pc:spChg>
          <pc:spChg chg="add del mod">
            <ac:chgData name="Kozel, Lukas" userId="5faef357-946f-4c0e-bd5d-396a2e3cc0bf" providerId="ADAL" clId="{19A200C8-5051-4C5B-A1C2-00AF8F89DC72}" dt="2024-04-18T13:19:44.851" v="2601" actId="478"/>
            <ac:spMkLst>
              <pc:docMk/>
              <pc:sldMasterMk cId="4038078066" sldId="2147483688"/>
              <pc:sldLayoutMk cId="3047771020" sldId="2147483694"/>
              <ac:spMk id="50" creationId="{C58DC4BA-3F1E-A5F1-04FC-47D69CCE5663}"/>
            </ac:spMkLst>
          </pc:spChg>
          <pc:spChg chg="add del">
            <ac:chgData name="Kozel, Lukas" userId="5faef357-946f-4c0e-bd5d-396a2e3cc0bf" providerId="ADAL" clId="{19A200C8-5051-4C5B-A1C2-00AF8F89DC72}" dt="2024-04-18T13:17:44.380" v="2479" actId="11529"/>
            <ac:spMkLst>
              <pc:docMk/>
              <pc:sldMasterMk cId="4038078066" sldId="2147483688"/>
              <pc:sldLayoutMk cId="3047771020" sldId="2147483694"/>
              <ac:spMk id="51" creationId="{F52A02F9-211B-A2EF-A4B2-D7250B65A821}"/>
            </ac:spMkLst>
          </pc:spChg>
          <pc:spChg chg="add mod">
            <ac:chgData name="Kozel, Lukas" userId="5faef357-946f-4c0e-bd5d-396a2e3cc0bf" providerId="ADAL" clId="{19A200C8-5051-4C5B-A1C2-00AF8F89DC72}" dt="2024-04-18T13:18:57.691" v="2518" actId="14100"/>
            <ac:spMkLst>
              <pc:docMk/>
              <pc:sldMasterMk cId="4038078066" sldId="2147483688"/>
              <pc:sldLayoutMk cId="3047771020" sldId="2147483694"/>
              <ac:spMk id="52" creationId="{8C93079D-0E67-AD58-0B44-5ED9A7DE6F59}"/>
            </ac:spMkLst>
          </pc:spChg>
          <pc:spChg chg="add mod">
            <ac:chgData name="Kozel, Lukas" userId="5faef357-946f-4c0e-bd5d-396a2e3cc0bf" providerId="ADAL" clId="{19A200C8-5051-4C5B-A1C2-00AF8F89DC72}" dt="2024-04-18T13:19:03.262" v="2520" actId="571"/>
            <ac:spMkLst>
              <pc:docMk/>
              <pc:sldMasterMk cId="4038078066" sldId="2147483688"/>
              <pc:sldLayoutMk cId="3047771020" sldId="2147483694"/>
              <ac:spMk id="53" creationId="{04014BDE-32BA-B3A1-F360-5416E82FC91C}"/>
            </ac:spMkLst>
          </pc:spChg>
          <pc:spChg chg="add mod">
            <ac:chgData name="Kozel, Lukas" userId="5faef357-946f-4c0e-bd5d-396a2e3cc0bf" providerId="ADAL" clId="{19A200C8-5051-4C5B-A1C2-00AF8F89DC72}" dt="2024-04-18T13:20:56.322" v="2610" actId="20577"/>
            <ac:spMkLst>
              <pc:docMk/>
              <pc:sldMasterMk cId="4038078066" sldId="2147483688"/>
              <pc:sldLayoutMk cId="3047771020" sldId="2147483694"/>
              <ac:spMk id="54" creationId="{0555162B-699E-77C4-FC5D-A6EEA613E23D}"/>
            </ac:spMkLst>
          </pc:spChg>
          <pc:spChg chg="add del mod">
            <ac:chgData name="Kozel, Lukas" userId="5faef357-946f-4c0e-bd5d-396a2e3cc0bf" providerId="ADAL" clId="{19A200C8-5051-4C5B-A1C2-00AF8F89DC72}" dt="2024-04-18T13:21:45.855" v="2683" actId="478"/>
            <ac:spMkLst>
              <pc:docMk/>
              <pc:sldMasterMk cId="4038078066" sldId="2147483688"/>
              <pc:sldLayoutMk cId="3047771020" sldId="2147483694"/>
              <ac:spMk id="55" creationId="{7382C173-2A64-5A17-44DB-53E5AECB9F14}"/>
            </ac:spMkLst>
          </pc:spChg>
          <pc:spChg chg="add del">
            <ac:chgData name="Kozel, Lukas" userId="5faef357-946f-4c0e-bd5d-396a2e3cc0bf" providerId="ADAL" clId="{19A200C8-5051-4C5B-A1C2-00AF8F89DC72}" dt="2024-04-18T13:21:06.101" v="2611" actId="11529"/>
            <ac:spMkLst>
              <pc:docMk/>
              <pc:sldMasterMk cId="4038078066" sldId="2147483688"/>
              <pc:sldLayoutMk cId="3047771020" sldId="2147483694"/>
              <ac:spMk id="56" creationId="{54327CFD-4C15-E32F-0B5E-537C9DD69225}"/>
            </ac:spMkLst>
          </pc:spChg>
          <pc:spChg chg="add mod">
            <ac:chgData name="Kozel, Lukas" userId="5faef357-946f-4c0e-bd5d-396a2e3cc0bf" providerId="ADAL" clId="{19A200C8-5051-4C5B-A1C2-00AF8F89DC72}" dt="2024-04-18T13:22:24.468" v="2722" actId="20577"/>
            <ac:spMkLst>
              <pc:docMk/>
              <pc:sldMasterMk cId="4038078066" sldId="2147483688"/>
              <pc:sldLayoutMk cId="3047771020" sldId="2147483694"/>
              <ac:spMk id="57" creationId="{23DE0D10-BB1E-ED9F-024D-7B5ABB961BA4}"/>
            </ac:spMkLst>
          </pc:spChg>
          <pc:graphicFrameChg chg="mod">
            <ac:chgData name="Kozel, Lukas" userId="5faef357-946f-4c0e-bd5d-396a2e3cc0bf" providerId="ADAL" clId="{19A200C8-5051-4C5B-A1C2-00AF8F89DC72}" dt="2024-04-18T10:31:50.156" v="2180"/>
            <ac:graphicFrameMkLst>
              <pc:docMk/>
              <pc:sldMasterMk cId="4038078066" sldId="2147483688"/>
              <pc:sldLayoutMk cId="3047771020" sldId="2147483694"/>
              <ac:graphicFrameMk id="6" creationId="{5A4AE298-F8DF-BD1A-545D-8F113622CDD4}"/>
            </ac:graphicFrameMkLst>
          </pc:graphicFrameChg>
          <pc:picChg chg="add del mod">
            <ac:chgData name="Kozel, Lukas" userId="5faef357-946f-4c0e-bd5d-396a2e3cc0bf" providerId="ADAL" clId="{19A200C8-5051-4C5B-A1C2-00AF8F89DC72}" dt="2024-04-18T10:31:05.328" v="2075"/>
            <ac:picMkLst>
              <pc:docMk/>
              <pc:sldMasterMk cId="4038078066" sldId="2147483688"/>
              <pc:sldLayoutMk cId="3047771020" sldId="2147483694"/>
              <ac:picMk id="5" creationId="{73C1EC26-226F-72BD-1152-91EE652209B1}"/>
            </ac:picMkLst>
          </pc:picChg>
          <pc:picChg chg="add del mod">
            <ac:chgData name="Kozel, Lukas" userId="5faef357-946f-4c0e-bd5d-396a2e3cc0bf" providerId="ADAL" clId="{19A200C8-5051-4C5B-A1C2-00AF8F89DC72}" dt="2024-04-18T10:31:05.328" v="2075"/>
            <ac:picMkLst>
              <pc:docMk/>
              <pc:sldMasterMk cId="4038078066" sldId="2147483688"/>
              <pc:sldLayoutMk cId="3047771020" sldId="2147483694"/>
              <ac:picMk id="10" creationId="{23F57166-BD61-0FFD-2C1F-144EF4F8A540}"/>
            </ac:picMkLst>
          </pc:picChg>
          <pc:picChg chg="add del mod">
            <ac:chgData name="Kozel, Lukas" userId="5faef357-946f-4c0e-bd5d-396a2e3cc0bf" providerId="ADAL" clId="{19A200C8-5051-4C5B-A1C2-00AF8F89DC72}" dt="2024-04-18T10:31:05.328" v="2075"/>
            <ac:picMkLst>
              <pc:docMk/>
              <pc:sldMasterMk cId="4038078066" sldId="2147483688"/>
              <pc:sldLayoutMk cId="3047771020" sldId="2147483694"/>
              <ac:picMk id="27" creationId="{014172BB-CC4F-6B80-4C0C-111A1ADAEE69}"/>
            </ac:picMkLst>
          </pc:picChg>
          <pc:picChg chg="add del mod">
            <ac:chgData name="Kozel, Lukas" userId="5faef357-946f-4c0e-bd5d-396a2e3cc0bf" providerId="ADAL" clId="{19A200C8-5051-4C5B-A1C2-00AF8F89DC72}" dt="2024-04-18T10:31:05.328" v="2075"/>
            <ac:picMkLst>
              <pc:docMk/>
              <pc:sldMasterMk cId="4038078066" sldId="2147483688"/>
              <pc:sldLayoutMk cId="3047771020" sldId="2147483694"/>
              <ac:picMk id="28" creationId="{22AECF58-B61C-022D-7B66-651CD5742663}"/>
            </ac:picMkLst>
          </pc:picChg>
          <pc:picChg chg="add del mod ord">
            <ac:chgData name="Kozel, Lukas" userId="5faef357-946f-4c0e-bd5d-396a2e3cc0bf" providerId="ADAL" clId="{19A200C8-5051-4C5B-A1C2-00AF8F89DC72}" dt="2024-04-18T10:31:51.841" v="2181" actId="478"/>
            <ac:picMkLst>
              <pc:docMk/>
              <pc:sldMasterMk cId="4038078066" sldId="2147483688"/>
              <pc:sldLayoutMk cId="3047771020" sldId="2147483694"/>
              <ac:picMk id="29" creationId="{AD1A0072-2EA4-F561-D5FE-27E3540CF63B}"/>
            </ac:picMkLst>
          </pc:picChg>
          <pc:picChg chg="add mod ord">
            <ac:chgData name="Kozel, Lukas" userId="5faef357-946f-4c0e-bd5d-396a2e3cc0bf" providerId="ADAL" clId="{19A200C8-5051-4C5B-A1C2-00AF8F89DC72}" dt="2024-04-18T10:31:50.094" v="2144"/>
            <ac:picMkLst>
              <pc:docMk/>
              <pc:sldMasterMk cId="4038078066" sldId="2147483688"/>
              <pc:sldLayoutMk cId="3047771020" sldId="2147483694"/>
              <ac:picMk id="33" creationId="{F74493DC-9FB6-37E1-0F90-392DD402A8DD}"/>
            </ac:picMkLst>
          </pc:picChg>
          <pc:picChg chg="add mod ord">
            <ac:chgData name="Kozel, Lukas" userId="5faef357-946f-4c0e-bd5d-396a2e3cc0bf" providerId="ADAL" clId="{19A200C8-5051-4C5B-A1C2-00AF8F89DC72}" dt="2024-04-18T10:31:50.118" v="2158"/>
            <ac:picMkLst>
              <pc:docMk/>
              <pc:sldMasterMk cId="4038078066" sldId="2147483688"/>
              <pc:sldLayoutMk cId="3047771020" sldId="2147483694"/>
              <ac:picMk id="42" creationId="{EEAD0F4F-F5A3-56E9-F1B8-8D591C1F81C5}"/>
            </ac:picMkLst>
          </pc:picChg>
          <pc:picChg chg="add mod ord">
            <ac:chgData name="Kozel, Lukas" userId="5faef357-946f-4c0e-bd5d-396a2e3cc0bf" providerId="ADAL" clId="{19A200C8-5051-4C5B-A1C2-00AF8F89DC72}" dt="2024-04-18T10:31:50.121" v="2160"/>
            <ac:picMkLst>
              <pc:docMk/>
              <pc:sldMasterMk cId="4038078066" sldId="2147483688"/>
              <pc:sldLayoutMk cId="3047771020" sldId="2147483694"/>
              <ac:picMk id="43" creationId="{923B5089-2544-AEB6-2B9B-1989173FEF2F}"/>
            </ac:picMkLst>
          </pc:picChg>
        </pc:sldLayoutChg>
        <pc:sldLayoutChg chg="addSp delSp modSp add mod ord modTransition">
          <pc:chgData name="Kozel, Lukas" userId="5faef357-946f-4c0e-bd5d-396a2e3cc0bf" providerId="ADAL" clId="{19A200C8-5051-4C5B-A1C2-00AF8F89DC72}" dt="2024-04-18T13:24:58.862" v="2739" actId="20578"/>
          <pc:sldLayoutMkLst>
            <pc:docMk/>
            <pc:sldMasterMk cId="4038078066" sldId="2147483688"/>
            <pc:sldLayoutMk cId="1936029782" sldId="2147483695"/>
          </pc:sldLayoutMkLst>
          <pc:spChg chg="add del mod">
            <ac:chgData name="Kozel, Lukas" userId="5faef357-946f-4c0e-bd5d-396a2e3cc0bf" providerId="ADAL" clId="{19A200C8-5051-4C5B-A1C2-00AF8F89DC72}" dt="2024-04-18T12:45:50.353" v="2249" actId="478"/>
            <ac:spMkLst>
              <pc:docMk/>
              <pc:sldMasterMk cId="4038078066" sldId="2147483688"/>
              <pc:sldLayoutMk cId="1936029782" sldId="2147483695"/>
              <ac:spMk id="2" creationId="{A5C69A80-808A-772C-A953-E7ADA7C72037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3" creationId="{09CC2102-1C5D-1C87-7421-348787A84317}"/>
            </ac:spMkLst>
          </pc:spChg>
          <pc:spChg chg="add del mod">
            <ac:chgData name="Kozel, Lukas" userId="5faef357-946f-4c0e-bd5d-396a2e3cc0bf" providerId="ADAL" clId="{19A200C8-5051-4C5B-A1C2-00AF8F89DC72}" dt="2024-04-18T12:45:39.158" v="2245" actId="478"/>
            <ac:spMkLst>
              <pc:docMk/>
              <pc:sldMasterMk cId="4038078066" sldId="2147483688"/>
              <pc:sldLayoutMk cId="1936029782" sldId="2147483695"/>
              <ac:spMk id="4" creationId="{4AF4723F-DD4E-142B-E019-8B2EE4390BD2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5" creationId="{7766F8ED-0107-9AF9-458B-C69A45297399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7" creationId="{6C71EE30-41A1-2A62-2790-F5956342C5D7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9" creationId="{2E1953A9-749C-FF9D-4816-ECF6C9E81661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10" creationId="{F78BCDCC-1D7C-DBE2-FA0D-C8E2D274E9D1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11" creationId="{63806E6A-7194-DAEA-F784-DC3CF05FBDBB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12" creationId="{952EDD1A-FEC3-90C3-6A3A-10DD9738BE3E}"/>
            </ac:spMkLst>
          </pc:spChg>
          <pc:spChg chg="add del mod">
            <ac:chgData name="Kozel, Lukas" userId="5faef357-946f-4c0e-bd5d-396a2e3cc0bf" providerId="ADAL" clId="{19A200C8-5051-4C5B-A1C2-00AF8F89DC72}" dt="2024-04-18T12:45:39.158" v="2245" actId="478"/>
            <ac:spMkLst>
              <pc:docMk/>
              <pc:sldMasterMk cId="4038078066" sldId="2147483688"/>
              <pc:sldLayoutMk cId="1936029782" sldId="2147483695"/>
              <ac:spMk id="13" creationId="{2A201DC8-4C50-C049-DC8D-45CBBD991D91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15" creationId="{8A4B3675-7628-9BDF-BB7D-B387A1EC384A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16" creationId="{DDDCE21F-473B-B58B-7623-7A7162BC3625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17" creationId="{71BF457E-4FF9-39B7-4256-13135CD8543E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18" creationId="{E56DC4BD-C23B-A686-89FE-2BE24E5FF9F9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19" creationId="{DA950C81-E808-9499-0A62-8FF5A6E22181}"/>
            </ac:spMkLst>
          </pc:spChg>
          <pc:spChg chg="del">
            <ac:chgData name="Kozel, Lukas" userId="5faef357-946f-4c0e-bd5d-396a2e3cc0bf" providerId="ADAL" clId="{19A200C8-5051-4C5B-A1C2-00AF8F89DC72}" dt="2024-04-18T12:44:49.454" v="2234" actId="478"/>
            <ac:spMkLst>
              <pc:docMk/>
              <pc:sldMasterMk cId="4038078066" sldId="2147483688"/>
              <pc:sldLayoutMk cId="1936029782" sldId="2147483695"/>
              <ac:spMk id="20" creationId="{CCC89F39-8070-E4BB-3EF9-5505A1F06750}"/>
            </ac:spMkLst>
          </pc:spChg>
          <pc:spChg chg="add mod">
            <ac:chgData name="Kozel, Lukas" userId="5faef357-946f-4c0e-bd5d-396a2e3cc0bf" providerId="ADAL" clId="{19A200C8-5051-4C5B-A1C2-00AF8F89DC72}" dt="2024-04-18T12:46:18.488" v="2254" actId="14100"/>
            <ac:spMkLst>
              <pc:docMk/>
              <pc:sldMasterMk cId="4038078066" sldId="2147483688"/>
              <pc:sldLayoutMk cId="1936029782" sldId="2147483695"/>
              <ac:spMk id="21" creationId="{7F0CAE25-2408-A414-EEA1-FCE8F0C25CD0}"/>
            </ac:spMkLst>
          </pc:spChg>
          <pc:spChg chg="add mod">
            <ac:chgData name="Kozel, Lukas" userId="5faef357-946f-4c0e-bd5d-396a2e3cc0bf" providerId="ADAL" clId="{19A200C8-5051-4C5B-A1C2-00AF8F89DC72}" dt="2024-04-18T12:45:48.930" v="2248" actId="14100"/>
            <ac:spMkLst>
              <pc:docMk/>
              <pc:sldMasterMk cId="4038078066" sldId="2147483688"/>
              <pc:sldLayoutMk cId="1936029782" sldId="2147483695"/>
              <ac:spMk id="22" creationId="{06FD8D5B-A1FB-763F-365F-9D0127E58B02}"/>
            </ac:spMkLst>
          </pc:spChg>
          <pc:spChg chg="add del mod">
            <ac:chgData name="Kozel, Lukas" userId="5faef357-946f-4c0e-bd5d-396a2e3cc0bf" providerId="ADAL" clId="{19A200C8-5051-4C5B-A1C2-00AF8F89DC72}" dt="2024-04-18T13:23:02.816" v="2725" actId="478"/>
            <ac:spMkLst>
              <pc:docMk/>
              <pc:sldMasterMk cId="4038078066" sldId="2147483688"/>
              <pc:sldLayoutMk cId="1936029782" sldId="2147483695"/>
              <ac:spMk id="23" creationId="{C82CC8DC-72B6-A5F7-5AFC-EE824E1DACF7}"/>
            </ac:spMkLst>
          </pc:spChg>
          <pc:spChg chg="add del mod">
            <ac:chgData name="Kozel, Lukas" userId="5faef357-946f-4c0e-bd5d-396a2e3cc0bf" providerId="ADAL" clId="{19A200C8-5051-4C5B-A1C2-00AF8F89DC72}" dt="2024-04-18T13:23:02.816" v="2725" actId="478"/>
            <ac:spMkLst>
              <pc:docMk/>
              <pc:sldMasterMk cId="4038078066" sldId="2147483688"/>
              <pc:sldLayoutMk cId="1936029782" sldId="2147483695"/>
              <ac:spMk id="24" creationId="{9D51C4F3-22FD-62A0-6929-0CC3EA01E583}"/>
            </ac:spMkLst>
          </pc:spChg>
          <pc:spChg chg="add mod">
            <ac:chgData name="Kozel, Lukas" userId="5faef357-946f-4c0e-bd5d-396a2e3cc0bf" providerId="ADAL" clId="{19A200C8-5051-4C5B-A1C2-00AF8F89DC72}" dt="2024-04-18T12:45:48.930" v="2248" actId="14100"/>
            <ac:spMkLst>
              <pc:docMk/>
              <pc:sldMasterMk cId="4038078066" sldId="2147483688"/>
              <pc:sldLayoutMk cId="1936029782" sldId="2147483695"/>
              <ac:spMk id="26" creationId="{FA483A8E-AADB-4A97-442F-EFD57E179654}"/>
            </ac:spMkLst>
          </pc:spChg>
          <pc:spChg chg="add mod">
            <ac:chgData name="Kozel, Lukas" userId="5faef357-946f-4c0e-bd5d-396a2e3cc0bf" providerId="ADAL" clId="{19A200C8-5051-4C5B-A1C2-00AF8F89DC72}" dt="2024-04-18T12:45:48.930" v="2248" actId="14100"/>
            <ac:spMkLst>
              <pc:docMk/>
              <pc:sldMasterMk cId="4038078066" sldId="2147483688"/>
              <pc:sldLayoutMk cId="1936029782" sldId="2147483695"/>
              <ac:spMk id="27" creationId="{3B5DF55D-532D-B278-6D8C-DABA8FA4042E}"/>
            </ac:spMkLst>
          </pc:spChg>
          <pc:spChg chg="add del mod">
            <ac:chgData name="Kozel, Lukas" userId="5faef357-946f-4c0e-bd5d-396a2e3cc0bf" providerId="ADAL" clId="{19A200C8-5051-4C5B-A1C2-00AF8F89DC72}" dt="2024-04-18T13:23:02.816" v="2725" actId="478"/>
            <ac:spMkLst>
              <pc:docMk/>
              <pc:sldMasterMk cId="4038078066" sldId="2147483688"/>
              <pc:sldLayoutMk cId="1936029782" sldId="2147483695"/>
              <ac:spMk id="28" creationId="{3A30E53D-B6BE-F9E0-1A10-B11A938468BA}"/>
            </ac:spMkLst>
          </pc:spChg>
          <pc:spChg chg="add del mod">
            <ac:chgData name="Kozel, Lukas" userId="5faef357-946f-4c0e-bd5d-396a2e3cc0bf" providerId="ADAL" clId="{19A200C8-5051-4C5B-A1C2-00AF8F89DC72}" dt="2024-04-18T13:23:02.816" v="2725" actId="478"/>
            <ac:spMkLst>
              <pc:docMk/>
              <pc:sldMasterMk cId="4038078066" sldId="2147483688"/>
              <pc:sldLayoutMk cId="1936029782" sldId="2147483695"/>
              <ac:spMk id="29" creationId="{D778C197-3973-8441-16D0-F40E79CE5E52}"/>
            </ac:spMkLst>
          </pc:spChg>
          <pc:spChg chg="add del mod">
            <ac:chgData name="Kozel, Lukas" userId="5faef357-946f-4c0e-bd5d-396a2e3cc0bf" providerId="ADAL" clId="{19A200C8-5051-4C5B-A1C2-00AF8F89DC72}" dt="2024-04-18T13:23:02.816" v="2725" actId="478"/>
            <ac:spMkLst>
              <pc:docMk/>
              <pc:sldMasterMk cId="4038078066" sldId="2147483688"/>
              <pc:sldLayoutMk cId="1936029782" sldId="2147483695"/>
              <ac:spMk id="30" creationId="{35AF5CDC-3443-769D-6E84-E927C934154D}"/>
            </ac:spMkLst>
          </pc:spChg>
          <pc:spChg chg="add del mod">
            <ac:chgData name="Kozel, Lukas" userId="5faef357-946f-4c0e-bd5d-396a2e3cc0bf" providerId="ADAL" clId="{19A200C8-5051-4C5B-A1C2-00AF8F89DC72}" dt="2024-04-18T13:23:02.816" v="2725" actId="478"/>
            <ac:spMkLst>
              <pc:docMk/>
              <pc:sldMasterMk cId="4038078066" sldId="2147483688"/>
              <pc:sldLayoutMk cId="1936029782" sldId="2147483695"/>
              <ac:spMk id="31" creationId="{1E1304C5-5B9F-2265-C669-380C3719E705}"/>
            </ac:spMkLst>
          </pc:spChg>
          <pc:spChg chg="add del mod">
            <ac:chgData name="Kozel, Lukas" userId="5faef357-946f-4c0e-bd5d-396a2e3cc0bf" providerId="ADAL" clId="{19A200C8-5051-4C5B-A1C2-00AF8F89DC72}" dt="2024-04-18T13:23:01.377" v="2724"/>
            <ac:spMkLst>
              <pc:docMk/>
              <pc:sldMasterMk cId="4038078066" sldId="2147483688"/>
              <pc:sldLayoutMk cId="1936029782" sldId="2147483695"/>
              <ac:spMk id="36" creationId="{5D80C4B0-8764-F3B1-6F44-30A4E4A37CBC}"/>
            </ac:spMkLst>
          </pc:spChg>
          <pc:spChg chg="add del mod">
            <ac:chgData name="Kozel, Lukas" userId="5faef357-946f-4c0e-bd5d-396a2e3cc0bf" providerId="ADAL" clId="{19A200C8-5051-4C5B-A1C2-00AF8F89DC72}" dt="2024-04-18T13:23:01.377" v="2724"/>
            <ac:spMkLst>
              <pc:docMk/>
              <pc:sldMasterMk cId="4038078066" sldId="2147483688"/>
              <pc:sldLayoutMk cId="1936029782" sldId="2147483695"/>
              <ac:spMk id="37" creationId="{3F86B4F2-368D-E2DA-1659-2A63FC8E0660}"/>
            </ac:spMkLst>
          </pc:spChg>
          <pc:spChg chg="add del mod">
            <ac:chgData name="Kozel, Lukas" userId="5faef357-946f-4c0e-bd5d-396a2e3cc0bf" providerId="ADAL" clId="{19A200C8-5051-4C5B-A1C2-00AF8F89DC72}" dt="2024-04-18T13:23:01.377" v="2724"/>
            <ac:spMkLst>
              <pc:docMk/>
              <pc:sldMasterMk cId="4038078066" sldId="2147483688"/>
              <pc:sldLayoutMk cId="1936029782" sldId="2147483695"/>
              <ac:spMk id="38" creationId="{E05FD73F-015D-54AC-52FA-DC6ACA60813B}"/>
            </ac:spMkLst>
          </pc:spChg>
          <pc:spChg chg="add del mod">
            <ac:chgData name="Kozel, Lukas" userId="5faef357-946f-4c0e-bd5d-396a2e3cc0bf" providerId="ADAL" clId="{19A200C8-5051-4C5B-A1C2-00AF8F89DC72}" dt="2024-04-18T13:23:01.377" v="2724"/>
            <ac:spMkLst>
              <pc:docMk/>
              <pc:sldMasterMk cId="4038078066" sldId="2147483688"/>
              <pc:sldLayoutMk cId="1936029782" sldId="2147483695"/>
              <ac:spMk id="39" creationId="{F89D8B40-2F05-4908-8AFA-3D6182E60ECA}"/>
            </ac:spMkLst>
          </pc:spChg>
          <pc:spChg chg="add del mod">
            <ac:chgData name="Kozel, Lukas" userId="5faef357-946f-4c0e-bd5d-396a2e3cc0bf" providerId="ADAL" clId="{19A200C8-5051-4C5B-A1C2-00AF8F89DC72}" dt="2024-04-18T13:23:01.377" v="2724"/>
            <ac:spMkLst>
              <pc:docMk/>
              <pc:sldMasterMk cId="4038078066" sldId="2147483688"/>
              <pc:sldLayoutMk cId="1936029782" sldId="2147483695"/>
              <ac:spMk id="40" creationId="{F4EA86DA-C8D8-D606-9C9C-AEE60AF62865}"/>
            </ac:spMkLst>
          </pc:spChg>
          <pc:spChg chg="add del mod">
            <ac:chgData name="Kozel, Lukas" userId="5faef357-946f-4c0e-bd5d-396a2e3cc0bf" providerId="ADAL" clId="{19A200C8-5051-4C5B-A1C2-00AF8F89DC72}" dt="2024-04-18T13:23:01.377" v="2724"/>
            <ac:spMkLst>
              <pc:docMk/>
              <pc:sldMasterMk cId="4038078066" sldId="2147483688"/>
              <pc:sldLayoutMk cId="1936029782" sldId="2147483695"/>
              <ac:spMk id="41" creationId="{2CA71EE4-0E5D-6662-2B9A-1878AAF7C1EB}"/>
            </ac:spMkLst>
          </pc:spChg>
          <pc:spChg chg="add mod">
            <ac:chgData name="Kozel, Lukas" userId="5faef357-946f-4c0e-bd5d-396a2e3cc0bf" providerId="ADAL" clId="{19A200C8-5051-4C5B-A1C2-00AF8F89DC72}" dt="2024-04-18T13:23:12.632" v="2727" actId="207"/>
            <ac:spMkLst>
              <pc:docMk/>
              <pc:sldMasterMk cId="4038078066" sldId="2147483688"/>
              <pc:sldLayoutMk cId="1936029782" sldId="2147483695"/>
              <ac:spMk id="42" creationId="{8C6F02D7-0327-D441-0149-65AB10140CEB}"/>
            </ac:spMkLst>
          </pc:spChg>
          <pc:spChg chg="add mod">
            <ac:chgData name="Kozel, Lukas" userId="5faef357-946f-4c0e-bd5d-396a2e3cc0bf" providerId="ADAL" clId="{19A200C8-5051-4C5B-A1C2-00AF8F89DC72}" dt="2024-04-18T13:23:12.632" v="2727" actId="207"/>
            <ac:spMkLst>
              <pc:docMk/>
              <pc:sldMasterMk cId="4038078066" sldId="2147483688"/>
              <pc:sldLayoutMk cId="1936029782" sldId="2147483695"/>
              <ac:spMk id="43" creationId="{5A14E507-E283-E3A7-9525-3183621A6CCA}"/>
            </ac:spMkLst>
          </pc:spChg>
          <pc:spChg chg="add mod">
            <ac:chgData name="Kozel, Lukas" userId="5faef357-946f-4c0e-bd5d-396a2e3cc0bf" providerId="ADAL" clId="{19A200C8-5051-4C5B-A1C2-00AF8F89DC72}" dt="2024-04-18T13:23:12.632" v="2727" actId="207"/>
            <ac:spMkLst>
              <pc:docMk/>
              <pc:sldMasterMk cId="4038078066" sldId="2147483688"/>
              <pc:sldLayoutMk cId="1936029782" sldId="2147483695"/>
              <ac:spMk id="44" creationId="{F9A1EC1D-2018-F106-7BE1-1254FD640E82}"/>
            </ac:spMkLst>
          </pc:spChg>
          <pc:spChg chg="add mod">
            <ac:chgData name="Kozel, Lukas" userId="5faef357-946f-4c0e-bd5d-396a2e3cc0bf" providerId="ADAL" clId="{19A200C8-5051-4C5B-A1C2-00AF8F89DC72}" dt="2024-04-18T13:23:16.920" v="2728" actId="207"/>
            <ac:spMkLst>
              <pc:docMk/>
              <pc:sldMasterMk cId="4038078066" sldId="2147483688"/>
              <pc:sldLayoutMk cId="1936029782" sldId="2147483695"/>
              <ac:spMk id="45" creationId="{A077091A-8F19-99BA-EB7B-995C1BF1A93B}"/>
            </ac:spMkLst>
          </pc:spChg>
          <pc:spChg chg="add mod">
            <ac:chgData name="Kozel, Lukas" userId="5faef357-946f-4c0e-bd5d-396a2e3cc0bf" providerId="ADAL" clId="{19A200C8-5051-4C5B-A1C2-00AF8F89DC72}" dt="2024-04-18T13:23:16.920" v="2728" actId="207"/>
            <ac:spMkLst>
              <pc:docMk/>
              <pc:sldMasterMk cId="4038078066" sldId="2147483688"/>
              <pc:sldLayoutMk cId="1936029782" sldId="2147483695"/>
              <ac:spMk id="46" creationId="{1A7C173C-32DA-2B78-09AA-A10139BF43F7}"/>
            </ac:spMkLst>
          </pc:spChg>
          <pc:spChg chg="add mod">
            <ac:chgData name="Kozel, Lukas" userId="5faef357-946f-4c0e-bd5d-396a2e3cc0bf" providerId="ADAL" clId="{19A200C8-5051-4C5B-A1C2-00AF8F89DC72}" dt="2024-04-18T13:23:16.920" v="2728" actId="207"/>
            <ac:spMkLst>
              <pc:docMk/>
              <pc:sldMasterMk cId="4038078066" sldId="2147483688"/>
              <pc:sldLayoutMk cId="1936029782" sldId="2147483695"/>
              <ac:spMk id="47" creationId="{6601355D-C368-1CE6-DBFE-C0EC94B7EC75}"/>
            </ac:spMkLst>
          </pc:spChg>
          <pc:picChg chg="add del mod">
            <ac:chgData name="Kozel, Lukas" userId="5faef357-946f-4c0e-bd5d-396a2e3cc0bf" providerId="ADAL" clId="{19A200C8-5051-4C5B-A1C2-00AF8F89DC72}" dt="2024-04-18T12:45:35.869" v="2244" actId="478"/>
            <ac:picMkLst>
              <pc:docMk/>
              <pc:sldMasterMk cId="4038078066" sldId="2147483688"/>
              <pc:sldLayoutMk cId="1936029782" sldId="2147483695"/>
              <ac:picMk id="25" creationId="{4B8D0F5E-AE1D-7A0C-F26E-453CA1427C25}"/>
            </ac:picMkLst>
          </pc:picChg>
          <pc:picChg chg="add del mod">
            <ac:chgData name="Kozel, Lukas" userId="5faef357-946f-4c0e-bd5d-396a2e3cc0bf" providerId="ADAL" clId="{19A200C8-5051-4C5B-A1C2-00AF8F89DC72}" dt="2024-04-18T12:45:35.869" v="2244" actId="478"/>
            <ac:picMkLst>
              <pc:docMk/>
              <pc:sldMasterMk cId="4038078066" sldId="2147483688"/>
              <pc:sldLayoutMk cId="1936029782" sldId="2147483695"/>
              <ac:picMk id="32" creationId="{AC9C3B76-3122-8216-2098-054DDE83F112}"/>
            </ac:picMkLst>
          </pc:picChg>
          <pc:picChg chg="add del mod">
            <ac:chgData name="Kozel, Lukas" userId="5faef357-946f-4c0e-bd5d-396a2e3cc0bf" providerId="ADAL" clId="{19A200C8-5051-4C5B-A1C2-00AF8F89DC72}" dt="2024-04-18T12:45:35.869" v="2244" actId="478"/>
            <ac:picMkLst>
              <pc:docMk/>
              <pc:sldMasterMk cId="4038078066" sldId="2147483688"/>
              <pc:sldLayoutMk cId="1936029782" sldId="2147483695"/>
              <ac:picMk id="33" creationId="{564FEE8B-6E1E-8977-B29E-51C3F1336F89}"/>
            </ac:picMkLst>
          </pc:picChg>
          <pc:picChg chg="add del mod">
            <ac:chgData name="Kozel, Lukas" userId="5faef357-946f-4c0e-bd5d-396a2e3cc0bf" providerId="ADAL" clId="{19A200C8-5051-4C5B-A1C2-00AF8F89DC72}" dt="2024-04-18T12:46:19.688" v="2255" actId="478"/>
            <ac:picMkLst>
              <pc:docMk/>
              <pc:sldMasterMk cId="4038078066" sldId="2147483688"/>
              <pc:sldLayoutMk cId="1936029782" sldId="2147483695"/>
              <ac:picMk id="35" creationId="{32CCC9B7-5C59-556B-FF33-EF884EBBC47C}"/>
            </ac:picMkLst>
          </pc:picChg>
        </pc:sldLayoutChg>
        <pc:sldLayoutChg chg="addSp delSp modSp add mod modTransition">
          <pc:chgData name="Kozel, Lukas" userId="5faef357-946f-4c0e-bd5d-396a2e3cc0bf" providerId="ADAL" clId="{19A200C8-5051-4C5B-A1C2-00AF8F89DC72}" dt="2024-04-19T07:18:14.653" v="2750" actId="1076"/>
          <pc:sldLayoutMkLst>
            <pc:docMk/>
            <pc:sldMasterMk cId="4038078066" sldId="2147483688"/>
            <pc:sldLayoutMk cId="1159154300" sldId="2147483696"/>
          </pc:sldLayoutMkLst>
          <pc:spChg chg="add del mod">
            <ac:chgData name="Kozel, Lukas" userId="5faef357-946f-4c0e-bd5d-396a2e3cc0bf" providerId="ADAL" clId="{19A200C8-5051-4C5B-A1C2-00AF8F89DC72}" dt="2024-04-19T07:16:42.908" v="2747"/>
            <ac:spMkLst>
              <pc:docMk/>
              <pc:sldMasterMk cId="4038078066" sldId="2147483688"/>
              <pc:sldLayoutMk cId="1159154300" sldId="2147483696"/>
              <ac:spMk id="4" creationId="{FC990713-AE8E-1060-D4ED-0B97980EE160}"/>
            </ac:spMkLst>
          </pc:spChg>
          <pc:spChg chg="del">
            <ac:chgData name="Kozel, Lukas" userId="5faef357-946f-4c0e-bd5d-396a2e3cc0bf" providerId="ADAL" clId="{19A200C8-5051-4C5B-A1C2-00AF8F89DC72}" dt="2024-04-18T13:25:01.154" v="2740" actId="478"/>
            <ac:spMkLst>
              <pc:docMk/>
              <pc:sldMasterMk cId="4038078066" sldId="2147483688"/>
              <pc:sldLayoutMk cId="1159154300" sldId="2147483696"/>
              <ac:spMk id="30" creationId="{FC0D8E00-8C7E-A46D-DAD1-DED54792BB14}"/>
            </ac:spMkLst>
          </pc:spChg>
          <pc:spChg chg="del">
            <ac:chgData name="Kozel, Lukas" userId="5faef357-946f-4c0e-bd5d-396a2e3cc0bf" providerId="ADAL" clId="{19A200C8-5051-4C5B-A1C2-00AF8F89DC72}" dt="2024-04-18T13:25:02.663" v="2742" actId="478"/>
            <ac:spMkLst>
              <pc:docMk/>
              <pc:sldMasterMk cId="4038078066" sldId="2147483688"/>
              <pc:sldLayoutMk cId="1159154300" sldId="2147483696"/>
              <ac:spMk id="34" creationId="{45EE2FC9-0982-21EF-50B1-312DFF333272}"/>
            </ac:spMkLst>
          </pc:spChg>
          <pc:spChg chg="del">
            <ac:chgData name="Kozel, Lukas" userId="5faef357-946f-4c0e-bd5d-396a2e3cc0bf" providerId="ADAL" clId="{19A200C8-5051-4C5B-A1C2-00AF8F89DC72}" dt="2024-04-18T13:25:01.829" v="2741" actId="478"/>
            <ac:spMkLst>
              <pc:docMk/>
              <pc:sldMasterMk cId="4038078066" sldId="2147483688"/>
              <pc:sldLayoutMk cId="1159154300" sldId="2147483696"/>
              <ac:spMk id="36" creationId="{872C85D9-BF54-1873-946E-79F2579631D5}"/>
            </ac:spMkLst>
          </pc:spChg>
          <pc:spChg chg="mod">
            <ac:chgData name="Kozel, Lukas" userId="5faef357-946f-4c0e-bd5d-396a2e3cc0bf" providerId="ADAL" clId="{19A200C8-5051-4C5B-A1C2-00AF8F89DC72}" dt="2024-04-19T07:16:53.002" v="2748" actId="2710"/>
            <ac:spMkLst>
              <pc:docMk/>
              <pc:sldMasterMk cId="4038078066" sldId="2147483688"/>
              <pc:sldLayoutMk cId="1159154300" sldId="2147483696"/>
              <ac:spMk id="52" creationId="{8C93079D-0E67-AD58-0B44-5ED9A7DE6F59}"/>
            </ac:spMkLst>
          </pc:spChg>
          <pc:spChg chg="mod">
            <ac:chgData name="Kozel, Lukas" userId="5faef357-946f-4c0e-bd5d-396a2e3cc0bf" providerId="ADAL" clId="{19A200C8-5051-4C5B-A1C2-00AF8F89DC72}" dt="2024-04-19T07:18:14.653" v="2750" actId="1076"/>
            <ac:spMkLst>
              <pc:docMk/>
              <pc:sldMasterMk cId="4038078066" sldId="2147483688"/>
              <pc:sldLayoutMk cId="1159154300" sldId="2147483696"/>
              <ac:spMk id="57" creationId="{23DE0D10-BB1E-ED9F-024D-7B5ABB961BA4}"/>
            </ac:spMkLst>
          </pc:spChg>
        </pc:sldLayoutChg>
        <pc:sldLayoutChg chg="del">
          <pc:chgData name="Kozel, Lukas" userId="5faef357-946f-4c0e-bd5d-396a2e3cc0bf" providerId="ADAL" clId="{19A200C8-5051-4C5B-A1C2-00AF8F89DC72}" dt="2024-04-19T07:24:27.933" v="2857" actId="47"/>
          <pc:sldLayoutMkLst>
            <pc:docMk/>
            <pc:sldMasterMk cId="4038078066" sldId="2147483688"/>
            <pc:sldLayoutMk cId="1524210869" sldId="2147483697"/>
          </pc:sldLayoutMkLst>
        </pc:sldLayoutChg>
        <pc:sldLayoutChg chg="addSp delSp modSp add mod ord modTransition">
          <pc:chgData name="Kozel, Lukas" userId="5faef357-946f-4c0e-bd5d-396a2e3cc0bf" providerId="ADAL" clId="{19A200C8-5051-4C5B-A1C2-00AF8F89DC72}" dt="2024-04-19T09:42:13.024" v="3617" actId="6014"/>
          <pc:sldLayoutMkLst>
            <pc:docMk/>
            <pc:sldMasterMk cId="4038078066" sldId="2147483688"/>
            <pc:sldLayoutMk cId="1924960994" sldId="2147483697"/>
          </pc:sldLayoutMkLst>
          <pc:spChg chg="mod ord">
            <ac:chgData name="Kozel, Lukas" userId="5faef357-946f-4c0e-bd5d-396a2e3cc0bf" providerId="ADAL" clId="{19A200C8-5051-4C5B-A1C2-00AF8F89DC72}" dt="2024-04-19T07:33:33.906" v="3242"/>
            <ac:spMkLst>
              <pc:docMk/>
              <pc:sldMasterMk cId="4038078066" sldId="2147483688"/>
              <pc:sldLayoutMk cId="1924960994" sldId="2147483697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19A200C8-5051-4C5B-A1C2-00AF8F89DC72}" dt="2024-04-19T07:33:33.899" v="3228"/>
            <ac:spMkLst>
              <pc:docMk/>
              <pc:sldMasterMk cId="4038078066" sldId="2147483688"/>
              <pc:sldLayoutMk cId="1924960994" sldId="2147483697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19A200C8-5051-4C5B-A1C2-00AF8F89DC72}" dt="2024-04-19T08:53:35.409" v="3257" actId="14100"/>
            <ac:spMkLst>
              <pc:docMk/>
              <pc:sldMasterMk cId="4038078066" sldId="2147483688"/>
              <pc:sldLayoutMk cId="1924960994" sldId="2147483697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19A200C8-5051-4C5B-A1C2-00AF8F89DC72}" dt="2024-04-19T07:33:33.897" v="3222"/>
            <ac:spMkLst>
              <pc:docMk/>
              <pc:sldMasterMk cId="4038078066" sldId="2147483688"/>
              <pc:sldLayoutMk cId="1924960994" sldId="2147483697"/>
              <ac:spMk id="5" creationId="{FEA96D0C-D3C3-4B30-586A-415425612C78}"/>
            </ac:spMkLst>
          </pc:spChg>
          <pc:spChg chg="add mod ord">
            <ac:chgData name="Kozel, Lukas" userId="5faef357-946f-4c0e-bd5d-396a2e3cc0bf" providerId="ADAL" clId="{19A200C8-5051-4C5B-A1C2-00AF8F89DC72}" dt="2024-04-19T07:33:33.898" v="3224"/>
            <ac:spMkLst>
              <pc:docMk/>
              <pc:sldMasterMk cId="4038078066" sldId="2147483688"/>
              <pc:sldLayoutMk cId="1924960994" sldId="2147483697"/>
              <ac:spMk id="7" creationId="{B8C7C7DB-CE90-39EE-C317-44F518F9C4D5}"/>
            </ac:spMkLst>
          </pc:spChg>
          <pc:spChg chg="add del mod">
            <ac:chgData name="Kozel, Lukas" userId="5faef357-946f-4c0e-bd5d-396a2e3cc0bf" providerId="ADAL" clId="{19A200C8-5051-4C5B-A1C2-00AF8F89DC72}" dt="2024-04-19T08:55:21.334" v="3297" actId="478"/>
            <ac:spMkLst>
              <pc:docMk/>
              <pc:sldMasterMk cId="4038078066" sldId="2147483688"/>
              <pc:sldLayoutMk cId="1924960994" sldId="2147483697"/>
              <ac:spMk id="9" creationId="{2318F80D-3545-A1B3-7A24-D29170F1516D}"/>
            </ac:spMkLst>
          </pc:spChg>
          <pc:spChg chg="add del mod">
            <ac:chgData name="Kozel, Lukas" userId="5faef357-946f-4c0e-bd5d-396a2e3cc0bf" providerId="ADAL" clId="{19A200C8-5051-4C5B-A1C2-00AF8F89DC72}" dt="2024-04-19T08:55:21.334" v="3297" actId="478"/>
            <ac:spMkLst>
              <pc:docMk/>
              <pc:sldMasterMk cId="4038078066" sldId="2147483688"/>
              <pc:sldLayoutMk cId="1924960994" sldId="2147483697"/>
              <ac:spMk id="10" creationId="{50F3336B-AACA-123E-7DE4-958CBAF2F035}"/>
            </ac:spMkLst>
          </pc:spChg>
          <pc:spChg chg="add del mod">
            <ac:chgData name="Kozel, Lukas" userId="5faef357-946f-4c0e-bd5d-396a2e3cc0bf" providerId="ADAL" clId="{19A200C8-5051-4C5B-A1C2-00AF8F89DC72}" dt="2024-04-19T08:55:21.334" v="3297" actId="478"/>
            <ac:spMkLst>
              <pc:docMk/>
              <pc:sldMasterMk cId="4038078066" sldId="2147483688"/>
              <pc:sldLayoutMk cId="1924960994" sldId="2147483697"/>
              <ac:spMk id="11" creationId="{2B8C0DEB-33F2-E221-7615-A1256EFDD8C1}"/>
            </ac:spMkLst>
          </pc:spChg>
          <pc:spChg chg="add del mod">
            <ac:chgData name="Kozel, Lukas" userId="5faef357-946f-4c0e-bd5d-396a2e3cc0bf" providerId="ADAL" clId="{19A200C8-5051-4C5B-A1C2-00AF8F89DC72}" dt="2024-04-19T08:55:21.334" v="3297" actId="478"/>
            <ac:spMkLst>
              <pc:docMk/>
              <pc:sldMasterMk cId="4038078066" sldId="2147483688"/>
              <pc:sldLayoutMk cId="1924960994" sldId="2147483697"/>
              <ac:spMk id="12" creationId="{C65133A6-AF31-FDF5-1015-EC036F9D49EE}"/>
            </ac:spMkLst>
          </pc:spChg>
          <pc:spChg chg="mod ord">
            <ac:chgData name="Kozel, Lukas" userId="5faef357-946f-4c0e-bd5d-396a2e3cc0bf" providerId="ADAL" clId="{19A200C8-5051-4C5B-A1C2-00AF8F89DC72}" dt="2024-04-19T08:53:27.697" v="3255" actId="14100"/>
            <ac:spMkLst>
              <pc:docMk/>
              <pc:sldMasterMk cId="4038078066" sldId="2147483688"/>
              <pc:sldLayoutMk cId="1924960994" sldId="2147483697"/>
              <ac:spMk id="13" creationId="{81408E48-D8EF-034D-BDC2-E5FF9B0C8D97}"/>
            </ac:spMkLst>
          </pc:spChg>
          <pc:spChg chg="mod ord">
            <ac:chgData name="Kozel, Lukas" userId="5faef357-946f-4c0e-bd5d-396a2e3cc0bf" providerId="ADAL" clId="{19A200C8-5051-4C5B-A1C2-00AF8F89DC72}" dt="2024-04-19T07:33:33.904" v="3238"/>
            <ac:spMkLst>
              <pc:docMk/>
              <pc:sldMasterMk cId="4038078066" sldId="2147483688"/>
              <pc:sldLayoutMk cId="1924960994" sldId="2147483697"/>
              <ac:spMk id="14" creationId="{2D901781-8073-8C1C-7C5F-5E54ED276D45}"/>
            </ac:spMkLst>
          </pc:spChg>
          <pc:spChg chg="add del mod ord">
            <ac:chgData name="Kozel, Lukas" userId="5faef357-946f-4c0e-bd5d-396a2e3cc0bf" providerId="ADAL" clId="{19A200C8-5051-4C5B-A1C2-00AF8F89DC72}" dt="2024-04-19T07:33:53.626" v="3250" actId="478"/>
            <ac:spMkLst>
              <pc:docMk/>
              <pc:sldMasterMk cId="4038078066" sldId="2147483688"/>
              <pc:sldLayoutMk cId="1924960994" sldId="2147483697"/>
              <ac:spMk id="15" creationId="{A07B80B9-0633-FA68-1052-44884ECDC515}"/>
            </ac:spMkLst>
          </pc:spChg>
          <pc:spChg chg="del mod ord">
            <ac:chgData name="Kozel, Lukas" userId="5faef357-946f-4c0e-bd5d-396a2e3cc0bf" providerId="ADAL" clId="{19A200C8-5051-4C5B-A1C2-00AF8F89DC72}" dt="2024-04-19T07:33:28.958" v="3220" actId="478"/>
            <ac:spMkLst>
              <pc:docMk/>
              <pc:sldMasterMk cId="4038078066" sldId="2147483688"/>
              <pc:sldLayoutMk cId="1924960994" sldId="2147483697"/>
              <ac:spMk id="16" creationId="{88201247-CC98-8788-8CD7-7468123B4DE0}"/>
            </ac:spMkLst>
          </pc:spChg>
          <pc:spChg chg="del mod ord">
            <ac:chgData name="Kozel, Lukas" userId="5faef357-946f-4c0e-bd5d-396a2e3cc0bf" providerId="ADAL" clId="{19A200C8-5051-4C5B-A1C2-00AF8F89DC72}" dt="2024-04-19T07:33:28.958" v="3220" actId="478"/>
            <ac:spMkLst>
              <pc:docMk/>
              <pc:sldMasterMk cId="4038078066" sldId="2147483688"/>
              <pc:sldLayoutMk cId="1924960994" sldId="2147483697"/>
              <ac:spMk id="17" creationId="{BECAD34F-D652-3481-FA6C-5B8811202E8C}"/>
            </ac:spMkLst>
          </pc:spChg>
          <pc:spChg chg="del mod ord">
            <ac:chgData name="Kozel, Lukas" userId="5faef357-946f-4c0e-bd5d-396a2e3cc0bf" providerId="ADAL" clId="{19A200C8-5051-4C5B-A1C2-00AF8F89DC72}" dt="2024-04-19T07:33:28.958" v="3220" actId="478"/>
            <ac:spMkLst>
              <pc:docMk/>
              <pc:sldMasterMk cId="4038078066" sldId="2147483688"/>
              <pc:sldLayoutMk cId="1924960994" sldId="2147483697"/>
              <ac:spMk id="18" creationId="{2D4C7DB7-822B-F1F0-CF0E-AEF00D6FD3B3}"/>
            </ac:spMkLst>
          </pc:spChg>
          <pc:spChg chg="del mod ord">
            <ac:chgData name="Kozel, Lukas" userId="5faef357-946f-4c0e-bd5d-396a2e3cc0bf" providerId="ADAL" clId="{19A200C8-5051-4C5B-A1C2-00AF8F89DC72}" dt="2024-04-19T07:33:28.958" v="3220" actId="478"/>
            <ac:spMkLst>
              <pc:docMk/>
              <pc:sldMasterMk cId="4038078066" sldId="2147483688"/>
              <pc:sldLayoutMk cId="1924960994" sldId="2147483697"/>
              <ac:spMk id="19" creationId="{EB34F4AF-89DA-7008-AD57-2BD861027F05}"/>
            </ac:spMkLst>
          </pc:spChg>
          <pc:spChg chg="add del mod">
            <ac:chgData name="Kozel, Lukas" userId="5faef357-946f-4c0e-bd5d-396a2e3cc0bf" providerId="ADAL" clId="{19A200C8-5051-4C5B-A1C2-00AF8F89DC72}" dt="2024-04-19T08:55:21.334" v="3297" actId="478"/>
            <ac:spMkLst>
              <pc:docMk/>
              <pc:sldMasterMk cId="4038078066" sldId="2147483688"/>
              <pc:sldLayoutMk cId="1924960994" sldId="2147483697"/>
              <ac:spMk id="20" creationId="{FE99AADE-1885-C102-AF9A-909777DB966A}"/>
            </ac:spMkLst>
          </pc:spChg>
          <pc:spChg chg="add del mod">
            <ac:chgData name="Kozel, Lukas" userId="5faef357-946f-4c0e-bd5d-396a2e3cc0bf" providerId="ADAL" clId="{19A200C8-5051-4C5B-A1C2-00AF8F89DC72}" dt="2024-04-19T08:55:21.334" v="3297" actId="478"/>
            <ac:spMkLst>
              <pc:docMk/>
              <pc:sldMasterMk cId="4038078066" sldId="2147483688"/>
              <pc:sldLayoutMk cId="1924960994" sldId="2147483697"/>
              <ac:spMk id="21" creationId="{0B9EF3F7-0ADB-D486-1961-E9C5B50277F8}"/>
            </ac:spMkLst>
          </pc:spChg>
          <pc:spChg chg="mod ord">
            <ac:chgData name="Kozel, Lukas" userId="5faef357-946f-4c0e-bd5d-396a2e3cc0bf" providerId="ADAL" clId="{19A200C8-5051-4C5B-A1C2-00AF8F89DC72}" dt="2024-04-19T07:33:33.901" v="3232"/>
            <ac:spMkLst>
              <pc:docMk/>
              <pc:sldMasterMk cId="4038078066" sldId="2147483688"/>
              <pc:sldLayoutMk cId="1924960994" sldId="2147483697"/>
              <ac:spMk id="22" creationId="{D9585310-503C-F3BE-644D-62E9FAA53F32}"/>
            </ac:spMkLst>
          </pc:spChg>
          <pc:spChg chg="add del mod">
            <ac:chgData name="Kozel, Lukas" userId="5faef357-946f-4c0e-bd5d-396a2e3cc0bf" providerId="ADAL" clId="{19A200C8-5051-4C5B-A1C2-00AF8F89DC72}" dt="2024-04-19T08:55:16.979" v="3296" actId="478"/>
            <ac:spMkLst>
              <pc:docMk/>
              <pc:sldMasterMk cId="4038078066" sldId="2147483688"/>
              <pc:sldLayoutMk cId="1924960994" sldId="2147483697"/>
              <ac:spMk id="23" creationId="{E64E916B-7883-4DEF-173E-B9CA8E15A775}"/>
            </ac:spMkLst>
          </pc:spChg>
          <pc:spChg chg="del mod ord">
            <ac:chgData name="Kozel, Lukas" userId="5faef357-946f-4c0e-bd5d-396a2e3cc0bf" providerId="ADAL" clId="{19A200C8-5051-4C5B-A1C2-00AF8F89DC72}" dt="2024-04-19T07:33:28.958" v="3220" actId="478"/>
            <ac:spMkLst>
              <pc:docMk/>
              <pc:sldMasterMk cId="4038078066" sldId="2147483688"/>
              <pc:sldLayoutMk cId="1924960994" sldId="2147483697"/>
              <ac:spMk id="25" creationId="{944AC0C4-1819-7329-0403-FB52161682DD}"/>
            </ac:spMkLst>
          </pc:spChg>
          <pc:spChg chg="del mod ord">
            <ac:chgData name="Kozel, Lukas" userId="5faef357-946f-4c0e-bd5d-396a2e3cc0bf" providerId="ADAL" clId="{19A200C8-5051-4C5B-A1C2-00AF8F89DC72}" dt="2024-04-19T07:33:28.958" v="3220" actId="478"/>
            <ac:spMkLst>
              <pc:docMk/>
              <pc:sldMasterMk cId="4038078066" sldId="2147483688"/>
              <pc:sldLayoutMk cId="1924960994" sldId="2147483697"/>
              <ac:spMk id="26" creationId="{67E39181-F547-2E84-FB9F-FAB7B33DE6BD}"/>
            </ac:spMkLst>
          </pc:spChg>
          <pc:spChg chg="del mod ord">
            <ac:chgData name="Kozel, Lukas" userId="5faef357-946f-4c0e-bd5d-396a2e3cc0bf" providerId="ADAL" clId="{19A200C8-5051-4C5B-A1C2-00AF8F89DC72}" dt="2024-04-19T07:33:44.811" v="3247" actId="478"/>
            <ac:spMkLst>
              <pc:docMk/>
              <pc:sldMasterMk cId="4038078066" sldId="2147483688"/>
              <pc:sldLayoutMk cId="1924960994" sldId="2147483697"/>
              <ac:spMk id="35" creationId="{70F04963-17FC-4D53-1A48-2F81FC83CA19}"/>
            </ac:spMkLst>
          </pc:spChg>
          <pc:spChg chg="del mod ord">
            <ac:chgData name="Kozel, Lukas" userId="5faef357-946f-4c0e-bd5d-396a2e3cc0bf" providerId="ADAL" clId="{19A200C8-5051-4C5B-A1C2-00AF8F89DC72}" dt="2024-04-19T07:33:44.811" v="3247" actId="478"/>
            <ac:spMkLst>
              <pc:docMk/>
              <pc:sldMasterMk cId="4038078066" sldId="2147483688"/>
              <pc:sldLayoutMk cId="1924960994" sldId="2147483697"/>
              <ac:spMk id="37" creationId="{44D61B58-D368-C267-3868-8D380ED1ECBF}"/>
            </ac:spMkLst>
          </pc:spChg>
          <pc:graphicFrameChg chg="mod">
            <ac:chgData name="Kozel, Lukas" userId="5faef357-946f-4c0e-bd5d-396a2e3cc0bf" providerId="ADAL" clId="{19A200C8-5051-4C5B-A1C2-00AF8F89DC72}" dt="2024-04-19T07:33:33.911" v="3246"/>
            <ac:graphicFrameMkLst>
              <pc:docMk/>
              <pc:sldMasterMk cId="4038078066" sldId="2147483688"/>
              <pc:sldLayoutMk cId="1924960994" sldId="2147483697"/>
              <ac:graphicFrameMk id="6" creationId="{5A4AE298-F8DF-BD1A-545D-8F113622CDD4}"/>
            </ac:graphicFrameMkLst>
          </pc:graphicFrameChg>
          <pc:picChg chg="add del mod">
            <ac:chgData name="Kozel, Lukas" userId="5faef357-946f-4c0e-bd5d-396a2e3cc0bf" providerId="ADAL" clId="{19A200C8-5051-4C5B-A1C2-00AF8F89DC72}" dt="2024-04-19T08:53:28.902" v="3256" actId="478"/>
            <ac:picMkLst>
              <pc:docMk/>
              <pc:sldMasterMk cId="4038078066" sldId="2147483688"/>
              <pc:sldLayoutMk cId="1924960994" sldId="2147483697"/>
              <ac:picMk id="8" creationId="{51DF4773-47BF-F3B3-3DE9-002BF3208102}"/>
            </ac:picMkLst>
          </pc:picChg>
        </pc:sldLayoutChg>
        <pc:sldLayoutChg chg="del">
          <pc:chgData name="Kozel, Lukas" userId="5faef357-946f-4c0e-bd5d-396a2e3cc0bf" providerId="ADAL" clId="{19A200C8-5051-4C5B-A1C2-00AF8F89DC72}" dt="2024-04-19T09:11:27.507" v="3604" actId="47"/>
          <pc:sldLayoutMkLst>
            <pc:docMk/>
            <pc:sldMasterMk cId="4038078066" sldId="2147483688"/>
            <pc:sldLayoutMk cId="973860589" sldId="2147483698"/>
          </pc:sldLayoutMkLst>
        </pc:sldLayoutChg>
        <pc:sldLayoutChg chg="modSp add mod modTransition">
          <pc:chgData name="Kozel, Lukas" userId="5faef357-946f-4c0e-bd5d-396a2e3cc0bf" providerId="ADAL" clId="{19A200C8-5051-4C5B-A1C2-00AF8F89DC72}" dt="2024-04-19T09:42:52.389" v="3641"/>
          <pc:sldLayoutMkLst>
            <pc:docMk/>
            <pc:sldMasterMk cId="4038078066" sldId="2147483688"/>
            <pc:sldLayoutMk cId="3755497680" sldId="2147483698"/>
          </pc:sldLayoutMkLst>
          <pc:spChg chg="mod ord">
            <ac:chgData name="Kozel, Lukas" userId="5faef357-946f-4c0e-bd5d-396a2e3cc0bf" providerId="ADAL" clId="{19A200C8-5051-4C5B-A1C2-00AF8F89DC72}" dt="2024-04-19T09:42:52.383" v="3637"/>
            <ac:spMkLst>
              <pc:docMk/>
              <pc:sldMasterMk cId="4038078066" sldId="2147483688"/>
              <pc:sldLayoutMk cId="3755497680" sldId="2147483698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19A200C8-5051-4C5B-A1C2-00AF8F89DC72}" dt="2024-04-19T09:42:52.380" v="3629"/>
            <ac:spMkLst>
              <pc:docMk/>
              <pc:sldMasterMk cId="4038078066" sldId="2147483688"/>
              <pc:sldLayoutMk cId="3755497680" sldId="2147483698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19A200C8-5051-4C5B-A1C2-00AF8F89DC72}" dt="2024-04-19T09:42:52.382" v="3633"/>
            <ac:spMkLst>
              <pc:docMk/>
              <pc:sldMasterMk cId="4038078066" sldId="2147483688"/>
              <pc:sldLayoutMk cId="3755497680" sldId="2147483698"/>
              <ac:spMk id="4" creationId="{179F17A9-19D3-2552-4F38-A7799F1B381F}"/>
            </ac:spMkLst>
          </pc:spChg>
          <pc:spChg chg="mod ord">
            <ac:chgData name="Kozel, Lukas" userId="5faef357-946f-4c0e-bd5d-396a2e3cc0bf" providerId="ADAL" clId="{19A200C8-5051-4C5B-A1C2-00AF8F89DC72}" dt="2024-04-19T09:42:52.376" v="3623"/>
            <ac:spMkLst>
              <pc:docMk/>
              <pc:sldMasterMk cId="4038078066" sldId="2147483688"/>
              <pc:sldLayoutMk cId="3755497680" sldId="2147483698"/>
              <ac:spMk id="5" creationId="{FEA96D0C-D3C3-4B30-586A-415425612C78}"/>
            </ac:spMkLst>
          </pc:spChg>
          <pc:spChg chg="mod ord">
            <ac:chgData name="Kozel, Lukas" userId="5faef357-946f-4c0e-bd5d-396a2e3cc0bf" providerId="ADAL" clId="{19A200C8-5051-4C5B-A1C2-00AF8F89DC72}" dt="2024-04-19T09:42:52.378" v="3625"/>
            <ac:spMkLst>
              <pc:docMk/>
              <pc:sldMasterMk cId="4038078066" sldId="2147483688"/>
              <pc:sldLayoutMk cId="3755497680" sldId="2147483698"/>
              <ac:spMk id="7" creationId="{B8C7C7DB-CE90-39EE-C317-44F518F9C4D5}"/>
            </ac:spMkLst>
          </pc:spChg>
          <pc:spChg chg="mod ord">
            <ac:chgData name="Kozel, Lukas" userId="5faef357-946f-4c0e-bd5d-396a2e3cc0bf" providerId="ADAL" clId="{19A200C8-5051-4C5B-A1C2-00AF8F89DC72}" dt="2024-04-19T09:42:52.379" v="3627"/>
            <ac:spMkLst>
              <pc:docMk/>
              <pc:sldMasterMk cId="4038078066" sldId="2147483688"/>
              <pc:sldLayoutMk cId="3755497680" sldId="2147483698"/>
              <ac:spMk id="13" creationId="{81408E48-D8EF-034D-BDC2-E5FF9B0C8D97}"/>
            </ac:spMkLst>
          </pc:spChg>
          <pc:spChg chg="mod ord">
            <ac:chgData name="Kozel, Lukas" userId="5faef357-946f-4c0e-bd5d-396a2e3cc0bf" providerId="ADAL" clId="{19A200C8-5051-4C5B-A1C2-00AF8F89DC72}" dt="2024-04-19T09:42:52.381" v="3631"/>
            <ac:spMkLst>
              <pc:docMk/>
              <pc:sldMasterMk cId="4038078066" sldId="2147483688"/>
              <pc:sldLayoutMk cId="3755497680" sldId="2147483698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19A200C8-5051-4C5B-A1C2-00AF8F89DC72}" dt="2024-04-19T09:42:52.383" v="3635"/>
            <ac:spMkLst>
              <pc:docMk/>
              <pc:sldMasterMk cId="4038078066" sldId="2147483688"/>
              <pc:sldLayoutMk cId="3755497680" sldId="2147483698"/>
              <ac:spMk id="22" creationId="{D9585310-503C-F3BE-644D-62E9FAA53F32}"/>
            </ac:spMkLst>
          </pc:spChg>
          <pc:graphicFrameChg chg="mod">
            <ac:chgData name="Kozel, Lukas" userId="5faef357-946f-4c0e-bd5d-396a2e3cc0bf" providerId="ADAL" clId="{19A200C8-5051-4C5B-A1C2-00AF8F89DC72}" dt="2024-04-19T09:42:52.389" v="3641"/>
            <ac:graphicFrameMkLst>
              <pc:docMk/>
              <pc:sldMasterMk cId="4038078066" sldId="2147483688"/>
              <pc:sldLayoutMk cId="3755497680" sldId="2147483698"/>
              <ac:graphicFrameMk id="6" creationId="{5A4AE298-F8DF-BD1A-545D-8F113622CDD4}"/>
            </ac:graphicFrameMkLst>
          </pc:graphicFrameChg>
        </pc:sldLayoutChg>
        <pc:sldLayoutChg chg="add mod replId modTransition">
          <pc:chgData name="Kozel, Lukas" userId="5faef357-946f-4c0e-bd5d-396a2e3cc0bf" providerId="ADAL" clId="{19A200C8-5051-4C5B-A1C2-00AF8F89DC72}" dt="2024-04-19T13:43:48.672" v="4357" actId="2890"/>
          <pc:sldLayoutMkLst>
            <pc:docMk/>
            <pc:sldMasterMk cId="4038078066" sldId="2147483688"/>
            <pc:sldLayoutMk cId="3669087985" sldId="2147483701"/>
          </pc:sldLayoutMkLst>
        </pc:sldLayoutChg>
        <pc:sldLayoutChg chg="add mod ord replId modTransition">
          <pc:chgData name="Kozel, Lukas" userId="5faef357-946f-4c0e-bd5d-396a2e3cc0bf" providerId="ADAL" clId="{19A200C8-5051-4C5B-A1C2-00AF8F89DC72}" dt="2024-04-22T12:21:32.433" v="5110" actId="20578"/>
          <pc:sldLayoutMkLst>
            <pc:docMk/>
            <pc:sldMasterMk cId="4038078066" sldId="2147483688"/>
            <pc:sldLayoutMk cId="1177830225" sldId="2147483703"/>
          </pc:sldLayoutMkLst>
        </pc:sldLayoutChg>
      </pc:sldMasterChg>
      <pc:sldMasterChg chg="new del mod addSldLayout delSldLayout">
        <pc:chgData name="Kozel, Lukas" userId="5faef357-946f-4c0e-bd5d-396a2e3cc0bf" providerId="ADAL" clId="{19A200C8-5051-4C5B-A1C2-00AF8F89DC72}" dt="2024-04-18T08:54:13.853" v="1250" actId="6938"/>
        <pc:sldMasterMkLst>
          <pc:docMk/>
          <pc:sldMasterMk cId="2081210878" sldId="2147483692"/>
        </pc:sldMasterMkLst>
        <pc:sldLayoutChg chg="new del replId">
          <pc:chgData name="Kozel, Lukas" userId="5faef357-946f-4c0e-bd5d-396a2e3cc0bf" providerId="ADAL" clId="{19A200C8-5051-4C5B-A1C2-00AF8F89DC72}" dt="2024-04-18T08:54:13.853" v="1250" actId="6938"/>
          <pc:sldLayoutMkLst>
            <pc:docMk/>
            <pc:sldMasterMk cId="2081210878" sldId="2147483692"/>
            <pc:sldLayoutMk cId="2489371074" sldId="2147483693"/>
          </pc:sldLayoutMkLst>
        </pc:sldLayoutChg>
        <pc:sldLayoutChg chg="new del replId">
          <pc:chgData name="Kozel, Lukas" userId="5faef357-946f-4c0e-bd5d-396a2e3cc0bf" providerId="ADAL" clId="{19A200C8-5051-4C5B-A1C2-00AF8F89DC72}" dt="2024-04-18T08:54:13.853" v="1250" actId="6938"/>
          <pc:sldLayoutMkLst>
            <pc:docMk/>
            <pc:sldMasterMk cId="2081210878" sldId="2147483692"/>
            <pc:sldLayoutMk cId="943883934" sldId="2147483694"/>
          </pc:sldLayoutMkLst>
        </pc:sldLayoutChg>
        <pc:sldLayoutChg chg="new del replId">
          <pc:chgData name="Kozel, Lukas" userId="5faef357-946f-4c0e-bd5d-396a2e3cc0bf" providerId="ADAL" clId="{19A200C8-5051-4C5B-A1C2-00AF8F89DC72}" dt="2024-04-18T08:54:13.853" v="1250" actId="6938"/>
          <pc:sldLayoutMkLst>
            <pc:docMk/>
            <pc:sldMasterMk cId="2081210878" sldId="2147483692"/>
            <pc:sldLayoutMk cId="2436420625" sldId="2147483695"/>
          </pc:sldLayoutMkLst>
        </pc:sldLayoutChg>
        <pc:sldLayoutChg chg="new del replId">
          <pc:chgData name="Kozel, Lukas" userId="5faef357-946f-4c0e-bd5d-396a2e3cc0bf" providerId="ADAL" clId="{19A200C8-5051-4C5B-A1C2-00AF8F89DC72}" dt="2024-04-18T08:54:13.853" v="1250" actId="6938"/>
          <pc:sldLayoutMkLst>
            <pc:docMk/>
            <pc:sldMasterMk cId="2081210878" sldId="2147483692"/>
            <pc:sldLayoutMk cId="3876847971" sldId="2147483696"/>
          </pc:sldLayoutMkLst>
        </pc:sldLayoutChg>
        <pc:sldLayoutChg chg="new del replId">
          <pc:chgData name="Kozel, Lukas" userId="5faef357-946f-4c0e-bd5d-396a2e3cc0bf" providerId="ADAL" clId="{19A200C8-5051-4C5B-A1C2-00AF8F89DC72}" dt="2024-04-18T08:54:13.853" v="1250" actId="6938"/>
          <pc:sldLayoutMkLst>
            <pc:docMk/>
            <pc:sldMasterMk cId="2081210878" sldId="2147483692"/>
            <pc:sldLayoutMk cId="972333630" sldId="2147483697"/>
          </pc:sldLayoutMkLst>
        </pc:sldLayoutChg>
        <pc:sldLayoutChg chg="new del replId">
          <pc:chgData name="Kozel, Lukas" userId="5faef357-946f-4c0e-bd5d-396a2e3cc0bf" providerId="ADAL" clId="{19A200C8-5051-4C5B-A1C2-00AF8F89DC72}" dt="2024-04-18T08:54:13.853" v="1250" actId="6938"/>
          <pc:sldLayoutMkLst>
            <pc:docMk/>
            <pc:sldMasterMk cId="2081210878" sldId="2147483692"/>
            <pc:sldLayoutMk cId="3405527782" sldId="2147483698"/>
          </pc:sldLayoutMkLst>
        </pc:sldLayoutChg>
        <pc:sldLayoutChg chg="new del replId">
          <pc:chgData name="Kozel, Lukas" userId="5faef357-946f-4c0e-bd5d-396a2e3cc0bf" providerId="ADAL" clId="{19A200C8-5051-4C5B-A1C2-00AF8F89DC72}" dt="2024-04-18T08:54:13.853" v="1250" actId="6938"/>
          <pc:sldLayoutMkLst>
            <pc:docMk/>
            <pc:sldMasterMk cId="2081210878" sldId="2147483692"/>
            <pc:sldLayoutMk cId="3962980776" sldId="2147483699"/>
          </pc:sldLayoutMkLst>
        </pc:sldLayoutChg>
        <pc:sldLayoutChg chg="new del replId">
          <pc:chgData name="Kozel, Lukas" userId="5faef357-946f-4c0e-bd5d-396a2e3cc0bf" providerId="ADAL" clId="{19A200C8-5051-4C5B-A1C2-00AF8F89DC72}" dt="2024-04-18T08:54:13.853" v="1250" actId="6938"/>
          <pc:sldLayoutMkLst>
            <pc:docMk/>
            <pc:sldMasterMk cId="2081210878" sldId="2147483692"/>
            <pc:sldLayoutMk cId="2742770459" sldId="2147483700"/>
          </pc:sldLayoutMkLst>
        </pc:sldLayoutChg>
        <pc:sldLayoutChg chg="new del replId">
          <pc:chgData name="Kozel, Lukas" userId="5faef357-946f-4c0e-bd5d-396a2e3cc0bf" providerId="ADAL" clId="{19A200C8-5051-4C5B-A1C2-00AF8F89DC72}" dt="2024-04-18T08:54:13.853" v="1250" actId="6938"/>
          <pc:sldLayoutMkLst>
            <pc:docMk/>
            <pc:sldMasterMk cId="2081210878" sldId="2147483692"/>
            <pc:sldLayoutMk cId="3761931819" sldId="2147483701"/>
          </pc:sldLayoutMkLst>
        </pc:sldLayoutChg>
        <pc:sldLayoutChg chg="new del replId">
          <pc:chgData name="Kozel, Lukas" userId="5faef357-946f-4c0e-bd5d-396a2e3cc0bf" providerId="ADAL" clId="{19A200C8-5051-4C5B-A1C2-00AF8F89DC72}" dt="2024-04-18T08:54:13.853" v="1250" actId="6938"/>
          <pc:sldLayoutMkLst>
            <pc:docMk/>
            <pc:sldMasterMk cId="2081210878" sldId="2147483692"/>
            <pc:sldLayoutMk cId="1500498436" sldId="2147483702"/>
          </pc:sldLayoutMkLst>
        </pc:sldLayoutChg>
        <pc:sldLayoutChg chg="new del replId">
          <pc:chgData name="Kozel, Lukas" userId="5faef357-946f-4c0e-bd5d-396a2e3cc0bf" providerId="ADAL" clId="{19A200C8-5051-4C5B-A1C2-00AF8F89DC72}" dt="2024-04-18T08:54:13.853" v="1250" actId="6938"/>
          <pc:sldLayoutMkLst>
            <pc:docMk/>
            <pc:sldMasterMk cId="2081210878" sldId="2147483692"/>
            <pc:sldLayoutMk cId="3504058951" sldId="2147483703"/>
          </pc:sldLayoutMkLst>
        </pc:sldLayoutChg>
      </pc:sldMasterChg>
      <pc:sldMasterChg chg="mod addSldLayout delSldLayout modSldLayout sldLayoutOrd">
        <pc:chgData name="Kozel, Lukas" userId="5faef357-946f-4c0e-bd5d-396a2e3cc0bf" providerId="ADAL" clId="{19A200C8-5051-4C5B-A1C2-00AF8F89DC72}" dt="2024-04-22T12:35:05.554" v="5499" actId="14100"/>
        <pc:sldMasterMkLst>
          <pc:docMk/>
          <pc:sldMasterMk cId="3828221822" sldId="2147483699"/>
        </pc:sldMasterMkLst>
        <pc:sldLayoutChg chg="addSp delSp modSp mod ord">
          <pc:chgData name="Kozel, Lukas" userId="5faef357-946f-4c0e-bd5d-396a2e3cc0bf" providerId="ADAL" clId="{19A200C8-5051-4C5B-A1C2-00AF8F89DC72}" dt="2024-04-22T12:20:03.326" v="5099" actId="255"/>
          <pc:sldLayoutMkLst>
            <pc:docMk/>
            <pc:sldMasterMk cId="4038078066" sldId="2147483688"/>
            <pc:sldLayoutMk cId="3669087985" sldId="2147483701"/>
          </pc:sldLayoutMkLst>
          <pc:spChg chg="mod">
            <ac:chgData name="Kozel, Lukas" userId="5faef357-946f-4c0e-bd5d-396a2e3cc0bf" providerId="ADAL" clId="{19A200C8-5051-4C5B-A1C2-00AF8F89DC72}" dt="2024-04-19T13:44:22.591" v="4368" actId="20577"/>
            <ac:spMkLst>
              <pc:docMk/>
              <pc:sldMasterMk cId="4038078066" sldId="2147483688"/>
              <pc:sldLayoutMk cId="3669087985" sldId="2147483701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19A200C8-5051-4C5B-A1C2-00AF8F89DC72}" dt="2024-04-19T13:43:51.338" v="4358" actId="20578"/>
            <ac:spMkLst>
              <pc:docMk/>
              <pc:sldMasterMk cId="4038078066" sldId="2147483688"/>
              <pc:sldLayoutMk cId="3669087985" sldId="2147483701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19A200C8-5051-4C5B-A1C2-00AF8F89DC72}" dt="2024-04-19T13:45:07.591" v="4402" actId="14100"/>
            <ac:spMkLst>
              <pc:docMk/>
              <pc:sldMasterMk cId="4038078066" sldId="2147483688"/>
              <pc:sldLayoutMk cId="3669087985" sldId="2147483701"/>
              <ac:spMk id="4" creationId="{179F17A9-19D3-2552-4F38-A7799F1B381F}"/>
            </ac:spMkLst>
          </pc:spChg>
          <pc:spChg chg="add del mod">
            <ac:chgData name="Kozel, Lukas" userId="5faef357-946f-4c0e-bd5d-396a2e3cc0bf" providerId="ADAL" clId="{19A200C8-5051-4C5B-A1C2-00AF8F89DC72}" dt="2024-04-19T13:51:55.788" v="4514" actId="478"/>
            <ac:spMkLst>
              <pc:docMk/>
              <pc:sldMasterMk cId="4038078066" sldId="2147483688"/>
              <pc:sldLayoutMk cId="3669087985" sldId="2147483701"/>
              <ac:spMk id="5" creationId="{FEA96D0C-D3C3-4B30-586A-415425612C78}"/>
            </ac:spMkLst>
          </pc:spChg>
          <pc:spChg chg="mod">
            <ac:chgData name="Kozel, Lukas" userId="5faef357-946f-4c0e-bd5d-396a2e3cc0bf" providerId="ADAL" clId="{19A200C8-5051-4C5B-A1C2-00AF8F89DC72}" dt="2024-04-19T13:51:54.070" v="4512" actId="207"/>
            <ac:spMkLst>
              <pc:docMk/>
              <pc:sldMasterMk cId="4038078066" sldId="2147483688"/>
              <pc:sldLayoutMk cId="3669087985" sldId="2147483701"/>
              <ac:spMk id="7" creationId="{B8C7C7DB-CE90-39EE-C317-44F518F9C4D5}"/>
            </ac:spMkLst>
          </pc:spChg>
          <pc:spChg chg="add del mod">
            <ac:chgData name="Kozel, Lukas" userId="5faef357-946f-4c0e-bd5d-396a2e3cc0bf" providerId="ADAL" clId="{19A200C8-5051-4C5B-A1C2-00AF8F89DC72}" dt="2024-04-19T13:46:09.202" v="4423" actId="478"/>
            <ac:spMkLst>
              <pc:docMk/>
              <pc:sldMasterMk cId="4038078066" sldId="2147483688"/>
              <pc:sldLayoutMk cId="3669087985" sldId="2147483701"/>
              <ac:spMk id="8" creationId="{3267408E-45DB-0AF4-8943-25C6D9B9691C}"/>
            </ac:spMkLst>
          </pc:spChg>
          <pc:spChg chg="add del mod">
            <ac:chgData name="Kozel, Lukas" userId="5faef357-946f-4c0e-bd5d-396a2e3cc0bf" providerId="ADAL" clId="{19A200C8-5051-4C5B-A1C2-00AF8F89DC72}" dt="2024-04-19T13:48:44.349" v="4448" actId="478"/>
            <ac:spMkLst>
              <pc:docMk/>
              <pc:sldMasterMk cId="4038078066" sldId="2147483688"/>
              <pc:sldLayoutMk cId="3669087985" sldId="2147483701"/>
              <ac:spMk id="9" creationId="{B5DBE7AF-A768-031B-2519-55789AE147CD}"/>
            </ac:spMkLst>
          </pc:spChg>
          <pc:spChg chg="add del mod">
            <ac:chgData name="Kozel, Lukas" userId="5faef357-946f-4c0e-bd5d-396a2e3cc0bf" providerId="ADAL" clId="{19A200C8-5051-4C5B-A1C2-00AF8F89DC72}" dt="2024-04-19T13:49:55.385" v="4464" actId="478"/>
            <ac:spMkLst>
              <pc:docMk/>
              <pc:sldMasterMk cId="4038078066" sldId="2147483688"/>
              <pc:sldLayoutMk cId="3669087985" sldId="2147483701"/>
              <ac:spMk id="10" creationId="{EF8C804E-1231-7E73-EEBF-EE69797D19A8}"/>
            </ac:spMkLst>
          </pc:spChg>
          <pc:spChg chg="add del mod">
            <ac:chgData name="Kozel, Lukas" userId="5faef357-946f-4c0e-bd5d-396a2e3cc0bf" providerId="ADAL" clId="{19A200C8-5051-4C5B-A1C2-00AF8F89DC72}" dt="2024-04-19T13:49:32.510" v="4458" actId="478"/>
            <ac:spMkLst>
              <pc:docMk/>
              <pc:sldMasterMk cId="4038078066" sldId="2147483688"/>
              <pc:sldLayoutMk cId="3669087985" sldId="2147483701"/>
              <ac:spMk id="11" creationId="{626795E1-A67E-24E5-8AE0-DB914B76C82C}"/>
            </ac:spMkLst>
          </pc:spChg>
          <pc:spChg chg="add del mod">
            <ac:chgData name="Kozel, Lukas" userId="5faef357-946f-4c0e-bd5d-396a2e3cc0bf" providerId="ADAL" clId="{19A200C8-5051-4C5B-A1C2-00AF8F89DC72}" dt="2024-04-19T13:49:32.510" v="4458" actId="478"/>
            <ac:spMkLst>
              <pc:docMk/>
              <pc:sldMasterMk cId="4038078066" sldId="2147483688"/>
              <pc:sldLayoutMk cId="3669087985" sldId="2147483701"/>
              <ac:spMk id="12" creationId="{37EB5DD6-AC4A-8241-F478-C37013430EB4}"/>
            </ac:spMkLst>
          </pc:spChg>
          <pc:spChg chg="del mod">
            <ac:chgData name="Kozel, Lukas" userId="5faef357-946f-4c0e-bd5d-396a2e3cc0bf" providerId="ADAL" clId="{19A200C8-5051-4C5B-A1C2-00AF8F89DC72}" dt="2024-04-19T13:44:13.992" v="4360" actId="478"/>
            <ac:spMkLst>
              <pc:docMk/>
              <pc:sldMasterMk cId="4038078066" sldId="2147483688"/>
              <pc:sldLayoutMk cId="3669087985" sldId="2147483701"/>
              <ac:spMk id="13" creationId="{81408E48-D8EF-034D-BDC2-E5FF9B0C8D97}"/>
            </ac:spMkLst>
          </pc:spChg>
          <pc:spChg chg="mod">
            <ac:chgData name="Kozel, Lukas" userId="5faef357-946f-4c0e-bd5d-396a2e3cc0bf" providerId="ADAL" clId="{19A200C8-5051-4C5B-A1C2-00AF8F89DC72}" dt="2024-04-19T13:43:51.338" v="4358" actId="20578"/>
            <ac:spMkLst>
              <pc:docMk/>
              <pc:sldMasterMk cId="4038078066" sldId="2147483688"/>
              <pc:sldLayoutMk cId="3669087985" sldId="2147483701"/>
              <ac:spMk id="14" creationId="{2D901781-8073-8C1C-7C5F-5E54ED276D45}"/>
            </ac:spMkLst>
          </pc:spChg>
          <pc:spChg chg="add del mod">
            <ac:chgData name="Kozel, Lukas" userId="5faef357-946f-4c0e-bd5d-396a2e3cc0bf" providerId="ADAL" clId="{19A200C8-5051-4C5B-A1C2-00AF8F89DC72}" dt="2024-04-19T13:50:21.736" v="4473" actId="478"/>
            <ac:spMkLst>
              <pc:docMk/>
              <pc:sldMasterMk cId="4038078066" sldId="2147483688"/>
              <pc:sldLayoutMk cId="3669087985" sldId="2147483701"/>
              <ac:spMk id="15" creationId="{CE38FFB0-97C7-7157-BD5F-4940F37485AE}"/>
            </ac:spMkLst>
          </pc:spChg>
          <pc:spChg chg="add del mod">
            <ac:chgData name="Kozel, Lukas" userId="5faef357-946f-4c0e-bd5d-396a2e3cc0bf" providerId="ADAL" clId="{19A200C8-5051-4C5B-A1C2-00AF8F89DC72}" dt="2024-04-19T13:50:21.736" v="4473" actId="478"/>
            <ac:spMkLst>
              <pc:docMk/>
              <pc:sldMasterMk cId="4038078066" sldId="2147483688"/>
              <pc:sldLayoutMk cId="3669087985" sldId="2147483701"/>
              <ac:spMk id="16" creationId="{C8FCC365-3F46-8B92-0D61-7A8F581CCA34}"/>
            </ac:spMkLst>
          </pc:spChg>
          <pc:spChg chg="add del mod">
            <ac:chgData name="Kozel, Lukas" userId="5faef357-946f-4c0e-bd5d-396a2e3cc0bf" providerId="ADAL" clId="{19A200C8-5051-4C5B-A1C2-00AF8F89DC72}" dt="2024-04-19T13:52:00.608" v="4515" actId="21"/>
            <ac:spMkLst>
              <pc:docMk/>
              <pc:sldMasterMk cId="4038078066" sldId="2147483688"/>
              <pc:sldLayoutMk cId="3669087985" sldId="2147483701"/>
              <ac:spMk id="17" creationId="{3E557010-3F11-C51F-B77F-379B0A1E9DF8}"/>
            </ac:spMkLst>
          </pc:spChg>
          <pc:spChg chg="add del mod">
            <ac:chgData name="Kozel, Lukas" userId="5faef357-946f-4c0e-bd5d-396a2e3cc0bf" providerId="ADAL" clId="{19A200C8-5051-4C5B-A1C2-00AF8F89DC72}" dt="2024-04-19T13:52:00.608" v="4515" actId="21"/>
            <ac:spMkLst>
              <pc:docMk/>
              <pc:sldMasterMk cId="4038078066" sldId="2147483688"/>
              <pc:sldLayoutMk cId="3669087985" sldId="2147483701"/>
              <ac:spMk id="18" creationId="{C3DD1084-3F13-F850-18FE-D3403BD10611}"/>
            </ac:spMkLst>
          </pc:spChg>
          <pc:spChg chg="add del mod">
            <ac:chgData name="Kozel, Lukas" userId="5faef357-946f-4c0e-bd5d-396a2e3cc0bf" providerId="ADAL" clId="{19A200C8-5051-4C5B-A1C2-00AF8F89DC72}" dt="2024-04-19T13:52:00.608" v="4515" actId="21"/>
            <ac:spMkLst>
              <pc:docMk/>
              <pc:sldMasterMk cId="4038078066" sldId="2147483688"/>
              <pc:sldLayoutMk cId="3669087985" sldId="2147483701"/>
              <ac:spMk id="19" creationId="{8DC15F0F-351D-D13C-0202-56DF3414E0DF}"/>
            </ac:spMkLst>
          </pc:spChg>
          <pc:spChg chg="add del mod">
            <ac:chgData name="Kozel, Lukas" userId="5faef357-946f-4c0e-bd5d-396a2e3cc0bf" providerId="ADAL" clId="{19A200C8-5051-4C5B-A1C2-00AF8F89DC72}" dt="2024-04-19T13:52:00.608" v="4515" actId="21"/>
            <ac:spMkLst>
              <pc:docMk/>
              <pc:sldMasterMk cId="4038078066" sldId="2147483688"/>
              <pc:sldLayoutMk cId="3669087985" sldId="2147483701"/>
              <ac:spMk id="20" creationId="{90C830E5-9D2B-33C2-A471-1572CAF6712A}"/>
            </ac:spMkLst>
          </pc:spChg>
          <pc:spChg chg="add del mod">
            <ac:chgData name="Kozel, Lukas" userId="5faef357-946f-4c0e-bd5d-396a2e3cc0bf" providerId="ADAL" clId="{19A200C8-5051-4C5B-A1C2-00AF8F89DC72}" dt="2024-04-19T13:52:00.608" v="4515" actId="21"/>
            <ac:spMkLst>
              <pc:docMk/>
              <pc:sldMasterMk cId="4038078066" sldId="2147483688"/>
              <pc:sldLayoutMk cId="3669087985" sldId="2147483701"/>
              <ac:spMk id="21" creationId="{B40C4D93-B7AA-AB4A-3207-B7E69D67F20D}"/>
            </ac:spMkLst>
          </pc:spChg>
          <pc:spChg chg="del mod">
            <ac:chgData name="Kozel, Lukas" userId="5faef357-946f-4c0e-bd5d-396a2e3cc0bf" providerId="ADAL" clId="{19A200C8-5051-4C5B-A1C2-00AF8F89DC72}" dt="2024-04-19T13:45:17.882" v="4404" actId="478"/>
            <ac:spMkLst>
              <pc:docMk/>
              <pc:sldMasterMk cId="4038078066" sldId="2147483688"/>
              <pc:sldLayoutMk cId="3669087985" sldId="2147483701"/>
              <ac:spMk id="22" creationId="{D9585310-503C-F3BE-644D-62E9FAA53F32}"/>
            </ac:spMkLst>
          </pc:spChg>
          <pc:spChg chg="add del mod">
            <ac:chgData name="Kozel, Lukas" userId="5faef357-946f-4c0e-bd5d-396a2e3cc0bf" providerId="ADAL" clId="{19A200C8-5051-4C5B-A1C2-00AF8F89DC72}" dt="2024-04-19T13:49:55.385" v="4464" actId="478"/>
            <ac:spMkLst>
              <pc:docMk/>
              <pc:sldMasterMk cId="4038078066" sldId="2147483688"/>
              <pc:sldLayoutMk cId="3669087985" sldId="2147483701"/>
              <ac:spMk id="23" creationId="{45878B0C-C17A-03BC-223B-EFD790BBBD55}"/>
            </ac:spMkLst>
          </pc:spChg>
          <pc:spChg chg="add mod">
            <ac:chgData name="Kozel, Lukas" userId="5faef357-946f-4c0e-bd5d-396a2e3cc0bf" providerId="ADAL" clId="{19A200C8-5051-4C5B-A1C2-00AF8F89DC72}" dt="2024-04-22T12:20:03.326" v="5099" actId="255"/>
            <ac:spMkLst>
              <pc:docMk/>
              <pc:sldMasterMk cId="4038078066" sldId="2147483688"/>
              <pc:sldLayoutMk cId="3669087985" sldId="2147483701"/>
              <ac:spMk id="24" creationId="{2BC13245-021A-F7A3-D820-93A34E8F9919}"/>
            </ac:spMkLst>
          </pc:spChg>
          <pc:spChg chg="add mod">
            <ac:chgData name="Kozel, Lukas" userId="5faef357-946f-4c0e-bd5d-396a2e3cc0bf" providerId="ADAL" clId="{19A200C8-5051-4C5B-A1C2-00AF8F89DC72}" dt="2024-04-19T13:48:49.214" v="4449" actId="14100"/>
            <ac:spMkLst>
              <pc:docMk/>
              <pc:sldMasterMk cId="4038078066" sldId="2147483688"/>
              <pc:sldLayoutMk cId="3669087985" sldId="2147483701"/>
              <ac:spMk id="25" creationId="{49E5DD34-00B4-79A3-83CD-C585DDAD2038}"/>
            </ac:spMkLst>
          </pc:spChg>
          <pc:spChg chg="add mod">
            <ac:chgData name="Kozel, Lukas" userId="5faef357-946f-4c0e-bd5d-396a2e3cc0bf" providerId="ADAL" clId="{19A200C8-5051-4C5B-A1C2-00AF8F89DC72}" dt="2024-04-22T12:20:03.326" v="5099" actId="255"/>
            <ac:spMkLst>
              <pc:docMk/>
              <pc:sldMasterMk cId="4038078066" sldId="2147483688"/>
              <pc:sldLayoutMk cId="3669087985" sldId="2147483701"/>
              <ac:spMk id="26" creationId="{09186778-6056-0B3B-E171-27AA23628DBD}"/>
            </ac:spMkLst>
          </pc:spChg>
          <pc:spChg chg="add mod">
            <ac:chgData name="Kozel, Lukas" userId="5faef357-946f-4c0e-bd5d-396a2e3cc0bf" providerId="ADAL" clId="{19A200C8-5051-4C5B-A1C2-00AF8F89DC72}" dt="2024-04-19T13:49:36.254" v="4459" actId="1076"/>
            <ac:spMkLst>
              <pc:docMk/>
              <pc:sldMasterMk cId="4038078066" sldId="2147483688"/>
              <pc:sldLayoutMk cId="3669087985" sldId="2147483701"/>
              <ac:spMk id="27" creationId="{B3D6A28C-B7A7-73B4-0652-6EFDABF6C3D2}"/>
            </ac:spMkLst>
          </pc:spChg>
          <pc:spChg chg="add mod">
            <ac:chgData name="Kozel, Lukas" userId="5faef357-946f-4c0e-bd5d-396a2e3cc0bf" providerId="ADAL" clId="{19A200C8-5051-4C5B-A1C2-00AF8F89DC72}" dt="2024-04-22T12:20:03.326" v="5099" actId="255"/>
            <ac:spMkLst>
              <pc:docMk/>
              <pc:sldMasterMk cId="4038078066" sldId="2147483688"/>
              <pc:sldLayoutMk cId="3669087985" sldId="2147483701"/>
              <ac:spMk id="28" creationId="{67A93400-96A2-76B8-7109-A818FDA4B0CA}"/>
            </ac:spMkLst>
          </pc:spChg>
          <pc:spChg chg="add mod">
            <ac:chgData name="Kozel, Lukas" userId="5faef357-946f-4c0e-bd5d-396a2e3cc0bf" providerId="ADAL" clId="{19A200C8-5051-4C5B-A1C2-00AF8F89DC72}" dt="2024-04-19T13:49:59.477" v="4465" actId="1076"/>
            <ac:spMkLst>
              <pc:docMk/>
              <pc:sldMasterMk cId="4038078066" sldId="2147483688"/>
              <pc:sldLayoutMk cId="3669087985" sldId="2147483701"/>
              <ac:spMk id="29" creationId="{E08A5809-E9A8-7BFC-4E53-EFEACBAEE177}"/>
            </ac:spMkLst>
          </pc:spChg>
          <pc:spChg chg="add mod">
            <ac:chgData name="Kozel, Lukas" userId="5faef357-946f-4c0e-bd5d-396a2e3cc0bf" providerId="ADAL" clId="{19A200C8-5051-4C5B-A1C2-00AF8F89DC72}" dt="2024-04-22T12:20:03.326" v="5099" actId="255"/>
            <ac:spMkLst>
              <pc:docMk/>
              <pc:sldMasterMk cId="4038078066" sldId="2147483688"/>
              <pc:sldLayoutMk cId="3669087985" sldId="2147483701"/>
              <ac:spMk id="30" creationId="{F323EE3B-0310-4166-2C29-E49C6F20D88A}"/>
            </ac:spMkLst>
          </pc:spChg>
          <pc:spChg chg="add mod">
            <ac:chgData name="Kozel, Lukas" userId="5faef357-946f-4c0e-bd5d-396a2e3cc0bf" providerId="ADAL" clId="{19A200C8-5051-4C5B-A1C2-00AF8F89DC72}" dt="2024-04-19T13:50:24.789" v="4474" actId="1076"/>
            <ac:spMkLst>
              <pc:docMk/>
              <pc:sldMasterMk cId="4038078066" sldId="2147483688"/>
              <pc:sldLayoutMk cId="3669087985" sldId="2147483701"/>
              <ac:spMk id="31" creationId="{4C9FF7F4-B22A-346A-89C1-88329436C4A7}"/>
            </ac:spMkLst>
          </pc:spChg>
          <pc:spChg chg="add mod">
            <ac:chgData name="Kozel, Lukas" userId="5faef357-946f-4c0e-bd5d-396a2e3cc0bf" providerId="ADAL" clId="{19A200C8-5051-4C5B-A1C2-00AF8F89DC72}" dt="2024-04-19T13:52:44.390" v="4554"/>
            <ac:spMkLst>
              <pc:docMk/>
              <pc:sldMasterMk cId="4038078066" sldId="2147483688"/>
              <pc:sldLayoutMk cId="3669087985" sldId="2147483701"/>
              <ac:spMk id="32" creationId="{D0046BCF-D5EF-BAEE-0EAE-C9909F3793F9}"/>
            </ac:spMkLst>
          </pc:spChg>
          <pc:spChg chg="add del mod">
            <ac:chgData name="Kozel, Lukas" userId="5faef357-946f-4c0e-bd5d-396a2e3cc0bf" providerId="ADAL" clId="{19A200C8-5051-4C5B-A1C2-00AF8F89DC72}" dt="2024-04-19T13:52:53.026" v="4559" actId="21"/>
            <ac:spMkLst>
              <pc:docMk/>
              <pc:sldMasterMk cId="4038078066" sldId="2147483688"/>
              <pc:sldLayoutMk cId="3669087985" sldId="2147483701"/>
              <ac:spMk id="33" creationId="{F961160C-1EA1-4FF7-3DB0-7E72E0B04C28}"/>
            </ac:spMkLst>
          </pc:spChg>
          <pc:spChg chg="add del mod">
            <ac:chgData name="Kozel, Lukas" userId="5faef357-946f-4c0e-bd5d-396a2e3cc0bf" providerId="ADAL" clId="{19A200C8-5051-4C5B-A1C2-00AF8F89DC72}" dt="2024-04-19T13:52:53.026" v="4559" actId="21"/>
            <ac:spMkLst>
              <pc:docMk/>
              <pc:sldMasterMk cId="4038078066" sldId="2147483688"/>
              <pc:sldLayoutMk cId="3669087985" sldId="2147483701"/>
              <ac:spMk id="34" creationId="{8D796996-AD99-778D-A55F-870B964F53BC}"/>
            </ac:spMkLst>
          </pc:spChg>
          <pc:spChg chg="add del mod">
            <ac:chgData name="Kozel, Lukas" userId="5faef357-946f-4c0e-bd5d-396a2e3cc0bf" providerId="ADAL" clId="{19A200C8-5051-4C5B-A1C2-00AF8F89DC72}" dt="2024-04-19T13:52:53.026" v="4559" actId="21"/>
            <ac:spMkLst>
              <pc:docMk/>
              <pc:sldMasterMk cId="4038078066" sldId="2147483688"/>
              <pc:sldLayoutMk cId="3669087985" sldId="2147483701"/>
              <ac:spMk id="35" creationId="{FC657BCA-D553-DF65-A937-26C31453A3D6}"/>
            </ac:spMkLst>
          </pc:spChg>
          <pc:spChg chg="add del mod">
            <ac:chgData name="Kozel, Lukas" userId="5faef357-946f-4c0e-bd5d-396a2e3cc0bf" providerId="ADAL" clId="{19A200C8-5051-4C5B-A1C2-00AF8F89DC72}" dt="2024-04-19T13:52:53.026" v="4559" actId="21"/>
            <ac:spMkLst>
              <pc:docMk/>
              <pc:sldMasterMk cId="4038078066" sldId="2147483688"/>
              <pc:sldLayoutMk cId="3669087985" sldId="2147483701"/>
              <ac:spMk id="36" creationId="{AF123ED6-12A9-C67B-B811-75462AD214B8}"/>
            </ac:spMkLst>
          </pc:spChg>
          <pc:spChg chg="add del mod">
            <ac:chgData name="Kozel, Lukas" userId="5faef357-946f-4c0e-bd5d-396a2e3cc0bf" providerId="ADAL" clId="{19A200C8-5051-4C5B-A1C2-00AF8F89DC72}" dt="2024-04-22T11:34:29.740" v="4618" actId="478"/>
            <ac:spMkLst>
              <pc:docMk/>
              <pc:sldMasterMk cId="4038078066" sldId="2147483688"/>
              <pc:sldLayoutMk cId="3669087985" sldId="2147483701"/>
              <ac:spMk id="37" creationId="{E44DFBB0-45AC-4261-ECDD-92AB00404171}"/>
            </ac:spMkLst>
          </pc:spChg>
          <pc:spChg chg="add del mod">
            <ac:chgData name="Kozel, Lukas" userId="5faef357-946f-4c0e-bd5d-396a2e3cc0bf" providerId="ADAL" clId="{19A200C8-5051-4C5B-A1C2-00AF8F89DC72}" dt="2024-04-22T11:34:46.086" v="4624" actId="478"/>
            <ac:spMkLst>
              <pc:docMk/>
              <pc:sldMasterMk cId="4038078066" sldId="2147483688"/>
              <pc:sldLayoutMk cId="3669087985" sldId="2147483701"/>
              <ac:spMk id="38" creationId="{479459A3-68C5-CA24-0FD5-2BE42C043F26}"/>
            </ac:spMkLst>
          </pc:spChg>
          <pc:spChg chg="add del mod">
            <ac:chgData name="Kozel, Lukas" userId="5faef357-946f-4c0e-bd5d-396a2e3cc0bf" providerId="ADAL" clId="{19A200C8-5051-4C5B-A1C2-00AF8F89DC72}" dt="2024-04-22T11:35:22.300" v="4656" actId="478"/>
            <ac:spMkLst>
              <pc:docMk/>
              <pc:sldMasterMk cId="4038078066" sldId="2147483688"/>
              <pc:sldLayoutMk cId="3669087985" sldId="2147483701"/>
              <ac:spMk id="39" creationId="{DEEEF145-DA16-1B6E-9D4F-86F8C576A4D2}"/>
            </ac:spMkLst>
          </pc:spChg>
          <pc:spChg chg="add del mod">
            <ac:chgData name="Kozel, Lukas" userId="5faef357-946f-4c0e-bd5d-396a2e3cc0bf" providerId="ADAL" clId="{19A200C8-5051-4C5B-A1C2-00AF8F89DC72}" dt="2024-04-22T11:35:24.484" v="4657" actId="478"/>
            <ac:spMkLst>
              <pc:docMk/>
              <pc:sldMasterMk cId="4038078066" sldId="2147483688"/>
              <pc:sldLayoutMk cId="3669087985" sldId="2147483701"/>
              <ac:spMk id="40" creationId="{E327C92B-D4A5-8441-FDB1-E8172505C780}"/>
            </ac:spMkLst>
          </pc:spChg>
          <pc:spChg chg="add mod">
            <ac:chgData name="Kozel, Lukas" userId="5faef357-946f-4c0e-bd5d-396a2e3cc0bf" providerId="ADAL" clId="{19A200C8-5051-4C5B-A1C2-00AF8F89DC72}" dt="2024-04-22T11:35:45.480" v="4664" actId="1035"/>
            <ac:spMkLst>
              <pc:docMk/>
              <pc:sldMasterMk cId="4038078066" sldId="2147483688"/>
              <pc:sldLayoutMk cId="3669087985" sldId="2147483701"/>
              <ac:spMk id="41" creationId="{0D63F7CE-AB9C-2FD2-9668-90F9C94A0C4E}"/>
            </ac:spMkLst>
          </pc:spChg>
          <pc:spChg chg="add mod">
            <ac:chgData name="Kozel, Lukas" userId="5faef357-946f-4c0e-bd5d-396a2e3cc0bf" providerId="ADAL" clId="{19A200C8-5051-4C5B-A1C2-00AF8F89DC72}" dt="2024-04-22T11:35:45.480" v="4664" actId="1035"/>
            <ac:spMkLst>
              <pc:docMk/>
              <pc:sldMasterMk cId="4038078066" sldId="2147483688"/>
              <pc:sldLayoutMk cId="3669087985" sldId="2147483701"/>
              <ac:spMk id="42" creationId="{AA574725-7B6E-3FCC-9816-AFEDBF6E629E}"/>
            </ac:spMkLst>
          </pc:spChg>
          <pc:spChg chg="add mod">
            <ac:chgData name="Kozel, Lukas" userId="5faef357-946f-4c0e-bd5d-396a2e3cc0bf" providerId="ADAL" clId="{19A200C8-5051-4C5B-A1C2-00AF8F89DC72}" dt="2024-04-22T11:35:45.480" v="4664" actId="1035"/>
            <ac:spMkLst>
              <pc:docMk/>
              <pc:sldMasterMk cId="4038078066" sldId="2147483688"/>
              <pc:sldLayoutMk cId="3669087985" sldId="2147483701"/>
              <ac:spMk id="43" creationId="{75F0524D-C6EA-BA4B-9371-2CE2139E07F4}"/>
            </ac:spMkLst>
          </pc:spChg>
          <pc:spChg chg="add mod">
            <ac:chgData name="Kozel, Lukas" userId="5faef357-946f-4c0e-bd5d-396a2e3cc0bf" providerId="ADAL" clId="{19A200C8-5051-4C5B-A1C2-00AF8F89DC72}" dt="2024-04-22T11:35:45.480" v="4664" actId="1035"/>
            <ac:spMkLst>
              <pc:docMk/>
              <pc:sldMasterMk cId="4038078066" sldId="2147483688"/>
              <pc:sldLayoutMk cId="3669087985" sldId="2147483701"/>
              <ac:spMk id="44" creationId="{447ABEF3-DF81-D61B-B3BC-B757A8694991}"/>
            </ac:spMkLst>
          </pc:spChg>
        </pc:sldLayoutChg>
        <pc:sldLayoutChg chg="del">
          <pc:chgData name="Kozel, Lukas" userId="5faef357-946f-4c0e-bd5d-396a2e3cc0bf" providerId="ADAL" clId="{19A200C8-5051-4C5B-A1C2-00AF8F89DC72}" dt="2024-04-19T10:00:57.603" v="4342" actId="47"/>
          <pc:sldLayoutMkLst>
            <pc:docMk/>
            <pc:sldMasterMk cId="3828221822" sldId="2147483699"/>
            <pc:sldLayoutMk cId="3821877154" sldId="2147483701"/>
          </pc:sldLayoutMkLst>
        </pc:sldLayoutChg>
        <pc:sldLayoutChg chg="del">
          <pc:chgData name="Kozel, Lukas" userId="5faef357-946f-4c0e-bd5d-396a2e3cc0bf" providerId="ADAL" clId="{19A200C8-5051-4C5B-A1C2-00AF8F89DC72}" dt="2024-04-19T09:43:58.404" v="3648" actId="2696"/>
          <pc:sldLayoutMkLst>
            <pc:docMk/>
            <pc:sldMasterMk cId="3828221822" sldId="2147483699"/>
            <pc:sldLayoutMk cId="4111089473" sldId="2147483701"/>
          </pc:sldLayoutMkLst>
        </pc:sldLayoutChg>
        <pc:sldLayoutChg chg="addSp delSp modSp add mod modTransition">
          <pc:chgData name="Kozel, Lukas" userId="5faef357-946f-4c0e-bd5d-396a2e3cc0bf" providerId="ADAL" clId="{19A200C8-5051-4C5B-A1C2-00AF8F89DC72}" dt="2024-04-22T12:20:38.053" v="5107" actId="255"/>
          <pc:sldLayoutMkLst>
            <pc:docMk/>
            <pc:sldMasterMk cId="4038078066" sldId="2147483688"/>
            <pc:sldLayoutMk cId="2946902314" sldId="2147483702"/>
          </pc:sldLayoutMkLst>
          <pc:spChg chg="mod ord">
            <ac:chgData name="Kozel, Lukas" userId="5faef357-946f-4c0e-bd5d-396a2e3cc0bf" providerId="ADAL" clId="{19A200C8-5051-4C5B-A1C2-00AF8F89DC72}" dt="2024-04-22T12:06:32.809" v="4753"/>
            <ac:spMkLst>
              <pc:docMk/>
              <pc:sldMasterMk cId="4038078066" sldId="2147483688"/>
              <pc:sldLayoutMk cId="2946902314" sldId="2147483702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19A200C8-5051-4C5B-A1C2-00AF8F89DC72}" dt="2024-04-22T12:06:32.806" v="4747"/>
            <ac:spMkLst>
              <pc:docMk/>
              <pc:sldMasterMk cId="4038078066" sldId="2147483688"/>
              <pc:sldLayoutMk cId="2946902314" sldId="2147483702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19A200C8-5051-4C5B-A1C2-00AF8F89DC72}" dt="2024-04-22T12:06:32.808" v="4751"/>
            <ac:spMkLst>
              <pc:docMk/>
              <pc:sldMasterMk cId="4038078066" sldId="2147483688"/>
              <pc:sldLayoutMk cId="2946902314" sldId="2147483702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19A200C8-5051-4C5B-A1C2-00AF8F89DC72}" dt="2024-04-22T12:06:36.082" v="4785" actId="1076"/>
            <ac:spMkLst>
              <pc:docMk/>
              <pc:sldMasterMk cId="4038078066" sldId="2147483688"/>
              <pc:sldLayoutMk cId="2946902314" sldId="2147483702"/>
              <ac:spMk id="5" creationId="{BD3F031E-C140-E8E0-C735-47EE37516618}"/>
            </ac:spMkLst>
          </pc:spChg>
          <pc:spChg chg="del">
            <ac:chgData name="Kozel, Lukas" userId="5faef357-946f-4c0e-bd5d-396a2e3cc0bf" providerId="ADAL" clId="{19A200C8-5051-4C5B-A1C2-00AF8F89DC72}" dt="2024-04-22T12:06:24.285" v="4740" actId="478"/>
            <ac:spMkLst>
              <pc:docMk/>
              <pc:sldMasterMk cId="4038078066" sldId="2147483688"/>
              <pc:sldLayoutMk cId="2946902314" sldId="2147483702"/>
              <ac:spMk id="7" creationId="{B8C7C7DB-CE90-39EE-C317-44F518F9C4D5}"/>
            </ac:spMkLst>
          </pc:spChg>
          <pc:spChg chg="add mod ord">
            <ac:chgData name="Kozel, Lukas" userId="5faef357-946f-4c0e-bd5d-396a2e3cc0bf" providerId="ADAL" clId="{19A200C8-5051-4C5B-A1C2-00AF8F89DC72}" dt="2024-04-22T12:06:36.082" v="4785" actId="1076"/>
            <ac:spMkLst>
              <pc:docMk/>
              <pc:sldMasterMk cId="4038078066" sldId="2147483688"/>
              <pc:sldLayoutMk cId="2946902314" sldId="2147483702"/>
              <ac:spMk id="8" creationId="{DEDFE189-01AE-8E87-9C71-BF378B191AB6}"/>
            </ac:spMkLst>
          </pc:spChg>
          <pc:spChg chg="add mod">
            <ac:chgData name="Kozel, Lukas" userId="5faef357-946f-4c0e-bd5d-396a2e3cc0bf" providerId="ADAL" clId="{19A200C8-5051-4C5B-A1C2-00AF8F89DC72}" dt="2024-04-22T12:06:51.188" v="4787"/>
            <ac:spMkLst>
              <pc:docMk/>
              <pc:sldMasterMk cId="4038078066" sldId="2147483688"/>
              <pc:sldLayoutMk cId="2946902314" sldId="2147483702"/>
              <ac:spMk id="9" creationId="{456DF437-C89A-63E1-683B-E88DE2E651A5}"/>
            </ac:spMkLst>
          </pc:spChg>
          <pc:spChg chg="del mod ord">
            <ac:chgData name="Kozel, Lukas" userId="5faef357-946f-4c0e-bd5d-396a2e3cc0bf" providerId="ADAL" clId="{19A200C8-5051-4C5B-A1C2-00AF8F89DC72}" dt="2024-04-22T12:06:50.999" v="4786" actId="478"/>
            <ac:spMkLst>
              <pc:docMk/>
              <pc:sldMasterMk cId="4038078066" sldId="2147483688"/>
              <pc:sldLayoutMk cId="2946902314" sldId="2147483702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19A200C8-5051-4C5B-A1C2-00AF8F89DC72}" dt="2024-04-22T12:20:38.053" v="5107" actId="255"/>
            <ac:spMkLst>
              <pc:docMk/>
              <pc:sldMasterMk cId="4038078066" sldId="2147483688"/>
              <pc:sldLayoutMk cId="2946902314" sldId="2147483702"/>
              <ac:spMk id="24" creationId="{2BC13245-021A-F7A3-D820-93A34E8F9919}"/>
            </ac:spMkLst>
          </pc:spChg>
          <pc:spChg chg="mod ord">
            <ac:chgData name="Kozel, Lukas" userId="5faef357-946f-4c0e-bd5d-396a2e3cc0bf" providerId="ADAL" clId="{19A200C8-5051-4C5B-A1C2-00AF8F89DC72}" dt="2024-04-22T12:06:32.810" v="4757"/>
            <ac:spMkLst>
              <pc:docMk/>
              <pc:sldMasterMk cId="4038078066" sldId="2147483688"/>
              <pc:sldLayoutMk cId="2946902314" sldId="2147483702"/>
              <ac:spMk id="25" creationId="{49E5DD34-00B4-79A3-83CD-C585DDAD2038}"/>
            </ac:spMkLst>
          </pc:spChg>
          <pc:spChg chg="mod ord">
            <ac:chgData name="Kozel, Lukas" userId="5faef357-946f-4c0e-bd5d-396a2e3cc0bf" providerId="ADAL" clId="{19A200C8-5051-4C5B-A1C2-00AF8F89DC72}" dt="2024-04-22T12:20:38.053" v="5107" actId="255"/>
            <ac:spMkLst>
              <pc:docMk/>
              <pc:sldMasterMk cId="4038078066" sldId="2147483688"/>
              <pc:sldLayoutMk cId="2946902314" sldId="2147483702"/>
              <ac:spMk id="26" creationId="{09186778-6056-0B3B-E171-27AA23628DBD}"/>
            </ac:spMkLst>
          </pc:spChg>
          <pc:spChg chg="mod ord">
            <ac:chgData name="Kozel, Lukas" userId="5faef357-946f-4c0e-bd5d-396a2e3cc0bf" providerId="ADAL" clId="{19A200C8-5051-4C5B-A1C2-00AF8F89DC72}" dt="2024-04-22T12:06:32.812" v="4761"/>
            <ac:spMkLst>
              <pc:docMk/>
              <pc:sldMasterMk cId="4038078066" sldId="2147483688"/>
              <pc:sldLayoutMk cId="2946902314" sldId="2147483702"/>
              <ac:spMk id="27" creationId="{B3D6A28C-B7A7-73B4-0652-6EFDABF6C3D2}"/>
            </ac:spMkLst>
          </pc:spChg>
          <pc:spChg chg="mod ord">
            <ac:chgData name="Kozel, Lukas" userId="5faef357-946f-4c0e-bd5d-396a2e3cc0bf" providerId="ADAL" clId="{19A200C8-5051-4C5B-A1C2-00AF8F89DC72}" dt="2024-04-22T12:20:38.053" v="5107" actId="255"/>
            <ac:spMkLst>
              <pc:docMk/>
              <pc:sldMasterMk cId="4038078066" sldId="2147483688"/>
              <pc:sldLayoutMk cId="2946902314" sldId="2147483702"/>
              <ac:spMk id="28" creationId="{67A93400-96A2-76B8-7109-A818FDA4B0CA}"/>
            </ac:spMkLst>
          </pc:spChg>
          <pc:spChg chg="mod ord">
            <ac:chgData name="Kozel, Lukas" userId="5faef357-946f-4c0e-bd5d-396a2e3cc0bf" providerId="ADAL" clId="{19A200C8-5051-4C5B-A1C2-00AF8F89DC72}" dt="2024-04-22T12:06:32.813" v="4765"/>
            <ac:spMkLst>
              <pc:docMk/>
              <pc:sldMasterMk cId="4038078066" sldId="2147483688"/>
              <pc:sldLayoutMk cId="2946902314" sldId="2147483702"/>
              <ac:spMk id="29" creationId="{E08A5809-E9A8-7BFC-4E53-EFEACBAEE177}"/>
            </ac:spMkLst>
          </pc:spChg>
          <pc:spChg chg="mod ord">
            <ac:chgData name="Kozel, Lukas" userId="5faef357-946f-4c0e-bd5d-396a2e3cc0bf" providerId="ADAL" clId="{19A200C8-5051-4C5B-A1C2-00AF8F89DC72}" dt="2024-04-22T12:20:38.053" v="5107" actId="255"/>
            <ac:spMkLst>
              <pc:docMk/>
              <pc:sldMasterMk cId="4038078066" sldId="2147483688"/>
              <pc:sldLayoutMk cId="2946902314" sldId="2147483702"/>
              <ac:spMk id="30" creationId="{F323EE3B-0310-4166-2C29-E49C6F20D88A}"/>
            </ac:spMkLst>
          </pc:spChg>
          <pc:spChg chg="mod ord">
            <ac:chgData name="Kozel, Lukas" userId="5faef357-946f-4c0e-bd5d-396a2e3cc0bf" providerId="ADAL" clId="{19A200C8-5051-4C5B-A1C2-00AF8F89DC72}" dt="2024-04-22T12:06:32.815" v="4769"/>
            <ac:spMkLst>
              <pc:docMk/>
              <pc:sldMasterMk cId="4038078066" sldId="2147483688"/>
              <pc:sldLayoutMk cId="2946902314" sldId="2147483702"/>
              <ac:spMk id="31" creationId="{4C9FF7F4-B22A-346A-89C1-88329436C4A7}"/>
            </ac:spMkLst>
          </pc:spChg>
          <pc:spChg chg="mod ord">
            <ac:chgData name="Kozel, Lukas" userId="5faef357-946f-4c0e-bd5d-396a2e3cc0bf" providerId="ADAL" clId="{19A200C8-5051-4C5B-A1C2-00AF8F89DC72}" dt="2024-04-22T12:06:32.817" v="4771"/>
            <ac:spMkLst>
              <pc:docMk/>
              <pc:sldMasterMk cId="4038078066" sldId="2147483688"/>
              <pc:sldLayoutMk cId="2946902314" sldId="2147483702"/>
              <ac:spMk id="32" creationId="{D0046BCF-D5EF-BAEE-0EAE-C9909F3793F9}"/>
            </ac:spMkLst>
          </pc:spChg>
          <pc:spChg chg="mod ord">
            <ac:chgData name="Kozel, Lukas" userId="5faef357-946f-4c0e-bd5d-396a2e3cc0bf" providerId="ADAL" clId="{19A200C8-5051-4C5B-A1C2-00AF8F89DC72}" dt="2024-04-22T12:06:32.817" v="4773"/>
            <ac:spMkLst>
              <pc:docMk/>
              <pc:sldMasterMk cId="4038078066" sldId="2147483688"/>
              <pc:sldLayoutMk cId="2946902314" sldId="2147483702"/>
              <ac:spMk id="41" creationId="{0D63F7CE-AB9C-2FD2-9668-90F9C94A0C4E}"/>
            </ac:spMkLst>
          </pc:spChg>
          <pc:spChg chg="mod ord">
            <ac:chgData name="Kozel, Lukas" userId="5faef357-946f-4c0e-bd5d-396a2e3cc0bf" providerId="ADAL" clId="{19A200C8-5051-4C5B-A1C2-00AF8F89DC72}" dt="2024-04-22T12:06:32.818" v="4775"/>
            <ac:spMkLst>
              <pc:docMk/>
              <pc:sldMasterMk cId="4038078066" sldId="2147483688"/>
              <pc:sldLayoutMk cId="2946902314" sldId="2147483702"/>
              <ac:spMk id="42" creationId="{AA574725-7B6E-3FCC-9816-AFEDBF6E629E}"/>
            </ac:spMkLst>
          </pc:spChg>
          <pc:spChg chg="mod ord">
            <ac:chgData name="Kozel, Lukas" userId="5faef357-946f-4c0e-bd5d-396a2e3cc0bf" providerId="ADAL" clId="{19A200C8-5051-4C5B-A1C2-00AF8F89DC72}" dt="2024-04-22T12:06:32.820" v="4777"/>
            <ac:spMkLst>
              <pc:docMk/>
              <pc:sldMasterMk cId="4038078066" sldId="2147483688"/>
              <pc:sldLayoutMk cId="2946902314" sldId="2147483702"/>
              <ac:spMk id="43" creationId="{75F0524D-C6EA-BA4B-9371-2CE2139E07F4}"/>
            </ac:spMkLst>
          </pc:spChg>
          <pc:spChg chg="mod ord">
            <ac:chgData name="Kozel, Lukas" userId="5faef357-946f-4c0e-bd5d-396a2e3cc0bf" providerId="ADAL" clId="{19A200C8-5051-4C5B-A1C2-00AF8F89DC72}" dt="2024-04-22T12:06:32.821" v="4779"/>
            <ac:spMkLst>
              <pc:docMk/>
              <pc:sldMasterMk cId="4038078066" sldId="2147483688"/>
              <pc:sldLayoutMk cId="2946902314" sldId="2147483702"/>
              <ac:spMk id="44" creationId="{447ABEF3-DF81-D61B-B3BC-B757A8694991}"/>
            </ac:spMkLst>
          </pc:spChg>
          <pc:graphicFrameChg chg="mod">
            <ac:chgData name="Kozel, Lukas" userId="5faef357-946f-4c0e-bd5d-396a2e3cc0bf" providerId="ADAL" clId="{19A200C8-5051-4C5B-A1C2-00AF8F89DC72}" dt="2024-04-22T12:06:32.828" v="4783"/>
            <ac:graphicFrameMkLst>
              <pc:docMk/>
              <pc:sldMasterMk cId="4038078066" sldId="2147483688"/>
              <pc:sldLayoutMk cId="2946902314" sldId="2147483702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19A200C8-5051-4C5B-A1C2-00AF8F89DC72}" dt="2024-04-19T09:43:58.417" v="3649" actId="2696"/>
          <pc:sldLayoutMkLst>
            <pc:docMk/>
            <pc:sldMasterMk cId="3828221822" sldId="2147483699"/>
            <pc:sldLayoutMk cId="2959330714" sldId="2147483702"/>
          </pc:sldLayoutMkLst>
        </pc:sldLayoutChg>
        <pc:sldLayoutChg chg="del">
          <pc:chgData name="Kozel, Lukas" userId="5faef357-946f-4c0e-bd5d-396a2e3cc0bf" providerId="ADAL" clId="{19A200C8-5051-4C5B-A1C2-00AF8F89DC72}" dt="2024-04-19T09:43:58.429" v="3650" actId="2696"/>
          <pc:sldLayoutMkLst>
            <pc:docMk/>
            <pc:sldMasterMk cId="3828221822" sldId="2147483699"/>
            <pc:sldLayoutMk cId="1075096850" sldId="2147483703"/>
          </pc:sldLayoutMkLst>
        </pc:sldLayoutChg>
        <pc:sldLayoutChg chg="addSp delSp modSp mod ord">
          <pc:chgData name="Kozel, Lukas" userId="5faef357-946f-4c0e-bd5d-396a2e3cc0bf" providerId="ADAL" clId="{19A200C8-5051-4C5B-A1C2-00AF8F89DC72}" dt="2024-04-22T12:35:05.554" v="5499" actId="14100"/>
          <pc:sldLayoutMkLst>
            <pc:docMk/>
            <pc:sldMasterMk cId="4038078066" sldId="2147483688"/>
            <pc:sldLayoutMk cId="1177830225" sldId="2147483703"/>
          </pc:sldLayoutMkLst>
          <pc:spChg chg="mod ord">
            <ac:chgData name="Kozel, Lukas" userId="5faef357-946f-4c0e-bd5d-396a2e3cc0bf" providerId="ADAL" clId="{19A200C8-5051-4C5B-A1C2-00AF8F89DC72}" dt="2024-04-22T12:22:28.939" v="5190" actId="6549"/>
            <ac:spMkLst>
              <pc:docMk/>
              <pc:sldMasterMk cId="4038078066" sldId="2147483688"/>
              <pc:sldLayoutMk cId="1177830225" sldId="2147483703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19A200C8-5051-4C5B-A1C2-00AF8F89DC72}" dt="2024-04-22T12:22:16.380" v="5157"/>
            <ac:spMkLst>
              <pc:docMk/>
              <pc:sldMasterMk cId="4038078066" sldId="2147483688"/>
              <pc:sldLayoutMk cId="1177830225" sldId="2147483703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19A200C8-5051-4C5B-A1C2-00AF8F89DC72}" dt="2024-04-22T12:33:36.103" v="5458" actId="20577"/>
            <ac:spMkLst>
              <pc:docMk/>
              <pc:sldMasterMk cId="4038078066" sldId="2147483688"/>
              <pc:sldLayoutMk cId="1177830225" sldId="2147483703"/>
              <ac:spMk id="4" creationId="{179F17A9-19D3-2552-4F38-A7799F1B381F}"/>
            </ac:spMkLst>
          </pc:spChg>
          <pc:spChg chg="mod ord">
            <ac:chgData name="Kozel, Lukas" userId="5faef357-946f-4c0e-bd5d-396a2e3cc0bf" providerId="ADAL" clId="{19A200C8-5051-4C5B-A1C2-00AF8F89DC72}" dt="2024-04-22T12:25:31.664" v="5245" actId="1076"/>
            <ac:spMkLst>
              <pc:docMk/>
              <pc:sldMasterMk cId="4038078066" sldId="2147483688"/>
              <pc:sldLayoutMk cId="1177830225" sldId="2147483703"/>
              <ac:spMk id="5" creationId="{A20BAEE0-8D96-A557-7FBB-AEA32680C19A}"/>
            </ac:spMkLst>
          </pc:spChg>
          <pc:spChg chg="add del mod">
            <ac:chgData name="Kozel, Lukas" userId="5faef357-946f-4c0e-bd5d-396a2e3cc0bf" providerId="ADAL" clId="{19A200C8-5051-4C5B-A1C2-00AF8F89DC72}" dt="2024-04-22T12:21:54.900" v="5116" actId="21"/>
            <ac:spMkLst>
              <pc:docMk/>
              <pc:sldMasterMk cId="4038078066" sldId="2147483688"/>
              <pc:sldLayoutMk cId="1177830225" sldId="2147483703"/>
              <ac:spMk id="7" creationId="{D2A640C1-AC1F-B22E-5500-D596BA11AC4F}"/>
            </ac:spMkLst>
          </pc:spChg>
          <pc:spChg chg="add del mod">
            <ac:chgData name="Kozel, Lukas" userId="5faef357-946f-4c0e-bd5d-396a2e3cc0bf" providerId="ADAL" clId="{19A200C8-5051-4C5B-A1C2-00AF8F89DC72}" dt="2024-04-22T12:21:54.900" v="5116" actId="21"/>
            <ac:spMkLst>
              <pc:docMk/>
              <pc:sldMasterMk cId="4038078066" sldId="2147483688"/>
              <pc:sldLayoutMk cId="1177830225" sldId="2147483703"/>
              <ac:spMk id="8" creationId="{10A8F643-BE4A-B8A8-3998-758FD43AE234}"/>
            </ac:spMkLst>
          </pc:spChg>
          <pc:spChg chg="add del mod">
            <ac:chgData name="Kozel, Lukas" userId="5faef357-946f-4c0e-bd5d-396a2e3cc0bf" providerId="ADAL" clId="{19A200C8-5051-4C5B-A1C2-00AF8F89DC72}" dt="2024-04-22T12:21:54.900" v="5116" actId="21"/>
            <ac:spMkLst>
              <pc:docMk/>
              <pc:sldMasterMk cId="4038078066" sldId="2147483688"/>
              <pc:sldLayoutMk cId="1177830225" sldId="2147483703"/>
              <ac:spMk id="11" creationId="{46528EB2-1011-C00A-B0EA-C7DEBF91464D}"/>
            </ac:spMkLst>
          </pc:spChg>
          <pc:spChg chg="add del mod">
            <ac:chgData name="Kozel, Lukas" userId="5faef357-946f-4c0e-bd5d-396a2e3cc0bf" providerId="ADAL" clId="{19A200C8-5051-4C5B-A1C2-00AF8F89DC72}" dt="2024-04-22T12:21:54.900" v="5116" actId="21"/>
            <ac:spMkLst>
              <pc:docMk/>
              <pc:sldMasterMk cId="4038078066" sldId="2147483688"/>
              <pc:sldLayoutMk cId="1177830225" sldId="2147483703"/>
              <ac:spMk id="12" creationId="{C55E3203-FD43-7EB0-8D5B-A95FCBAD42E3}"/>
            </ac:spMkLst>
          </pc:spChg>
          <pc:spChg chg="mod ord">
            <ac:chgData name="Kozel, Lukas" userId="5faef357-946f-4c0e-bd5d-396a2e3cc0bf" providerId="ADAL" clId="{19A200C8-5051-4C5B-A1C2-00AF8F89DC72}" dt="2024-04-22T12:30:55.881" v="5409" actId="1037"/>
            <ac:spMkLst>
              <pc:docMk/>
              <pc:sldMasterMk cId="4038078066" sldId="2147483688"/>
              <pc:sldLayoutMk cId="1177830225" sldId="2147483703"/>
              <ac:spMk id="13" creationId="{81408E48-D8EF-034D-BDC2-E5FF9B0C8D97}"/>
            </ac:spMkLst>
          </pc:spChg>
          <pc:spChg chg="mod ord">
            <ac:chgData name="Kozel, Lukas" userId="5faef357-946f-4c0e-bd5d-396a2e3cc0bf" providerId="ADAL" clId="{19A200C8-5051-4C5B-A1C2-00AF8F89DC72}" dt="2024-04-22T12:22:16.388" v="5163"/>
            <ac:spMkLst>
              <pc:docMk/>
              <pc:sldMasterMk cId="4038078066" sldId="2147483688"/>
              <pc:sldLayoutMk cId="1177830225" sldId="2147483703"/>
              <ac:spMk id="14" creationId="{2D901781-8073-8C1C-7C5F-5E54ED276D45}"/>
            </ac:spMkLst>
          </pc:spChg>
          <pc:spChg chg="add del mod">
            <ac:chgData name="Kozel, Lukas" userId="5faef357-946f-4c0e-bd5d-396a2e3cc0bf" providerId="ADAL" clId="{19A200C8-5051-4C5B-A1C2-00AF8F89DC72}" dt="2024-04-22T12:21:54.900" v="5116" actId="21"/>
            <ac:spMkLst>
              <pc:docMk/>
              <pc:sldMasterMk cId="4038078066" sldId="2147483688"/>
              <pc:sldLayoutMk cId="1177830225" sldId="2147483703"/>
              <ac:spMk id="15" creationId="{1A515E5A-E552-51DD-E926-778192D6EDC4}"/>
            </ac:spMkLst>
          </pc:spChg>
          <pc:spChg chg="add del mod">
            <ac:chgData name="Kozel, Lukas" userId="5faef357-946f-4c0e-bd5d-396a2e3cc0bf" providerId="ADAL" clId="{19A200C8-5051-4C5B-A1C2-00AF8F89DC72}" dt="2024-04-22T12:21:54.900" v="5116" actId="21"/>
            <ac:spMkLst>
              <pc:docMk/>
              <pc:sldMasterMk cId="4038078066" sldId="2147483688"/>
              <pc:sldLayoutMk cId="1177830225" sldId="2147483703"/>
              <ac:spMk id="16" creationId="{CABD727F-5255-D6CF-8DE8-C3AAFAF6F9A7}"/>
            </ac:spMkLst>
          </pc:spChg>
          <pc:spChg chg="add del mod">
            <ac:chgData name="Kozel, Lukas" userId="5faef357-946f-4c0e-bd5d-396a2e3cc0bf" providerId="ADAL" clId="{19A200C8-5051-4C5B-A1C2-00AF8F89DC72}" dt="2024-04-22T12:21:54.900" v="5116" actId="21"/>
            <ac:spMkLst>
              <pc:docMk/>
              <pc:sldMasterMk cId="4038078066" sldId="2147483688"/>
              <pc:sldLayoutMk cId="1177830225" sldId="2147483703"/>
              <ac:spMk id="17" creationId="{64E86904-4281-92FA-E788-DF3EC454E23C}"/>
            </ac:spMkLst>
          </pc:spChg>
          <pc:spChg chg="add del mod">
            <ac:chgData name="Kozel, Lukas" userId="5faef357-946f-4c0e-bd5d-396a2e3cc0bf" providerId="ADAL" clId="{19A200C8-5051-4C5B-A1C2-00AF8F89DC72}" dt="2024-04-22T12:21:54.900" v="5116" actId="21"/>
            <ac:spMkLst>
              <pc:docMk/>
              <pc:sldMasterMk cId="4038078066" sldId="2147483688"/>
              <pc:sldLayoutMk cId="1177830225" sldId="2147483703"/>
              <ac:spMk id="18" creationId="{8A453F1F-F710-937C-E472-A69590E8BE3C}"/>
            </ac:spMkLst>
          </pc:spChg>
          <pc:spChg chg="add del mod">
            <ac:chgData name="Kozel, Lukas" userId="5faef357-946f-4c0e-bd5d-396a2e3cc0bf" providerId="ADAL" clId="{19A200C8-5051-4C5B-A1C2-00AF8F89DC72}" dt="2024-04-22T12:21:54.900" v="5116" actId="21"/>
            <ac:spMkLst>
              <pc:docMk/>
              <pc:sldMasterMk cId="4038078066" sldId="2147483688"/>
              <pc:sldLayoutMk cId="1177830225" sldId="2147483703"/>
              <ac:spMk id="19" creationId="{9A1F4279-19D0-7352-1DF2-E7C5425BA899}"/>
            </ac:spMkLst>
          </pc:spChg>
          <pc:spChg chg="add del mod">
            <ac:chgData name="Kozel, Lukas" userId="5faef357-946f-4c0e-bd5d-396a2e3cc0bf" providerId="ADAL" clId="{19A200C8-5051-4C5B-A1C2-00AF8F89DC72}" dt="2024-04-22T12:21:54.900" v="5116" actId="21"/>
            <ac:spMkLst>
              <pc:docMk/>
              <pc:sldMasterMk cId="4038078066" sldId="2147483688"/>
              <pc:sldLayoutMk cId="1177830225" sldId="2147483703"/>
              <ac:spMk id="20" creationId="{FCEE60F0-3720-EA18-C969-FFA5B6C8E73C}"/>
            </ac:spMkLst>
          </pc:spChg>
          <pc:spChg chg="add mod ord">
            <ac:chgData name="Kozel, Lukas" userId="5faef357-946f-4c0e-bd5d-396a2e3cc0bf" providerId="ADAL" clId="{19A200C8-5051-4C5B-A1C2-00AF8F89DC72}" dt="2024-04-22T12:26:12.696" v="5257" actId="1076"/>
            <ac:spMkLst>
              <pc:docMk/>
              <pc:sldMasterMk cId="4038078066" sldId="2147483688"/>
              <pc:sldLayoutMk cId="1177830225" sldId="2147483703"/>
              <ac:spMk id="21" creationId="{6D8C2425-D354-2DA8-24BC-69DA88C47BE6}"/>
            </ac:spMkLst>
          </pc:spChg>
          <pc:spChg chg="mod ord">
            <ac:chgData name="Kozel, Lukas" userId="5faef357-946f-4c0e-bd5d-396a2e3cc0bf" providerId="ADAL" clId="{19A200C8-5051-4C5B-A1C2-00AF8F89DC72}" dt="2024-04-22T12:34:03.226" v="5465" actId="14100"/>
            <ac:spMkLst>
              <pc:docMk/>
              <pc:sldMasterMk cId="4038078066" sldId="2147483688"/>
              <pc:sldLayoutMk cId="1177830225" sldId="2147483703"/>
              <ac:spMk id="22" creationId="{D9585310-503C-F3BE-644D-62E9FAA53F32}"/>
            </ac:spMkLst>
          </pc:spChg>
          <pc:spChg chg="add del mod ord">
            <ac:chgData name="Kozel, Lukas" userId="5faef357-946f-4c0e-bd5d-396a2e3cc0bf" providerId="ADAL" clId="{19A200C8-5051-4C5B-A1C2-00AF8F89DC72}" dt="2024-04-22T12:22:40.735" v="5192" actId="478"/>
            <ac:spMkLst>
              <pc:docMk/>
              <pc:sldMasterMk cId="4038078066" sldId="2147483688"/>
              <pc:sldLayoutMk cId="1177830225" sldId="2147483703"/>
              <ac:spMk id="23" creationId="{3706A7EE-984E-C100-E730-81EABE47179B}"/>
            </ac:spMkLst>
          </pc:spChg>
          <pc:spChg chg="add del mod ord">
            <ac:chgData name="Kozel, Lukas" userId="5faef357-946f-4c0e-bd5d-396a2e3cc0bf" providerId="ADAL" clId="{19A200C8-5051-4C5B-A1C2-00AF8F89DC72}" dt="2024-04-22T12:25:12.685" v="5240" actId="478"/>
            <ac:spMkLst>
              <pc:docMk/>
              <pc:sldMasterMk cId="4038078066" sldId="2147483688"/>
              <pc:sldLayoutMk cId="1177830225" sldId="2147483703"/>
              <ac:spMk id="26" creationId="{D411BC4D-7657-83AB-216B-A630E26144EE}"/>
            </ac:spMkLst>
          </pc:spChg>
          <pc:spChg chg="del">
            <ac:chgData name="Kozel, Lukas" userId="5faef357-946f-4c0e-bd5d-396a2e3cc0bf" providerId="ADAL" clId="{19A200C8-5051-4C5B-A1C2-00AF8F89DC72}" dt="2024-04-22T12:21:58.305" v="5117" actId="478"/>
            <ac:spMkLst>
              <pc:docMk/>
              <pc:sldMasterMk cId="4038078066" sldId="2147483688"/>
              <pc:sldLayoutMk cId="1177830225" sldId="2147483703"/>
              <ac:spMk id="27" creationId="{869B4A1D-61CA-088D-DEBC-DD250567A5B3}"/>
            </ac:spMkLst>
          </pc:spChg>
          <pc:spChg chg="add del mod ord">
            <ac:chgData name="Kozel, Lukas" userId="5faef357-946f-4c0e-bd5d-396a2e3cc0bf" providerId="ADAL" clId="{19A200C8-5051-4C5B-A1C2-00AF8F89DC72}" dt="2024-04-22T12:25:12.685" v="5240" actId="478"/>
            <ac:spMkLst>
              <pc:docMk/>
              <pc:sldMasterMk cId="4038078066" sldId="2147483688"/>
              <pc:sldLayoutMk cId="1177830225" sldId="2147483703"/>
              <ac:spMk id="28" creationId="{A16ED6F8-665B-06BA-EE88-B15607B0C588}"/>
            </ac:spMkLst>
          </pc:spChg>
          <pc:spChg chg="add del mod ord">
            <ac:chgData name="Kozel, Lukas" userId="5faef357-946f-4c0e-bd5d-396a2e3cc0bf" providerId="ADAL" clId="{19A200C8-5051-4C5B-A1C2-00AF8F89DC72}" dt="2024-04-22T12:25:46.789" v="5250" actId="478"/>
            <ac:spMkLst>
              <pc:docMk/>
              <pc:sldMasterMk cId="4038078066" sldId="2147483688"/>
              <pc:sldLayoutMk cId="1177830225" sldId="2147483703"/>
              <ac:spMk id="29" creationId="{A09A2AA0-9483-526B-87BD-76830FA958A1}"/>
            </ac:spMkLst>
          </pc:spChg>
          <pc:spChg chg="add del mod ord">
            <ac:chgData name="Kozel, Lukas" userId="5faef357-946f-4c0e-bd5d-396a2e3cc0bf" providerId="ADAL" clId="{19A200C8-5051-4C5B-A1C2-00AF8F89DC72}" dt="2024-04-22T12:25:46.789" v="5250" actId="478"/>
            <ac:spMkLst>
              <pc:docMk/>
              <pc:sldMasterMk cId="4038078066" sldId="2147483688"/>
              <pc:sldLayoutMk cId="1177830225" sldId="2147483703"/>
              <ac:spMk id="30" creationId="{FBABD3E0-86C6-6A64-F8C3-BC4618D4F798}"/>
            </ac:spMkLst>
          </pc:spChg>
          <pc:spChg chg="add del mod ord">
            <ac:chgData name="Kozel, Lukas" userId="5faef357-946f-4c0e-bd5d-396a2e3cc0bf" providerId="ADAL" clId="{19A200C8-5051-4C5B-A1C2-00AF8F89DC72}" dt="2024-04-22T12:27:12.845" v="5353" actId="478"/>
            <ac:spMkLst>
              <pc:docMk/>
              <pc:sldMasterMk cId="4038078066" sldId="2147483688"/>
              <pc:sldLayoutMk cId="1177830225" sldId="2147483703"/>
              <ac:spMk id="31" creationId="{3D644F2A-1BE6-5021-A8F2-73D2CCBC8371}"/>
            </ac:spMkLst>
          </pc:spChg>
          <pc:spChg chg="add del mod ord">
            <ac:chgData name="Kozel, Lukas" userId="5faef357-946f-4c0e-bd5d-396a2e3cc0bf" providerId="ADAL" clId="{19A200C8-5051-4C5B-A1C2-00AF8F89DC72}" dt="2024-04-22T12:26:06.470" v="5254" actId="478"/>
            <ac:spMkLst>
              <pc:docMk/>
              <pc:sldMasterMk cId="4038078066" sldId="2147483688"/>
              <pc:sldLayoutMk cId="1177830225" sldId="2147483703"/>
              <ac:spMk id="32" creationId="{9396099A-5E51-F955-60A7-4A4D16E2D08A}"/>
            </ac:spMkLst>
          </pc:spChg>
          <pc:spChg chg="del mod">
            <ac:chgData name="Kozel, Lukas" userId="5faef357-946f-4c0e-bd5d-396a2e3cc0bf" providerId="ADAL" clId="{19A200C8-5051-4C5B-A1C2-00AF8F89DC72}" dt="2024-04-22T12:21:58.305" v="5117" actId="478"/>
            <ac:spMkLst>
              <pc:docMk/>
              <pc:sldMasterMk cId="4038078066" sldId="2147483688"/>
              <pc:sldLayoutMk cId="1177830225" sldId="2147483703"/>
              <ac:spMk id="33" creationId="{BBD09701-047A-4D8A-B480-776E9F509B91}"/>
            </ac:spMkLst>
          </pc:spChg>
          <pc:spChg chg="mod ord">
            <ac:chgData name="Kozel, Lukas" userId="5faef357-946f-4c0e-bd5d-396a2e3cc0bf" providerId="ADAL" clId="{19A200C8-5051-4C5B-A1C2-00AF8F89DC72}" dt="2024-04-22T12:22:16.331" v="5125"/>
            <ac:spMkLst>
              <pc:docMk/>
              <pc:sldMasterMk cId="4038078066" sldId="2147483688"/>
              <pc:sldLayoutMk cId="1177830225" sldId="2147483703"/>
              <ac:spMk id="34" creationId="{694C8918-8256-CF16-5776-B234A097CD71}"/>
            </ac:spMkLst>
          </pc:spChg>
          <pc:spChg chg="del mod">
            <ac:chgData name="Kozel, Lukas" userId="5faef357-946f-4c0e-bd5d-396a2e3cc0bf" providerId="ADAL" clId="{19A200C8-5051-4C5B-A1C2-00AF8F89DC72}" dt="2024-04-22T12:21:58.305" v="5117" actId="478"/>
            <ac:spMkLst>
              <pc:docMk/>
              <pc:sldMasterMk cId="4038078066" sldId="2147483688"/>
              <pc:sldLayoutMk cId="1177830225" sldId="2147483703"/>
              <ac:spMk id="35" creationId="{70F04963-17FC-4D53-1A48-2F81FC83CA19}"/>
            </ac:spMkLst>
          </pc:spChg>
          <pc:spChg chg="del mod">
            <ac:chgData name="Kozel, Lukas" userId="5faef357-946f-4c0e-bd5d-396a2e3cc0bf" providerId="ADAL" clId="{19A200C8-5051-4C5B-A1C2-00AF8F89DC72}" dt="2024-04-22T12:21:58.305" v="5117" actId="478"/>
            <ac:spMkLst>
              <pc:docMk/>
              <pc:sldMasterMk cId="4038078066" sldId="2147483688"/>
              <pc:sldLayoutMk cId="1177830225" sldId="2147483703"/>
              <ac:spMk id="36" creationId="{AEC84AD4-ADA2-DA22-4A84-8ABF8ABA701C}"/>
            </ac:spMkLst>
          </pc:spChg>
          <pc:spChg chg="del mod">
            <ac:chgData name="Kozel, Lukas" userId="5faef357-946f-4c0e-bd5d-396a2e3cc0bf" providerId="ADAL" clId="{19A200C8-5051-4C5B-A1C2-00AF8F89DC72}" dt="2024-04-22T12:21:58.305" v="5117" actId="478"/>
            <ac:spMkLst>
              <pc:docMk/>
              <pc:sldMasterMk cId="4038078066" sldId="2147483688"/>
              <pc:sldLayoutMk cId="1177830225" sldId="2147483703"/>
              <ac:spMk id="37" creationId="{44D61B58-D368-C267-3868-8D380ED1ECBF}"/>
            </ac:spMkLst>
          </pc:spChg>
          <pc:spChg chg="del mod">
            <ac:chgData name="Kozel, Lukas" userId="5faef357-946f-4c0e-bd5d-396a2e3cc0bf" providerId="ADAL" clId="{19A200C8-5051-4C5B-A1C2-00AF8F89DC72}" dt="2024-04-22T12:21:58.305" v="5117" actId="478"/>
            <ac:spMkLst>
              <pc:docMk/>
              <pc:sldMasterMk cId="4038078066" sldId="2147483688"/>
              <pc:sldLayoutMk cId="1177830225" sldId="2147483703"/>
              <ac:spMk id="38" creationId="{047522F3-F2E1-AEF2-8340-A36425F6967E}"/>
            </ac:spMkLst>
          </pc:spChg>
          <pc:spChg chg="del mod">
            <ac:chgData name="Kozel, Lukas" userId="5faef357-946f-4c0e-bd5d-396a2e3cc0bf" providerId="ADAL" clId="{19A200C8-5051-4C5B-A1C2-00AF8F89DC72}" dt="2024-04-22T12:21:58.305" v="5117" actId="478"/>
            <ac:spMkLst>
              <pc:docMk/>
              <pc:sldMasterMk cId="4038078066" sldId="2147483688"/>
              <pc:sldLayoutMk cId="1177830225" sldId="2147483703"/>
              <ac:spMk id="39" creationId="{09D24E24-BCE7-3E5C-761A-56C0D9B2047A}"/>
            </ac:spMkLst>
          </pc:spChg>
          <pc:spChg chg="del mod">
            <ac:chgData name="Kozel, Lukas" userId="5faef357-946f-4c0e-bd5d-396a2e3cc0bf" providerId="ADAL" clId="{19A200C8-5051-4C5B-A1C2-00AF8F89DC72}" dt="2024-04-22T12:21:58.305" v="5117" actId="478"/>
            <ac:spMkLst>
              <pc:docMk/>
              <pc:sldMasterMk cId="4038078066" sldId="2147483688"/>
              <pc:sldLayoutMk cId="1177830225" sldId="2147483703"/>
              <ac:spMk id="40" creationId="{F8FE96A4-3977-C26B-76A0-541C9EA52570}"/>
            </ac:spMkLst>
          </pc:spChg>
          <pc:spChg chg="del mod">
            <ac:chgData name="Kozel, Lukas" userId="5faef357-946f-4c0e-bd5d-396a2e3cc0bf" providerId="ADAL" clId="{19A200C8-5051-4C5B-A1C2-00AF8F89DC72}" dt="2024-04-22T12:21:58.305" v="5117" actId="478"/>
            <ac:spMkLst>
              <pc:docMk/>
              <pc:sldMasterMk cId="4038078066" sldId="2147483688"/>
              <pc:sldLayoutMk cId="1177830225" sldId="2147483703"/>
              <ac:spMk id="41" creationId="{76F13534-1A18-9322-6382-5DFA150F255E}"/>
            </ac:spMkLst>
          </pc:spChg>
          <pc:spChg chg="del mod">
            <ac:chgData name="Kozel, Lukas" userId="5faef357-946f-4c0e-bd5d-396a2e3cc0bf" providerId="ADAL" clId="{19A200C8-5051-4C5B-A1C2-00AF8F89DC72}" dt="2024-04-22T12:21:58.305" v="5117" actId="478"/>
            <ac:spMkLst>
              <pc:docMk/>
              <pc:sldMasterMk cId="4038078066" sldId="2147483688"/>
              <pc:sldLayoutMk cId="1177830225" sldId="2147483703"/>
              <ac:spMk id="42" creationId="{87BF7307-4559-782A-3C0E-ECECDFDE05BC}"/>
            </ac:spMkLst>
          </pc:spChg>
          <pc:spChg chg="add del mod ord">
            <ac:chgData name="Kozel, Lukas" userId="5faef357-946f-4c0e-bd5d-396a2e3cc0bf" providerId="ADAL" clId="{19A200C8-5051-4C5B-A1C2-00AF8F89DC72}" dt="2024-04-22T12:26:27.512" v="5291" actId="478"/>
            <ac:spMkLst>
              <pc:docMk/>
              <pc:sldMasterMk cId="4038078066" sldId="2147483688"/>
              <pc:sldLayoutMk cId="1177830225" sldId="2147483703"/>
              <ac:spMk id="43" creationId="{E39D6699-2BE9-6A2D-5581-7C2135472B5C}"/>
            </ac:spMkLst>
          </pc:spChg>
          <pc:spChg chg="add del mod ord">
            <ac:chgData name="Kozel, Lukas" userId="5faef357-946f-4c0e-bd5d-396a2e3cc0bf" providerId="ADAL" clId="{19A200C8-5051-4C5B-A1C2-00AF8F89DC72}" dt="2024-04-22T12:26:27.512" v="5291" actId="478"/>
            <ac:spMkLst>
              <pc:docMk/>
              <pc:sldMasterMk cId="4038078066" sldId="2147483688"/>
              <pc:sldLayoutMk cId="1177830225" sldId="2147483703"/>
              <ac:spMk id="44" creationId="{8ADAD3C4-15DF-247C-8A18-51C8DBE7707B}"/>
            </ac:spMkLst>
          </pc:spChg>
          <pc:spChg chg="add mod">
            <ac:chgData name="Kozel, Lukas" userId="5faef357-946f-4c0e-bd5d-396a2e3cc0bf" providerId="ADAL" clId="{19A200C8-5051-4C5B-A1C2-00AF8F89DC72}" dt="2024-04-22T12:22:57.412" v="5197" actId="571"/>
            <ac:spMkLst>
              <pc:docMk/>
              <pc:sldMasterMk cId="4038078066" sldId="2147483688"/>
              <pc:sldLayoutMk cId="1177830225" sldId="2147483703"/>
              <ac:spMk id="45" creationId="{62D707BD-C98F-9E8B-C94B-A6EA0BA6F406}"/>
            </ac:spMkLst>
          </pc:spChg>
          <pc:spChg chg="add del mod">
            <ac:chgData name="Kozel, Lukas" userId="5faef357-946f-4c0e-bd5d-396a2e3cc0bf" providerId="ADAL" clId="{19A200C8-5051-4C5B-A1C2-00AF8F89DC72}" dt="2024-04-22T12:35:02.385" v="5498" actId="478"/>
            <ac:spMkLst>
              <pc:docMk/>
              <pc:sldMasterMk cId="4038078066" sldId="2147483688"/>
              <pc:sldLayoutMk cId="1177830225" sldId="2147483703"/>
              <ac:spMk id="46" creationId="{BF82F108-24ED-670E-5469-3859C6F53B59}"/>
            </ac:spMkLst>
          </pc:spChg>
          <pc:spChg chg="add mod">
            <ac:chgData name="Kozel, Lukas" userId="5faef357-946f-4c0e-bd5d-396a2e3cc0bf" providerId="ADAL" clId="{19A200C8-5051-4C5B-A1C2-00AF8F89DC72}" dt="2024-04-22T12:25:16.778" v="5241" actId="14100"/>
            <ac:spMkLst>
              <pc:docMk/>
              <pc:sldMasterMk cId="4038078066" sldId="2147483688"/>
              <pc:sldLayoutMk cId="1177830225" sldId="2147483703"/>
              <ac:spMk id="47" creationId="{FA448590-8EE3-2C3F-403D-9330272E1A2E}"/>
            </ac:spMkLst>
          </pc:spChg>
          <pc:spChg chg="add mod">
            <ac:chgData name="Kozel, Lukas" userId="5faef357-946f-4c0e-bd5d-396a2e3cc0bf" providerId="ADAL" clId="{19A200C8-5051-4C5B-A1C2-00AF8F89DC72}" dt="2024-04-22T12:25:41.433" v="5248"/>
            <ac:spMkLst>
              <pc:docMk/>
              <pc:sldMasterMk cId="4038078066" sldId="2147483688"/>
              <pc:sldLayoutMk cId="1177830225" sldId="2147483703"/>
              <ac:spMk id="48" creationId="{49B3D638-C07E-6642-1FDA-8E5E5BB50EF6}"/>
            </ac:spMkLst>
          </pc:spChg>
          <pc:spChg chg="add mod">
            <ac:chgData name="Kozel, Lukas" userId="5faef357-946f-4c0e-bd5d-396a2e3cc0bf" providerId="ADAL" clId="{19A200C8-5051-4C5B-A1C2-00AF8F89DC72}" dt="2024-04-22T12:25:44.681" v="5249"/>
            <ac:spMkLst>
              <pc:docMk/>
              <pc:sldMasterMk cId="4038078066" sldId="2147483688"/>
              <pc:sldLayoutMk cId="1177830225" sldId="2147483703"/>
              <ac:spMk id="49" creationId="{2E8C2A40-EC85-6107-09EE-51ABF18740F2}"/>
            </ac:spMkLst>
          </pc:spChg>
          <pc:spChg chg="add mod">
            <ac:chgData name="Kozel, Lukas" userId="5faef357-946f-4c0e-bd5d-396a2e3cc0bf" providerId="ADAL" clId="{19A200C8-5051-4C5B-A1C2-00AF8F89DC72}" dt="2024-04-22T12:27:18.021" v="5373" actId="1037"/>
            <ac:spMkLst>
              <pc:docMk/>
              <pc:sldMasterMk cId="4038078066" sldId="2147483688"/>
              <pc:sldLayoutMk cId="1177830225" sldId="2147483703"/>
              <ac:spMk id="50" creationId="{9A4EB911-AB30-A5AF-B4EA-A5FA11762C46}"/>
            </ac:spMkLst>
          </pc:spChg>
          <pc:spChg chg="add mod">
            <ac:chgData name="Kozel, Lukas" userId="5faef357-946f-4c0e-bd5d-396a2e3cc0bf" providerId="ADAL" clId="{19A200C8-5051-4C5B-A1C2-00AF8F89DC72}" dt="2024-04-22T12:31:55.524" v="5428"/>
            <ac:spMkLst>
              <pc:docMk/>
              <pc:sldMasterMk cId="4038078066" sldId="2147483688"/>
              <pc:sldLayoutMk cId="1177830225" sldId="2147483703"/>
              <ac:spMk id="51" creationId="{88D2E5D4-E843-ECB9-FA2B-FAEE529279BF}"/>
            </ac:spMkLst>
          </pc:spChg>
          <pc:spChg chg="add mod">
            <ac:chgData name="Kozel, Lukas" userId="5faef357-946f-4c0e-bd5d-396a2e3cc0bf" providerId="ADAL" clId="{19A200C8-5051-4C5B-A1C2-00AF8F89DC72}" dt="2024-04-22T12:26:42.667" v="5294" actId="1076"/>
            <ac:spMkLst>
              <pc:docMk/>
              <pc:sldMasterMk cId="4038078066" sldId="2147483688"/>
              <pc:sldLayoutMk cId="1177830225" sldId="2147483703"/>
              <ac:spMk id="52" creationId="{6CEFC3B5-BEBA-F2F1-F0E7-F313A4AFF8B1}"/>
            </ac:spMkLst>
          </pc:spChg>
          <pc:spChg chg="add mod">
            <ac:chgData name="Kozel, Lukas" userId="5faef357-946f-4c0e-bd5d-396a2e3cc0bf" providerId="ADAL" clId="{19A200C8-5051-4C5B-A1C2-00AF8F89DC72}" dt="2024-04-22T12:26:42.667" v="5294" actId="1076"/>
            <ac:spMkLst>
              <pc:docMk/>
              <pc:sldMasterMk cId="4038078066" sldId="2147483688"/>
              <pc:sldLayoutMk cId="1177830225" sldId="2147483703"/>
              <ac:spMk id="53" creationId="{1562BEF9-C060-F29E-4CF6-0EB299B52071}"/>
            </ac:spMkLst>
          </pc:spChg>
          <pc:spChg chg="add mod">
            <ac:chgData name="Kozel, Lukas" userId="5faef357-946f-4c0e-bd5d-396a2e3cc0bf" providerId="ADAL" clId="{19A200C8-5051-4C5B-A1C2-00AF8F89DC72}" dt="2024-04-22T12:30:55.881" v="5409" actId="1037"/>
            <ac:spMkLst>
              <pc:docMk/>
              <pc:sldMasterMk cId="4038078066" sldId="2147483688"/>
              <pc:sldLayoutMk cId="1177830225" sldId="2147483703"/>
              <ac:spMk id="54" creationId="{B0DFF457-C264-DFAB-22C1-E6AE1C5BCBFB}"/>
            </ac:spMkLst>
          </pc:spChg>
          <pc:spChg chg="add del mod">
            <ac:chgData name="Kozel, Lukas" userId="5faef357-946f-4c0e-bd5d-396a2e3cc0bf" providerId="ADAL" clId="{19A200C8-5051-4C5B-A1C2-00AF8F89DC72}" dt="2024-04-22T12:31:15.596" v="5411"/>
            <ac:spMkLst>
              <pc:docMk/>
              <pc:sldMasterMk cId="4038078066" sldId="2147483688"/>
              <pc:sldLayoutMk cId="1177830225" sldId="2147483703"/>
              <ac:spMk id="55" creationId="{DDDEBFFB-840D-9BCD-961D-5D157D769FBC}"/>
            </ac:spMkLst>
          </pc:spChg>
          <pc:spChg chg="add del mod">
            <ac:chgData name="Kozel, Lukas" userId="5faef357-946f-4c0e-bd5d-396a2e3cc0bf" providerId="ADAL" clId="{19A200C8-5051-4C5B-A1C2-00AF8F89DC72}" dt="2024-04-22T12:31:46.062" v="5427" actId="478"/>
            <ac:spMkLst>
              <pc:docMk/>
              <pc:sldMasterMk cId="4038078066" sldId="2147483688"/>
              <pc:sldLayoutMk cId="1177830225" sldId="2147483703"/>
              <ac:spMk id="56" creationId="{DABD5EB0-3235-0A0C-942B-9C0916DA874E}"/>
            </ac:spMkLst>
          </pc:spChg>
          <pc:spChg chg="add del mod">
            <ac:chgData name="Kozel, Lukas" userId="5faef357-946f-4c0e-bd5d-396a2e3cc0bf" providerId="ADAL" clId="{19A200C8-5051-4C5B-A1C2-00AF8F89DC72}" dt="2024-04-22T12:31:58.873" v="5429" actId="478"/>
            <ac:spMkLst>
              <pc:docMk/>
              <pc:sldMasterMk cId="4038078066" sldId="2147483688"/>
              <pc:sldLayoutMk cId="1177830225" sldId="2147483703"/>
              <ac:spMk id="57" creationId="{0511B9B3-F945-F2C8-AFB6-9DF77B72C325}"/>
            </ac:spMkLst>
          </pc:spChg>
          <pc:spChg chg="add mod">
            <ac:chgData name="Kozel, Lukas" userId="5faef357-946f-4c0e-bd5d-396a2e3cc0bf" providerId="ADAL" clId="{19A200C8-5051-4C5B-A1C2-00AF8F89DC72}" dt="2024-04-22T12:31:35.188" v="5417" actId="571"/>
            <ac:spMkLst>
              <pc:docMk/>
              <pc:sldMasterMk cId="4038078066" sldId="2147483688"/>
              <pc:sldLayoutMk cId="1177830225" sldId="2147483703"/>
              <ac:spMk id="58" creationId="{CCD3F07F-6678-ABC4-3153-FE2DFB5FFC7D}"/>
            </ac:spMkLst>
          </pc:spChg>
          <pc:spChg chg="add mod">
            <ac:chgData name="Kozel, Lukas" userId="5faef357-946f-4c0e-bd5d-396a2e3cc0bf" providerId="ADAL" clId="{19A200C8-5051-4C5B-A1C2-00AF8F89DC72}" dt="2024-04-22T12:31:35.188" v="5417" actId="571"/>
            <ac:spMkLst>
              <pc:docMk/>
              <pc:sldMasterMk cId="4038078066" sldId="2147483688"/>
              <pc:sldLayoutMk cId="1177830225" sldId="2147483703"/>
              <ac:spMk id="59" creationId="{D7D34802-0DE6-4A99-0494-A1EEDFA6886E}"/>
            </ac:spMkLst>
          </pc:spChg>
          <pc:spChg chg="add mod">
            <ac:chgData name="Kozel, Lukas" userId="5faef357-946f-4c0e-bd5d-396a2e3cc0bf" providerId="ADAL" clId="{19A200C8-5051-4C5B-A1C2-00AF8F89DC72}" dt="2024-04-22T12:35:05.554" v="5499" actId="14100"/>
            <ac:spMkLst>
              <pc:docMk/>
              <pc:sldMasterMk cId="4038078066" sldId="2147483688"/>
              <pc:sldLayoutMk cId="1177830225" sldId="2147483703"/>
              <ac:spMk id="60" creationId="{4562BAFC-942E-2E1E-0514-51030FDD78D8}"/>
            </ac:spMkLst>
          </pc:spChg>
          <pc:graphicFrameChg chg="mod">
            <ac:chgData name="Kozel, Lukas" userId="5faef357-946f-4c0e-bd5d-396a2e3cc0bf" providerId="ADAL" clId="{19A200C8-5051-4C5B-A1C2-00AF8F89DC72}" dt="2024-04-22T12:22:16.395" v="5167"/>
            <ac:graphicFrameMkLst>
              <pc:docMk/>
              <pc:sldMasterMk cId="4038078066" sldId="2147483688"/>
              <pc:sldLayoutMk cId="1177830225" sldId="2147483703"/>
              <ac:graphicFrameMk id="6" creationId="{5A4AE298-F8DF-BD1A-545D-8F113622CDD4}"/>
            </ac:graphicFrameMkLst>
          </pc:graphicFrameChg>
          <pc:picChg chg="add del mod">
            <ac:chgData name="Kozel, Lukas" userId="5faef357-946f-4c0e-bd5d-396a2e3cc0bf" providerId="ADAL" clId="{19A200C8-5051-4C5B-A1C2-00AF8F89DC72}" dt="2024-04-22T12:21:54.900" v="5116" actId="21"/>
            <ac:picMkLst>
              <pc:docMk/>
              <pc:sldMasterMk cId="4038078066" sldId="2147483688"/>
              <pc:sldLayoutMk cId="1177830225" sldId="2147483703"/>
              <ac:picMk id="9" creationId="{8C3EE726-6ACB-DBAC-10EF-5791ABBE73F7}"/>
            </ac:picMkLst>
          </pc:picChg>
          <pc:picChg chg="add del mod">
            <ac:chgData name="Kozel, Lukas" userId="5faef357-946f-4c0e-bd5d-396a2e3cc0bf" providerId="ADAL" clId="{19A200C8-5051-4C5B-A1C2-00AF8F89DC72}" dt="2024-04-22T12:21:54.900" v="5116" actId="21"/>
            <ac:picMkLst>
              <pc:docMk/>
              <pc:sldMasterMk cId="4038078066" sldId="2147483688"/>
              <pc:sldLayoutMk cId="1177830225" sldId="2147483703"/>
              <ac:picMk id="10" creationId="{9FD8A65C-A1A0-12AC-A4E3-6D5134BB75E6}"/>
            </ac:picMkLst>
          </pc:picChg>
          <pc:picChg chg="add del mod ord">
            <ac:chgData name="Kozel, Lukas" userId="5faef357-946f-4c0e-bd5d-396a2e3cc0bf" providerId="ADAL" clId="{19A200C8-5051-4C5B-A1C2-00AF8F89DC72}" dt="2024-04-22T12:30:50.470" v="5399" actId="478"/>
            <ac:picMkLst>
              <pc:docMk/>
              <pc:sldMasterMk cId="4038078066" sldId="2147483688"/>
              <pc:sldLayoutMk cId="1177830225" sldId="2147483703"/>
              <ac:picMk id="24" creationId="{356E41C6-6DBF-97B1-29AE-A27321C64235}"/>
            </ac:picMkLst>
          </pc:picChg>
          <pc:picChg chg="add del mod ord">
            <ac:chgData name="Kozel, Lukas" userId="5faef357-946f-4c0e-bd5d-396a2e3cc0bf" providerId="ADAL" clId="{19A200C8-5051-4C5B-A1C2-00AF8F89DC72}" dt="2024-04-22T12:30:50.470" v="5399" actId="478"/>
            <ac:picMkLst>
              <pc:docMk/>
              <pc:sldMasterMk cId="4038078066" sldId="2147483688"/>
              <pc:sldLayoutMk cId="1177830225" sldId="2147483703"/>
              <ac:picMk id="25" creationId="{28E53550-8DE0-4655-3C71-8EEA6A72E2CE}"/>
            </ac:picMkLst>
          </pc:picChg>
        </pc:sldLayoutChg>
        <pc:sldLayoutChg chg="del">
          <pc:chgData name="Kozel, Lukas" userId="5faef357-946f-4c0e-bd5d-396a2e3cc0bf" providerId="ADAL" clId="{19A200C8-5051-4C5B-A1C2-00AF8F89DC72}" dt="2024-04-19T09:43:58.446" v="3651" actId="2696"/>
          <pc:sldLayoutMkLst>
            <pc:docMk/>
            <pc:sldMasterMk cId="3828221822" sldId="2147483699"/>
            <pc:sldLayoutMk cId="4283459522" sldId="2147483704"/>
          </pc:sldLayoutMkLst>
        </pc:sldLayoutChg>
        <pc:sldLayoutChg chg="del">
          <pc:chgData name="Kozel, Lukas" userId="5faef357-946f-4c0e-bd5d-396a2e3cc0bf" providerId="ADAL" clId="{19A200C8-5051-4C5B-A1C2-00AF8F89DC72}" dt="2024-04-19T09:43:58.463" v="3652" actId="2696"/>
          <pc:sldLayoutMkLst>
            <pc:docMk/>
            <pc:sldMasterMk cId="3828221822" sldId="2147483699"/>
            <pc:sldLayoutMk cId="1216054036" sldId="2147483705"/>
          </pc:sldLayoutMkLst>
        </pc:sldLayoutChg>
      </pc:sldMasterChg>
    </pc:docChg>
  </pc:docChgLst>
  <pc:docChgLst>
    <pc:chgData name="Kozel, Lukas" userId="5faef357-946f-4c0e-bd5d-396a2e3cc0bf" providerId="ADAL" clId="{D343A202-079D-4B15-82BD-6F0EDC81EC84}"/>
    <pc:docChg chg="undo custSel addSld delSld modSld">
      <pc:chgData name="Kozel, Lukas" userId="5faef357-946f-4c0e-bd5d-396a2e3cc0bf" providerId="ADAL" clId="{D343A202-079D-4B15-82BD-6F0EDC81EC84}" dt="2024-05-02T12:07:49.507" v="63" actId="47"/>
      <pc:docMkLst>
        <pc:docMk/>
      </pc:docMkLst>
      <pc:sldChg chg="del">
        <pc:chgData name="Kozel, Lukas" userId="5faef357-946f-4c0e-bd5d-396a2e3cc0bf" providerId="ADAL" clId="{D343A202-079D-4B15-82BD-6F0EDC81EC84}" dt="2024-05-02T12:05:37.261" v="0" actId="47"/>
        <pc:sldMkLst>
          <pc:docMk/>
          <pc:sldMk cId="3124488132" sldId="260"/>
        </pc:sldMkLst>
      </pc:sldChg>
      <pc:sldChg chg="del">
        <pc:chgData name="Kozel, Lukas" userId="5faef357-946f-4c0e-bd5d-396a2e3cc0bf" providerId="ADAL" clId="{D343A202-079D-4B15-82BD-6F0EDC81EC84}" dt="2024-05-02T12:05:38.272" v="1" actId="47"/>
        <pc:sldMkLst>
          <pc:docMk/>
          <pc:sldMk cId="2772537250" sldId="265"/>
        </pc:sldMkLst>
      </pc:sldChg>
      <pc:sldChg chg="del">
        <pc:chgData name="Kozel, Lukas" userId="5faef357-946f-4c0e-bd5d-396a2e3cc0bf" providerId="ADAL" clId="{D343A202-079D-4B15-82BD-6F0EDC81EC84}" dt="2024-05-02T12:05:39.324" v="2" actId="47"/>
        <pc:sldMkLst>
          <pc:docMk/>
          <pc:sldMk cId="812439040" sldId="269"/>
        </pc:sldMkLst>
      </pc:sldChg>
      <pc:sldChg chg="del">
        <pc:chgData name="Kozel, Lukas" userId="5faef357-946f-4c0e-bd5d-396a2e3cc0bf" providerId="ADAL" clId="{D343A202-079D-4B15-82BD-6F0EDC81EC84}" dt="2024-05-02T12:05:40.313" v="3" actId="47"/>
        <pc:sldMkLst>
          <pc:docMk/>
          <pc:sldMk cId="1915124110" sldId="278"/>
        </pc:sldMkLst>
      </pc:sldChg>
      <pc:sldChg chg="del">
        <pc:chgData name="Kozel, Lukas" userId="5faef357-946f-4c0e-bd5d-396a2e3cc0bf" providerId="ADAL" clId="{D343A202-079D-4B15-82BD-6F0EDC81EC84}" dt="2024-05-02T12:05:41.406" v="4" actId="47"/>
        <pc:sldMkLst>
          <pc:docMk/>
          <pc:sldMk cId="607276055" sldId="282"/>
        </pc:sldMkLst>
      </pc:sldChg>
      <pc:sldChg chg="del">
        <pc:chgData name="Kozel, Lukas" userId="5faef357-946f-4c0e-bd5d-396a2e3cc0bf" providerId="ADAL" clId="{D343A202-079D-4B15-82BD-6F0EDC81EC84}" dt="2024-05-02T12:05:43.753" v="5" actId="47"/>
        <pc:sldMkLst>
          <pc:docMk/>
          <pc:sldMk cId="2830191297" sldId="288"/>
        </pc:sldMkLst>
      </pc:sldChg>
      <pc:sldChg chg="del">
        <pc:chgData name="Kozel, Lukas" userId="5faef357-946f-4c0e-bd5d-396a2e3cc0bf" providerId="ADAL" clId="{D343A202-079D-4B15-82BD-6F0EDC81EC84}" dt="2024-05-02T12:05:44.847" v="6" actId="47"/>
        <pc:sldMkLst>
          <pc:docMk/>
          <pc:sldMk cId="2580974703" sldId="293"/>
        </pc:sldMkLst>
      </pc:sldChg>
      <pc:sldChg chg="del">
        <pc:chgData name="Kozel, Lukas" userId="5faef357-946f-4c0e-bd5d-396a2e3cc0bf" providerId="ADAL" clId="{D343A202-079D-4B15-82BD-6F0EDC81EC84}" dt="2024-05-02T12:05:45.749" v="7" actId="47"/>
        <pc:sldMkLst>
          <pc:docMk/>
          <pc:sldMk cId="3782284448" sldId="297"/>
        </pc:sldMkLst>
      </pc:sldChg>
      <pc:sldChg chg="del">
        <pc:chgData name="Kozel, Lukas" userId="5faef357-946f-4c0e-bd5d-396a2e3cc0bf" providerId="ADAL" clId="{D343A202-079D-4B15-82BD-6F0EDC81EC84}" dt="2024-05-02T12:05:55.618" v="8" actId="47"/>
        <pc:sldMkLst>
          <pc:docMk/>
          <pc:sldMk cId="2856129317" sldId="305"/>
        </pc:sldMkLst>
      </pc:sldChg>
      <pc:sldChg chg="del">
        <pc:chgData name="Kozel, Lukas" userId="5faef357-946f-4c0e-bd5d-396a2e3cc0bf" providerId="ADAL" clId="{D343A202-079D-4B15-82BD-6F0EDC81EC84}" dt="2024-05-02T12:05:57.415" v="9" actId="47"/>
        <pc:sldMkLst>
          <pc:docMk/>
          <pc:sldMk cId="3949954647" sldId="310"/>
        </pc:sldMkLst>
      </pc:sldChg>
      <pc:sldChg chg="del">
        <pc:chgData name="Kozel, Lukas" userId="5faef357-946f-4c0e-bd5d-396a2e3cc0bf" providerId="ADAL" clId="{D343A202-079D-4B15-82BD-6F0EDC81EC84}" dt="2024-05-02T12:05:58.399" v="10" actId="47"/>
        <pc:sldMkLst>
          <pc:docMk/>
          <pc:sldMk cId="482738397" sldId="314"/>
        </pc:sldMkLst>
      </pc:sldChg>
      <pc:sldChg chg="del">
        <pc:chgData name="Kozel, Lukas" userId="5faef357-946f-4c0e-bd5d-396a2e3cc0bf" providerId="ADAL" clId="{D343A202-079D-4B15-82BD-6F0EDC81EC84}" dt="2024-05-02T12:05:59.256" v="11" actId="47"/>
        <pc:sldMkLst>
          <pc:docMk/>
          <pc:sldMk cId="1889875425" sldId="319"/>
        </pc:sldMkLst>
      </pc:sldChg>
      <pc:sldChg chg="del">
        <pc:chgData name="Kozel, Lukas" userId="5faef357-946f-4c0e-bd5d-396a2e3cc0bf" providerId="ADAL" clId="{D343A202-079D-4B15-82BD-6F0EDC81EC84}" dt="2024-05-02T12:06:00.669" v="12" actId="47"/>
        <pc:sldMkLst>
          <pc:docMk/>
          <pc:sldMk cId="3548296537" sldId="324"/>
        </pc:sldMkLst>
      </pc:sldChg>
      <pc:sldChg chg="del">
        <pc:chgData name="Kozel, Lukas" userId="5faef357-946f-4c0e-bd5d-396a2e3cc0bf" providerId="ADAL" clId="{D343A202-079D-4B15-82BD-6F0EDC81EC84}" dt="2024-05-02T12:06:05.867" v="13" actId="47"/>
        <pc:sldMkLst>
          <pc:docMk/>
          <pc:sldMk cId="3958085778" sldId="335"/>
        </pc:sldMkLst>
      </pc:sldChg>
      <pc:sldChg chg="modSp add del mod">
        <pc:chgData name="Kozel, Lukas" userId="5faef357-946f-4c0e-bd5d-396a2e3cc0bf" providerId="ADAL" clId="{D343A202-079D-4B15-82BD-6F0EDC81EC84}" dt="2024-05-02T12:06:09.177" v="17"/>
        <pc:sldMkLst>
          <pc:docMk/>
          <pc:sldMk cId="1048118885" sldId="337"/>
        </pc:sldMkLst>
        <pc:graphicFrameChg chg="mod">
          <ac:chgData name="Kozel, Lukas" userId="5faef357-946f-4c0e-bd5d-396a2e3cc0bf" providerId="ADAL" clId="{D343A202-079D-4B15-82BD-6F0EDC81EC84}" dt="2024-05-02T12:06:09.177" v="17"/>
          <ac:graphicFrameMkLst>
            <pc:docMk/>
            <pc:sldMk cId="1048118885" sldId="337"/>
            <ac:graphicFrameMk id="12" creationId="{AF482D91-084E-B69C-F260-91C42B1B3E41}"/>
          </ac:graphicFrameMkLst>
        </pc:graphicFrameChg>
      </pc:sldChg>
      <pc:sldChg chg="del">
        <pc:chgData name="Kozel, Lukas" userId="5faef357-946f-4c0e-bd5d-396a2e3cc0bf" providerId="ADAL" clId="{D343A202-079D-4B15-82BD-6F0EDC81EC84}" dt="2024-05-02T12:06:10.430" v="18" actId="47"/>
        <pc:sldMkLst>
          <pc:docMk/>
          <pc:sldMk cId="1933500752" sldId="358"/>
        </pc:sldMkLst>
      </pc:sldChg>
      <pc:sldChg chg="del">
        <pc:chgData name="Kozel, Lukas" userId="5faef357-946f-4c0e-bd5d-396a2e3cc0bf" providerId="ADAL" clId="{D343A202-079D-4B15-82BD-6F0EDC81EC84}" dt="2024-05-02T12:06:14.160" v="19" actId="47"/>
        <pc:sldMkLst>
          <pc:docMk/>
          <pc:sldMk cId="3827744331" sldId="360"/>
        </pc:sldMkLst>
      </pc:sldChg>
      <pc:sldChg chg="del">
        <pc:chgData name="Kozel, Lukas" userId="5faef357-946f-4c0e-bd5d-396a2e3cc0bf" providerId="ADAL" clId="{D343A202-079D-4B15-82BD-6F0EDC81EC84}" dt="2024-05-02T12:06:15.156" v="20" actId="47"/>
        <pc:sldMkLst>
          <pc:docMk/>
          <pc:sldMk cId="654804252" sldId="361"/>
        </pc:sldMkLst>
      </pc:sldChg>
      <pc:sldChg chg="del">
        <pc:chgData name="Kozel, Lukas" userId="5faef357-946f-4c0e-bd5d-396a2e3cc0bf" providerId="ADAL" clId="{D343A202-079D-4B15-82BD-6F0EDC81EC84}" dt="2024-05-02T12:06:16.701" v="21" actId="47"/>
        <pc:sldMkLst>
          <pc:docMk/>
          <pc:sldMk cId="1823959823" sldId="363"/>
        </pc:sldMkLst>
      </pc:sldChg>
      <pc:sldChg chg="del">
        <pc:chgData name="Kozel, Lukas" userId="5faef357-946f-4c0e-bd5d-396a2e3cc0bf" providerId="ADAL" clId="{D343A202-079D-4B15-82BD-6F0EDC81EC84}" dt="2024-05-02T12:06:17.899" v="22" actId="47"/>
        <pc:sldMkLst>
          <pc:docMk/>
          <pc:sldMk cId="3164129194" sldId="365"/>
        </pc:sldMkLst>
      </pc:sldChg>
      <pc:sldChg chg="del">
        <pc:chgData name="Kozel, Lukas" userId="5faef357-946f-4c0e-bd5d-396a2e3cc0bf" providerId="ADAL" clId="{D343A202-079D-4B15-82BD-6F0EDC81EC84}" dt="2024-05-02T12:06:28.861" v="29" actId="47"/>
        <pc:sldMkLst>
          <pc:docMk/>
          <pc:sldMk cId="739333646" sldId="369"/>
        </pc:sldMkLst>
      </pc:sldChg>
      <pc:sldChg chg="del">
        <pc:chgData name="Kozel, Lukas" userId="5faef357-946f-4c0e-bd5d-396a2e3cc0bf" providerId="ADAL" clId="{D343A202-079D-4B15-82BD-6F0EDC81EC84}" dt="2024-05-02T12:06:19.401" v="23" actId="47"/>
        <pc:sldMkLst>
          <pc:docMk/>
          <pc:sldMk cId="2621581591" sldId="373"/>
        </pc:sldMkLst>
      </pc:sldChg>
      <pc:sldChg chg="del">
        <pc:chgData name="Kozel, Lukas" userId="5faef357-946f-4c0e-bd5d-396a2e3cc0bf" providerId="ADAL" clId="{D343A202-079D-4B15-82BD-6F0EDC81EC84}" dt="2024-05-02T12:06:27.766" v="28" actId="47"/>
        <pc:sldMkLst>
          <pc:docMk/>
          <pc:sldMk cId="813538531" sldId="377"/>
        </pc:sldMkLst>
      </pc:sldChg>
      <pc:sldChg chg="del">
        <pc:chgData name="Kozel, Lukas" userId="5faef357-946f-4c0e-bd5d-396a2e3cc0bf" providerId="ADAL" clId="{D343A202-079D-4B15-82BD-6F0EDC81EC84}" dt="2024-05-02T12:06:21.388" v="24" actId="47"/>
        <pc:sldMkLst>
          <pc:docMk/>
          <pc:sldMk cId="155569776" sldId="387"/>
        </pc:sldMkLst>
      </pc:sldChg>
      <pc:sldChg chg="del">
        <pc:chgData name="Kozel, Lukas" userId="5faef357-946f-4c0e-bd5d-396a2e3cc0bf" providerId="ADAL" clId="{D343A202-079D-4B15-82BD-6F0EDC81EC84}" dt="2024-05-02T12:06:30.168" v="30" actId="47"/>
        <pc:sldMkLst>
          <pc:docMk/>
          <pc:sldMk cId="2175323581" sldId="391"/>
        </pc:sldMkLst>
      </pc:sldChg>
      <pc:sldChg chg="del">
        <pc:chgData name="Kozel, Lukas" userId="5faef357-946f-4c0e-bd5d-396a2e3cc0bf" providerId="ADAL" clId="{D343A202-079D-4B15-82BD-6F0EDC81EC84}" dt="2024-05-02T12:06:22.425" v="25" actId="47"/>
        <pc:sldMkLst>
          <pc:docMk/>
          <pc:sldMk cId="783784256" sldId="395"/>
        </pc:sldMkLst>
      </pc:sldChg>
      <pc:sldChg chg="del">
        <pc:chgData name="Kozel, Lukas" userId="5faef357-946f-4c0e-bd5d-396a2e3cc0bf" providerId="ADAL" clId="{D343A202-079D-4B15-82BD-6F0EDC81EC84}" dt="2024-05-02T12:06:25.830" v="27" actId="47"/>
        <pc:sldMkLst>
          <pc:docMk/>
          <pc:sldMk cId="1405316523" sldId="400"/>
        </pc:sldMkLst>
      </pc:sldChg>
      <pc:sldChg chg="del">
        <pc:chgData name="Kozel, Lukas" userId="5faef357-946f-4c0e-bd5d-396a2e3cc0bf" providerId="ADAL" clId="{D343A202-079D-4B15-82BD-6F0EDC81EC84}" dt="2024-05-02T12:06:23.471" v="26" actId="47"/>
        <pc:sldMkLst>
          <pc:docMk/>
          <pc:sldMk cId="3544581744" sldId="405"/>
        </pc:sldMkLst>
      </pc:sldChg>
      <pc:sldChg chg="del">
        <pc:chgData name="Kozel, Lukas" userId="5faef357-946f-4c0e-bd5d-396a2e3cc0bf" providerId="ADAL" clId="{D343A202-079D-4B15-82BD-6F0EDC81EC84}" dt="2024-05-02T12:06:36.626" v="31" actId="47"/>
        <pc:sldMkLst>
          <pc:docMk/>
          <pc:sldMk cId="1262206751" sldId="409"/>
        </pc:sldMkLst>
      </pc:sldChg>
      <pc:sldChg chg="del">
        <pc:chgData name="Kozel, Lukas" userId="5faef357-946f-4c0e-bd5d-396a2e3cc0bf" providerId="ADAL" clId="{D343A202-079D-4B15-82BD-6F0EDC81EC84}" dt="2024-05-02T12:06:37.840" v="32" actId="47"/>
        <pc:sldMkLst>
          <pc:docMk/>
          <pc:sldMk cId="1116123763" sldId="419"/>
        </pc:sldMkLst>
      </pc:sldChg>
      <pc:sldChg chg="del">
        <pc:chgData name="Kozel, Lukas" userId="5faef357-946f-4c0e-bd5d-396a2e3cc0bf" providerId="ADAL" clId="{D343A202-079D-4B15-82BD-6F0EDC81EC84}" dt="2024-05-02T12:06:39.598" v="33" actId="47"/>
        <pc:sldMkLst>
          <pc:docMk/>
          <pc:sldMk cId="2455914292" sldId="422"/>
        </pc:sldMkLst>
      </pc:sldChg>
      <pc:sldChg chg="del">
        <pc:chgData name="Kozel, Lukas" userId="5faef357-946f-4c0e-bd5d-396a2e3cc0bf" providerId="ADAL" clId="{D343A202-079D-4B15-82BD-6F0EDC81EC84}" dt="2024-05-02T12:06:40.833" v="34" actId="47"/>
        <pc:sldMkLst>
          <pc:docMk/>
          <pc:sldMk cId="321328388" sldId="427"/>
        </pc:sldMkLst>
      </pc:sldChg>
      <pc:sldChg chg="del">
        <pc:chgData name="Kozel, Lukas" userId="5faef357-946f-4c0e-bd5d-396a2e3cc0bf" providerId="ADAL" clId="{D343A202-079D-4B15-82BD-6F0EDC81EC84}" dt="2024-05-02T12:06:43.742" v="35" actId="47"/>
        <pc:sldMkLst>
          <pc:docMk/>
          <pc:sldMk cId="1773373081" sldId="434"/>
        </pc:sldMkLst>
      </pc:sldChg>
      <pc:sldChg chg="del">
        <pc:chgData name="Kozel, Lukas" userId="5faef357-946f-4c0e-bd5d-396a2e3cc0bf" providerId="ADAL" clId="{D343A202-079D-4B15-82BD-6F0EDC81EC84}" dt="2024-05-02T12:06:44.952" v="36" actId="47"/>
        <pc:sldMkLst>
          <pc:docMk/>
          <pc:sldMk cId="355978962" sldId="440"/>
        </pc:sldMkLst>
      </pc:sldChg>
      <pc:sldChg chg="del">
        <pc:chgData name="Kozel, Lukas" userId="5faef357-946f-4c0e-bd5d-396a2e3cc0bf" providerId="ADAL" clId="{D343A202-079D-4B15-82BD-6F0EDC81EC84}" dt="2024-05-02T12:06:46.351" v="37" actId="47"/>
        <pc:sldMkLst>
          <pc:docMk/>
          <pc:sldMk cId="1754964613" sldId="447"/>
        </pc:sldMkLst>
      </pc:sldChg>
      <pc:sldChg chg="del">
        <pc:chgData name="Kozel, Lukas" userId="5faef357-946f-4c0e-bd5d-396a2e3cc0bf" providerId="ADAL" clId="{D343A202-079D-4B15-82BD-6F0EDC81EC84}" dt="2024-05-02T12:06:47.531" v="38" actId="47"/>
        <pc:sldMkLst>
          <pc:docMk/>
          <pc:sldMk cId="2342451611" sldId="452"/>
        </pc:sldMkLst>
      </pc:sldChg>
      <pc:sldChg chg="del">
        <pc:chgData name="Kozel, Lukas" userId="5faef357-946f-4c0e-bd5d-396a2e3cc0bf" providerId="ADAL" clId="{D343A202-079D-4B15-82BD-6F0EDC81EC84}" dt="2024-05-02T12:06:49.251" v="39" actId="47"/>
        <pc:sldMkLst>
          <pc:docMk/>
          <pc:sldMk cId="304984313" sldId="456"/>
        </pc:sldMkLst>
      </pc:sldChg>
      <pc:sldChg chg="del">
        <pc:chgData name="Kozel, Lukas" userId="5faef357-946f-4c0e-bd5d-396a2e3cc0bf" providerId="ADAL" clId="{D343A202-079D-4B15-82BD-6F0EDC81EC84}" dt="2024-05-02T12:06:52.227" v="40" actId="47"/>
        <pc:sldMkLst>
          <pc:docMk/>
          <pc:sldMk cId="3140128307" sldId="462"/>
        </pc:sldMkLst>
      </pc:sldChg>
      <pc:sldChg chg="del">
        <pc:chgData name="Kozel, Lukas" userId="5faef357-946f-4c0e-bd5d-396a2e3cc0bf" providerId="ADAL" clId="{D343A202-079D-4B15-82BD-6F0EDC81EC84}" dt="2024-05-02T12:06:53.457" v="41" actId="47"/>
        <pc:sldMkLst>
          <pc:docMk/>
          <pc:sldMk cId="974727415" sldId="465"/>
        </pc:sldMkLst>
      </pc:sldChg>
      <pc:sldChg chg="del">
        <pc:chgData name="Kozel, Lukas" userId="5faef357-946f-4c0e-bd5d-396a2e3cc0bf" providerId="ADAL" clId="{D343A202-079D-4B15-82BD-6F0EDC81EC84}" dt="2024-05-02T12:06:54.550" v="42" actId="47"/>
        <pc:sldMkLst>
          <pc:docMk/>
          <pc:sldMk cId="1527446878" sldId="473"/>
        </pc:sldMkLst>
      </pc:sldChg>
      <pc:sldChg chg="del">
        <pc:chgData name="Kozel, Lukas" userId="5faef357-946f-4c0e-bd5d-396a2e3cc0bf" providerId="ADAL" clId="{D343A202-079D-4B15-82BD-6F0EDC81EC84}" dt="2024-05-02T12:06:58.210" v="44" actId="47"/>
        <pc:sldMkLst>
          <pc:docMk/>
          <pc:sldMk cId="1900085108" sldId="476"/>
        </pc:sldMkLst>
      </pc:sldChg>
      <pc:sldChg chg="del">
        <pc:chgData name="Kozel, Lukas" userId="5faef357-946f-4c0e-bd5d-396a2e3cc0bf" providerId="ADAL" clId="{D343A202-079D-4B15-82BD-6F0EDC81EC84}" dt="2024-05-02T12:06:55.840" v="43" actId="47"/>
        <pc:sldMkLst>
          <pc:docMk/>
          <pc:sldMk cId="2491871096" sldId="478"/>
        </pc:sldMkLst>
      </pc:sldChg>
      <pc:sldChg chg="del">
        <pc:chgData name="Kozel, Lukas" userId="5faef357-946f-4c0e-bd5d-396a2e3cc0bf" providerId="ADAL" clId="{D343A202-079D-4B15-82BD-6F0EDC81EC84}" dt="2024-05-02T12:07:43.911" v="59" actId="47"/>
        <pc:sldMkLst>
          <pc:docMk/>
          <pc:sldMk cId="2639689500" sldId="487"/>
        </pc:sldMkLst>
      </pc:sldChg>
      <pc:sldChg chg="del">
        <pc:chgData name="Kozel, Lukas" userId="5faef357-946f-4c0e-bd5d-396a2e3cc0bf" providerId="ADAL" clId="{D343A202-079D-4B15-82BD-6F0EDC81EC84}" dt="2024-05-02T12:07:45.128" v="60" actId="47"/>
        <pc:sldMkLst>
          <pc:docMk/>
          <pc:sldMk cId="436265020" sldId="492"/>
        </pc:sldMkLst>
      </pc:sldChg>
      <pc:sldChg chg="del">
        <pc:chgData name="Kozel, Lukas" userId="5faef357-946f-4c0e-bd5d-396a2e3cc0bf" providerId="ADAL" clId="{D343A202-079D-4B15-82BD-6F0EDC81EC84}" dt="2024-05-02T12:07:46.372" v="61" actId="47"/>
        <pc:sldMkLst>
          <pc:docMk/>
          <pc:sldMk cId="2772662008" sldId="496"/>
        </pc:sldMkLst>
      </pc:sldChg>
      <pc:sldChg chg="del">
        <pc:chgData name="Kozel, Lukas" userId="5faef357-946f-4c0e-bd5d-396a2e3cc0bf" providerId="ADAL" clId="{D343A202-079D-4B15-82BD-6F0EDC81EC84}" dt="2024-05-02T12:07:48.187" v="62" actId="47"/>
        <pc:sldMkLst>
          <pc:docMk/>
          <pc:sldMk cId="995885044" sldId="501"/>
        </pc:sldMkLst>
      </pc:sldChg>
      <pc:sldChg chg="del">
        <pc:chgData name="Kozel, Lukas" userId="5faef357-946f-4c0e-bd5d-396a2e3cc0bf" providerId="ADAL" clId="{D343A202-079D-4B15-82BD-6F0EDC81EC84}" dt="2024-05-02T12:07:49.507" v="63" actId="47"/>
        <pc:sldMkLst>
          <pc:docMk/>
          <pc:sldMk cId="4158440476" sldId="511"/>
        </pc:sldMkLst>
      </pc:sldChg>
      <pc:sldChg chg="del">
        <pc:chgData name="Kozel, Lukas" userId="5faef357-946f-4c0e-bd5d-396a2e3cc0bf" providerId="ADAL" clId="{D343A202-079D-4B15-82BD-6F0EDC81EC84}" dt="2024-05-02T12:07:41.828" v="58" actId="47"/>
        <pc:sldMkLst>
          <pc:docMk/>
          <pc:sldMk cId="2181136215" sldId="515"/>
        </pc:sldMkLst>
      </pc:sldChg>
      <pc:sldChg chg="del">
        <pc:chgData name="Kozel, Lukas" userId="5faef357-946f-4c0e-bd5d-396a2e3cc0bf" providerId="ADAL" clId="{D343A202-079D-4B15-82BD-6F0EDC81EC84}" dt="2024-05-02T12:07:40.741" v="57" actId="47"/>
        <pc:sldMkLst>
          <pc:docMk/>
          <pc:sldMk cId="515491479" sldId="518"/>
        </pc:sldMkLst>
      </pc:sldChg>
      <pc:sldChg chg="del">
        <pc:chgData name="Kozel, Lukas" userId="5faef357-946f-4c0e-bd5d-396a2e3cc0bf" providerId="ADAL" clId="{D343A202-079D-4B15-82BD-6F0EDC81EC84}" dt="2024-05-02T12:07:37.217" v="54" actId="47"/>
        <pc:sldMkLst>
          <pc:docMk/>
          <pc:sldMk cId="969120777" sldId="523"/>
        </pc:sldMkLst>
      </pc:sldChg>
      <pc:sldChg chg="del">
        <pc:chgData name="Kozel, Lukas" userId="5faef357-946f-4c0e-bd5d-396a2e3cc0bf" providerId="ADAL" clId="{D343A202-079D-4B15-82BD-6F0EDC81EC84}" dt="2024-05-02T12:07:36.240" v="53" actId="47"/>
        <pc:sldMkLst>
          <pc:docMk/>
          <pc:sldMk cId="3539787363" sldId="527"/>
        </pc:sldMkLst>
      </pc:sldChg>
      <pc:sldChg chg="del">
        <pc:chgData name="Kozel, Lukas" userId="5faef357-946f-4c0e-bd5d-396a2e3cc0bf" providerId="ADAL" clId="{D343A202-079D-4B15-82BD-6F0EDC81EC84}" dt="2024-05-02T12:07:35.017" v="52" actId="47"/>
        <pc:sldMkLst>
          <pc:docMk/>
          <pc:sldMk cId="1900767374" sldId="530"/>
        </pc:sldMkLst>
      </pc:sldChg>
      <pc:sldChg chg="del">
        <pc:chgData name="Kozel, Lukas" userId="5faef357-946f-4c0e-bd5d-396a2e3cc0bf" providerId="ADAL" clId="{D343A202-079D-4B15-82BD-6F0EDC81EC84}" dt="2024-05-02T12:07:39.730" v="56" actId="47"/>
        <pc:sldMkLst>
          <pc:docMk/>
          <pc:sldMk cId="2373973093" sldId="535"/>
        </pc:sldMkLst>
      </pc:sldChg>
      <pc:sldChg chg="del">
        <pc:chgData name="Kozel, Lukas" userId="5faef357-946f-4c0e-bd5d-396a2e3cc0bf" providerId="ADAL" clId="{D343A202-079D-4B15-82BD-6F0EDC81EC84}" dt="2024-05-02T12:07:38.617" v="55" actId="47"/>
        <pc:sldMkLst>
          <pc:docMk/>
          <pc:sldMk cId="2036222078" sldId="539"/>
        </pc:sldMkLst>
      </pc:sldChg>
      <pc:sldChg chg="del">
        <pc:chgData name="Kozel, Lukas" userId="5faef357-946f-4c0e-bd5d-396a2e3cc0bf" providerId="ADAL" clId="{D343A202-079D-4B15-82BD-6F0EDC81EC84}" dt="2024-05-02T12:07:33.002" v="51" actId="47"/>
        <pc:sldMkLst>
          <pc:docMk/>
          <pc:sldMk cId="3807681243" sldId="544"/>
        </pc:sldMkLst>
      </pc:sldChg>
      <pc:sldChg chg="del">
        <pc:chgData name="Kozel, Lukas" userId="5faef357-946f-4c0e-bd5d-396a2e3cc0bf" providerId="ADAL" clId="{D343A202-079D-4B15-82BD-6F0EDC81EC84}" dt="2024-05-02T12:07:32.090" v="50" actId="47"/>
        <pc:sldMkLst>
          <pc:docMk/>
          <pc:sldMk cId="3614815632" sldId="549"/>
        </pc:sldMkLst>
      </pc:sldChg>
      <pc:sldChg chg="del">
        <pc:chgData name="Kozel, Lukas" userId="5faef357-946f-4c0e-bd5d-396a2e3cc0bf" providerId="ADAL" clId="{D343A202-079D-4B15-82BD-6F0EDC81EC84}" dt="2024-05-02T12:07:31.161" v="49" actId="47"/>
        <pc:sldMkLst>
          <pc:docMk/>
          <pc:sldMk cId="1001275195" sldId="556"/>
        </pc:sldMkLst>
      </pc:sldChg>
      <pc:sldChg chg="del">
        <pc:chgData name="Kozel, Lukas" userId="5faef357-946f-4c0e-bd5d-396a2e3cc0bf" providerId="ADAL" clId="{D343A202-079D-4B15-82BD-6F0EDC81EC84}" dt="2024-05-02T12:07:30.104" v="48" actId="47"/>
        <pc:sldMkLst>
          <pc:docMk/>
          <pc:sldMk cId="2500639953" sldId="559"/>
        </pc:sldMkLst>
      </pc:sldChg>
      <pc:sldChg chg="del">
        <pc:chgData name="Kozel, Lukas" userId="5faef357-946f-4c0e-bd5d-396a2e3cc0bf" providerId="ADAL" clId="{D343A202-079D-4B15-82BD-6F0EDC81EC84}" dt="2024-05-02T12:07:28.300" v="47" actId="47"/>
        <pc:sldMkLst>
          <pc:docMk/>
          <pc:sldMk cId="3869177334" sldId="565"/>
        </pc:sldMkLst>
      </pc:sldChg>
      <pc:sldChg chg="del">
        <pc:chgData name="Kozel, Lukas" userId="5faef357-946f-4c0e-bd5d-396a2e3cc0bf" providerId="ADAL" clId="{D343A202-079D-4B15-82BD-6F0EDC81EC84}" dt="2024-05-02T12:07:26.463" v="46" actId="47"/>
        <pc:sldMkLst>
          <pc:docMk/>
          <pc:sldMk cId="1834982116" sldId="570"/>
        </pc:sldMkLst>
      </pc:sldChg>
      <pc:sldChg chg="del">
        <pc:chgData name="Kozel, Lukas" userId="5faef357-946f-4c0e-bd5d-396a2e3cc0bf" providerId="ADAL" clId="{D343A202-079D-4B15-82BD-6F0EDC81EC84}" dt="2024-05-02T12:07:20.508" v="45" actId="47"/>
        <pc:sldMkLst>
          <pc:docMk/>
          <pc:sldMk cId="2266444159" sldId="574"/>
        </pc:sldMkLst>
      </pc:sldChg>
      <pc:sldChg chg="del">
        <pc:chgData name="Kozel, Lukas" userId="5faef357-946f-4c0e-bd5d-396a2e3cc0bf" providerId="ADAL" clId="{D343A202-079D-4B15-82BD-6F0EDC81EC84}" dt="2024-05-02T12:07:20.508" v="45" actId="47"/>
        <pc:sldMkLst>
          <pc:docMk/>
          <pc:sldMk cId="2680014909" sldId="579"/>
        </pc:sldMkLst>
      </pc:sldChg>
    </pc:docChg>
  </pc:docChgLst>
  <pc:docChgLst>
    <pc:chgData name="Lukas Kozel" userId="5faef357-946f-4c0e-bd5d-396a2e3cc0bf" providerId="ADAL" clId="{19A200C8-5051-4C5B-A1C2-00AF8F89DC72}"/>
    <pc:docChg chg="undo redo custSel addSld delSld modSld sldOrd addMainMaster delMainMaster modMainMaster replTag">
      <pc:chgData name="Lukas Kozel" userId="5faef357-946f-4c0e-bd5d-396a2e3cc0bf" providerId="ADAL" clId="{19A200C8-5051-4C5B-A1C2-00AF8F89DC72}" dt="2024-04-16T11:17:57.235" v="5387" actId="1076"/>
      <pc:docMkLst>
        <pc:docMk/>
      </pc:docMkLst>
      <pc:sldChg chg="addSp delSp modSp new del mod">
        <pc:chgData name="Lukas Kozel" userId="5faef357-946f-4c0e-bd5d-396a2e3cc0bf" providerId="ADAL" clId="{19A200C8-5051-4C5B-A1C2-00AF8F89DC72}" dt="2024-04-13T08:28:36.781" v="156" actId="47"/>
        <pc:sldMkLst>
          <pc:docMk/>
          <pc:sldMk cId="782215652" sldId="256"/>
        </pc:sldMkLst>
        <pc:spChg chg="del">
          <ac:chgData name="Lukas Kozel" userId="5faef357-946f-4c0e-bd5d-396a2e3cc0bf" providerId="ADAL" clId="{19A200C8-5051-4C5B-A1C2-00AF8F89DC72}" dt="2024-04-13T08:26:16.004" v="78" actId="478"/>
          <ac:spMkLst>
            <pc:docMk/>
            <pc:sldMk cId="782215652" sldId="256"/>
            <ac:spMk id="2" creationId="{A220CF77-4692-06D7-739C-9FC649845B47}"/>
          </ac:spMkLst>
        </pc:spChg>
        <pc:spChg chg="del">
          <ac:chgData name="Lukas Kozel" userId="5faef357-946f-4c0e-bd5d-396a2e3cc0bf" providerId="ADAL" clId="{19A200C8-5051-4C5B-A1C2-00AF8F89DC72}" dt="2024-04-13T08:26:16.004" v="78" actId="478"/>
          <ac:spMkLst>
            <pc:docMk/>
            <pc:sldMk cId="782215652" sldId="256"/>
            <ac:spMk id="3" creationId="{D8DFE23A-568B-1402-7DA4-E4F1B73013FD}"/>
          </ac:spMkLst>
        </pc:spChg>
        <pc:spChg chg="add del mod">
          <ac:chgData name="Lukas Kozel" userId="5faef357-946f-4c0e-bd5d-396a2e3cc0bf" providerId="ADAL" clId="{19A200C8-5051-4C5B-A1C2-00AF8F89DC72}" dt="2024-04-13T08:27:07.733" v="84"/>
          <ac:spMkLst>
            <pc:docMk/>
            <pc:sldMk cId="782215652" sldId="256"/>
            <ac:spMk id="5" creationId="{6F9DF5C1-F7D4-E1CD-1935-2D3321D4B811}"/>
          </ac:spMkLst>
        </pc:spChg>
        <pc:spChg chg="add del mod">
          <ac:chgData name="Lukas Kozel" userId="5faef357-946f-4c0e-bd5d-396a2e3cc0bf" providerId="ADAL" clId="{19A200C8-5051-4C5B-A1C2-00AF8F89DC72}" dt="2024-04-13T08:27:07.733" v="84"/>
          <ac:spMkLst>
            <pc:docMk/>
            <pc:sldMk cId="782215652" sldId="256"/>
            <ac:spMk id="6" creationId="{9BDF2FE1-73DA-7C44-68AA-9161B21C9295}"/>
          </ac:spMkLst>
        </pc:spChg>
        <pc:spChg chg="add del mod">
          <ac:chgData name="Lukas Kozel" userId="5faef357-946f-4c0e-bd5d-396a2e3cc0bf" providerId="ADAL" clId="{19A200C8-5051-4C5B-A1C2-00AF8F89DC72}" dt="2024-04-13T08:27:07.733" v="84"/>
          <ac:spMkLst>
            <pc:docMk/>
            <pc:sldMk cId="782215652" sldId="256"/>
            <ac:spMk id="7" creationId="{7E90BB29-6AF0-9A84-2F69-658404637577}"/>
          </ac:spMkLst>
        </pc:spChg>
        <pc:spChg chg="add del mod">
          <ac:chgData name="Lukas Kozel" userId="5faef357-946f-4c0e-bd5d-396a2e3cc0bf" providerId="ADAL" clId="{19A200C8-5051-4C5B-A1C2-00AF8F89DC72}" dt="2024-04-13T08:27:07.733" v="84"/>
          <ac:spMkLst>
            <pc:docMk/>
            <pc:sldMk cId="782215652" sldId="256"/>
            <ac:spMk id="8" creationId="{B5B40078-6134-D942-2FE4-AFB33F5DF29C}"/>
          </ac:spMkLst>
        </pc:spChg>
        <pc:spChg chg="mod">
          <ac:chgData name="Lukas Kozel" userId="5faef357-946f-4c0e-bd5d-396a2e3cc0bf" providerId="ADAL" clId="{19A200C8-5051-4C5B-A1C2-00AF8F89DC72}" dt="2024-04-13T08:26:49.901" v="83"/>
          <ac:spMkLst>
            <pc:docMk/>
            <pc:sldMk cId="782215652" sldId="256"/>
            <ac:spMk id="12" creationId="{0DD046F7-97C4-B9FC-27BB-A78D7765B334}"/>
          </ac:spMkLst>
        </pc:spChg>
        <pc:spChg chg="mod">
          <ac:chgData name="Lukas Kozel" userId="5faef357-946f-4c0e-bd5d-396a2e3cc0bf" providerId="ADAL" clId="{19A200C8-5051-4C5B-A1C2-00AF8F89DC72}" dt="2024-04-13T08:26:49.901" v="83"/>
          <ac:spMkLst>
            <pc:docMk/>
            <pc:sldMk cId="782215652" sldId="256"/>
            <ac:spMk id="13" creationId="{9186CA3E-1387-F640-DFE9-B23BCEAA3AAB}"/>
          </ac:spMkLst>
        </pc:spChg>
        <pc:spChg chg="mod">
          <ac:chgData name="Lukas Kozel" userId="5faef357-946f-4c0e-bd5d-396a2e3cc0bf" providerId="ADAL" clId="{19A200C8-5051-4C5B-A1C2-00AF8F89DC72}" dt="2024-04-13T08:26:49.901" v="83"/>
          <ac:spMkLst>
            <pc:docMk/>
            <pc:sldMk cId="782215652" sldId="256"/>
            <ac:spMk id="14" creationId="{A3D3F891-439C-414B-1B85-57423B192BFC}"/>
          </ac:spMkLst>
        </pc:spChg>
        <pc:spChg chg="mod">
          <ac:chgData name="Lukas Kozel" userId="5faef357-946f-4c0e-bd5d-396a2e3cc0bf" providerId="ADAL" clId="{19A200C8-5051-4C5B-A1C2-00AF8F89DC72}" dt="2024-04-13T08:26:49.901" v="83"/>
          <ac:spMkLst>
            <pc:docMk/>
            <pc:sldMk cId="782215652" sldId="256"/>
            <ac:spMk id="15" creationId="{980816F2-DE0E-E65E-D028-15C903C34C36}"/>
          </ac:spMkLst>
        </pc:spChg>
        <pc:spChg chg="add del mod">
          <ac:chgData name="Lukas Kozel" userId="5faef357-946f-4c0e-bd5d-396a2e3cc0bf" providerId="ADAL" clId="{19A200C8-5051-4C5B-A1C2-00AF8F89DC72}" dt="2024-04-13T08:27:07.733" v="84"/>
          <ac:spMkLst>
            <pc:docMk/>
            <pc:sldMk cId="782215652" sldId="256"/>
            <ac:spMk id="16" creationId="{68C2E0D2-B65E-A6DF-D55E-E08A328197AC}"/>
          </ac:spMkLst>
        </pc:spChg>
        <pc:spChg chg="add del mod">
          <ac:chgData name="Lukas Kozel" userId="5faef357-946f-4c0e-bd5d-396a2e3cc0bf" providerId="ADAL" clId="{19A200C8-5051-4C5B-A1C2-00AF8F89DC72}" dt="2024-04-13T08:27:07.733" v="84"/>
          <ac:spMkLst>
            <pc:docMk/>
            <pc:sldMk cId="782215652" sldId="256"/>
            <ac:spMk id="17" creationId="{CA89ECF8-24DC-57FE-081B-0FB0B22FEE55}"/>
          </ac:spMkLst>
        </pc:spChg>
        <pc:spChg chg="add del mod">
          <ac:chgData name="Lukas Kozel" userId="5faef357-946f-4c0e-bd5d-396a2e3cc0bf" providerId="ADAL" clId="{19A200C8-5051-4C5B-A1C2-00AF8F89DC72}" dt="2024-04-13T08:27:07.733" v="84"/>
          <ac:spMkLst>
            <pc:docMk/>
            <pc:sldMk cId="782215652" sldId="256"/>
            <ac:spMk id="18" creationId="{8C90C653-E468-F3D4-5179-6810EA350454}"/>
          </ac:spMkLst>
        </pc:spChg>
        <pc:grpChg chg="add del mod">
          <ac:chgData name="Lukas Kozel" userId="5faef357-946f-4c0e-bd5d-396a2e3cc0bf" providerId="ADAL" clId="{19A200C8-5051-4C5B-A1C2-00AF8F89DC72}" dt="2024-04-13T08:27:07.733" v="84"/>
          <ac:grpSpMkLst>
            <pc:docMk/>
            <pc:sldMk cId="782215652" sldId="256"/>
            <ac:grpSpMk id="11" creationId="{20A0EB1E-0A72-F6D8-34A0-838741C0AD3D}"/>
          </ac:grpSpMkLst>
        </pc:grpChg>
        <pc:graphicFrameChg chg="mod ord modVis replST">
          <ac:chgData name="Lukas Kozel" userId="5faef357-946f-4c0e-bd5d-396a2e3cc0bf" providerId="ADAL" clId="{19A200C8-5051-4C5B-A1C2-00AF8F89DC72}" dt="2024-04-13T08:26:16.697" v="82"/>
          <ac:graphicFrameMkLst>
            <pc:docMk/>
            <pc:sldMk cId="782215652" sldId="256"/>
            <ac:graphicFrameMk id="4" creationId="{14C68901-4E98-B8B9-B347-B5CE79B82440}"/>
          </ac:graphicFrameMkLst>
        </pc:graphicFrameChg>
        <pc:picChg chg="add del mod">
          <ac:chgData name="Lukas Kozel" userId="5faef357-946f-4c0e-bd5d-396a2e3cc0bf" providerId="ADAL" clId="{19A200C8-5051-4C5B-A1C2-00AF8F89DC72}" dt="2024-04-13T08:27:07.733" v="84"/>
          <ac:picMkLst>
            <pc:docMk/>
            <pc:sldMk cId="782215652" sldId="256"/>
            <ac:picMk id="9" creationId="{E1CF4B46-F807-9D0E-9F68-4944B2CA6118}"/>
          </ac:picMkLst>
        </pc:picChg>
        <pc:picChg chg="add del mod">
          <ac:chgData name="Lukas Kozel" userId="5faef357-946f-4c0e-bd5d-396a2e3cc0bf" providerId="ADAL" clId="{19A200C8-5051-4C5B-A1C2-00AF8F89DC72}" dt="2024-04-13T08:27:07.733" v="84"/>
          <ac:picMkLst>
            <pc:docMk/>
            <pc:sldMk cId="782215652" sldId="256"/>
            <ac:picMk id="10" creationId="{93C8E980-8CA5-07FA-D493-800FA7E98ABC}"/>
          </ac:picMkLst>
        </pc:picChg>
      </pc:sldChg>
      <pc:sldChg chg="add del">
        <pc:chgData name="Lukas Kozel" userId="5faef357-946f-4c0e-bd5d-396a2e3cc0bf" providerId="ADAL" clId="{19A200C8-5051-4C5B-A1C2-00AF8F89DC72}" dt="2024-04-13T08:28:48.500" v="159" actId="47"/>
        <pc:sldMkLst>
          <pc:docMk/>
          <pc:sldMk cId="0" sldId="257"/>
        </pc:sldMkLst>
      </pc:sldChg>
      <pc:sldChg chg="addSp modSp new mod ord modNotesTx">
        <pc:chgData name="Lukas Kozel" userId="5faef357-946f-4c0e-bd5d-396a2e3cc0bf" providerId="ADAL" clId="{19A200C8-5051-4C5B-A1C2-00AF8F89DC72}" dt="2024-04-15T09:07:25.284" v="3171"/>
        <pc:sldMkLst>
          <pc:docMk/>
          <pc:sldMk cId="1071081449" sldId="258"/>
        </pc:sldMkLst>
        <pc:spChg chg="add mod">
          <ac:chgData name="Lukas Kozel" userId="5faef357-946f-4c0e-bd5d-396a2e3cc0bf" providerId="ADAL" clId="{19A200C8-5051-4C5B-A1C2-00AF8F89DC72}" dt="2024-04-13T08:28:38.539" v="157"/>
          <ac:spMkLst>
            <pc:docMk/>
            <pc:sldMk cId="1071081449" sldId="258"/>
            <ac:spMk id="2" creationId="{ECFD26D7-D52D-E608-2197-F50C9604AB10}"/>
          </ac:spMkLst>
        </pc:spChg>
        <pc:spChg chg="add mod">
          <ac:chgData name="Lukas Kozel" userId="5faef357-946f-4c0e-bd5d-396a2e3cc0bf" providerId="ADAL" clId="{19A200C8-5051-4C5B-A1C2-00AF8F89DC72}" dt="2024-04-13T08:28:44.948" v="158"/>
          <ac:spMkLst>
            <pc:docMk/>
            <pc:sldMk cId="1071081449" sldId="258"/>
            <ac:spMk id="3" creationId="{B22CC438-8B4F-B9C2-CF43-64461E0AAA7C}"/>
          </ac:spMkLst>
        </pc:spChg>
        <pc:spChg chg="add mod">
          <ac:chgData name="Lukas Kozel" userId="5faef357-946f-4c0e-bd5d-396a2e3cc0bf" providerId="ADAL" clId="{19A200C8-5051-4C5B-A1C2-00AF8F89DC72}" dt="2024-04-13T18:25:43.020" v="1969" actId="1076"/>
          <ac:spMkLst>
            <pc:docMk/>
            <pc:sldMk cId="1071081449" sldId="258"/>
            <ac:spMk id="4" creationId="{9819F92D-AA90-2F32-1EEB-B79801A5F9C7}"/>
          </ac:spMkLst>
        </pc:spChg>
        <pc:spChg chg="add mod">
          <ac:chgData name="Lukas Kozel" userId="5faef357-946f-4c0e-bd5d-396a2e3cc0bf" providerId="ADAL" clId="{19A200C8-5051-4C5B-A1C2-00AF8F89DC72}" dt="2024-04-13T08:28:44.948" v="158"/>
          <ac:spMkLst>
            <pc:docMk/>
            <pc:sldMk cId="1071081449" sldId="258"/>
            <ac:spMk id="5" creationId="{46B90232-0333-54E0-46D9-5018007434BE}"/>
          </ac:spMkLst>
        </pc:spChg>
        <pc:spChg chg="add mod">
          <ac:chgData name="Lukas Kozel" userId="5faef357-946f-4c0e-bd5d-396a2e3cc0bf" providerId="ADAL" clId="{19A200C8-5051-4C5B-A1C2-00AF8F89DC72}" dt="2024-04-13T08:28:44.948" v="158"/>
          <ac:spMkLst>
            <pc:docMk/>
            <pc:sldMk cId="1071081449" sldId="258"/>
            <ac:spMk id="6" creationId="{A3015E78-6D9F-9BAF-B7AB-8BBE1FFA6A2E}"/>
          </ac:spMkLst>
        </pc:spChg>
        <pc:spChg chg="mod">
          <ac:chgData name="Lukas Kozel" userId="5faef357-946f-4c0e-bd5d-396a2e3cc0bf" providerId="ADAL" clId="{19A200C8-5051-4C5B-A1C2-00AF8F89DC72}" dt="2024-04-13T08:28:44.948" v="158"/>
          <ac:spMkLst>
            <pc:docMk/>
            <pc:sldMk cId="1071081449" sldId="258"/>
            <ac:spMk id="10" creationId="{352610CE-FB17-B4BD-8930-DB5AF1CBAF49}"/>
          </ac:spMkLst>
        </pc:spChg>
        <pc:spChg chg="mod">
          <ac:chgData name="Lukas Kozel" userId="5faef357-946f-4c0e-bd5d-396a2e3cc0bf" providerId="ADAL" clId="{19A200C8-5051-4C5B-A1C2-00AF8F89DC72}" dt="2024-04-13T08:28:44.948" v="158"/>
          <ac:spMkLst>
            <pc:docMk/>
            <pc:sldMk cId="1071081449" sldId="258"/>
            <ac:spMk id="11" creationId="{0895AFBC-E016-351A-55CC-BCF58BEF5638}"/>
          </ac:spMkLst>
        </pc:spChg>
        <pc:spChg chg="mod">
          <ac:chgData name="Lukas Kozel" userId="5faef357-946f-4c0e-bd5d-396a2e3cc0bf" providerId="ADAL" clId="{19A200C8-5051-4C5B-A1C2-00AF8F89DC72}" dt="2024-04-13T08:28:44.948" v="158"/>
          <ac:spMkLst>
            <pc:docMk/>
            <pc:sldMk cId="1071081449" sldId="258"/>
            <ac:spMk id="12" creationId="{41C699B5-2552-B899-1E53-6B077C277139}"/>
          </ac:spMkLst>
        </pc:spChg>
        <pc:spChg chg="mod">
          <ac:chgData name="Lukas Kozel" userId="5faef357-946f-4c0e-bd5d-396a2e3cc0bf" providerId="ADAL" clId="{19A200C8-5051-4C5B-A1C2-00AF8F89DC72}" dt="2024-04-13T08:28:44.948" v="158"/>
          <ac:spMkLst>
            <pc:docMk/>
            <pc:sldMk cId="1071081449" sldId="258"/>
            <ac:spMk id="13" creationId="{C83E18B0-2377-692F-4B49-D24CC07702AD}"/>
          </ac:spMkLst>
        </pc:spChg>
        <pc:spChg chg="add mod">
          <ac:chgData name="Lukas Kozel" userId="5faef357-946f-4c0e-bd5d-396a2e3cc0bf" providerId="ADAL" clId="{19A200C8-5051-4C5B-A1C2-00AF8F89DC72}" dt="2024-04-13T08:28:44.948" v="158"/>
          <ac:spMkLst>
            <pc:docMk/>
            <pc:sldMk cId="1071081449" sldId="258"/>
            <ac:spMk id="14" creationId="{BA7F6DB6-4EFC-F408-6604-D03F7C13EF7E}"/>
          </ac:spMkLst>
        </pc:spChg>
        <pc:spChg chg="add mod">
          <ac:chgData name="Lukas Kozel" userId="5faef357-946f-4c0e-bd5d-396a2e3cc0bf" providerId="ADAL" clId="{19A200C8-5051-4C5B-A1C2-00AF8F89DC72}" dt="2024-04-13T08:28:44.948" v="158"/>
          <ac:spMkLst>
            <pc:docMk/>
            <pc:sldMk cId="1071081449" sldId="258"/>
            <ac:spMk id="15" creationId="{567407B8-2EB6-59A8-8003-8B0F28ABB149}"/>
          </ac:spMkLst>
        </pc:spChg>
        <pc:spChg chg="add mod">
          <ac:chgData name="Lukas Kozel" userId="5faef357-946f-4c0e-bd5d-396a2e3cc0bf" providerId="ADAL" clId="{19A200C8-5051-4C5B-A1C2-00AF8F89DC72}" dt="2024-04-13T08:28:44.948" v="158"/>
          <ac:spMkLst>
            <pc:docMk/>
            <pc:sldMk cId="1071081449" sldId="258"/>
            <ac:spMk id="16" creationId="{C60E5D50-87E0-F920-C8E8-91C2FDB2D19C}"/>
          </ac:spMkLst>
        </pc:spChg>
        <pc:spChg chg="add mod">
          <ac:chgData name="Lukas Kozel" userId="5faef357-946f-4c0e-bd5d-396a2e3cc0bf" providerId="ADAL" clId="{19A200C8-5051-4C5B-A1C2-00AF8F89DC72}" dt="2024-04-13T18:23:03.280" v="1912" actId="571"/>
          <ac:spMkLst>
            <pc:docMk/>
            <pc:sldMk cId="1071081449" sldId="258"/>
            <ac:spMk id="17" creationId="{2AB9053A-A71A-1BE6-CD77-64F8EF000CDA}"/>
          </ac:spMkLst>
        </pc:spChg>
        <pc:spChg chg="add mod">
          <ac:chgData name="Lukas Kozel" userId="5faef357-946f-4c0e-bd5d-396a2e3cc0bf" providerId="ADAL" clId="{19A200C8-5051-4C5B-A1C2-00AF8F89DC72}" dt="2024-04-13T18:23:03.280" v="1912" actId="571"/>
          <ac:spMkLst>
            <pc:docMk/>
            <pc:sldMk cId="1071081449" sldId="258"/>
            <ac:spMk id="18" creationId="{BEA3923E-AC83-C5E7-548E-EACBE013BC68}"/>
          </ac:spMkLst>
        </pc:spChg>
        <pc:grpChg chg="add mod">
          <ac:chgData name="Lukas Kozel" userId="5faef357-946f-4c0e-bd5d-396a2e3cc0bf" providerId="ADAL" clId="{19A200C8-5051-4C5B-A1C2-00AF8F89DC72}" dt="2024-04-13T08:28:44.948" v="158"/>
          <ac:grpSpMkLst>
            <pc:docMk/>
            <pc:sldMk cId="1071081449" sldId="258"/>
            <ac:grpSpMk id="9" creationId="{F36C020E-E6E2-D799-F9E3-F47E395C6323}"/>
          </ac:grpSpMkLst>
        </pc:grpChg>
        <pc:picChg chg="add mod">
          <ac:chgData name="Lukas Kozel" userId="5faef357-946f-4c0e-bd5d-396a2e3cc0bf" providerId="ADAL" clId="{19A200C8-5051-4C5B-A1C2-00AF8F89DC72}" dt="2024-04-13T08:28:44.948" v="158"/>
          <ac:picMkLst>
            <pc:docMk/>
            <pc:sldMk cId="1071081449" sldId="258"/>
            <ac:picMk id="7" creationId="{B6035950-A993-FA00-E41C-24B0411B3C13}"/>
          </ac:picMkLst>
        </pc:picChg>
        <pc:picChg chg="add mod">
          <ac:chgData name="Lukas Kozel" userId="5faef357-946f-4c0e-bd5d-396a2e3cc0bf" providerId="ADAL" clId="{19A200C8-5051-4C5B-A1C2-00AF8F89DC72}" dt="2024-04-13T08:28:44.948" v="158"/>
          <ac:picMkLst>
            <pc:docMk/>
            <pc:sldMk cId="1071081449" sldId="258"/>
            <ac:picMk id="8" creationId="{B9056600-2AC7-E59A-B054-A7F4FB282FC2}"/>
          </ac:picMkLst>
        </pc:picChg>
      </pc:sldChg>
      <pc:sldChg chg="modSp new del mod">
        <pc:chgData name="Lukas Kozel" userId="5faef357-946f-4c0e-bd5d-396a2e3cc0bf" providerId="ADAL" clId="{19A200C8-5051-4C5B-A1C2-00AF8F89DC72}" dt="2024-04-13T09:01:47.406" v="903" actId="47"/>
        <pc:sldMkLst>
          <pc:docMk/>
          <pc:sldMk cId="40050686" sldId="259"/>
        </pc:sldMkLst>
        <pc:spChg chg="mod">
          <ac:chgData name="Lukas Kozel" userId="5faef357-946f-4c0e-bd5d-396a2e3cc0bf" providerId="ADAL" clId="{19A200C8-5051-4C5B-A1C2-00AF8F89DC72}" dt="2024-04-13T09:01:44.728" v="900" actId="27636"/>
          <ac:spMkLst>
            <pc:docMk/>
            <pc:sldMk cId="40050686" sldId="259"/>
            <ac:spMk id="7" creationId="{AFD89C92-DA1B-73E9-44AE-4271738E007C}"/>
          </ac:spMkLst>
        </pc:spChg>
        <pc:spChg chg="mod">
          <ac:chgData name="Lukas Kozel" userId="5faef357-946f-4c0e-bd5d-396a2e3cc0bf" providerId="ADAL" clId="{19A200C8-5051-4C5B-A1C2-00AF8F89DC72}" dt="2024-04-13T09:01:44.731" v="902" actId="27636"/>
          <ac:spMkLst>
            <pc:docMk/>
            <pc:sldMk cId="40050686" sldId="259"/>
            <ac:spMk id="8" creationId="{EAAF1BF8-8B70-D9CE-572F-F91C27BE7853}"/>
          </ac:spMkLst>
        </pc:spChg>
        <pc:spChg chg="mod">
          <ac:chgData name="Lukas Kozel" userId="5faef357-946f-4c0e-bd5d-396a2e3cc0bf" providerId="ADAL" clId="{19A200C8-5051-4C5B-A1C2-00AF8F89DC72}" dt="2024-04-13T09:01:44.729" v="901" actId="27636"/>
          <ac:spMkLst>
            <pc:docMk/>
            <pc:sldMk cId="40050686" sldId="259"/>
            <ac:spMk id="9" creationId="{0AF6AE59-056A-13CE-7776-5F4DA5D3EC13}"/>
          </ac:spMkLst>
        </pc:spChg>
      </pc:sldChg>
      <pc:sldChg chg="addSp delSp modSp new del mod">
        <pc:chgData name="Lukas Kozel" userId="5faef357-946f-4c0e-bd5d-396a2e3cc0bf" providerId="ADAL" clId="{19A200C8-5051-4C5B-A1C2-00AF8F89DC72}" dt="2024-04-13T09:01:18.610" v="897" actId="47"/>
        <pc:sldMkLst>
          <pc:docMk/>
          <pc:sldMk cId="217720175" sldId="259"/>
        </pc:sldMkLst>
        <pc:spChg chg="mod">
          <ac:chgData name="Lukas Kozel" userId="5faef357-946f-4c0e-bd5d-396a2e3cc0bf" providerId="ADAL" clId="{19A200C8-5051-4C5B-A1C2-00AF8F89DC72}" dt="2024-04-13T09:00:23.185" v="872" actId="27636"/>
          <ac:spMkLst>
            <pc:docMk/>
            <pc:sldMk cId="217720175" sldId="259"/>
            <ac:spMk id="7" creationId="{3C85E040-E68C-B586-3777-BC9F7ED50900}"/>
          </ac:spMkLst>
        </pc:spChg>
        <pc:spChg chg="mod">
          <ac:chgData name="Lukas Kozel" userId="5faef357-946f-4c0e-bd5d-396a2e3cc0bf" providerId="ADAL" clId="{19A200C8-5051-4C5B-A1C2-00AF8F89DC72}" dt="2024-04-13T09:00:23.182" v="870" actId="27636"/>
          <ac:spMkLst>
            <pc:docMk/>
            <pc:sldMk cId="217720175" sldId="259"/>
            <ac:spMk id="8" creationId="{5E286DA0-721E-C5F5-D4EA-DFEC09785537}"/>
          </ac:spMkLst>
        </pc:spChg>
        <pc:spChg chg="mod">
          <ac:chgData name="Lukas Kozel" userId="5faef357-946f-4c0e-bd5d-396a2e3cc0bf" providerId="ADAL" clId="{19A200C8-5051-4C5B-A1C2-00AF8F89DC72}" dt="2024-04-13T09:00:23.184" v="871" actId="27636"/>
          <ac:spMkLst>
            <pc:docMk/>
            <pc:sldMk cId="217720175" sldId="259"/>
            <ac:spMk id="9" creationId="{DDB3914C-16AE-50A5-0E6A-3B8AF4288EA6}"/>
          </ac:spMkLst>
        </pc:spChg>
        <pc:spChg chg="add del">
          <ac:chgData name="Lukas Kozel" userId="5faef357-946f-4c0e-bd5d-396a2e3cc0bf" providerId="ADAL" clId="{19A200C8-5051-4C5B-A1C2-00AF8F89DC72}" dt="2024-04-13T09:00:23.154" v="869" actId="931"/>
          <ac:spMkLst>
            <pc:docMk/>
            <pc:sldMk cId="217720175" sldId="259"/>
            <ac:spMk id="10" creationId="{4BD6E57F-3BB0-D01B-2EE0-E8D63B9A4B05}"/>
          </ac:spMkLst>
        </pc:spChg>
        <pc:picChg chg="add del mod">
          <ac:chgData name="Lukas Kozel" userId="5faef357-946f-4c0e-bd5d-396a2e3cc0bf" providerId="ADAL" clId="{19A200C8-5051-4C5B-A1C2-00AF8F89DC72}" dt="2024-04-13T09:00:23.154" v="869" actId="931"/>
          <ac:picMkLst>
            <pc:docMk/>
            <pc:sldMk cId="217720175" sldId="259"/>
            <ac:picMk id="12" creationId="{9EDDF2E3-CD60-7D70-7DC3-345AF06F70CD}"/>
          </ac:picMkLst>
        </pc:picChg>
      </pc:sldChg>
      <pc:sldChg chg="addSp modSp new del mod">
        <pc:chgData name="Lukas Kozel" userId="5faef357-946f-4c0e-bd5d-396a2e3cc0bf" providerId="ADAL" clId="{19A200C8-5051-4C5B-A1C2-00AF8F89DC72}" dt="2024-04-13T09:03:19.620" v="910" actId="47"/>
        <pc:sldMkLst>
          <pc:docMk/>
          <pc:sldMk cId="2600323532" sldId="259"/>
        </pc:sldMkLst>
        <pc:spChg chg="mod">
          <ac:chgData name="Lukas Kozel" userId="5faef357-946f-4c0e-bd5d-396a2e3cc0bf" providerId="ADAL" clId="{19A200C8-5051-4C5B-A1C2-00AF8F89DC72}" dt="2024-04-13T09:02:00.163" v="906" actId="27636"/>
          <ac:spMkLst>
            <pc:docMk/>
            <pc:sldMk cId="2600323532" sldId="259"/>
            <ac:spMk id="7" creationId="{0241D5C3-7666-DFB1-22FE-CA253E425102}"/>
          </ac:spMkLst>
        </pc:spChg>
        <pc:spChg chg="mod">
          <ac:chgData name="Lukas Kozel" userId="5faef357-946f-4c0e-bd5d-396a2e3cc0bf" providerId="ADAL" clId="{19A200C8-5051-4C5B-A1C2-00AF8F89DC72}" dt="2024-04-13T09:02:00.167" v="908" actId="27636"/>
          <ac:spMkLst>
            <pc:docMk/>
            <pc:sldMk cId="2600323532" sldId="259"/>
            <ac:spMk id="8" creationId="{A8FDEA22-A4E4-766A-0DF4-4C1D3E1FCD76}"/>
          </ac:spMkLst>
        </pc:spChg>
        <pc:spChg chg="mod">
          <ac:chgData name="Lukas Kozel" userId="5faef357-946f-4c0e-bd5d-396a2e3cc0bf" providerId="ADAL" clId="{19A200C8-5051-4C5B-A1C2-00AF8F89DC72}" dt="2024-04-13T09:02:00.165" v="907" actId="27636"/>
          <ac:spMkLst>
            <pc:docMk/>
            <pc:sldMk cId="2600323532" sldId="259"/>
            <ac:spMk id="9" creationId="{002960BF-7A9A-1D32-F103-C9B7851B9197}"/>
          </ac:spMkLst>
        </pc:spChg>
        <pc:spChg chg="mod">
          <ac:chgData name="Lukas Kozel" userId="5faef357-946f-4c0e-bd5d-396a2e3cc0bf" providerId="ADAL" clId="{19A200C8-5051-4C5B-A1C2-00AF8F89DC72}" dt="2024-04-13T09:02:00.119" v="905"/>
          <ac:spMkLst>
            <pc:docMk/>
            <pc:sldMk cId="2600323532" sldId="259"/>
            <ac:spMk id="12" creationId="{800C8C9A-1E20-66E4-D293-9F71AA87E791}"/>
          </ac:spMkLst>
        </pc:spChg>
        <pc:spChg chg="mod">
          <ac:chgData name="Lukas Kozel" userId="5faef357-946f-4c0e-bd5d-396a2e3cc0bf" providerId="ADAL" clId="{19A200C8-5051-4C5B-A1C2-00AF8F89DC72}" dt="2024-04-13T09:02:00.119" v="905"/>
          <ac:spMkLst>
            <pc:docMk/>
            <pc:sldMk cId="2600323532" sldId="259"/>
            <ac:spMk id="13" creationId="{DC4D801B-A20B-6AC9-C8C7-45347E141FA6}"/>
          </ac:spMkLst>
        </pc:spChg>
        <pc:spChg chg="mod">
          <ac:chgData name="Lukas Kozel" userId="5faef357-946f-4c0e-bd5d-396a2e3cc0bf" providerId="ADAL" clId="{19A200C8-5051-4C5B-A1C2-00AF8F89DC72}" dt="2024-04-13T09:02:00.119" v="905"/>
          <ac:spMkLst>
            <pc:docMk/>
            <pc:sldMk cId="2600323532" sldId="259"/>
            <ac:spMk id="14" creationId="{6C2C6EE4-2BA0-6AF9-E64D-E89D329A1484}"/>
          </ac:spMkLst>
        </pc:spChg>
        <pc:spChg chg="mod">
          <ac:chgData name="Lukas Kozel" userId="5faef357-946f-4c0e-bd5d-396a2e3cc0bf" providerId="ADAL" clId="{19A200C8-5051-4C5B-A1C2-00AF8F89DC72}" dt="2024-04-13T09:02:00.119" v="905"/>
          <ac:spMkLst>
            <pc:docMk/>
            <pc:sldMk cId="2600323532" sldId="259"/>
            <ac:spMk id="15" creationId="{1224ABC7-E689-C711-F02C-B7E067B0A373}"/>
          </ac:spMkLst>
        </pc:spChg>
        <pc:grpChg chg="add mod">
          <ac:chgData name="Lukas Kozel" userId="5faef357-946f-4c0e-bd5d-396a2e3cc0bf" providerId="ADAL" clId="{19A200C8-5051-4C5B-A1C2-00AF8F89DC72}" dt="2024-04-13T09:02:00.119" v="905"/>
          <ac:grpSpMkLst>
            <pc:docMk/>
            <pc:sldMk cId="2600323532" sldId="259"/>
            <ac:grpSpMk id="11" creationId="{CD961610-68BD-E5FF-E5A6-C9543C5BB8AB}"/>
          </ac:grpSpMkLst>
        </pc:grpChg>
      </pc:sldChg>
      <pc:sldChg chg="addSp modSp new mod modNotesTx">
        <pc:chgData name="Lukas Kozel" userId="5faef357-946f-4c0e-bd5d-396a2e3cc0bf" providerId="ADAL" clId="{19A200C8-5051-4C5B-A1C2-00AF8F89DC72}" dt="2024-04-13T18:28:01.693" v="2016"/>
        <pc:sldMkLst>
          <pc:docMk/>
          <pc:sldMk cId="4095542540" sldId="259"/>
        </pc:sldMkLst>
        <pc:spChg chg="mod">
          <ac:chgData name="Lukas Kozel" userId="5faef357-946f-4c0e-bd5d-396a2e3cc0bf" providerId="ADAL" clId="{19A200C8-5051-4C5B-A1C2-00AF8F89DC72}" dt="2024-04-13T09:09:58.449" v="1827" actId="27636"/>
          <ac:spMkLst>
            <pc:docMk/>
            <pc:sldMk cId="4095542540" sldId="259"/>
            <ac:spMk id="7" creationId="{2D468E2E-FCC9-73A4-1CD6-7FC8FE894F01}"/>
          </ac:spMkLst>
        </pc:spChg>
        <pc:spChg chg="mod">
          <ac:chgData name="Lukas Kozel" userId="5faef357-946f-4c0e-bd5d-396a2e3cc0bf" providerId="ADAL" clId="{19A200C8-5051-4C5B-A1C2-00AF8F89DC72}" dt="2024-04-13T09:09:58.452" v="1829" actId="27636"/>
          <ac:spMkLst>
            <pc:docMk/>
            <pc:sldMk cId="4095542540" sldId="259"/>
            <ac:spMk id="8" creationId="{9BB9259F-5919-1937-77D8-FD39A60096E9}"/>
          </ac:spMkLst>
        </pc:spChg>
        <pc:spChg chg="mod">
          <ac:chgData name="Lukas Kozel" userId="5faef357-946f-4c0e-bd5d-396a2e3cc0bf" providerId="ADAL" clId="{19A200C8-5051-4C5B-A1C2-00AF8F89DC72}" dt="2024-04-13T09:09:58.451" v="1828" actId="27636"/>
          <ac:spMkLst>
            <pc:docMk/>
            <pc:sldMk cId="4095542540" sldId="259"/>
            <ac:spMk id="9" creationId="{C3FBE340-7799-E44E-F013-A940290F1598}"/>
          </ac:spMkLst>
        </pc:spChg>
        <pc:spChg chg="mod">
          <ac:chgData name="Lukas Kozel" userId="5faef357-946f-4c0e-bd5d-396a2e3cc0bf" providerId="ADAL" clId="{19A200C8-5051-4C5B-A1C2-00AF8F89DC72}" dt="2024-04-13T18:28:01.693" v="2016"/>
          <ac:spMkLst>
            <pc:docMk/>
            <pc:sldMk cId="4095542540" sldId="259"/>
            <ac:spMk id="12" creationId="{B95D5637-7E54-C641-0846-7EAE6D77DE22}"/>
          </ac:spMkLst>
        </pc:spChg>
        <pc:spChg chg="mod">
          <ac:chgData name="Lukas Kozel" userId="5faef357-946f-4c0e-bd5d-396a2e3cc0bf" providerId="ADAL" clId="{19A200C8-5051-4C5B-A1C2-00AF8F89DC72}" dt="2024-04-13T18:28:01.693" v="2016"/>
          <ac:spMkLst>
            <pc:docMk/>
            <pc:sldMk cId="4095542540" sldId="259"/>
            <ac:spMk id="13" creationId="{469D4D3C-F5AA-93D6-3295-190EDFA14322}"/>
          </ac:spMkLst>
        </pc:spChg>
        <pc:spChg chg="mod">
          <ac:chgData name="Lukas Kozel" userId="5faef357-946f-4c0e-bd5d-396a2e3cc0bf" providerId="ADAL" clId="{19A200C8-5051-4C5B-A1C2-00AF8F89DC72}" dt="2024-04-13T18:28:01.693" v="2016"/>
          <ac:spMkLst>
            <pc:docMk/>
            <pc:sldMk cId="4095542540" sldId="259"/>
            <ac:spMk id="14" creationId="{4EA872D3-1DD7-90EB-9213-DE977D8B32D6}"/>
          </ac:spMkLst>
        </pc:spChg>
        <pc:spChg chg="mod">
          <ac:chgData name="Lukas Kozel" userId="5faef357-946f-4c0e-bd5d-396a2e3cc0bf" providerId="ADAL" clId="{19A200C8-5051-4C5B-A1C2-00AF8F89DC72}" dt="2024-04-13T18:28:01.693" v="2016"/>
          <ac:spMkLst>
            <pc:docMk/>
            <pc:sldMk cId="4095542540" sldId="259"/>
            <ac:spMk id="15" creationId="{7F39B677-7AE7-1E36-10AE-36EBF0F206C5}"/>
          </ac:spMkLst>
        </pc:spChg>
        <pc:grpChg chg="add mod">
          <ac:chgData name="Lukas Kozel" userId="5faef357-946f-4c0e-bd5d-396a2e3cc0bf" providerId="ADAL" clId="{19A200C8-5051-4C5B-A1C2-00AF8F89DC72}" dt="2024-04-13T18:28:01.693" v="2016"/>
          <ac:grpSpMkLst>
            <pc:docMk/>
            <pc:sldMk cId="4095542540" sldId="259"/>
            <ac:grpSpMk id="11" creationId="{A6D28A43-77FE-A66E-39BC-F61D8FCDE8C4}"/>
          </ac:grpSpMkLst>
        </pc:grpChg>
      </pc:sldChg>
      <pc:sldChg chg="addSp delSp modSp add mod modNotesTx">
        <pc:chgData name="Lukas Kozel" userId="5faef357-946f-4c0e-bd5d-396a2e3cc0bf" providerId="ADAL" clId="{19A200C8-5051-4C5B-A1C2-00AF8F89DC72}" dt="2024-04-15T09:07:11.260" v="3167"/>
        <pc:sldMkLst>
          <pc:docMk/>
          <pc:sldMk cId="3124488132" sldId="260"/>
        </pc:sldMkLst>
        <pc:spChg chg="mod">
          <ac:chgData name="Lukas Kozel" userId="5faef357-946f-4c0e-bd5d-396a2e3cc0bf" providerId="ADAL" clId="{19A200C8-5051-4C5B-A1C2-00AF8F89DC72}" dt="2024-04-13T09:18:18.356" v="1840" actId="207"/>
          <ac:spMkLst>
            <pc:docMk/>
            <pc:sldMk cId="3124488132" sldId="260"/>
            <ac:spMk id="2" creationId="{ECFD26D7-D52D-E608-2197-F50C9604AB10}"/>
          </ac:spMkLst>
        </pc:spChg>
        <pc:spChg chg="mod">
          <ac:chgData name="Lukas Kozel" userId="5faef357-946f-4c0e-bd5d-396a2e3cc0bf" providerId="ADAL" clId="{19A200C8-5051-4C5B-A1C2-00AF8F89DC72}" dt="2024-04-13T09:17:35.959" v="1839" actId="207"/>
          <ac:spMkLst>
            <pc:docMk/>
            <pc:sldMk cId="3124488132" sldId="260"/>
            <ac:spMk id="3" creationId="{B22CC438-8B4F-B9C2-CF43-64461E0AAA7C}"/>
          </ac:spMkLst>
        </pc:spChg>
        <pc:spChg chg="mod">
          <ac:chgData name="Lukas Kozel" userId="5faef357-946f-4c0e-bd5d-396a2e3cc0bf" providerId="ADAL" clId="{19A200C8-5051-4C5B-A1C2-00AF8F89DC72}" dt="2024-04-13T09:17:35.959" v="1839" actId="207"/>
          <ac:spMkLst>
            <pc:docMk/>
            <pc:sldMk cId="3124488132" sldId="260"/>
            <ac:spMk id="4" creationId="{9819F92D-AA90-2F32-1EEB-B79801A5F9C7}"/>
          </ac:spMkLst>
        </pc:spChg>
        <pc:spChg chg="mod">
          <ac:chgData name="Lukas Kozel" userId="5faef357-946f-4c0e-bd5d-396a2e3cc0bf" providerId="ADAL" clId="{19A200C8-5051-4C5B-A1C2-00AF8F89DC72}" dt="2024-04-13T09:17:35.959" v="1839" actId="207"/>
          <ac:spMkLst>
            <pc:docMk/>
            <pc:sldMk cId="3124488132" sldId="260"/>
            <ac:spMk id="5" creationId="{46B90232-0333-54E0-46D9-5018007434BE}"/>
          </ac:spMkLst>
        </pc:spChg>
        <pc:spChg chg="mod">
          <ac:chgData name="Lukas Kozel" userId="5faef357-946f-4c0e-bd5d-396a2e3cc0bf" providerId="ADAL" clId="{19A200C8-5051-4C5B-A1C2-00AF8F89DC72}" dt="2024-04-13T09:17:35.959" v="1839" actId="207"/>
          <ac:spMkLst>
            <pc:docMk/>
            <pc:sldMk cId="3124488132" sldId="260"/>
            <ac:spMk id="6" creationId="{A3015E78-6D9F-9BAF-B7AB-8BBE1FFA6A2E}"/>
          </ac:spMkLst>
        </pc:spChg>
        <pc:picChg chg="del">
          <ac:chgData name="Lukas Kozel" userId="5faef357-946f-4c0e-bd5d-396a2e3cc0bf" providerId="ADAL" clId="{19A200C8-5051-4C5B-A1C2-00AF8F89DC72}" dt="2024-04-13T09:17:26.155" v="1837" actId="478"/>
          <ac:picMkLst>
            <pc:docMk/>
            <pc:sldMk cId="3124488132" sldId="260"/>
            <ac:picMk id="8" creationId="{B9056600-2AC7-E59A-B054-A7F4FB282FC2}"/>
          </ac:picMkLst>
        </pc:picChg>
        <pc:picChg chg="add del mod">
          <ac:chgData name="Lukas Kozel" userId="5faef357-946f-4c0e-bd5d-396a2e3cc0bf" providerId="ADAL" clId="{19A200C8-5051-4C5B-A1C2-00AF8F89DC72}" dt="2024-04-13T09:17:25.144" v="1836" actId="21"/>
          <ac:picMkLst>
            <pc:docMk/>
            <pc:sldMk cId="3124488132" sldId="260"/>
            <ac:picMk id="17" creationId="{124EDB20-C56B-0787-AD55-EA80EF3D170F}"/>
          </ac:picMkLst>
        </pc:picChg>
        <pc:picChg chg="add mod">
          <ac:chgData name="Lukas Kozel" userId="5faef357-946f-4c0e-bd5d-396a2e3cc0bf" providerId="ADAL" clId="{19A200C8-5051-4C5B-A1C2-00AF8F89DC72}" dt="2024-04-13T09:17:26.386" v="1838"/>
          <ac:picMkLst>
            <pc:docMk/>
            <pc:sldMk cId="3124488132" sldId="260"/>
            <ac:picMk id="18" creationId="{D983335B-7A2D-3F62-EE83-DA0C9065F1B3}"/>
          </ac:picMkLst>
        </pc:picChg>
      </pc:sldChg>
      <pc:sldChg chg="modSp new mod modNotesTx">
        <pc:chgData name="Lukas Kozel" userId="5faef357-946f-4c0e-bd5d-396a2e3cc0bf" providerId="ADAL" clId="{19A200C8-5051-4C5B-A1C2-00AF8F89DC72}" dt="2024-04-13T18:22:09.871" v="1908" actId="27636"/>
        <pc:sldMkLst>
          <pc:docMk/>
          <pc:sldMk cId="2280132089" sldId="261"/>
        </pc:sldMkLst>
        <pc:spChg chg="mod">
          <ac:chgData name="Lukas Kozel" userId="5faef357-946f-4c0e-bd5d-396a2e3cc0bf" providerId="ADAL" clId="{19A200C8-5051-4C5B-A1C2-00AF8F89DC72}" dt="2024-04-13T18:22:09.867" v="1906" actId="27636"/>
          <ac:spMkLst>
            <pc:docMk/>
            <pc:sldMk cId="2280132089" sldId="261"/>
            <ac:spMk id="7" creationId="{A20E224D-63B3-326E-D473-E30E4255AF31}"/>
          </ac:spMkLst>
        </pc:spChg>
        <pc:spChg chg="mod">
          <ac:chgData name="Lukas Kozel" userId="5faef357-946f-4c0e-bd5d-396a2e3cc0bf" providerId="ADAL" clId="{19A200C8-5051-4C5B-A1C2-00AF8F89DC72}" dt="2024-04-13T18:22:09.871" v="1908" actId="27636"/>
          <ac:spMkLst>
            <pc:docMk/>
            <pc:sldMk cId="2280132089" sldId="261"/>
            <ac:spMk id="8" creationId="{6CE030FD-EC3C-3282-459D-AF494AC095AD}"/>
          </ac:spMkLst>
        </pc:spChg>
        <pc:spChg chg="mod">
          <ac:chgData name="Lukas Kozel" userId="5faef357-946f-4c0e-bd5d-396a2e3cc0bf" providerId="ADAL" clId="{19A200C8-5051-4C5B-A1C2-00AF8F89DC72}" dt="2024-04-13T18:22:09.869" v="1907" actId="27636"/>
          <ac:spMkLst>
            <pc:docMk/>
            <pc:sldMk cId="2280132089" sldId="261"/>
            <ac:spMk id="9" creationId="{E50536A1-6808-D7B3-7DAE-42B876B13C7B}"/>
          </ac:spMkLst>
        </pc:spChg>
      </pc:sldChg>
      <pc:sldChg chg="addSp delSp modSp new mod modNotesTx">
        <pc:chgData name="Lukas Kozel" userId="5faef357-946f-4c0e-bd5d-396a2e3cc0bf" providerId="ADAL" clId="{19A200C8-5051-4C5B-A1C2-00AF8F89DC72}" dt="2024-04-15T09:07:08.083" v="3166"/>
        <pc:sldMkLst>
          <pc:docMk/>
          <pc:sldMk cId="3349004645" sldId="262"/>
        </pc:sldMkLst>
        <pc:spChg chg="add del mod">
          <ac:chgData name="Lukas Kozel" userId="5faef357-946f-4c0e-bd5d-396a2e3cc0bf" providerId="ADAL" clId="{19A200C8-5051-4C5B-A1C2-00AF8F89DC72}" dt="2024-04-13T18:22:09.665" v="1905"/>
          <ac:spMkLst>
            <pc:docMk/>
            <pc:sldMk cId="3349004645" sldId="262"/>
            <ac:spMk id="2" creationId="{2BC692F3-B9EA-013F-55DE-7C790B754CD2}"/>
          </ac:spMkLst>
        </pc:spChg>
        <pc:spChg chg="add del mod">
          <ac:chgData name="Lukas Kozel" userId="5faef357-946f-4c0e-bd5d-396a2e3cc0bf" providerId="ADAL" clId="{19A200C8-5051-4C5B-A1C2-00AF8F89DC72}" dt="2024-04-13T18:22:09.665" v="1905"/>
          <ac:spMkLst>
            <pc:docMk/>
            <pc:sldMk cId="3349004645" sldId="262"/>
            <ac:spMk id="3" creationId="{15043B8C-9A45-61FA-47E1-85CF1282BA2F}"/>
          </ac:spMkLst>
        </pc:spChg>
        <pc:spChg chg="add del mod">
          <ac:chgData name="Lukas Kozel" userId="5faef357-946f-4c0e-bd5d-396a2e3cc0bf" providerId="ADAL" clId="{19A200C8-5051-4C5B-A1C2-00AF8F89DC72}" dt="2024-04-13T18:22:09.665" v="1905"/>
          <ac:spMkLst>
            <pc:docMk/>
            <pc:sldMk cId="3349004645" sldId="262"/>
            <ac:spMk id="4" creationId="{5314A7AE-52A6-EF0A-513F-58782E0B8FC9}"/>
          </ac:spMkLst>
        </pc:spChg>
        <pc:spChg chg="add del mod">
          <ac:chgData name="Lukas Kozel" userId="5faef357-946f-4c0e-bd5d-396a2e3cc0bf" providerId="ADAL" clId="{19A200C8-5051-4C5B-A1C2-00AF8F89DC72}" dt="2024-04-13T18:22:09.665" v="1905"/>
          <ac:spMkLst>
            <pc:docMk/>
            <pc:sldMk cId="3349004645" sldId="262"/>
            <ac:spMk id="5" creationId="{19C80A08-A0C7-40DE-6207-648BDF6AC7C6}"/>
          </ac:spMkLst>
        </pc:spChg>
        <pc:spChg chg="add del mod">
          <ac:chgData name="Lukas Kozel" userId="5faef357-946f-4c0e-bd5d-396a2e3cc0bf" providerId="ADAL" clId="{19A200C8-5051-4C5B-A1C2-00AF8F89DC72}" dt="2024-04-13T18:22:09.665" v="1905"/>
          <ac:spMkLst>
            <pc:docMk/>
            <pc:sldMk cId="3349004645" sldId="262"/>
            <ac:spMk id="8" creationId="{A7CE712D-0D13-AB82-B915-194FEA00E2B6}"/>
          </ac:spMkLst>
        </pc:spChg>
        <pc:spChg chg="add del mod">
          <ac:chgData name="Lukas Kozel" userId="5faef357-946f-4c0e-bd5d-396a2e3cc0bf" providerId="ADAL" clId="{19A200C8-5051-4C5B-A1C2-00AF8F89DC72}" dt="2024-04-13T18:22:09.665" v="1905"/>
          <ac:spMkLst>
            <pc:docMk/>
            <pc:sldMk cId="3349004645" sldId="262"/>
            <ac:spMk id="9" creationId="{A147B1D1-EACA-906C-A06F-81708728F91E}"/>
          </ac:spMkLst>
        </pc:spChg>
        <pc:spChg chg="mod">
          <ac:chgData name="Lukas Kozel" userId="5faef357-946f-4c0e-bd5d-396a2e3cc0bf" providerId="ADAL" clId="{19A200C8-5051-4C5B-A1C2-00AF8F89DC72}" dt="2024-04-13T18:21:57.607" v="1900"/>
          <ac:spMkLst>
            <pc:docMk/>
            <pc:sldMk cId="3349004645" sldId="262"/>
            <ac:spMk id="12" creationId="{AC5898F5-99DD-7B47-6037-E258D37D52BE}"/>
          </ac:spMkLst>
        </pc:spChg>
        <pc:spChg chg="mod">
          <ac:chgData name="Lukas Kozel" userId="5faef357-946f-4c0e-bd5d-396a2e3cc0bf" providerId="ADAL" clId="{19A200C8-5051-4C5B-A1C2-00AF8F89DC72}" dt="2024-04-13T18:21:57.607" v="1900"/>
          <ac:spMkLst>
            <pc:docMk/>
            <pc:sldMk cId="3349004645" sldId="262"/>
            <ac:spMk id="13" creationId="{148A5A1B-AFA3-734F-CA43-115D88EE8885}"/>
          </ac:spMkLst>
        </pc:spChg>
        <pc:spChg chg="mod">
          <ac:chgData name="Lukas Kozel" userId="5faef357-946f-4c0e-bd5d-396a2e3cc0bf" providerId="ADAL" clId="{19A200C8-5051-4C5B-A1C2-00AF8F89DC72}" dt="2024-04-13T18:21:57.607" v="1900"/>
          <ac:spMkLst>
            <pc:docMk/>
            <pc:sldMk cId="3349004645" sldId="262"/>
            <ac:spMk id="14" creationId="{304A1590-C7D3-BFCE-4431-49717FC0CF31}"/>
          </ac:spMkLst>
        </pc:spChg>
        <pc:spChg chg="mod">
          <ac:chgData name="Lukas Kozel" userId="5faef357-946f-4c0e-bd5d-396a2e3cc0bf" providerId="ADAL" clId="{19A200C8-5051-4C5B-A1C2-00AF8F89DC72}" dt="2024-04-13T18:21:57.607" v="1900"/>
          <ac:spMkLst>
            <pc:docMk/>
            <pc:sldMk cId="3349004645" sldId="262"/>
            <ac:spMk id="15" creationId="{A9541115-E93A-2DDE-5896-828118FE68E1}"/>
          </ac:spMkLst>
        </pc:spChg>
        <pc:spChg chg="add mod ord">
          <ac:chgData name="Lukas Kozel" userId="5faef357-946f-4c0e-bd5d-396a2e3cc0bf" providerId="ADAL" clId="{19A200C8-5051-4C5B-A1C2-00AF8F89DC72}" dt="2024-04-13T18:23:31.130" v="1923"/>
          <ac:spMkLst>
            <pc:docMk/>
            <pc:sldMk cId="3349004645" sldId="262"/>
            <ac:spMk id="16" creationId="{72463457-725E-621B-E996-D1EDDFFFED6E}"/>
          </ac:spMkLst>
        </pc:spChg>
        <pc:spChg chg="add mod ord">
          <ac:chgData name="Lukas Kozel" userId="5faef357-946f-4c0e-bd5d-396a2e3cc0bf" providerId="ADAL" clId="{19A200C8-5051-4C5B-A1C2-00AF8F89DC72}" dt="2024-04-13T18:23:31.132" v="1925"/>
          <ac:spMkLst>
            <pc:docMk/>
            <pc:sldMk cId="3349004645" sldId="262"/>
            <ac:spMk id="17" creationId="{BF8B0A33-4DD8-AA06-AB6E-3364CFF12C49}"/>
          </ac:spMkLst>
        </pc:spChg>
        <pc:spChg chg="add mod ord">
          <ac:chgData name="Lukas Kozel" userId="5faef357-946f-4c0e-bd5d-396a2e3cc0bf" providerId="ADAL" clId="{19A200C8-5051-4C5B-A1C2-00AF8F89DC72}" dt="2024-04-13T18:23:31.133" v="1929"/>
          <ac:spMkLst>
            <pc:docMk/>
            <pc:sldMk cId="3349004645" sldId="262"/>
            <ac:spMk id="19" creationId="{2F9EFC08-5AA3-BF7C-711B-DB7C7D1159B3}"/>
          </ac:spMkLst>
        </pc:spChg>
        <pc:spChg chg="add mod ord">
          <ac:chgData name="Lukas Kozel" userId="5faef357-946f-4c0e-bd5d-396a2e3cc0bf" providerId="ADAL" clId="{19A200C8-5051-4C5B-A1C2-00AF8F89DC72}" dt="2024-04-13T18:23:31.134" v="1931"/>
          <ac:spMkLst>
            <pc:docMk/>
            <pc:sldMk cId="3349004645" sldId="262"/>
            <ac:spMk id="20" creationId="{682B3A0B-45DB-938A-20AD-474BAD22EB87}"/>
          </ac:spMkLst>
        </pc:spChg>
        <pc:spChg chg="add mod ord">
          <ac:chgData name="Lukas Kozel" userId="5faef357-946f-4c0e-bd5d-396a2e3cc0bf" providerId="ADAL" clId="{19A200C8-5051-4C5B-A1C2-00AF8F89DC72}" dt="2024-04-13T18:23:31.135" v="1933"/>
          <ac:spMkLst>
            <pc:docMk/>
            <pc:sldMk cId="3349004645" sldId="262"/>
            <ac:spMk id="21" creationId="{A0824F6F-3DBF-14BB-FBD6-E4784D6C6AE3}"/>
          </ac:spMkLst>
        </pc:spChg>
        <pc:spChg chg="add mod ord">
          <ac:chgData name="Lukas Kozel" userId="5faef357-946f-4c0e-bd5d-396a2e3cc0bf" providerId="ADAL" clId="{19A200C8-5051-4C5B-A1C2-00AF8F89DC72}" dt="2024-04-13T18:23:31.137" v="1935"/>
          <ac:spMkLst>
            <pc:docMk/>
            <pc:sldMk cId="3349004645" sldId="262"/>
            <ac:spMk id="22" creationId="{BBA4050F-881D-2000-9726-856AC3F8269E}"/>
          </ac:spMkLst>
        </pc:spChg>
        <pc:spChg chg="add del mod">
          <ac:chgData name="Lukas Kozel" userId="5faef357-946f-4c0e-bd5d-396a2e3cc0bf" providerId="ADAL" clId="{19A200C8-5051-4C5B-A1C2-00AF8F89DC72}" dt="2024-04-13T18:23:57.646" v="1956"/>
          <ac:spMkLst>
            <pc:docMk/>
            <pc:sldMk cId="3349004645" sldId="262"/>
            <ac:spMk id="26" creationId="{587A46B9-40C0-4647-CA77-F51DE5EA4C25}"/>
          </ac:spMkLst>
        </pc:spChg>
        <pc:spChg chg="add mod">
          <ac:chgData name="Lukas Kozel" userId="5faef357-946f-4c0e-bd5d-396a2e3cc0bf" providerId="ADAL" clId="{19A200C8-5051-4C5B-A1C2-00AF8F89DC72}" dt="2024-04-13T18:24:27.333" v="1960" actId="207"/>
          <ac:spMkLst>
            <pc:docMk/>
            <pc:sldMk cId="3349004645" sldId="262"/>
            <ac:spMk id="31" creationId="{31AB7468-7B2D-52FA-9406-4D6A7309F456}"/>
          </ac:spMkLst>
        </pc:spChg>
        <pc:spChg chg="mod">
          <ac:chgData name="Lukas Kozel" userId="5faef357-946f-4c0e-bd5d-396a2e3cc0bf" providerId="ADAL" clId="{19A200C8-5051-4C5B-A1C2-00AF8F89DC72}" dt="2024-04-13T18:24:37.759" v="1961"/>
          <ac:spMkLst>
            <pc:docMk/>
            <pc:sldMk cId="3349004645" sldId="262"/>
            <ac:spMk id="37" creationId="{C19EE2D5-E7DF-7D88-849D-8DC89C946603}"/>
          </ac:spMkLst>
        </pc:spChg>
        <pc:spChg chg="mod">
          <ac:chgData name="Lukas Kozel" userId="5faef357-946f-4c0e-bd5d-396a2e3cc0bf" providerId="ADAL" clId="{19A200C8-5051-4C5B-A1C2-00AF8F89DC72}" dt="2024-04-13T18:24:37.759" v="1961"/>
          <ac:spMkLst>
            <pc:docMk/>
            <pc:sldMk cId="3349004645" sldId="262"/>
            <ac:spMk id="38" creationId="{7BA3DB44-3643-EA33-5489-F7F81C9A7F44}"/>
          </ac:spMkLst>
        </pc:spChg>
        <pc:spChg chg="mod">
          <ac:chgData name="Lukas Kozel" userId="5faef357-946f-4c0e-bd5d-396a2e3cc0bf" providerId="ADAL" clId="{19A200C8-5051-4C5B-A1C2-00AF8F89DC72}" dt="2024-04-13T18:24:37.759" v="1961"/>
          <ac:spMkLst>
            <pc:docMk/>
            <pc:sldMk cId="3349004645" sldId="262"/>
            <ac:spMk id="39" creationId="{5E769758-FAD4-5125-8755-F21AFEDE2E2F}"/>
          </ac:spMkLst>
        </pc:spChg>
        <pc:spChg chg="mod">
          <ac:chgData name="Lukas Kozel" userId="5faef357-946f-4c0e-bd5d-396a2e3cc0bf" providerId="ADAL" clId="{19A200C8-5051-4C5B-A1C2-00AF8F89DC72}" dt="2024-04-13T18:24:37.759" v="1961"/>
          <ac:spMkLst>
            <pc:docMk/>
            <pc:sldMk cId="3349004645" sldId="262"/>
            <ac:spMk id="40" creationId="{591C7DA6-B044-CB06-478E-42BE072C7950}"/>
          </ac:spMkLst>
        </pc:spChg>
        <pc:spChg chg="mod">
          <ac:chgData name="Lukas Kozel" userId="5faef357-946f-4c0e-bd5d-396a2e3cc0bf" providerId="ADAL" clId="{19A200C8-5051-4C5B-A1C2-00AF8F89DC72}" dt="2024-04-13T18:24:48.710" v="1962"/>
          <ac:spMkLst>
            <pc:docMk/>
            <pc:sldMk cId="3349004645" sldId="262"/>
            <ac:spMk id="42" creationId="{96A52847-484D-616B-5B05-6362A4CC78C0}"/>
          </ac:spMkLst>
        </pc:spChg>
        <pc:spChg chg="mod">
          <ac:chgData name="Lukas Kozel" userId="5faef357-946f-4c0e-bd5d-396a2e3cc0bf" providerId="ADAL" clId="{19A200C8-5051-4C5B-A1C2-00AF8F89DC72}" dt="2024-04-13T18:24:48.710" v="1962"/>
          <ac:spMkLst>
            <pc:docMk/>
            <pc:sldMk cId="3349004645" sldId="262"/>
            <ac:spMk id="43" creationId="{33272D1B-0F4E-65B3-01A7-518462362254}"/>
          </ac:spMkLst>
        </pc:spChg>
        <pc:spChg chg="mod">
          <ac:chgData name="Lukas Kozel" userId="5faef357-946f-4c0e-bd5d-396a2e3cc0bf" providerId="ADAL" clId="{19A200C8-5051-4C5B-A1C2-00AF8F89DC72}" dt="2024-04-13T18:24:48.710" v="1962"/>
          <ac:spMkLst>
            <pc:docMk/>
            <pc:sldMk cId="3349004645" sldId="262"/>
            <ac:spMk id="44" creationId="{663B5586-49BD-1195-46A2-0FC8E9407C7F}"/>
          </ac:spMkLst>
        </pc:spChg>
        <pc:spChg chg="mod">
          <ac:chgData name="Lukas Kozel" userId="5faef357-946f-4c0e-bd5d-396a2e3cc0bf" providerId="ADAL" clId="{19A200C8-5051-4C5B-A1C2-00AF8F89DC72}" dt="2024-04-13T18:24:48.710" v="1962"/>
          <ac:spMkLst>
            <pc:docMk/>
            <pc:sldMk cId="3349004645" sldId="262"/>
            <ac:spMk id="45" creationId="{AB3562EF-4964-2725-8CA2-9A1CBB72D97D}"/>
          </ac:spMkLst>
        </pc:spChg>
        <pc:grpChg chg="add del mod">
          <ac:chgData name="Lukas Kozel" userId="5faef357-946f-4c0e-bd5d-396a2e3cc0bf" providerId="ADAL" clId="{19A200C8-5051-4C5B-A1C2-00AF8F89DC72}" dt="2024-04-13T18:22:09.665" v="1905"/>
          <ac:grpSpMkLst>
            <pc:docMk/>
            <pc:sldMk cId="3349004645" sldId="262"/>
            <ac:grpSpMk id="11" creationId="{84D1C0DD-EFFA-14EB-CE00-5D6F9FFF2DA0}"/>
          </ac:grpSpMkLst>
        </pc:grpChg>
        <pc:grpChg chg="add del mod">
          <ac:chgData name="Lukas Kozel" userId="5faef357-946f-4c0e-bd5d-396a2e3cc0bf" providerId="ADAL" clId="{19A200C8-5051-4C5B-A1C2-00AF8F89DC72}" dt="2024-04-13T18:24:50.014" v="1963" actId="478"/>
          <ac:grpSpMkLst>
            <pc:docMk/>
            <pc:sldMk cId="3349004645" sldId="262"/>
            <ac:grpSpMk id="36" creationId="{340A3CCA-ABF6-8B47-2060-010A14FC87F1}"/>
          </ac:grpSpMkLst>
        </pc:grpChg>
        <pc:grpChg chg="add mod">
          <ac:chgData name="Lukas Kozel" userId="5faef357-946f-4c0e-bd5d-396a2e3cc0bf" providerId="ADAL" clId="{19A200C8-5051-4C5B-A1C2-00AF8F89DC72}" dt="2024-04-13T18:24:48.710" v="1962"/>
          <ac:grpSpMkLst>
            <pc:docMk/>
            <pc:sldMk cId="3349004645" sldId="262"/>
            <ac:grpSpMk id="41" creationId="{B12CCE72-9250-743D-7D88-6236FF8E18BC}"/>
          </ac:grpSpMkLst>
        </pc:grpChg>
        <pc:graphicFrameChg chg="add mod ord modVis replST">
          <ac:chgData name="Lukas Kozel" userId="5faef357-946f-4c0e-bd5d-396a2e3cc0bf" providerId="ADAL" clId="{19A200C8-5051-4C5B-A1C2-00AF8F89DC72}" dt="2024-04-13T18:23:31.185" v="1954"/>
          <ac:graphicFrameMkLst>
            <pc:docMk/>
            <pc:sldMk cId="3349004645" sldId="262"/>
            <ac:graphicFrameMk id="25" creationId="{7D85E7C6-6282-B408-4CA3-8BF392911DE4}"/>
          </ac:graphicFrameMkLst>
        </pc:graphicFrameChg>
        <pc:picChg chg="add del mod">
          <ac:chgData name="Lukas Kozel" userId="5faef357-946f-4c0e-bd5d-396a2e3cc0bf" providerId="ADAL" clId="{19A200C8-5051-4C5B-A1C2-00AF8F89DC72}" dt="2024-04-13T18:22:09.665" v="1905"/>
          <ac:picMkLst>
            <pc:docMk/>
            <pc:sldMk cId="3349004645" sldId="262"/>
            <ac:picMk id="6" creationId="{9E585CC4-9CA2-E73E-7EFB-47FFB77063EA}"/>
          </ac:picMkLst>
        </pc:picChg>
        <pc:picChg chg="add del mod">
          <ac:chgData name="Lukas Kozel" userId="5faef357-946f-4c0e-bd5d-396a2e3cc0bf" providerId="ADAL" clId="{19A200C8-5051-4C5B-A1C2-00AF8F89DC72}" dt="2024-04-13T18:22:09.665" v="1905"/>
          <ac:picMkLst>
            <pc:docMk/>
            <pc:sldMk cId="3349004645" sldId="262"/>
            <ac:picMk id="7" creationId="{300DFC75-E495-B922-D7DE-CAA63E2748A1}"/>
          </ac:picMkLst>
        </pc:picChg>
        <pc:picChg chg="add del mod">
          <ac:chgData name="Lukas Kozel" userId="5faef357-946f-4c0e-bd5d-396a2e3cc0bf" providerId="ADAL" clId="{19A200C8-5051-4C5B-A1C2-00AF8F89DC72}" dt="2024-04-13T18:22:09.665" v="1905"/>
          <ac:picMkLst>
            <pc:docMk/>
            <pc:sldMk cId="3349004645" sldId="262"/>
            <ac:picMk id="10" creationId="{DC055FFC-5B6D-4880-49B3-47B1D62C7B68}"/>
          </ac:picMkLst>
        </pc:picChg>
        <pc:picChg chg="add mod ord">
          <ac:chgData name="Lukas Kozel" userId="5faef357-946f-4c0e-bd5d-396a2e3cc0bf" providerId="ADAL" clId="{19A200C8-5051-4C5B-A1C2-00AF8F89DC72}" dt="2024-04-13T18:26:18.021" v="1976" actId="1076"/>
          <ac:picMkLst>
            <pc:docMk/>
            <pc:sldMk cId="3349004645" sldId="262"/>
            <ac:picMk id="18" creationId="{44C9CBF7-FE59-8EFC-4569-7E805334D059}"/>
          </ac:picMkLst>
        </pc:picChg>
        <pc:picChg chg="add mod ord">
          <ac:chgData name="Lukas Kozel" userId="5faef357-946f-4c0e-bd5d-396a2e3cc0bf" providerId="ADAL" clId="{19A200C8-5051-4C5B-A1C2-00AF8F89DC72}" dt="2024-04-13T18:23:31.138" v="1937"/>
          <ac:picMkLst>
            <pc:docMk/>
            <pc:sldMk cId="3349004645" sldId="262"/>
            <ac:picMk id="23" creationId="{F71E11A6-B699-7BD0-E806-1620E0D118CE}"/>
          </ac:picMkLst>
        </pc:picChg>
        <pc:picChg chg="add mod ord">
          <ac:chgData name="Lukas Kozel" userId="5faef357-946f-4c0e-bd5d-396a2e3cc0bf" providerId="ADAL" clId="{19A200C8-5051-4C5B-A1C2-00AF8F89DC72}" dt="2024-04-13T18:23:31.129" v="1921"/>
          <ac:picMkLst>
            <pc:docMk/>
            <pc:sldMk cId="3349004645" sldId="262"/>
            <ac:picMk id="24" creationId="{3558BCF4-0D74-B36D-0420-3AFF8A591FF6}"/>
          </ac:picMkLst>
        </pc:picChg>
        <pc:picChg chg="add del mod">
          <ac:chgData name="Lukas Kozel" userId="5faef357-946f-4c0e-bd5d-396a2e3cc0bf" providerId="ADAL" clId="{19A200C8-5051-4C5B-A1C2-00AF8F89DC72}" dt="2024-04-13T18:23:57.646" v="1956"/>
          <ac:picMkLst>
            <pc:docMk/>
            <pc:sldMk cId="3349004645" sldId="262"/>
            <ac:picMk id="27" creationId="{1BDE10A8-42B6-6475-8956-EC2ED33A7129}"/>
          </ac:picMkLst>
        </pc:picChg>
        <pc:picChg chg="add del mod">
          <ac:chgData name="Lukas Kozel" userId="5faef357-946f-4c0e-bd5d-396a2e3cc0bf" providerId="ADAL" clId="{19A200C8-5051-4C5B-A1C2-00AF8F89DC72}" dt="2024-04-13T18:23:57.646" v="1956"/>
          <ac:picMkLst>
            <pc:docMk/>
            <pc:sldMk cId="3349004645" sldId="262"/>
            <ac:picMk id="28" creationId="{26BE4B87-2F5A-9592-90F0-754178E301EC}"/>
          </ac:picMkLst>
        </pc:picChg>
        <pc:picChg chg="add del mod">
          <ac:chgData name="Lukas Kozel" userId="5faef357-946f-4c0e-bd5d-396a2e3cc0bf" providerId="ADAL" clId="{19A200C8-5051-4C5B-A1C2-00AF8F89DC72}" dt="2024-04-13T18:23:57.646" v="1956"/>
          <ac:picMkLst>
            <pc:docMk/>
            <pc:sldMk cId="3349004645" sldId="262"/>
            <ac:picMk id="29" creationId="{922E9173-8740-298C-630C-4C07FCB75BCD}"/>
          </ac:picMkLst>
        </pc:picChg>
        <pc:picChg chg="add del mod">
          <ac:chgData name="Lukas Kozel" userId="5faef357-946f-4c0e-bd5d-396a2e3cc0bf" providerId="ADAL" clId="{19A200C8-5051-4C5B-A1C2-00AF8F89DC72}" dt="2024-04-13T18:23:57.646" v="1956"/>
          <ac:picMkLst>
            <pc:docMk/>
            <pc:sldMk cId="3349004645" sldId="262"/>
            <ac:picMk id="30" creationId="{2E2CB870-414C-6442-3D19-09CF48135DB2}"/>
          </ac:picMkLst>
        </pc:picChg>
        <pc:picChg chg="add mod">
          <ac:chgData name="Lukas Kozel" userId="5faef357-946f-4c0e-bd5d-396a2e3cc0bf" providerId="ADAL" clId="{19A200C8-5051-4C5B-A1C2-00AF8F89DC72}" dt="2024-04-13T18:24:13.226" v="1958"/>
          <ac:picMkLst>
            <pc:docMk/>
            <pc:sldMk cId="3349004645" sldId="262"/>
            <ac:picMk id="32" creationId="{2C9506EB-5332-BDC7-F2D0-44C6CC6A42F3}"/>
          </ac:picMkLst>
        </pc:picChg>
        <pc:picChg chg="add mod">
          <ac:chgData name="Lukas Kozel" userId="5faef357-946f-4c0e-bd5d-396a2e3cc0bf" providerId="ADAL" clId="{19A200C8-5051-4C5B-A1C2-00AF8F89DC72}" dt="2024-04-13T18:24:13.226" v="1958"/>
          <ac:picMkLst>
            <pc:docMk/>
            <pc:sldMk cId="3349004645" sldId="262"/>
            <ac:picMk id="33" creationId="{441D7306-7F66-1C1C-BA12-F4C4A69ADB8F}"/>
          </ac:picMkLst>
        </pc:picChg>
        <pc:picChg chg="add mod">
          <ac:chgData name="Lukas Kozel" userId="5faef357-946f-4c0e-bd5d-396a2e3cc0bf" providerId="ADAL" clId="{19A200C8-5051-4C5B-A1C2-00AF8F89DC72}" dt="2024-04-13T18:24:13.226" v="1958"/>
          <ac:picMkLst>
            <pc:docMk/>
            <pc:sldMk cId="3349004645" sldId="262"/>
            <ac:picMk id="34" creationId="{A3B38FD8-5863-46C6-1420-B2CCB4133692}"/>
          </ac:picMkLst>
        </pc:picChg>
        <pc:picChg chg="add mod">
          <ac:chgData name="Lukas Kozel" userId="5faef357-946f-4c0e-bd5d-396a2e3cc0bf" providerId="ADAL" clId="{19A200C8-5051-4C5B-A1C2-00AF8F89DC72}" dt="2024-04-13T18:24:13.226" v="1958"/>
          <ac:picMkLst>
            <pc:docMk/>
            <pc:sldMk cId="3349004645" sldId="262"/>
            <ac:picMk id="35" creationId="{EF412E6D-B85F-F4E8-37EC-C7764801920D}"/>
          </ac:picMkLst>
        </pc:picChg>
      </pc:sldChg>
      <pc:sldChg chg="addSp delSp modSp add del mod">
        <pc:chgData name="Lukas Kozel" userId="5faef357-946f-4c0e-bd5d-396a2e3cc0bf" providerId="ADAL" clId="{19A200C8-5051-4C5B-A1C2-00AF8F89DC72}" dt="2024-04-13T18:24:54.138" v="1964" actId="47"/>
        <pc:sldMkLst>
          <pc:docMk/>
          <pc:sldMk cId="488817995" sldId="263"/>
        </pc:sldMkLst>
        <pc:spChg chg="add del mod">
          <ac:chgData name="Lukas Kozel" userId="5faef357-946f-4c0e-bd5d-396a2e3cc0bf" providerId="ADAL" clId="{19A200C8-5051-4C5B-A1C2-00AF8F89DC72}" dt="2024-04-13T18:23:15.153" v="1917" actId="478"/>
          <ac:spMkLst>
            <pc:docMk/>
            <pc:sldMk cId="488817995" sldId="263"/>
            <ac:spMk id="8" creationId="{BE4988E5-5DBB-DC7E-E255-5D067CB8B671}"/>
          </ac:spMkLst>
        </pc:spChg>
        <pc:spChg chg="mod">
          <ac:chgData name="Lukas Kozel" userId="5faef357-946f-4c0e-bd5d-396a2e3cc0bf" providerId="ADAL" clId="{19A200C8-5051-4C5B-A1C2-00AF8F89DC72}" dt="2024-04-13T18:27:54.974" v="2015"/>
          <ac:spMkLst>
            <pc:docMk/>
            <pc:sldMk cId="488817995" sldId="263"/>
            <ac:spMk id="10" creationId="{222DA9F4-06C6-A933-42C9-A4983B91C40C}"/>
          </ac:spMkLst>
        </pc:spChg>
        <pc:spChg chg="mod">
          <ac:chgData name="Lukas Kozel" userId="5faef357-946f-4c0e-bd5d-396a2e3cc0bf" providerId="ADAL" clId="{19A200C8-5051-4C5B-A1C2-00AF8F89DC72}" dt="2024-04-13T18:27:54.974" v="2015"/>
          <ac:spMkLst>
            <pc:docMk/>
            <pc:sldMk cId="488817995" sldId="263"/>
            <ac:spMk id="11" creationId="{72D9A106-C053-FD0B-DD45-7B321A3FCA79}"/>
          </ac:spMkLst>
        </pc:spChg>
        <pc:spChg chg="mod">
          <ac:chgData name="Lukas Kozel" userId="5faef357-946f-4c0e-bd5d-396a2e3cc0bf" providerId="ADAL" clId="{19A200C8-5051-4C5B-A1C2-00AF8F89DC72}" dt="2024-04-13T18:27:54.974" v="2015"/>
          <ac:spMkLst>
            <pc:docMk/>
            <pc:sldMk cId="488817995" sldId="263"/>
            <ac:spMk id="12" creationId="{FDD65580-F21D-074C-5DF6-7F9FD3035B03}"/>
          </ac:spMkLst>
        </pc:spChg>
        <pc:spChg chg="mod">
          <ac:chgData name="Lukas Kozel" userId="5faef357-946f-4c0e-bd5d-396a2e3cc0bf" providerId="ADAL" clId="{19A200C8-5051-4C5B-A1C2-00AF8F89DC72}" dt="2024-04-13T18:27:54.974" v="2015"/>
          <ac:spMkLst>
            <pc:docMk/>
            <pc:sldMk cId="488817995" sldId="263"/>
            <ac:spMk id="13" creationId="{57CAD42A-D9E3-F2CA-5753-57104FD4B109}"/>
          </ac:spMkLst>
        </pc:spChg>
        <pc:spChg chg="del mod">
          <ac:chgData name="Lukas Kozel" userId="5faef357-946f-4c0e-bd5d-396a2e3cc0bf" providerId="ADAL" clId="{19A200C8-5051-4C5B-A1C2-00AF8F89DC72}" dt="2024-04-13T18:23:12.445" v="1916" actId="478"/>
          <ac:spMkLst>
            <pc:docMk/>
            <pc:sldMk cId="488817995" sldId="263"/>
            <ac:spMk id="3169" creationId="{00000000-0000-0000-0000-000000000000}"/>
          </ac:spMkLst>
        </pc:spChg>
        <pc:grpChg chg="add mod">
          <ac:chgData name="Lukas Kozel" userId="5faef357-946f-4c0e-bd5d-396a2e3cc0bf" providerId="ADAL" clId="{19A200C8-5051-4C5B-A1C2-00AF8F89DC72}" dt="2024-04-13T18:27:54.974" v="2015"/>
          <ac:grpSpMkLst>
            <pc:docMk/>
            <pc:sldMk cId="488817995" sldId="263"/>
            <ac:grpSpMk id="9" creationId="{609CD461-A1EC-E18A-E78A-BF7CCC8C75E5}"/>
          </ac:grpSpMkLst>
        </pc:grpChg>
      </pc:sldChg>
      <pc:sldChg chg="addSp delSp modSp add del mod">
        <pc:chgData name="Lukas Kozel" userId="5faef357-946f-4c0e-bd5d-396a2e3cc0bf" providerId="ADAL" clId="{19A200C8-5051-4C5B-A1C2-00AF8F89DC72}" dt="2024-04-14T08:05:21.638" v="2754" actId="47"/>
        <pc:sldMkLst>
          <pc:docMk/>
          <pc:sldMk cId="0" sldId="264"/>
        </pc:sldMkLst>
        <pc:spChg chg="add del mod">
          <ac:chgData name="Lukas Kozel" userId="5faef357-946f-4c0e-bd5d-396a2e3cc0bf" providerId="ADAL" clId="{19A200C8-5051-4C5B-A1C2-00AF8F89DC72}" dt="2024-04-14T07:57:54.022" v="2649"/>
          <ac:spMkLst>
            <pc:docMk/>
            <pc:sldMk cId="0" sldId="264"/>
            <ac:spMk id="3" creationId="{F8A6EC66-52B5-324B-BC85-1F741750D3F8}"/>
          </ac:spMkLst>
        </pc:spChg>
        <pc:spChg chg="add del mod">
          <ac:chgData name="Lukas Kozel" userId="5faef357-946f-4c0e-bd5d-396a2e3cc0bf" providerId="ADAL" clId="{19A200C8-5051-4C5B-A1C2-00AF8F89DC72}" dt="2024-04-14T07:58:05.835" v="2654" actId="478"/>
          <ac:spMkLst>
            <pc:docMk/>
            <pc:sldMk cId="0" sldId="264"/>
            <ac:spMk id="5" creationId="{E4F9D096-09A1-DE95-192B-1E6C7ED2F780}"/>
          </ac:spMkLst>
        </pc:spChg>
        <pc:spChg chg="add del mod">
          <ac:chgData name="Lukas Kozel" userId="5faef357-946f-4c0e-bd5d-396a2e3cc0bf" providerId="ADAL" clId="{19A200C8-5051-4C5B-A1C2-00AF8F89DC72}" dt="2024-04-14T07:58:04.002" v="2653" actId="478"/>
          <ac:spMkLst>
            <pc:docMk/>
            <pc:sldMk cId="0" sldId="264"/>
            <ac:spMk id="7" creationId="{9058E9C5-6647-CA55-99E2-EDFA73E297E4}"/>
          </ac:spMkLst>
        </pc:spChg>
        <pc:spChg chg="add del mod">
          <ac:chgData name="Lukas Kozel" userId="5faef357-946f-4c0e-bd5d-396a2e3cc0bf" providerId="ADAL" clId="{19A200C8-5051-4C5B-A1C2-00AF8F89DC72}" dt="2024-04-14T07:58:00.198" v="2652"/>
          <ac:spMkLst>
            <pc:docMk/>
            <pc:sldMk cId="0" sldId="264"/>
            <ac:spMk id="9" creationId="{DD63CBB8-A5F0-47B0-02C4-C684EEEECE87}"/>
          </ac:spMkLst>
        </pc:spChg>
        <pc:spChg chg="add mod">
          <ac:chgData name="Lukas Kozel" userId="5faef357-946f-4c0e-bd5d-396a2e3cc0bf" providerId="ADAL" clId="{19A200C8-5051-4C5B-A1C2-00AF8F89DC72}" dt="2024-04-14T07:58:34.426" v="2677" actId="20577"/>
          <ac:spMkLst>
            <pc:docMk/>
            <pc:sldMk cId="0" sldId="264"/>
            <ac:spMk id="11" creationId="{D94BE1D2-0524-BAC2-3CFB-F6A7445AAAA7}"/>
          </ac:spMkLst>
        </pc:spChg>
        <pc:spChg chg="add del mod">
          <ac:chgData name="Lukas Kozel" userId="5faef357-946f-4c0e-bd5d-396a2e3cc0bf" providerId="ADAL" clId="{19A200C8-5051-4C5B-A1C2-00AF8F89DC72}" dt="2024-04-14T07:58:46.450" v="2679"/>
          <ac:spMkLst>
            <pc:docMk/>
            <pc:sldMk cId="0" sldId="264"/>
            <ac:spMk id="12" creationId="{C2DCC115-C555-6AD3-A881-31DE307C3B76}"/>
          </ac:spMkLst>
        </pc:spChg>
        <pc:spChg chg="add del mod">
          <ac:chgData name="Lukas Kozel" userId="5faef357-946f-4c0e-bd5d-396a2e3cc0bf" providerId="ADAL" clId="{19A200C8-5051-4C5B-A1C2-00AF8F89DC72}" dt="2024-04-14T07:58:46.450" v="2679"/>
          <ac:spMkLst>
            <pc:docMk/>
            <pc:sldMk cId="0" sldId="264"/>
            <ac:spMk id="13" creationId="{020503BD-0C92-E727-E0A6-F9C689813323}"/>
          </ac:spMkLst>
        </pc:spChg>
        <pc:spChg chg="add del mod">
          <ac:chgData name="Lukas Kozel" userId="5faef357-946f-4c0e-bd5d-396a2e3cc0bf" providerId="ADAL" clId="{19A200C8-5051-4C5B-A1C2-00AF8F89DC72}" dt="2024-04-14T07:58:49.456" v="2681"/>
          <ac:spMkLst>
            <pc:docMk/>
            <pc:sldMk cId="0" sldId="264"/>
            <ac:spMk id="14" creationId="{F10C0122-8A0A-8A0C-71E0-3FE893F60F52}"/>
          </ac:spMkLst>
        </pc:spChg>
        <pc:spChg chg="add del mod">
          <ac:chgData name="Lukas Kozel" userId="5faef357-946f-4c0e-bd5d-396a2e3cc0bf" providerId="ADAL" clId="{19A200C8-5051-4C5B-A1C2-00AF8F89DC72}" dt="2024-04-14T07:58:49.456" v="2681"/>
          <ac:spMkLst>
            <pc:docMk/>
            <pc:sldMk cId="0" sldId="264"/>
            <ac:spMk id="15" creationId="{70F07526-1B75-BA20-3496-FC5951E8E7AC}"/>
          </ac:spMkLst>
        </pc:spChg>
        <pc:spChg chg="add del mod">
          <ac:chgData name="Lukas Kozel" userId="5faef357-946f-4c0e-bd5d-396a2e3cc0bf" providerId="ADAL" clId="{19A200C8-5051-4C5B-A1C2-00AF8F89DC72}" dt="2024-04-14T08:03:00.314" v="2725" actId="478"/>
          <ac:spMkLst>
            <pc:docMk/>
            <pc:sldMk cId="0" sldId="264"/>
            <ac:spMk id="16" creationId="{A7FF0EB9-1AB5-4A07-88FC-D6FB739217D4}"/>
          </ac:spMkLst>
        </pc:spChg>
        <pc:spChg chg="add del mod">
          <ac:chgData name="Lukas Kozel" userId="5faef357-946f-4c0e-bd5d-396a2e3cc0bf" providerId="ADAL" clId="{19A200C8-5051-4C5B-A1C2-00AF8F89DC72}" dt="2024-04-14T08:03:15.135" v="2730" actId="21"/>
          <ac:spMkLst>
            <pc:docMk/>
            <pc:sldMk cId="0" sldId="264"/>
            <ac:spMk id="17" creationId="{50844F64-EBF5-1005-A090-0FDCCC67B4A4}"/>
          </ac:spMkLst>
        </pc:spChg>
        <pc:spChg chg="add del mod">
          <ac:chgData name="Lukas Kozel" userId="5faef357-946f-4c0e-bd5d-396a2e3cc0bf" providerId="ADAL" clId="{19A200C8-5051-4C5B-A1C2-00AF8F89DC72}" dt="2024-04-14T08:03:59.212" v="2748" actId="21"/>
          <ac:spMkLst>
            <pc:docMk/>
            <pc:sldMk cId="0" sldId="264"/>
            <ac:spMk id="18" creationId="{FD31EE9D-C245-F28E-C35B-D0BE404593D2}"/>
          </ac:spMkLst>
        </pc:spChg>
        <pc:spChg chg="mod">
          <ac:chgData name="Lukas Kozel" userId="5faef357-946f-4c0e-bd5d-396a2e3cc0bf" providerId="ADAL" clId="{19A200C8-5051-4C5B-A1C2-00AF8F89DC72}" dt="2024-04-14T08:01:11.859" v="2702" actId="207"/>
          <ac:spMkLst>
            <pc:docMk/>
            <pc:sldMk cId="0" sldId="264"/>
            <ac:spMk id="3205" creationId="{00000000-0000-0000-0000-000000000000}"/>
          </ac:spMkLst>
        </pc:spChg>
        <pc:spChg chg="del">
          <ac:chgData name="Lukas Kozel" userId="5faef357-946f-4c0e-bd5d-396a2e3cc0bf" providerId="ADAL" clId="{19A200C8-5051-4C5B-A1C2-00AF8F89DC72}" dt="2024-04-14T07:57:57.032" v="2650" actId="478"/>
          <ac:spMkLst>
            <pc:docMk/>
            <pc:sldMk cId="0" sldId="264"/>
            <ac:spMk id="3206" creationId="{00000000-0000-0000-0000-000000000000}"/>
          </ac:spMkLst>
        </pc:spChg>
        <pc:picChg chg="add del mod">
          <ac:chgData name="Lukas Kozel" userId="5faef357-946f-4c0e-bd5d-396a2e3cc0bf" providerId="ADAL" clId="{19A200C8-5051-4C5B-A1C2-00AF8F89DC72}" dt="2024-04-14T07:57:54.022" v="2649"/>
          <ac:picMkLst>
            <pc:docMk/>
            <pc:sldMk cId="0" sldId="264"/>
            <ac:picMk id="2" creationId="{0878A9B8-A087-B71F-9D72-267CA7A6AD04}"/>
          </ac:picMkLst>
        </pc:picChg>
        <pc:picChg chg="add del mod">
          <ac:chgData name="Lukas Kozel" userId="5faef357-946f-4c0e-bd5d-396a2e3cc0bf" providerId="ADAL" clId="{19A200C8-5051-4C5B-A1C2-00AF8F89DC72}" dt="2024-04-14T07:58:00.198" v="2652"/>
          <ac:picMkLst>
            <pc:docMk/>
            <pc:sldMk cId="0" sldId="264"/>
            <ac:picMk id="8" creationId="{05BD9907-5D3F-D5FB-D9C7-BAC475B86547}"/>
          </ac:picMkLst>
        </pc:picChg>
        <pc:picChg chg="add mod">
          <ac:chgData name="Lukas Kozel" userId="5faef357-946f-4c0e-bd5d-396a2e3cc0bf" providerId="ADAL" clId="{19A200C8-5051-4C5B-A1C2-00AF8F89DC72}" dt="2024-04-14T07:58:06.649" v="2655"/>
          <ac:picMkLst>
            <pc:docMk/>
            <pc:sldMk cId="0" sldId="264"/>
            <ac:picMk id="10" creationId="{8BDE80F0-2CA4-15AF-6CA1-298E613249A6}"/>
          </ac:picMkLst>
        </pc:picChg>
        <pc:picChg chg="del">
          <ac:chgData name="Lukas Kozel" userId="5faef357-946f-4c0e-bd5d-396a2e3cc0bf" providerId="ADAL" clId="{19A200C8-5051-4C5B-A1C2-00AF8F89DC72}" dt="2024-04-14T07:57:57.032" v="2650" actId="478"/>
          <ac:picMkLst>
            <pc:docMk/>
            <pc:sldMk cId="0" sldId="264"/>
            <ac:picMk id="3208" creationId="{00000000-0000-0000-0000-000000000000}"/>
          </ac:picMkLst>
        </pc:picChg>
      </pc:sldChg>
      <pc:sldChg chg="new del">
        <pc:chgData name="Lukas Kozel" userId="5faef357-946f-4c0e-bd5d-396a2e3cc0bf" providerId="ADAL" clId="{19A200C8-5051-4C5B-A1C2-00AF8F89DC72}" dt="2024-04-13T18:29:02.219" v="2020" actId="47"/>
        <pc:sldMkLst>
          <pc:docMk/>
          <pc:sldMk cId="3186803636" sldId="264"/>
        </pc:sldMkLst>
      </pc:sldChg>
      <pc:sldChg chg="addSp delSp modSp add mod modNotesTx">
        <pc:chgData name="Lukas Kozel" userId="5faef357-946f-4c0e-bd5d-396a2e3cc0bf" providerId="ADAL" clId="{19A200C8-5051-4C5B-A1C2-00AF8F89DC72}" dt="2024-04-15T09:07:05.287" v="3165"/>
        <pc:sldMkLst>
          <pc:docMk/>
          <pc:sldMk cId="2772537250" sldId="265"/>
        </pc:sldMkLst>
        <pc:spChg chg="mod ord">
          <ac:chgData name="Lukas Kozel" userId="5faef357-946f-4c0e-bd5d-396a2e3cc0bf" providerId="ADAL" clId="{19A200C8-5051-4C5B-A1C2-00AF8F89DC72}" dt="2024-04-13T18:32:24.048" v="2081" actId="14100"/>
          <ac:spMkLst>
            <pc:docMk/>
            <pc:sldMk cId="2772537250" sldId="265"/>
            <ac:spMk id="2" creationId="{ECFD26D7-D52D-E608-2197-F50C9604AB10}"/>
          </ac:spMkLst>
        </pc:spChg>
        <pc:spChg chg="mod ord">
          <ac:chgData name="Lukas Kozel" userId="5faef357-946f-4c0e-bd5d-396a2e3cc0bf" providerId="ADAL" clId="{19A200C8-5051-4C5B-A1C2-00AF8F89DC72}" dt="2024-04-13T18:29:15.321" v="2028"/>
          <ac:spMkLst>
            <pc:docMk/>
            <pc:sldMk cId="2772537250" sldId="265"/>
            <ac:spMk id="3" creationId="{B22CC438-8B4F-B9C2-CF43-64461E0AAA7C}"/>
          </ac:spMkLst>
        </pc:spChg>
        <pc:spChg chg="mod ord">
          <ac:chgData name="Lukas Kozel" userId="5faef357-946f-4c0e-bd5d-396a2e3cc0bf" providerId="ADAL" clId="{19A200C8-5051-4C5B-A1C2-00AF8F89DC72}" dt="2024-04-13T18:29:15.322" v="2030"/>
          <ac:spMkLst>
            <pc:docMk/>
            <pc:sldMk cId="2772537250" sldId="265"/>
            <ac:spMk id="4" creationId="{9819F92D-AA90-2F32-1EEB-B79801A5F9C7}"/>
          </ac:spMkLst>
        </pc:spChg>
        <pc:spChg chg="mod ord">
          <ac:chgData name="Lukas Kozel" userId="5faef357-946f-4c0e-bd5d-396a2e3cc0bf" providerId="ADAL" clId="{19A200C8-5051-4C5B-A1C2-00AF8F89DC72}" dt="2024-04-13T18:29:15.323" v="2032"/>
          <ac:spMkLst>
            <pc:docMk/>
            <pc:sldMk cId="2772537250" sldId="265"/>
            <ac:spMk id="5" creationId="{46B90232-0333-54E0-46D9-5018007434BE}"/>
          </ac:spMkLst>
        </pc:spChg>
        <pc:spChg chg="mod ord">
          <ac:chgData name="Lukas Kozel" userId="5faef357-946f-4c0e-bd5d-396a2e3cc0bf" providerId="ADAL" clId="{19A200C8-5051-4C5B-A1C2-00AF8F89DC72}" dt="2024-04-13T18:29:15.324" v="2034"/>
          <ac:spMkLst>
            <pc:docMk/>
            <pc:sldMk cId="2772537250" sldId="265"/>
            <ac:spMk id="6" creationId="{A3015E78-6D9F-9BAF-B7AB-8BBE1FFA6A2E}"/>
          </ac:spMkLst>
        </pc:spChg>
        <pc:spChg chg="del mod ord">
          <ac:chgData name="Lukas Kozel" userId="5faef357-946f-4c0e-bd5d-396a2e3cc0bf" providerId="ADAL" clId="{19A200C8-5051-4C5B-A1C2-00AF8F89DC72}" dt="2024-04-13T18:29:32.718" v="2063" actId="478"/>
          <ac:spMkLst>
            <pc:docMk/>
            <pc:sldMk cId="2772537250" sldId="265"/>
            <ac:spMk id="14" creationId="{BA7F6DB6-4EFC-F408-6604-D03F7C13EF7E}"/>
          </ac:spMkLst>
        </pc:spChg>
        <pc:spChg chg="del mod ord">
          <ac:chgData name="Lukas Kozel" userId="5faef357-946f-4c0e-bd5d-396a2e3cc0bf" providerId="ADAL" clId="{19A200C8-5051-4C5B-A1C2-00AF8F89DC72}" dt="2024-04-13T18:29:32.718" v="2063" actId="478"/>
          <ac:spMkLst>
            <pc:docMk/>
            <pc:sldMk cId="2772537250" sldId="265"/>
            <ac:spMk id="15" creationId="{567407B8-2EB6-59A8-8003-8B0F28ABB149}"/>
          </ac:spMkLst>
        </pc:spChg>
        <pc:spChg chg="del mod ord">
          <ac:chgData name="Lukas Kozel" userId="5faef357-946f-4c0e-bd5d-396a2e3cc0bf" providerId="ADAL" clId="{19A200C8-5051-4C5B-A1C2-00AF8F89DC72}" dt="2024-04-13T18:29:32.718" v="2063" actId="478"/>
          <ac:spMkLst>
            <pc:docMk/>
            <pc:sldMk cId="2772537250" sldId="265"/>
            <ac:spMk id="16" creationId="{C60E5D50-87E0-F920-C8E8-91C2FDB2D19C}"/>
          </ac:spMkLst>
        </pc:spChg>
        <pc:spChg chg="add mod">
          <ac:chgData name="Lukas Kozel" userId="5faef357-946f-4c0e-bd5d-396a2e3cc0bf" providerId="ADAL" clId="{19A200C8-5051-4C5B-A1C2-00AF8F89DC72}" dt="2024-04-13T18:30:03.043" v="2065" actId="207"/>
          <ac:spMkLst>
            <pc:docMk/>
            <pc:sldMk cId="2772537250" sldId="265"/>
            <ac:spMk id="19" creationId="{9E93CB1D-9B60-2D25-4896-B90B4BFE193A}"/>
          </ac:spMkLst>
        </pc:spChg>
        <pc:grpChg chg="mod ord">
          <ac:chgData name="Lukas Kozel" userId="5faef357-946f-4c0e-bd5d-396a2e3cc0bf" providerId="ADAL" clId="{19A200C8-5051-4C5B-A1C2-00AF8F89DC72}" dt="2024-04-13T18:29:15.326" v="2036"/>
          <ac:grpSpMkLst>
            <pc:docMk/>
            <pc:sldMk cId="2772537250" sldId="265"/>
            <ac:grpSpMk id="9" creationId="{F36C020E-E6E2-D799-F9E3-F47E395C6323}"/>
          </ac:grpSpMkLst>
        </pc:grpChg>
        <pc:graphicFrameChg chg="add mod ord modVis replST">
          <ac:chgData name="Lukas Kozel" userId="5faef357-946f-4c0e-bd5d-396a2e3cc0bf" providerId="ADAL" clId="{19A200C8-5051-4C5B-A1C2-00AF8F89DC72}" dt="2024-04-13T18:29:15.441" v="2061"/>
          <ac:graphicFrameMkLst>
            <pc:docMk/>
            <pc:sldMk cId="2772537250" sldId="265"/>
            <ac:graphicFrameMk id="17" creationId="{ABBEE7F3-5799-CEC5-2D2F-BB556F926CB9}"/>
          </ac:graphicFrameMkLst>
        </pc:graphicFrameChg>
        <pc:picChg chg="del">
          <ac:chgData name="Lukas Kozel" userId="5faef357-946f-4c0e-bd5d-396a2e3cc0bf" providerId="ADAL" clId="{19A200C8-5051-4C5B-A1C2-00AF8F89DC72}" dt="2024-04-13T18:29:06.259" v="2021" actId="478"/>
          <ac:picMkLst>
            <pc:docMk/>
            <pc:sldMk cId="2772537250" sldId="265"/>
            <ac:picMk id="7" creationId="{B6035950-A993-FA00-E41C-24B0411B3C13}"/>
          </ac:picMkLst>
        </pc:picChg>
        <pc:picChg chg="add mod ord">
          <ac:chgData name="Lukas Kozel" userId="5faef357-946f-4c0e-bd5d-396a2e3cc0bf" providerId="ADAL" clId="{19A200C8-5051-4C5B-A1C2-00AF8F89DC72}" dt="2024-04-13T18:29:15.321" v="2026"/>
          <ac:picMkLst>
            <pc:docMk/>
            <pc:sldMk cId="2772537250" sldId="265"/>
            <ac:picMk id="8" creationId="{A87D9A7B-7DA1-20DC-BB1D-EDF5F9851CE4}"/>
          </ac:picMkLst>
        </pc:picChg>
        <pc:picChg chg="mod ord">
          <ac:chgData name="Lukas Kozel" userId="5faef357-946f-4c0e-bd5d-396a2e3cc0bf" providerId="ADAL" clId="{19A200C8-5051-4C5B-A1C2-00AF8F89DC72}" dt="2024-04-13T18:29:15.328" v="2044"/>
          <ac:picMkLst>
            <pc:docMk/>
            <pc:sldMk cId="2772537250" sldId="265"/>
            <ac:picMk id="18" creationId="{D983335B-7A2D-3F62-EE83-DA0C9065F1B3}"/>
          </ac:picMkLst>
        </pc:picChg>
        <pc:picChg chg="add mod">
          <ac:chgData name="Lukas Kozel" userId="5faef357-946f-4c0e-bd5d-396a2e3cc0bf" providerId="ADAL" clId="{19A200C8-5051-4C5B-A1C2-00AF8F89DC72}" dt="2024-04-13T18:30:14.913" v="2067" actId="14100"/>
          <ac:picMkLst>
            <pc:docMk/>
            <pc:sldMk cId="2772537250" sldId="265"/>
            <ac:picMk id="20" creationId="{E11DA154-4923-C34C-D1BB-D3C3ED53D2F3}"/>
          </ac:picMkLst>
        </pc:picChg>
        <pc:picChg chg="add mod">
          <ac:chgData name="Lukas Kozel" userId="5faef357-946f-4c0e-bd5d-396a2e3cc0bf" providerId="ADAL" clId="{19A200C8-5051-4C5B-A1C2-00AF8F89DC72}" dt="2024-04-13T18:30:16.865" v="2068" actId="571"/>
          <ac:picMkLst>
            <pc:docMk/>
            <pc:sldMk cId="2772537250" sldId="265"/>
            <ac:picMk id="21" creationId="{E19177CF-94C6-AABC-9409-FC88C0C52980}"/>
          </ac:picMkLst>
        </pc:picChg>
        <pc:picChg chg="add mod">
          <ac:chgData name="Lukas Kozel" userId="5faef357-946f-4c0e-bd5d-396a2e3cc0bf" providerId="ADAL" clId="{19A200C8-5051-4C5B-A1C2-00AF8F89DC72}" dt="2024-04-13T18:30:19.608" v="2069" actId="571"/>
          <ac:picMkLst>
            <pc:docMk/>
            <pc:sldMk cId="2772537250" sldId="265"/>
            <ac:picMk id="22" creationId="{69DE0B88-10D1-CE5B-7FCA-DF10639111D7}"/>
          </ac:picMkLst>
        </pc:picChg>
      </pc:sldChg>
      <pc:sldChg chg="addSp modSp new modNotesTx">
        <pc:chgData name="Lukas Kozel" userId="5faef357-946f-4c0e-bd5d-396a2e3cc0bf" providerId="ADAL" clId="{19A200C8-5051-4C5B-A1C2-00AF8F89DC72}" dt="2024-04-13T18:32:55.075" v="2086"/>
        <pc:sldMkLst>
          <pc:docMk/>
          <pc:sldMk cId="3324343434" sldId="266"/>
        </pc:sldMkLst>
        <pc:spChg chg="mod">
          <ac:chgData name="Lukas Kozel" userId="5faef357-946f-4c0e-bd5d-396a2e3cc0bf" providerId="ADAL" clId="{19A200C8-5051-4C5B-A1C2-00AF8F89DC72}" dt="2024-04-13T18:31:43.985" v="2078"/>
          <ac:spMkLst>
            <pc:docMk/>
            <pc:sldMk cId="3324343434" sldId="266"/>
            <ac:spMk id="10" creationId="{A3656514-D4BB-7B4A-BF08-1494C1123839}"/>
          </ac:spMkLst>
        </pc:spChg>
        <pc:spChg chg="mod">
          <ac:chgData name="Lukas Kozel" userId="5faef357-946f-4c0e-bd5d-396a2e3cc0bf" providerId="ADAL" clId="{19A200C8-5051-4C5B-A1C2-00AF8F89DC72}" dt="2024-04-13T18:31:43.985" v="2078"/>
          <ac:spMkLst>
            <pc:docMk/>
            <pc:sldMk cId="3324343434" sldId="266"/>
            <ac:spMk id="11" creationId="{1ED3FFB0-4324-E140-62E7-D235FE44652C}"/>
          </ac:spMkLst>
        </pc:spChg>
        <pc:spChg chg="mod">
          <ac:chgData name="Lukas Kozel" userId="5faef357-946f-4c0e-bd5d-396a2e3cc0bf" providerId="ADAL" clId="{19A200C8-5051-4C5B-A1C2-00AF8F89DC72}" dt="2024-04-13T18:31:43.985" v="2078"/>
          <ac:spMkLst>
            <pc:docMk/>
            <pc:sldMk cId="3324343434" sldId="266"/>
            <ac:spMk id="12" creationId="{A3D27474-45B7-AED1-E4B1-B24319DD7D6B}"/>
          </ac:spMkLst>
        </pc:spChg>
        <pc:spChg chg="mod">
          <ac:chgData name="Lukas Kozel" userId="5faef357-946f-4c0e-bd5d-396a2e3cc0bf" providerId="ADAL" clId="{19A200C8-5051-4C5B-A1C2-00AF8F89DC72}" dt="2024-04-13T18:31:43.985" v="2078"/>
          <ac:spMkLst>
            <pc:docMk/>
            <pc:sldMk cId="3324343434" sldId="266"/>
            <ac:spMk id="13" creationId="{32DB950B-2665-935A-353A-936EA0ED346E}"/>
          </ac:spMkLst>
        </pc:spChg>
        <pc:grpChg chg="add mod">
          <ac:chgData name="Lukas Kozel" userId="5faef357-946f-4c0e-bd5d-396a2e3cc0bf" providerId="ADAL" clId="{19A200C8-5051-4C5B-A1C2-00AF8F89DC72}" dt="2024-04-13T18:31:43.985" v="2078"/>
          <ac:grpSpMkLst>
            <pc:docMk/>
            <pc:sldMk cId="3324343434" sldId="266"/>
            <ac:grpSpMk id="9" creationId="{B9EDE4B7-EEE6-3B32-250E-45A8E7A682C9}"/>
          </ac:grpSpMkLst>
        </pc:grpChg>
      </pc:sldChg>
      <pc:sldChg chg="add del">
        <pc:chgData name="Lukas Kozel" userId="5faef357-946f-4c0e-bd5d-396a2e3cc0bf" providerId="ADAL" clId="{19A200C8-5051-4C5B-A1C2-00AF8F89DC72}" dt="2024-04-13T18:40:46.031" v="2094"/>
        <pc:sldMkLst>
          <pc:docMk/>
          <pc:sldMk cId="1025300058" sldId="267"/>
        </pc:sldMkLst>
        <pc:spChg chg="add mod">
          <ac:chgData name="Lukas Kozel" userId="5faef357-946f-4c0e-bd5d-396a2e3cc0bf" providerId="ADAL" clId="{19A200C8-5051-4C5B-A1C2-00AF8F89DC72}" dt="2024-04-13T18:41:11.234" v="2103" actId="20577"/>
          <ac:spMkLst>
            <pc:docMk/>
            <pc:sldMk cId="1025300058" sldId="267"/>
            <ac:spMk id="3" creationId="{4BF1160C-09E6-A3E8-75E2-ABE5309323ED}"/>
          </ac:spMkLst>
        </pc:spChg>
        <pc:picChg chg="add mod">
          <ac:chgData name="Lukas Kozel" userId="5faef357-946f-4c0e-bd5d-396a2e3cc0bf" providerId="ADAL" clId="{19A200C8-5051-4C5B-A1C2-00AF8F89DC72}" dt="2024-04-13T18:40:52.657" v="2097"/>
          <ac:picMkLst>
            <pc:docMk/>
            <pc:sldMk cId="1025300058" sldId="267"/>
            <ac:picMk id="2" creationId="{5A279FFB-7EBC-B56E-FC9E-7DB184109830}"/>
          </ac:picMkLst>
        </pc:picChg>
      </pc:sldChg>
      <pc:sldChg chg="modSp add del mod">
        <pc:chgData name="Lukas Kozel" userId="5faef357-946f-4c0e-bd5d-396a2e3cc0bf" providerId="ADAL" clId="{19A200C8-5051-4C5B-A1C2-00AF8F89DC72}" dt="2024-04-13T09:00:04.649" v="861" actId="47"/>
        <pc:sldMkLst>
          <pc:docMk/>
          <pc:sldMk cId="1214010384" sldId="268"/>
        </pc:sldMkLst>
        <pc:spChg chg="mod">
          <ac:chgData name="Lukas Kozel" userId="5faef357-946f-4c0e-bd5d-396a2e3cc0bf" providerId="ADAL" clId="{19A200C8-5051-4C5B-A1C2-00AF8F89DC72}" dt="2024-04-13T08:29:11.404" v="161" actId="27636"/>
          <ac:spMkLst>
            <pc:docMk/>
            <pc:sldMk cId="1214010384" sldId="268"/>
            <ac:spMk id="4" creationId="{B16A2849-7A12-546B-EE2C-197288B803F0}"/>
          </ac:spMkLst>
        </pc:spChg>
        <pc:spChg chg="mod">
          <ac:chgData name="Lukas Kozel" userId="5faef357-946f-4c0e-bd5d-396a2e3cc0bf" providerId="ADAL" clId="{19A200C8-5051-4C5B-A1C2-00AF8F89DC72}" dt="2024-04-13T08:29:11.409" v="162" actId="27636"/>
          <ac:spMkLst>
            <pc:docMk/>
            <pc:sldMk cId="1214010384" sldId="268"/>
            <ac:spMk id="5" creationId="{8F0CEF0C-1DEB-B514-3C5E-36961D879A9A}"/>
          </ac:spMkLst>
        </pc:spChg>
      </pc:sldChg>
      <pc:sldChg chg="add del">
        <pc:chgData name="Lukas Kozel" userId="5faef357-946f-4c0e-bd5d-396a2e3cc0bf" providerId="ADAL" clId="{19A200C8-5051-4C5B-A1C2-00AF8F89DC72}" dt="2024-04-13T18:40:53.907" v="2098" actId="47"/>
        <pc:sldMkLst>
          <pc:docMk/>
          <pc:sldMk cId="3237527343" sldId="268"/>
        </pc:sldMkLst>
      </pc:sldChg>
      <pc:sldChg chg="new del">
        <pc:chgData name="Lukas Kozel" userId="5faef357-946f-4c0e-bd5d-396a2e3cc0bf" providerId="ADAL" clId="{19A200C8-5051-4C5B-A1C2-00AF8F89DC72}" dt="2024-04-13T08:50:22.475" v="524" actId="47"/>
        <pc:sldMkLst>
          <pc:docMk/>
          <pc:sldMk cId="208398986" sldId="269"/>
        </pc:sldMkLst>
      </pc:sldChg>
      <pc:sldChg chg="modSp new del mod">
        <pc:chgData name="Lukas Kozel" userId="5faef357-946f-4c0e-bd5d-396a2e3cc0bf" providerId="ADAL" clId="{19A200C8-5051-4C5B-A1C2-00AF8F89DC72}" dt="2024-04-13T08:58:32.659" v="846" actId="47"/>
        <pc:sldMkLst>
          <pc:docMk/>
          <pc:sldMk cId="794451633" sldId="269"/>
        </pc:sldMkLst>
        <pc:spChg chg="mod">
          <ac:chgData name="Lukas Kozel" userId="5faef357-946f-4c0e-bd5d-396a2e3cc0bf" providerId="ADAL" clId="{19A200C8-5051-4C5B-A1C2-00AF8F89DC72}" dt="2024-04-13T08:58:26.933" v="843" actId="27636"/>
          <ac:spMkLst>
            <pc:docMk/>
            <pc:sldMk cId="794451633" sldId="269"/>
            <ac:spMk id="7" creationId="{5CA41503-1E2E-C3EA-1EFF-F847CA2D3911}"/>
          </ac:spMkLst>
        </pc:spChg>
        <pc:spChg chg="mod">
          <ac:chgData name="Lukas Kozel" userId="5faef357-946f-4c0e-bd5d-396a2e3cc0bf" providerId="ADAL" clId="{19A200C8-5051-4C5B-A1C2-00AF8F89DC72}" dt="2024-04-13T08:58:26.935" v="844" actId="27636"/>
          <ac:spMkLst>
            <pc:docMk/>
            <pc:sldMk cId="794451633" sldId="269"/>
            <ac:spMk id="8" creationId="{0F82C9B7-612E-A83B-6C8A-CEE5A506012C}"/>
          </ac:spMkLst>
        </pc:spChg>
        <pc:spChg chg="mod">
          <ac:chgData name="Lukas Kozel" userId="5faef357-946f-4c0e-bd5d-396a2e3cc0bf" providerId="ADAL" clId="{19A200C8-5051-4C5B-A1C2-00AF8F89DC72}" dt="2024-04-13T08:58:26.936" v="845" actId="27636"/>
          <ac:spMkLst>
            <pc:docMk/>
            <pc:sldMk cId="794451633" sldId="269"/>
            <ac:spMk id="9" creationId="{BB2B7434-CC6A-EBF2-81C8-45EDE5FAF26E}"/>
          </ac:spMkLst>
        </pc:spChg>
      </pc:sldChg>
      <pc:sldChg chg="addSp delSp modSp add mod modNotesTx">
        <pc:chgData name="Lukas Kozel" userId="5faef357-946f-4c0e-bd5d-396a2e3cc0bf" providerId="ADAL" clId="{19A200C8-5051-4C5B-A1C2-00AF8F89DC72}" dt="2024-04-15T09:06:57.702" v="3163"/>
        <pc:sldMkLst>
          <pc:docMk/>
          <pc:sldMk cId="812439040" sldId="269"/>
        </pc:sldMkLst>
        <pc:spChg chg="del">
          <ac:chgData name="Lukas Kozel" userId="5faef357-946f-4c0e-bd5d-396a2e3cc0bf" providerId="ADAL" clId="{19A200C8-5051-4C5B-A1C2-00AF8F89DC72}" dt="2024-04-13T18:49:13.769" v="2132" actId="478"/>
          <ac:spMkLst>
            <pc:docMk/>
            <pc:sldMk cId="812439040" sldId="269"/>
            <ac:spMk id="3" creationId="{B22CC438-8B4F-B9C2-CF43-64461E0AAA7C}"/>
          </ac:spMkLst>
        </pc:spChg>
        <pc:spChg chg="del">
          <ac:chgData name="Lukas Kozel" userId="5faef357-946f-4c0e-bd5d-396a2e3cc0bf" providerId="ADAL" clId="{19A200C8-5051-4C5B-A1C2-00AF8F89DC72}" dt="2024-04-13T18:49:25.706" v="2139" actId="478"/>
          <ac:spMkLst>
            <pc:docMk/>
            <pc:sldMk cId="812439040" sldId="269"/>
            <ac:spMk id="4" creationId="{9819F92D-AA90-2F32-1EEB-B79801A5F9C7}"/>
          </ac:spMkLst>
        </pc:spChg>
        <pc:spChg chg="mod">
          <ac:chgData name="Lukas Kozel" userId="5faef357-946f-4c0e-bd5d-396a2e3cc0bf" providerId="ADAL" clId="{19A200C8-5051-4C5B-A1C2-00AF8F89DC72}" dt="2024-04-13T18:49:16.481" v="2136" actId="20577"/>
          <ac:spMkLst>
            <pc:docMk/>
            <pc:sldMk cId="812439040" sldId="269"/>
            <ac:spMk id="5" creationId="{46B90232-0333-54E0-46D9-5018007434BE}"/>
          </ac:spMkLst>
        </pc:spChg>
        <pc:spChg chg="del">
          <ac:chgData name="Lukas Kozel" userId="5faef357-946f-4c0e-bd5d-396a2e3cc0bf" providerId="ADAL" clId="{19A200C8-5051-4C5B-A1C2-00AF8F89DC72}" dt="2024-04-13T18:49:25.706" v="2139" actId="478"/>
          <ac:spMkLst>
            <pc:docMk/>
            <pc:sldMk cId="812439040" sldId="269"/>
            <ac:spMk id="6" creationId="{A3015E78-6D9F-9BAF-B7AB-8BBE1FFA6A2E}"/>
          </ac:spMkLst>
        </pc:spChg>
        <pc:spChg chg="del">
          <ac:chgData name="Lukas Kozel" userId="5faef357-946f-4c0e-bd5d-396a2e3cc0bf" providerId="ADAL" clId="{19A200C8-5051-4C5B-A1C2-00AF8F89DC72}" dt="2024-04-13T18:49:25.706" v="2139" actId="478"/>
          <ac:spMkLst>
            <pc:docMk/>
            <pc:sldMk cId="812439040" sldId="269"/>
            <ac:spMk id="19" creationId="{9E93CB1D-9B60-2D25-4896-B90B4BFE193A}"/>
          </ac:spMkLst>
        </pc:spChg>
        <pc:grpChg chg="del">
          <ac:chgData name="Lukas Kozel" userId="5faef357-946f-4c0e-bd5d-396a2e3cc0bf" providerId="ADAL" clId="{19A200C8-5051-4C5B-A1C2-00AF8F89DC72}" dt="2024-04-13T18:49:20.815" v="2138" actId="478"/>
          <ac:grpSpMkLst>
            <pc:docMk/>
            <pc:sldMk cId="812439040" sldId="269"/>
            <ac:grpSpMk id="9" creationId="{F36C020E-E6E2-D799-F9E3-F47E395C6323}"/>
          </ac:grpSpMkLst>
        </pc:grpChg>
        <pc:picChg chg="add mod">
          <ac:chgData name="Lukas Kozel" userId="5faef357-946f-4c0e-bd5d-396a2e3cc0bf" providerId="ADAL" clId="{19A200C8-5051-4C5B-A1C2-00AF8F89DC72}" dt="2024-04-13T18:49:30.445" v="2140"/>
          <ac:picMkLst>
            <pc:docMk/>
            <pc:sldMk cId="812439040" sldId="269"/>
            <ac:picMk id="7" creationId="{8BBCEDD7-105E-40DC-CBD5-AAEC18DD0FAD}"/>
          </ac:picMkLst>
        </pc:picChg>
        <pc:picChg chg="del">
          <ac:chgData name="Lukas Kozel" userId="5faef357-946f-4c0e-bd5d-396a2e3cc0bf" providerId="ADAL" clId="{19A200C8-5051-4C5B-A1C2-00AF8F89DC72}" dt="2024-04-13T18:49:19.886" v="2137" actId="478"/>
          <ac:picMkLst>
            <pc:docMk/>
            <pc:sldMk cId="812439040" sldId="269"/>
            <ac:picMk id="8" creationId="{A87D9A7B-7DA1-20DC-BB1D-EDF5F9851CE4}"/>
          </ac:picMkLst>
        </pc:picChg>
        <pc:picChg chg="del">
          <ac:chgData name="Lukas Kozel" userId="5faef357-946f-4c0e-bd5d-396a2e3cc0bf" providerId="ADAL" clId="{19A200C8-5051-4C5B-A1C2-00AF8F89DC72}" dt="2024-04-13T18:49:13.769" v="2132" actId="478"/>
          <ac:picMkLst>
            <pc:docMk/>
            <pc:sldMk cId="812439040" sldId="269"/>
            <ac:picMk id="18" creationId="{D983335B-7A2D-3F62-EE83-DA0C9065F1B3}"/>
          </ac:picMkLst>
        </pc:picChg>
        <pc:picChg chg="del">
          <ac:chgData name="Lukas Kozel" userId="5faef357-946f-4c0e-bd5d-396a2e3cc0bf" providerId="ADAL" clId="{19A200C8-5051-4C5B-A1C2-00AF8F89DC72}" dt="2024-04-13T18:49:25.706" v="2139" actId="478"/>
          <ac:picMkLst>
            <pc:docMk/>
            <pc:sldMk cId="812439040" sldId="269"/>
            <ac:picMk id="20" creationId="{E11DA154-4923-C34C-D1BB-D3C3ED53D2F3}"/>
          </ac:picMkLst>
        </pc:picChg>
        <pc:picChg chg="del">
          <ac:chgData name="Lukas Kozel" userId="5faef357-946f-4c0e-bd5d-396a2e3cc0bf" providerId="ADAL" clId="{19A200C8-5051-4C5B-A1C2-00AF8F89DC72}" dt="2024-04-13T18:49:25.706" v="2139" actId="478"/>
          <ac:picMkLst>
            <pc:docMk/>
            <pc:sldMk cId="812439040" sldId="269"/>
            <ac:picMk id="21" creationId="{E19177CF-94C6-AABC-9409-FC88C0C52980}"/>
          </ac:picMkLst>
        </pc:picChg>
        <pc:picChg chg="del">
          <ac:chgData name="Lukas Kozel" userId="5faef357-946f-4c0e-bd5d-396a2e3cc0bf" providerId="ADAL" clId="{19A200C8-5051-4C5B-A1C2-00AF8F89DC72}" dt="2024-04-13T18:49:25.706" v="2139" actId="478"/>
          <ac:picMkLst>
            <pc:docMk/>
            <pc:sldMk cId="812439040" sldId="269"/>
            <ac:picMk id="22" creationId="{69DE0B88-10D1-CE5B-7FCA-DF10639111D7}"/>
          </ac:picMkLst>
        </pc:picChg>
      </pc:sldChg>
      <pc:sldChg chg="modSp new del mod">
        <pc:chgData name="Lukas Kozel" userId="5faef357-946f-4c0e-bd5d-396a2e3cc0bf" providerId="ADAL" clId="{19A200C8-5051-4C5B-A1C2-00AF8F89DC72}" dt="2024-04-13T08:40:37.507" v="393" actId="47"/>
        <pc:sldMkLst>
          <pc:docMk/>
          <pc:sldMk cId="1416602987" sldId="269"/>
        </pc:sldMkLst>
        <pc:spChg chg="mod">
          <ac:chgData name="Lukas Kozel" userId="5faef357-946f-4c0e-bd5d-396a2e3cc0bf" providerId="ADAL" clId="{19A200C8-5051-4C5B-A1C2-00AF8F89DC72}" dt="2024-04-13T08:37:17.334" v="307" actId="20577"/>
          <ac:spMkLst>
            <pc:docMk/>
            <pc:sldMk cId="1416602987" sldId="269"/>
            <ac:spMk id="2" creationId="{F7841374-8152-74E4-B1D6-24942F6DE9BD}"/>
          </ac:spMkLst>
        </pc:spChg>
      </pc:sldChg>
      <pc:sldChg chg="new del">
        <pc:chgData name="Lukas Kozel" userId="5faef357-946f-4c0e-bd5d-396a2e3cc0bf" providerId="ADAL" clId="{19A200C8-5051-4C5B-A1C2-00AF8F89DC72}" dt="2024-04-13T08:32:55.744" v="206" actId="680"/>
        <pc:sldMkLst>
          <pc:docMk/>
          <pc:sldMk cId="1683746101" sldId="269"/>
        </pc:sldMkLst>
      </pc:sldChg>
      <pc:sldChg chg="new del">
        <pc:chgData name="Lukas Kozel" userId="5faef357-946f-4c0e-bd5d-396a2e3cc0bf" providerId="ADAL" clId="{19A200C8-5051-4C5B-A1C2-00AF8F89DC72}" dt="2024-04-13T08:42:36.494" v="436" actId="47"/>
        <pc:sldMkLst>
          <pc:docMk/>
          <pc:sldMk cId="2034770690" sldId="269"/>
        </pc:sldMkLst>
      </pc:sldChg>
      <pc:sldChg chg="addSp modSp new del mod">
        <pc:chgData name="Lukas Kozel" userId="5faef357-946f-4c0e-bd5d-396a2e3cc0bf" providerId="ADAL" clId="{19A200C8-5051-4C5B-A1C2-00AF8F89DC72}" dt="2024-04-13T09:00:10.070" v="862" actId="47"/>
        <pc:sldMkLst>
          <pc:docMk/>
          <pc:sldMk cId="3436642942" sldId="269"/>
        </pc:sldMkLst>
        <pc:spChg chg="mod">
          <ac:chgData name="Lukas Kozel" userId="5faef357-946f-4c0e-bd5d-396a2e3cc0bf" providerId="ADAL" clId="{19A200C8-5051-4C5B-A1C2-00AF8F89DC72}" dt="2024-04-13T08:58:55.705" v="850" actId="27636"/>
          <ac:spMkLst>
            <pc:docMk/>
            <pc:sldMk cId="3436642942" sldId="269"/>
            <ac:spMk id="7" creationId="{107F812A-55EC-2CFD-B35F-724C235F9B5D}"/>
          </ac:spMkLst>
        </pc:spChg>
        <pc:spChg chg="mod">
          <ac:chgData name="Lukas Kozel" userId="5faef357-946f-4c0e-bd5d-396a2e3cc0bf" providerId="ADAL" clId="{19A200C8-5051-4C5B-A1C2-00AF8F89DC72}" dt="2024-04-13T08:58:55.706" v="851" actId="27636"/>
          <ac:spMkLst>
            <pc:docMk/>
            <pc:sldMk cId="3436642942" sldId="269"/>
            <ac:spMk id="8" creationId="{73A88135-0ED4-4A4C-7F04-AAFBADBE5B56}"/>
          </ac:spMkLst>
        </pc:spChg>
        <pc:spChg chg="mod">
          <ac:chgData name="Lukas Kozel" userId="5faef357-946f-4c0e-bd5d-396a2e3cc0bf" providerId="ADAL" clId="{19A200C8-5051-4C5B-A1C2-00AF8F89DC72}" dt="2024-04-13T08:58:55.703" v="849" actId="27636"/>
          <ac:spMkLst>
            <pc:docMk/>
            <pc:sldMk cId="3436642942" sldId="269"/>
            <ac:spMk id="9" creationId="{9DD1C876-AB71-85C5-6E85-2F40AE6BA9C5}"/>
          </ac:spMkLst>
        </pc:spChg>
        <pc:spChg chg="mod">
          <ac:chgData name="Lukas Kozel" userId="5faef357-946f-4c0e-bd5d-396a2e3cc0bf" providerId="ADAL" clId="{19A200C8-5051-4C5B-A1C2-00AF8F89DC72}" dt="2024-04-13T08:58:55.661" v="848"/>
          <ac:spMkLst>
            <pc:docMk/>
            <pc:sldMk cId="3436642942" sldId="269"/>
            <ac:spMk id="11" creationId="{90076130-737F-B607-D566-46EC02D20214}"/>
          </ac:spMkLst>
        </pc:spChg>
        <pc:spChg chg="mod">
          <ac:chgData name="Lukas Kozel" userId="5faef357-946f-4c0e-bd5d-396a2e3cc0bf" providerId="ADAL" clId="{19A200C8-5051-4C5B-A1C2-00AF8F89DC72}" dt="2024-04-13T08:58:55.661" v="848"/>
          <ac:spMkLst>
            <pc:docMk/>
            <pc:sldMk cId="3436642942" sldId="269"/>
            <ac:spMk id="12" creationId="{1B570B85-4696-09ED-870D-4A2A46814EDC}"/>
          </ac:spMkLst>
        </pc:spChg>
        <pc:spChg chg="mod">
          <ac:chgData name="Lukas Kozel" userId="5faef357-946f-4c0e-bd5d-396a2e3cc0bf" providerId="ADAL" clId="{19A200C8-5051-4C5B-A1C2-00AF8F89DC72}" dt="2024-04-13T08:58:55.661" v="848"/>
          <ac:spMkLst>
            <pc:docMk/>
            <pc:sldMk cId="3436642942" sldId="269"/>
            <ac:spMk id="13" creationId="{6D088C19-4BDC-162B-F090-6B270F6B42A0}"/>
          </ac:spMkLst>
        </pc:spChg>
        <pc:spChg chg="mod">
          <ac:chgData name="Lukas Kozel" userId="5faef357-946f-4c0e-bd5d-396a2e3cc0bf" providerId="ADAL" clId="{19A200C8-5051-4C5B-A1C2-00AF8F89DC72}" dt="2024-04-13T08:58:55.661" v="848"/>
          <ac:spMkLst>
            <pc:docMk/>
            <pc:sldMk cId="3436642942" sldId="269"/>
            <ac:spMk id="14" creationId="{2B647FEB-BFA1-5A85-4CD2-CA2A7B6D02DD}"/>
          </ac:spMkLst>
        </pc:spChg>
        <pc:grpChg chg="add mod">
          <ac:chgData name="Lukas Kozel" userId="5faef357-946f-4c0e-bd5d-396a2e3cc0bf" providerId="ADAL" clId="{19A200C8-5051-4C5B-A1C2-00AF8F89DC72}" dt="2024-04-13T08:58:55.661" v="848"/>
          <ac:grpSpMkLst>
            <pc:docMk/>
            <pc:sldMk cId="3436642942" sldId="269"/>
            <ac:grpSpMk id="10" creationId="{338E6F19-88A2-DD59-B700-09F33EFADAB4}"/>
          </ac:grpSpMkLst>
        </pc:grpChg>
      </pc:sldChg>
      <pc:sldChg chg="modSp new del mod">
        <pc:chgData name="Lukas Kozel" userId="5faef357-946f-4c0e-bd5d-396a2e3cc0bf" providerId="ADAL" clId="{19A200C8-5051-4C5B-A1C2-00AF8F89DC72}" dt="2024-04-13T08:57:51.775" v="831" actId="47"/>
        <pc:sldMkLst>
          <pc:docMk/>
          <pc:sldMk cId="3491455769" sldId="269"/>
        </pc:sldMkLst>
        <pc:spChg chg="mod">
          <ac:chgData name="Lukas Kozel" userId="5faef357-946f-4c0e-bd5d-396a2e3cc0bf" providerId="ADAL" clId="{19A200C8-5051-4C5B-A1C2-00AF8F89DC72}" dt="2024-04-13T08:54:38.226" v="730" actId="14100"/>
          <ac:spMkLst>
            <pc:docMk/>
            <pc:sldMk cId="3491455769" sldId="269"/>
            <ac:spMk id="6" creationId="{FE21FEE7-41E2-BEE3-CC6D-C5B26B0735D1}"/>
          </ac:spMkLst>
        </pc:spChg>
      </pc:sldChg>
      <pc:sldChg chg="addSp delSp modSp new del">
        <pc:chgData name="Lukas Kozel" userId="5faef357-946f-4c0e-bd5d-396a2e3cc0bf" providerId="ADAL" clId="{19A200C8-5051-4C5B-A1C2-00AF8F89DC72}" dt="2024-04-13T08:46:36.150" v="482" actId="47"/>
        <pc:sldMkLst>
          <pc:docMk/>
          <pc:sldMk cId="3982058177" sldId="269"/>
        </pc:sldMkLst>
        <pc:spChg chg="add del">
          <ac:chgData name="Lukas Kozel" userId="5faef357-946f-4c0e-bd5d-396a2e3cc0bf" providerId="ADAL" clId="{19A200C8-5051-4C5B-A1C2-00AF8F89DC72}" dt="2024-04-13T08:42:44.841" v="439" actId="931"/>
          <ac:spMkLst>
            <pc:docMk/>
            <pc:sldMk cId="3982058177" sldId="269"/>
            <ac:spMk id="4" creationId="{4BF0BA26-CA2C-6414-2811-27EDDDEDBC00}"/>
          </ac:spMkLst>
        </pc:spChg>
        <pc:picChg chg="add del mod">
          <ac:chgData name="Lukas Kozel" userId="5faef357-946f-4c0e-bd5d-396a2e3cc0bf" providerId="ADAL" clId="{19A200C8-5051-4C5B-A1C2-00AF8F89DC72}" dt="2024-04-13T08:42:44.841" v="439" actId="931"/>
          <ac:picMkLst>
            <pc:docMk/>
            <pc:sldMk cId="3982058177" sldId="269"/>
            <ac:picMk id="6" creationId="{1D3132ED-4208-BF06-4211-9B27421DF254}"/>
          </ac:picMkLst>
        </pc:picChg>
      </pc:sldChg>
      <pc:sldChg chg="modSp new del mod">
        <pc:chgData name="Lukas Kozel" userId="5faef357-946f-4c0e-bd5d-396a2e3cc0bf" providerId="ADAL" clId="{19A200C8-5051-4C5B-A1C2-00AF8F89DC72}" dt="2024-04-13T08:54:25.202" v="727" actId="47"/>
        <pc:sldMkLst>
          <pc:docMk/>
          <pc:sldMk cId="16304607" sldId="270"/>
        </pc:sldMkLst>
        <pc:spChg chg="mod">
          <ac:chgData name="Lukas Kozel" userId="5faef357-946f-4c0e-bd5d-396a2e3cc0bf" providerId="ADAL" clId="{19A200C8-5051-4C5B-A1C2-00AF8F89DC72}" dt="2024-04-13T08:51:47.993" v="617" actId="20577"/>
          <ac:spMkLst>
            <pc:docMk/>
            <pc:sldMk cId="16304607" sldId="270"/>
            <ac:spMk id="6" creationId="{B2255D8C-635E-3029-40E8-F36E62C57843}"/>
          </ac:spMkLst>
        </pc:spChg>
      </pc:sldChg>
      <pc:sldChg chg="addSp delSp modSp new modNotesTx">
        <pc:chgData name="Lukas Kozel" userId="5faef357-946f-4c0e-bd5d-396a2e3cc0bf" providerId="ADAL" clId="{19A200C8-5051-4C5B-A1C2-00AF8F89DC72}" dt="2024-04-13T18:52:10.832" v="2162"/>
        <pc:sldMkLst>
          <pc:docMk/>
          <pc:sldMk cId="416034584" sldId="270"/>
        </pc:sldMkLst>
        <pc:spChg chg="add del">
          <ac:chgData name="Lukas Kozel" userId="5faef357-946f-4c0e-bd5d-396a2e3cc0bf" providerId="ADAL" clId="{19A200C8-5051-4C5B-A1C2-00AF8F89DC72}" dt="2024-04-13T18:51:45.068" v="2161" actId="931"/>
          <ac:spMkLst>
            <pc:docMk/>
            <pc:sldMk cId="416034584" sldId="270"/>
            <ac:spMk id="3" creationId="{17D84F1F-79D4-097B-D8B7-8F4301E90690}"/>
          </ac:spMkLst>
        </pc:spChg>
        <pc:picChg chg="add del mod">
          <ac:chgData name="Lukas Kozel" userId="5faef357-946f-4c0e-bd5d-396a2e3cc0bf" providerId="ADAL" clId="{19A200C8-5051-4C5B-A1C2-00AF8F89DC72}" dt="2024-04-13T18:51:45.068" v="2161" actId="931"/>
          <ac:picMkLst>
            <pc:docMk/>
            <pc:sldMk cId="416034584" sldId="270"/>
            <ac:picMk id="5" creationId="{8DFFC7D8-9E86-128E-83AE-0315D81BD51F}"/>
          </ac:picMkLst>
        </pc:picChg>
      </pc:sldChg>
      <pc:sldChg chg="add del">
        <pc:chgData name="Lukas Kozel" userId="5faef357-946f-4c0e-bd5d-396a2e3cc0bf" providerId="ADAL" clId="{19A200C8-5051-4C5B-A1C2-00AF8F89DC72}" dt="2024-04-13T19:30:38.433" v="2328" actId="47"/>
        <pc:sldMkLst>
          <pc:docMk/>
          <pc:sldMk cId="1901467855" sldId="271"/>
        </pc:sldMkLst>
      </pc:sldChg>
      <pc:sldChg chg="addSp delSp modSp add del mod">
        <pc:chgData name="Lukas Kozel" userId="5faef357-946f-4c0e-bd5d-396a2e3cc0bf" providerId="ADAL" clId="{19A200C8-5051-4C5B-A1C2-00AF8F89DC72}" dt="2024-04-15T10:23:45.185" v="3650" actId="47"/>
        <pc:sldMkLst>
          <pc:docMk/>
          <pc:sldMk cId="0" sldId="272"/>
        </pc:sldMkLst>
        <pc:spChg chg="add del mod">
          <ac:chgData name="Lukas Kozel" userId="5faef357-946f-4c0e-bd5d-396a2e3cc0bf" providerId="ADAL" clId="{19A200C8-5051-4C5B-A1C2-00AF8F89DC72}" dt="2024-04-15T10:23:33.765" v="3647" actId="21"/>
          <ac:spMkLst>
            <pc:docMk/>
            <pc:sldMk cId="0" sldId="272"/>
            <ac:spMk id="2" creationId="{DFD8163F-595A-31B3-7813-C8CD76522067}"/>
          </ac:spMkLst>
        </pc:spChg>
        <pc:spChg chg="mod">
          <ac:chgData name="Lukas Kozel" userId="5faef357-946f-4c0e-bd5d-396a2e3cc0bf" providerId="ADAL" clId="{19A200C8-5051-4C5B-A1C2-00AF8F89DC72}" dt="2024-04-13T19:23:38.802" v="2189" actId="14100"/>
          <ac:spMkLst>
            <pc:docMk/>
            <pc:sldMk cId="0" sldId="272"/>
            <ac:spMk id="3200" creationId="{00000000-0000-0000-0000-000000000000}"/>
          </ac:spMkLst>
        </pc:spChg>
        <pc:spChg chg="mod">
          <ac:chgData name="Lukas Kozel" userId="5faef357-946f-4c0e-bd5d-396a2e3cc0bf" providerId="ADAL" clId="{19A200C8-5051-4C5B-A1C2-00AF8F89DC72}" dt="2024-04-15T10:22:50.517" v="3637" actId="1076"/>
          <ac:spMkLst>
            <pc:docMk/>
            <pc:sldMk cId="0" sldId="272"/>
            <ac:spMk id="3274" creationId="{00000000-0000-0000-0000-000000000000}"/>
          </ac:spMkLst>
        </pc:spChg>
      </pc:sldChg>
      <pc:sldChg chg="new del">
        <pc:chgData name="Lukas Kozel" userId="5faef357-946f-4c0e-bd5d-396a2e3cc0bf" providerId="ADAL" clId="{19A200C8-5051-4C5B-A1C2-00AF8F89DC72}" dt="2024-04-13T19:27:51.643" v="2301" actId="47"/>
        <pc:sldMkLst>
          <pc:docMk/>
          <pc:sldMk cId="637375643" sldId="272"/>
        </pc:sldMkLst>
      </pc:sldChg>
      <pc:sldChg chg="addSp delSp modSp add del mod">
        <pc:chgData name="Lukas Kozel" userId="5faef357-946f-4c0e-bd5d-396a2e3cc0bf" providerId="ADAL" clId="{19A200C8-5051-4C5B-A1C2-00AF8F89DC72}" dt="2024-04-13T19:30:51.181" v="2331" actId="47"/>
        <pc:sldMkLst>
          <pc:docMk/>
          <pc:sldMk cId="0" sldId="273"/>
        </pc:sldMkLst>
        <pc:spChg chg="add del mod">
          <ac:chgData name="Lukas Kozel" userId="5faef357-946f-4c0e-bd5d-396a2e3cc0bf" providerId="ADAL" clId="{19A200C8-5051-4C5B-A1C2-00AF8F89DC72}" dt="2024-04-13T19:25:07.793" v="2209" actId="478"/>
          <ac:spMkLst>
            <pc:docMk/>
            <pc:sldMk cId="0" sldId="273"/>
            <ac:spMk id="2" creationId="{2DF4BEC6-2991-674D-DA91-43F7F426F140}"/>
          </ac:spMkLst>
        </pc:spChg>
        <pc:spChg chg="mod ord">
          <ac:chgData name="Lukas Kozel" userId="5faef357-946f-4c0e-bd5d-396a2e3cc0bf" providerId="ADAL" clId="{19A200C8-5051-4C5B-A1C2-00AF8F89DC72}" dt="2024-04-13T19:27:27.625" v="2300" actId="14100"/>
          <ac:spMkLst>
            <pc:docMk/>
            <pc:sldMk cId="0" sldId="273"/>
            <ac:spMk id="3200" creationId="{00000000-0000-0000-0000-000000000000}"/>
          </ac:spMkLst>
        </pc:spChg>
        <pc:graphicFrameChg chg="add mod ord modVis replST">
          <ac:chgData name="Lukas Kozel" userId="5faef357-946f-4c0e-bd5d-396a2e3cc0bf" providerId="ADAL" clId="{19A200C8-5051-4C5B-A1C2-00AF8F89DC72}" dt="2024-04-13T19:27:04.534" v="2290"/>
          <ac:graphicFrameMkLst>
            <pc:docMk/>
            <pc:sldMk cId="0" sldId="273"/>
            <ac:graphicFrameMk id="5" creationId="{1630F2C0-A351-92AF-7CAE-0B4622588590}"/>
          </ac:graphicFrameMkLst>
        </pc:graphicFrameChg>
        <pc:picChg chg="add del mod ord modCrop">
          <ac:chgData name="Lukas Kozel" userId="5faef357-946f-4c0e-bd5d-396a2e3cc0bf" providerId="ADAL" clId="{19A200C8-5051-4C5B-A1C2-00AF8F89DC72}" dt="2024-04-13T19:27:15.357" v="2297" actId="478"/>
          <ac:picMkLst>
            <pc:docMk/>
            <pc:sldMk cId="0" sldId="273"/>
            <ac:picMk id="4" creationId="{C176D23D-126F-8852-1584-0CA35C27B3D8}"/>
          </ac:picMkLst>
        </pc:picChg>
        <pc:picChg chg="mod ord">
          <ac:chgData name="Lukas Kozel" userId="5faef357-946f-4c0e-bd5d-396a2e3cc0bf" providerId="ADAL" clId="{19A200C8-5051-4C5B-A1C2-00AF8F89DC72}" dt="2024-04-13T19:27:04.415" v="2271"/>
          <ac:picMkLst>
            <pc:docMk/>
            <pc:sldMk cId="0" sldId="273"/>
            <ac:picMk id="3199" creationId="{00000000-0000-0000-0000-000000000000}"/>
          </ac:picMkLst>
        </pc:picChg>
        <pc:cxnChg chg="add mod">
          <ac:chgData name="Lukas Kozel" userId="5faef357-946f-4c0e-bd5d-396a2e3cc0bf" providerId="ADAL" clId="{19A200C8-5051-4C5B-A1C2-00AF8F89DC72}" dt="2024-04-13T19:30:08.872" v="2326" actId="1076"/>
          <ac:cxnSpMkLst>
            <pc:docMk/>
            <pc:sldMk cId="0" sldId="273"/>
            <ac:cxnSpMk id="7" creationId="{8327B495-04BB-BD1C-6120-3F0E893425CB}"/>
          </ac:cxnSpMkLst>
        </pc:cxnChg>
      </pc:sldChg>
      <pc:sldChg chg="add del">
        <pc:chgData name="Lukas Kozel" userId="5faef357-946f-4c0e-bd5d-396a2e3cc0bf" providerId="ADAL" clId="{19A200C8-5051-4C5B-A1C2-00AF8F89DC72}" dt="2024-04-13T19:24:50.765" v="2205"/>
        <pc:sldMkLst>
          <pc:docMk/>
          <pc:sldMk cId="396623077" sldId="274"/>
        </pc:sldMkLst>
        <pc:spChg chg="add mod">
          <ac:chgData name="Lukas Kozel" userId="5faef357-946f-4c0e-bd5d-396a2e3cc0bf" providerId="ADAL" clId="{19A200C8-5051-4C5B-A1C2-00AF8F89DC72}" dt="2024-04-13T19:30:47.696" v="2330"/>
          <ac:spMkLst>
            <pc:docMk/>
            <pc:sldMk cId="396623077" sldId="274"/>
            <ac:spMk id="5" creationId="{B379D056-591B-1360-ADA9-473BD858F345}"/>
          </ac:spMkLst>
        </pc:spChg>
        <pc:picChg chg="del">
          <ac:chgData name="Lukas Kozel" userId="5faef357-946f-4c0e-bd5d-396a2e3cc0bf" providerId="ADAL" clId="{19A200C8-5051-4C5B-A1C2-00AF8F89DC72}" dt="2024-04-13T19:30:47.369" v="2329" actId="478"/>
          <ac:picMkLst>
            <pc:docMk/>
            <pc:sldMk cId="396623077" sldId="274"/>
            <ac:picMk id="2" creationId="{5A279FFB-7EBC-B56E-FC9E-7DB184109830}"/>
          </ac:picMkLst>
        </pc:picChg>
        <pc:picChg chg="add mod">
          <ac:chgData name="Lukas Kozel" userId="5faef357-946f-4c0e-bd5d-396a2e3cc0bf" providerId="ADAL" clId="{19A200C8-5051-4C5B-A1C2-00AF8F89DC72}" dt="2024-04-13T19:30:47.696" v="2330"/>
          <ac:picMkLst>
            <pc:docMk/>
            <pc:sldMk cId="396623077" sldId="274"/>
            <ac:picMk id="4" creationId="{ABA517C8-C127-1530-245A-5C85241C15F9}"/>
          </ac:picMkLst>
        </pc:picChg>
        <pc:cxnChg chg="add mod">
          <ac:chgData name="Lukas Kozel" userId="5faef357-946f-4c0e-bd5d-396a2e3cc0bf" providerId="ADAL" clId="{19A200C8-5051-4C5B-A1C2-00AF8F89DC72}" dt="2024-04-13T19:30:47.696" v="2330"/>
          <ac:cxnSpMkLst>
            <pc:docMk/>
            <pc:sldMk cId="396623077" sldId="274"/>
            <ac:cxnSpMk id="6" creationId="{E80C80CF-9005-6A2D-B5DC-16E7AC5E9FAA}"/>
          </ac:cxnSpMkLst>
        </pc:cxnChg>
      </pc:sldChg>
      <pc:sldChg chg="modSp new del mod">
        <pc:chgData name="Lukas Kozel" userId="5faef357-946f-4c0e-bd5d-396a2e3cc0bf" providerId="ADAL" clId="{19A200C8-5051-4C5B-A1C2-00AF8F89DC72}" dt="2024-04-13T19:32:38.715" v="2443" actId="47"/>
        <pc:sldMkLst>
          <pc:docMk/>
          <pc:sldMk cId="1536959752" sldId="275"/>
        </pc:sldMkLst>
        <pc:spChg chg="mod">
          <ac:chgData name="Lukas Kozel" userId="5faef357-946f-4c0e-bd5d-396a2e3cc0bf" providerId="ADAL" clId="{19A200C8-5051-4C5B-A1C2-00AF8F89DC72}" dt="2024-04-13T19:32:24.456" v="2440" actId="20577"/>
          <ac:spMkLst>
            <pc:docMk/>
            <pc:sldMk cId="1536959752" sldId="275"/>
            <ac:spMk id="4" creationId="{CEE70595-8B14-6F28-FAD4-A3BFC1176179}"/>
          </ac:spMkLst>
        </pc:spChg>
      </pc:sldChg>
      <pc:sldChg chg="modSp new mod modNotesTx">
        <pc:chgData name="Lukas Kozel" userId="5faef357-946f-4c0e-bd5d-396a2e3cc0bf" providerId="ADAL" clId="{19A200C8-5051-4C5B-A1C2-00AF8F89DC72}" dt="2024-04-13T19:33:34.158" v="2494"/>
        <pc:sldMkLst>
          <pc:docMk/>
          <pc:sldMk cId="2522409194" sldId="275"/>
        </pc:sldMkLst>
        <pc:spChg chg="mod">
          <ac:chgData name="Lukas Kozel" userId="5faef357-946f-4c0e-bd5d-396a2e3cc0bf" providerId="ADAL" clId="{19A200C8-5051-4C5B-A1C2-00AF8F89DC72}" dt="2024-04-13T19:33:13.410" v="2493" actId="14100"/>
          <ac:spMkLst>
            <pc:docMk/>
            <pc:sldMk cId="2522409194" sldId="275"/>
            <ac:spMk id="4" creationId="{D8E51A53-2284-EDF8-0537-47DAAAF21943}"/>
          </ac:spMkLst>
        </pc:spChg>
      </pc:sldChg>
      <pc:sldChg chg="addSp delSp modSp add del mod">
        <pc:chgData name="Lukas Kozel" userId="5faef357-946f-4c0e-bd5d-396a2e3cc0bf" providerId="ADAL" clId="{19A200C8-5051-4C5B-A1C2-00AF8F89DC72}" dt="2024-04-15T13:37:27.823" v="4958" actId="47"/>
        <pc:sldMkLst>
          <pc:docMk/>
          <pc:sldMk cId="0" sldId="276"/>
        </pc:sldMkLst>
        <pc:spChg chg="add del mod">
          <ac:chgData name="Lukas Kozel" userId="5faef357-946f-4c0e-bd5d-396a2e3cc0bf" providerId="ADAL" clId="{19A200C8-5051-4C5B-A1C2-00AF8F89DC72}" dt="2024-04-15T13:36:52.362" v="4928" actId="21"/>
          <ac:spMkLst>
            <pc:docMk/>
            <pc:sldMk cId="0" sldId="276"/>
            <ac:spMk id="2" creationId="{C66DDB1A-DA06-C2E1-9DAB-2D5873E697D7}"/>
          </ac:spMkLst>
        </pc:spChg>
      </pc:sldChg>
      <pc:sldChg chg="add del">
        <pc:chgData name="Lukas Kozel" userId="5faef357-946f-4c0e-bd5d-396a2e3cc0bf" providerId="ADAL" clId="{19A200C8-5051-4C5B-A1C2-00AF8F89DC72}" dt="2024-04-13T19:40:42.653" v="2632" actId="47"/>
        <pc:sldMkLst>
          <pc:docMk/>
          <pc:sldMk cId="4247854473" sldId="276"/>
        </pc:sldMkLst>
      </pc:sldChg>
      <pc:sldChg chg="addSp delSp modSp add del mod">
        <pc:chgData name="Lukas Kozel" userId="5faef357-946f-4c0e-bd5d-396a2e3cc0bf" providerId="ADAL" clId="{19A200C8-5051-4C5B-A1C2-00AF8F89DC72}" dt="2024-04-13T19:34:37.210" v="2502" actId="47"/>
        <pc:sldMkLst>
          <pc:docMk/>
          <pc:sldMk cId="0" sldId="277"/>
        </pc:sldMkLst>
        <pc:spChg chg="add mod">
          <ac:chgData name="Lukas Kozel" userId="5faef357-946f-4c0e-bd5d-396a2e3cc0bf" providerId="ADAL" clId="{19A200C8-5051-4C5B-A1C2-00AF8F89DC72}" dt="2024-04-13T19:34:18.452" v="2497" actId="478"/>
          <ac:spMkLst>
            <pc:docMk/>
            <pc:sldMk cId="0" sldId="277"/>
            <ac:spMk id="3" creationId="{A974C362-1536-1B46-D41F-8AC92D2AACEE}"/>
          </ac:spMkLst>
        </pc:spChg>
        <pc:spChg chg="add mod">
          <ac:chgData name="Lukas Kozel" userId="5faef357-946f-4c0e-bd5d-396a2e3cc0bf" providerId="ADAL" clId="{19A200C8-5051-4C5B-A1C2-00AF8F89DC72}" dt="2024-04-13T19:34:18.452" v="2497" actId="478"/>
          <ac:spMkLst>
            <pc:docMk/>
            <pc:sldMk cId="0" sldId="277"/>
            <ac:spMk id="5" creationId="{26CEC333-7658-4849-F4A1-BE5EE8512F7D}"/>
          </ac:spMkLst>
        </pc:spChg>
        <pc:spChg chg="add del mod">
          <ac:chgData name="Lukas Kozel" userId="5faef357-946f-4c0e-bd5d-396a2e3cc0bf" providerId="ADAL" clId="{19A200C8-5051-4C5B-A1C2-00AF8F89DC72}" dt="2024-04-13T19:34:20.996" v="2499" actId="21"/>
          <ac:spMkLst>
            <pc:docMk/>
            <pc:sldMk cId="0" sldId="277"/>
            <ac:spMk id="6" creationId="{AD7A5D5C-39B2-3E74-124B-E40B87F29596}"/>
          </ac:spMkLst>
        </pc:spChg>
        <pc:spChg chg="add del mod">
          <ac:chgData name="Lukas Kozel" userId="5faef357-946f-4c0e-bd5d-396a2e3cc0bf" providerId="ADAL" clId="{19A200C8-5051-4C5B-A1C2-00AF8F89DC72}" dt="2024-04-13T19:34:20.996" v="2499" actId="21"/>
          <ac:spMkLst>
            <pc:docMk/>
            <pc:sldMk cId="0" sldId="277"/>
            <ac:spMk id="8" creationId="{B5814ADB-8906-65E9-0FCF-D56A308AB47F}"/>
          </ac:spMkLst>
        </pc:spChg>
        <pc:spChg chg="del">
          <ac:chgData name="Lukas Kozel" userId="5faef357-946f-4c0e-bd5d-396a2e3cc0bf" providerId="ADAL" clId="{19A200C8-5051-4C5B-A1C2-00AF8F89DC72}" dt="2024-04-13T19:34:18.452" v="2497" actId="478"/>
          <ac:spMkLst>
            <pc:docMk/>
            <pc:sldMk cId="0" sldId="277"/>
            <ac:spMk id="3203" creationId="{00000000-0000-0000-0000-000000000000}"/>
          </ac:spMkLst>
        </pc:spChg>
        <pc:picChg chg="add del mod">
          <ac:chgData name="Lukas Kozel" userId="5faef357-946f-4c0e-bd5d-396a2e3cc0bf" providerId="ADAL" clId="{19A200C8-5051-4C5B-A1C2-00AF8F89DC72}" dt="2024-04-13T19:34:20.996" v="2499" actId="21"/>
          <ac:picMkLst>
            <pc:docMk/>
            <pc:sldMk cId="0" sldId="277"/>
            <ac:picMk id="7" creationId="{41907811-B1B0-7129-4F59-150FF2077D69}"/>
          </ac:picMkLst>
        </pc:picChg>
        <pc:picChg chg="del">
          <ac:chgData name="Lukas Kozel" userId="5faef357-946f-4c0e-bd5d-396a2e3cc0bf" providerId="ADAL" clId="{19A200C8-5051-4C5B-A1C2-00AF8F89DC72}" dt="2024-04-13T19:34:18.452" v="2497" actId="478"/>
          <ac:picMkLst>
            <pc:docMk/>
            <pc:sldMk cId="0" sldId="277"/>
            <ac:picMk id="3202" creationId="{00000000-0000-0000-0000-000000000000}"/>
          </ac:picMkLst>
        </pc:picChg>
        <pc:cxnChg chg="add del mod">
          <ac:chgData name="Lukas Kozel" userId="5faef357-946f-4c0e-bd5d-396a2e3cc0bf" providerId="ADAL" clId="{19A200C8-5051-4C5B-A1C2-00AF8F89DC72}" dt="2024-04-13T19:34:20.996" v="2499" actId="21"/>
          <ac:cxnSpMkLst>
            <pc:docMk/>
            <pc:sldMk cId="0" sldId="277"/>
            <ac:cxnSpMk id="9" creationId="{9954BC13-228D-C2C3-18EF-FCA412808F98}"/>
          </ac:cxnSpMkLst>
        </pc:cxnChg>
      </pc:sldChg>
      <pc:sldChg chg="addSp modSp new mod modNotesTx">
        <pc:chgData name="Lukas Kozel" userId="5faef357-946f-4c0e-bd5d-396a2e3cc0bf" providerId="ADAL" clId="{19A200C8-5051-4C5B-A1C2-00AF8F89DC72}" dt="2024-04-15T09:06:51.144" v="3161"/>
        <pc:sldMkLst>
          <pc:docMk/>
          <pc:sldMk cId="1915124110" sldId="278"/>
        </pc:sldMkLst>
        <pc:spChg chg="add mod ord">
          <ac:chgData name="Lukas Kozel" userId="5faef357-946f-4c0e-bd5d-396a2e3cc0bf" providerId="ADAL" clId="{19A200C8-5051-4C5B-A1C2-00AF8F89DC72}" dt="2024-04-13T19:34:53.086" v="2531" actId="207"/>
          <ac:spMkLst>
            <pc:docMk/>
            <pc:sldMk cId="1915124110" sldId="278"/>
            <ac:spMk id="2" creationId="{E9FBD83B-446D-85CD-54F6-1F9800824BD1}"/>
          </ac:spMkLst>
        </pc:spChg>
        <pc:spChg chg="add mod ord">
          <ac:chgData name="Lukas Kozel" userId="5faef357-946f-4c0e-bd5d-396a2e3cc0bf" providerId="ADAL" clId="{19A200C8-5051-4C5B-A1C2-00AF8F89DC72}" dt="2024-04-13T19:34:53.086" v="2531" actId="207"/>
          <ac:spMkLst>
            <pc:docMk/>
            <pc:sldMk cId="1915124110" sldId="278"/>
            <ac:spMk id="4" creationId="{549C5D05-D8A4-64C9-A214-533955CA2A13}"/>
          </ac:spMkLst>
        </pc:spChg>
        <pc:spChg chg="add mod ord">
          <ac:chgData name="Lukas Kozel" userId="5faef357-946f-4c0e-bd5d-396a2e3cc0bf" providerId="ADAL" clId="{19A200C8-5051-4C5B-A1C2-00AF8F89DC72}" dt="2024-04-13T19:34:46.519" v="2505"/>
          <ac:spMkLst>
            <pc:docMk/>
            <pc:sldMk cId="1915124110" sldId="278"/>
            <ac:spMk id="6" creationId="{630BCA63-5312-C838-E3E3-8DD07A07BC1E}"/>
          </ac:spMkLst>
        </pc:spChg>
        <pc:graphicFrameChg chg="add mod ord modVis replST">
          <ac:chgData name="Lukas Kozel" userId="5faef357-946f-4c0e-bd5d-396a2e3cc0bf" providerId="ADAL" clId="{19A200C8-5051-4C5B-A1C2-00AF8F89DC72}" dt="2024-04-13T19:34:46.662" v="2530"/>
          <ac:graphicFrameMkLst>
            <pc:docMk/>
            <pc:sldMk cId="1915124110" sldId="278"/>
            <ac:graphicFrameMk id="7" creationId="{894E4859-A22E-D492-B410-6EC305A9BBA9}"/>
          </ac:graphicFrameMkLst>
        </pc:graphicFrameChg>
        <pc:picChg chg="add mod ord">
          <ac:chgData name="Lukas Kozel" userId="5faef357-946f-4c0e-bd5d-396a2e3cc0bf" providerId="ADAL" clId="{19A200C8-5051-4C5B-A1C2-00AF8F89DC72}" dt="2024-04-13T19:34:46.524" v="2509"/>
          <ac:picMkLst>
            <pc:docMk/>
            <pc:sldMk cId="1915124110" sldId="278"/>
            <ac:picMk id="3" creationId="{40A5B725-5C52-D3BA-FCDF-07320FC16C43}"/>
          </ac:picMkLst>
        </pc:picChg>
        <pc:cxnChg chg="add mod ord">
          <ac:chgData name="Lukas Kozel" userId="5faef357-946f-4c0e-bd5d-396a2e3cc0bf" providerId="ADAL" clId="{19A200C8-5051-4C5B-A1C2-00AF8F89DC72}" dt="2024-04-13T19:34:46.527" v="2513"/>
          <ac:cxnSpMkLst>
            <pc:docMk/>
            <pc:sldMk cId="1915124110" sldId="278"/>
            <ac:cxnSpMk id="5" creationId="{EE559ECD-8FAD-B590-11BE-93D6D7977FF2}"/>
          </ac:cxnSpMkLst>
        </pc:cxnChg>
      </pc:sldChg>
      <pc:sldChg chg="new modNotesTx">
        <pc:chgData name="Lukas Kozel" userId="5faef357-946f-4c0e-bd5d-396a2e3cc0bf" providerId="ADAL" clId="{19A200C8-5051-4C5B-A1C2-00AF8F89DC72}" dt="2024-04-13T19:41:03.132" v="2634"/>
        <pc:sldMkLst>
          <pc:docMk/>
          <pc:sldMk cId="2296419435" sldId="279"/>
        </pc:sldMkLst>
      </pc:sldChg>
      <pc:sldChg chg="addSp delSp modSp new mod modNotesTx">
        <pc:chgData name="Lukas Kozel" userId="5faef357-946f-4c0e-bd5d-396a2e3cc0bf" providerId="ADAL" clId="{19A200C8-5051-4C5B-A1C2-00AF8F89DC72}" dt="2024-04-15T09:06:47.616" v="3160"/>
        <pc:sldMkLst>
          <pc:docMk/>
          <pc:sldMk cId="3850300128" sldId="280"/>
        </pc:sldMkLst>
        <pc:spChg chg="add del mod">
          <ac:chgData name="Lukas Kozel" userId="5faef357-946f-4c0e-bd5d-396a2e3cc0bf" providerId="ADAL" clId="{19A200C8-5051-4C5B-A1C2-00AF8F89DC72}" dt="2024-04-15T08:08:32.270" v="3007" actId="478"/>
          <ac:spMkLst>
            <pc:docMk/>
            <pc:sldMk cId="3850300128" sldId="280"/>
            <ac:spMk id="2" creationId="{A8426B58-3698-7271-3F1A-769FB99C3EE7}"/>
          </ac:spMkLst>
        </pc:spChg>
        <pc:spChg chg="add mod">
          <ac:chgData name="Lukas Kozel" userId="5faef357-946f-4c0e-bd5d-396a2e3cc0bf" providerId="ADAL" clId="{19A200C8-5051-4C5B-A1C2-00AF8F89DC72}" dt="2024-04-14T08:05:47.704" v="2776" actId="6549"/>
          <ac:spMkLst>
            <pc:docMk/>
            <pc:sldMk cId="3850300128" sldId="280"/>
            <ac:spMk id="3" creationId="{E631A319-A904-ECF0-7035-D9ACAF3A361D}"/>
          </ac:spMkLst>
        </pc:spChg>
        <pc:spChg chg="add mod">
          <ac:chgData name="Lukas Kozel" userId="5faef357-946f-4c0e-bd5d-396a2e3cc0bf" providerId="ADAL" clId="{19A200C8-5051-4C5B-A1C2-00AF8F89DC72}" dt="2024-04-15T07:50:39.636" v="2966" actId="20577"/>
          <ac:spMkLst>
            <pc:docMk/>
            <pc:sldMk cId="3850300128" sldId="280"/>
            <ac:spMk id="4" creationId="{B3ADFFCF-7059-2219-9EF1-0A53212F2F03}"/>
          </ac:spMkLst>
        </pc:spChg>
        <pc:spChg chg="add mod">
          <ac:chgData name="Lukas Kozel" userId="5faef357-946f-4c0e-bd5d-396a2e3cc0bf" providerId="ADAL" clId="{19A200C8-5051-4C5B-A1C2-00AF8F89DC72}" dt="2024-04-14T08:05:01.647" v="2753" actId="255"/>
          <ac:spMkLst>
            <pc:docMk/>
            <pc:sldMk cId="3850300128" sldId="280"/>
            <ac:spMk id="5" creationId="{66714A16-A9A4-1987-26D6-6273B611882B}"/>
          </ac:spMkLst>
        </pc:spChg>
        <pc:spChg chg="add mod">
          <ac:chgData name="Lukas Kozel" userId="5faef357-946f-4c0e-bd5d-396a2e3cc0bf" providerId="ADAL" clId="{19A200C8-5051-4C5B-A1C2-00AF8F89DC72}" dt="2024-04-14T08:06:59.813" v="2796" actId="1076"/>
          <ac:spMkLst>
            <pc:docMk/>
            <pc:sldMk cId="3850300128" sldId="280"/>
            <ac:spMk id="6" creationId="{6A64CF59-8120-AFC8-1D11-53BBA1FBBE5B}"/>
          </ac:spMkLst>
        </pc:spChg>
        <pc:spChg chg="add del mod">
          <ac:chgData name="Lukas Kozel" userId="5faef357-946f-4c0e-bd5d-396a2e3cc0bf" providerId="ADAL" clId="{19A200C8-5051-4C5B-A1C2-00AF8F89DC72}" dt="2024-04-14T08:02:57.485" v="2724" actId="21"/>
          <ac:spMkLst>
            <pc:docMk/>
            <pc:sldMk cId="3850300128" sldId="280"/>
            <ac:spMk id="8" creationId="{FBDF04E3-561B-F2D4-7EF5-38725CE31B1E}"/>
          </ac:spMkLst>
        </pc:spChg>
        <pc:spChg chg="add del mod">
          <ac:chgData name="Lukas Kozel" userId="5faef357-946f-4c0e-bd5d-396a2e3cc0bf" providerId="ADAL" clId="{19A200C8-5051-4C5B-A1C2-00AF8F89DC72}" dt="2024-04-14T08:03:39.558" v="2744" actId="21"/>
          <ac:spMkLst>
            <pc:docMk/>
            <pc:sldMk cId="3850300128" sldId="280"/>
            <ac:spMk id="9" creationId="{76D57DA5-9B78-B888-7C91-74AB7B81FC72}"/>
          </ac:spMkLst>
        </pc:spChg>
        <pc:spChg chg="add del mod">
          <ac:chgData name="Lukas Kozel" userId="5faef357-946f-4c0e-bd5d-396a2e3cc0bf" providerId="ADAL" clId="{19A200C8-5051-4C5B-A1C2-00AF8F89DC72}" dt="2024-04-14T08:04:04.911" v="2750" actId="478"/>
          <ac:spMkLst>
            <pc:docMk/>
            <pc:sldMk cId="3850300128" sldId="280"/>
            <ac:spMk id="10" creationId="{EA3E4EA4-B9D0-1B80-1CEB-916C7A4A3379}"/>
          </ac:spMkLst>
        </pc:spChg>
        <pc:picChg chg="add mod">
          <ac:chgData name="Lukas Kozel" userId="5faef357-946f-4c0e-bd5d-396a2e3cc0bf" providerId="ADAL" clId="{19A200C8-5051-4C5B-A1C2-00AF8F89DC72}" dt="2024-04-15T07:48:23.777" v="2936" actId="1076"/>
          <ac:picMkLst>
            <pc:docMk/>
            <pc:sldMk cId="3850300128" sldId="280"/>
            <ac:picMk id="7" creationId="{226ECC98-A338-5F99-4401-57F2FAF37B49}"/>
          </ac:picMkLst>
        </pc:picChg>
      </pc:sldChg>
      <pc:sldChg chg="new del">
        <pc:chgData name="Lukas Kozel" userId="5faef357-946f-4c0e-bd5d-396a2e3cc0bf" providerId="ADAL" clId="{19A200C8-5051-4C5B-A1C2-00AF8F89DC72}" dt="2024-04-14T08:16:39.806" v="2932" actId="47"/>
        <pc:sldMkLst>
          <pc:docMk/>
          <pc:sldMk cId="2147738371" sldId="281"/>
        </pc:sldMkLst>
      </pc:sldChg>
      <pc:sldChg chg="new del">
        <pc:chgData name="Lukas Kozel" userId="5faef357-946f-4c0e-bd5d-396a2e3cc0bf" providerId="ADAL" clId="{19A200C8-5051-4C5B-A1C2-00AF8F89DC72}" dt="2024-04-14T08:16:11.910" v="2923" actId="47"/>
        <pc:sldMkLst>
          <pc:docMk/>
          <pc:sldMk cId="3886644966" sldId="281"/>
        </pc:sldMkLst>
      </pc:sldChg>
      <pc:sldChg chg="new modNotesTx">
        <pc:chgData name="Lukas Kozel" userId="5faef357-946f-4c0e-bd5d-396a2e3cc0bf" providerId="ADAL" clId="{19A200C8-5051-4C5B-A1C2-00AF8F89DC72}" dt="2024-04-14T08:17:04.174" v="2934"/>
        <pc:sldMkLst>
          <pc:docMk/>
          <pc:sldMk cId="4083548326" sldId="281"/>
        </pc:sldMkLst>
      </pc:sldChg>
      <pc:sldChg chg="addSp delSp modSp new mod ord modNotesTx">
        <pc:chgData name="Lukas Kozel" userId="5faef357-946f-4c0e-bd5d-396a2e3cc0bf" providerId="ADAL" clId="{19A200C8-5051-4C5B-A1C2-00AF8F89DC72}" dt="2024-04-15T09:06:43.864" v="3159"/>
        <pc:sldMkLst>
          <pc:docMk/>
          <pc:sldMk cId="607276055" sldId="282"/>
        </pc:sldMkLst>
        <pc:spChg chg="add mod">
          <ac:chgData name="Lukas Kozel" userId="5faef357-946f-4c0e-bd5d-396a2e3cc0bf" providerId="ADAL" clId="{19A200C8-5051-4C5B-A1C2-00AF8F89DC72}" dt="2024-04-15T08:16:23.474" v="3063" actId="1076"/>
          <ac:spMkLst>
            <pc:docMk/>
            <pc:sldMk cId="607276055" sldId="282"/>
            <ac:spMk id="2" creationId="{0132FE53-7BED-5CFE-D537-BFB57582BBDE}"/>
          </ac:spMkLst>
        </pc:spChg>
        <pc:spChg chg="add del mod">
          <ac:chgData name="Lukas Kozel" userId="5faef357-946f-4c0e-bd5d-396a2e3cc0bf" providerId="ADAL" clId="{19A200C8-5051-4C5B-A1C2-00AF8F89DC72}" dt="2024-04-15T07:49:54.025" v="2943" actId="478"/>
          <ac:spMkLst>
            <pc:docMk/>
            <pc:sldMk cId="607276055" sldId="282"/>
            <ac:spMk id="3" creationId="{7A194863-DCDB-372F-0FA1-AB7D189D77EC}"/>
          </ac:spMkLst>
        </pc:spChg>
        <pc:spChg chg="add mod">
          <ac:chgData name="Lukas Kozel" userId="5faef357-946f-4c0e-bd5d-396a2e3cc0bf" providerId="ADAL" clId="{19A200C8-5051-4C5B-A1C2-00AF8F89DC72}" dt="2024-04-15T08:16:23.474" v="3063" actId="1076"/>
          <ac:spMkLst>
            <pc:docMk/>
            <pc:sldMk cId="607276055" sldId="282"/>
            <ac:spMk id="4" creationId="{6128E771-806F-1016-6032-9C849F29EDE0}"/>
          </ac:spMkLst>
        </pc:spChg>
        <pc:spChg chg="add mod">
          <ac:chgData name="Lukas Kozel" userId="5faef357-946f-4c0e-bd5d-396a2e3cc0bf" providerId="ADAL" clId="{19A200C8-5051-4C5B-A1C2-00AF8F89DC72}" dt="2024-04-15T08:16:23.474" v="3063" actId="1076"/>
          <ac:spMkLst>
            <pc:docMk/>
            <pc:sldMk cId="607276055" sldId="282"/>
            <ac:spMk id="5" creationId="{1786A3B8-ED06-D90C-0AB6-4B93945F9B8D}"/>
          </ac:spMkLst>
        </pc:spChg>
        <pc:spChg chg="add mod">
          <ac:chgData name="Lukas Kozel" userId="5faef357-946f-4c0e-bd5d-396a2e3cc0bf" providerId="ADAL" clId="{19A200C8-5051-4C5B-A1C2-00AF8F89DC72}" dt="2024-04-15T08:16:23.474" v="3063" actId="1076"/>
          <ac:spMkLst>
            <pc:docMk/>
            <pc:sldMk cId="607276055" sldId="282"/>
            <ac:spMk id="6" creationId="{D4696E12-5FA3-6C6A-3EFC-FBEC3CE00DD9}"/>
          </ac:spMkLst>
        </pc:spChg>
        <pc:spChg chg="add mod">
          <ac:chgData name="Lukas Kozel" userId="5faef357-946f-4c0e-bd5d-396a2e3cc0bf" providerId="ADAL" clId="{19A200C8-5051-4C5B-A1C2-00AF8F89DC72}" dt="2024-04-15T07:50:04.838" v="2960" actId="20577"/>
          <ac:spMkLst>
            <pc:docMk/>
            <pc:sldMk cId="607276055" sldId="282"/>
            <ac:spMk id="8" creationId="{20DFF197-DBB4-6DC9-9FE3-06902120C2C9}"/>
          </ac:spMkLst>
        </pc:spChg>
        <pc:picChg chg="add del mod">
          <ac:chgData name="Lukas Kozel" userId="5faef357-946f-4c0e-bd5d-396a2e3cc0bf" providerId="ADAL" clId="{19A200C8-5051-4C5B-A1C2-00AF8F89DC72}" dt="2024-04-15T07:49:54.025" v="2943" actId="478"/>
          <ac:picMkLst>
            <pc:docMk/>
            <pc:sldMk cId="607276055" sldId="282"/>
            <ac:picMk id="7" creationId="{C420002A-ED68-115B-3968-6B1B857C82A4}"/>
          </ac:picMkLst>
        </pc:picChg>
        <pc:picChg chg="add mod">
          <ac:chgData name="Lukas Kozel" userId="5faef357-946f-4c0e-bd5d-396a2e3cc0bf" providerId="ADAL" clId="{19A200C8-5051-4C5B-A1C2-00AF8F89DC72}" dt="2024-04-15T07:50:21.440" v="2964" actId="1076"/>
          <ac:picMkLst>
            <pc:docMk/>
            <pc:sldMk cId="607276055" sldId="282"/>
            <ac:picMk id="9" creationId="{51EB07B9-E651-0D2C-22F2-BF33DF71C12C}"/>
          </ac:picMkLst>
        </pc:picChg>
      </pc:sldChg>
      <pc:sldChg chg="new modNotesTx">
        <pc:chgData name="Lukas Kozel" userId="5faef357-946f-4c0e-bd5d-396a2e3cc0bf" providerId="ADAL" clId="{19A200C8-5051-4C5B-A1C2-00AF8F89DC72}" dt="2024-04-15T07:53:24.634" v="2996"/>
        <pc:sldMkLst>
          <pc:docMk/>
          <pc:sldMk cId="1117925416" sldId="283"/>
        </pc:sldMkLst>
      </pc:sldChg>
      <pc:sldChg chg="addSp modSp new modNotesTx">
        <pc:chgData name="Lukas Kozel" userId="5faef357-946f-4c0e-bd5d-396a2e3cc0bf" providerId="ADAL" clId="{19A200C8-5051-4C5B-A1C2-00AF8F89DC72}" dt="2024-04-15T09:06:38.763" v="3158" actId="20577"/>
        <pc:sldMkLst>
          <pc:docMk/>
          <pc:sldMk cId="702623725" sldId="284"/>
        </pc:sldMkLst>
        <pc:spChg chg="add mod">
          <ac:chgData name="Lukas Kozel" userId="5faef357-946f-4c0e-bd5d-396a2e3cc0bf" providerId="ADAL" clId="{19A200C8-5051-4C5B-A1C2-00AF8F89DC72}" dt="2024-04-15T08:08:48.447" v="3010"/>
          <ac:spMkLst>
            <pc:docMk/>
            <pc:sldMk cId="702623725" sldId="284"/>
            <ac:spMk id="2" creationId="{B1C97D8E-F13F-EAD6-8177-E23BF84A59D4}"/>
          </ac:spMkLst>
        </pc:spChg>
        <pc:spChg chg="add mod">
          <ac:chgData name="Lukas Kozel" userId="5faef357-946f-4c0e-bd5d-396a2e3cc0bf" providerId="ADAL" clId="{19A200C8-5051-4C5B-A1C2-00AF8F89DC72}" dt="2024-04-15T08:08:48.447" v="3010"/>
          <ac:spMkLst>
            <pc:docMk/>
            <pc:sldMk cId="702623725" sldId="284"/>
            <ac:spMk id="3" creationId="{B829573C-61E4-6F78-4F61-72FB1F6217DA}"/>
          </ac:spMkLst>
        </pc:spChg>
        <pc:spChg chg="add mod">
          <ac:chgData name="Lukas Kozel" userId="5faef357-946f-4c0e-bd5d-396a2e3cc0bf" providerId="ADAL" clId="{19A200C8-5051-4C5B-A1C2-00AF8F89DC72}" dt="2024-04-15T08:08:48.447" v="3010"/>
          <ac:spMkLst>
            <pc:docMk/>
            <pc:sldMk cId="702623725" sldId="284"/>
            <ac:spMk id="4" creationId="{0926B29E-93A6-E502-E154-01E56B05EE0F}"/>
          </ac:spMkLst>
        </pc:spChg>
        <pc:spChg chg="add mod">
          <ac:chgData name="Lukas Kozel" userId="5faef357-946f-4c0e-bd5d-396a2e3cc0bf" providerId="ADAL" clId="{19A200C8-5051-4C5B-A1C2-00AF8F89DC72}" dt="2024-04-15T08:08:48.447" v="3010"/>
          <ac:spMkLst>
            <pc:docMk/>
            <pc:sldMk cId="702623725" sldId="284"/>
            <ac:spMk id="5" creationId="{C57D8DE4-B5FD-6032-57A8-C298412633FA}"/>
          </ac:spMkLst>
        </pc:spChg>
        <pc:picChg chg="add mod">
          <ac:chgData name="Lukas Kozel" userId="5faef357-946f-4c0e-bd5d-396a2e3cc0bf" providerId="ADAL" clId="{19A200C8-5051-4C5B-A1C2-00AF8F89DC72}" dt="2024-04-15T08:08:48.447" v="3010"/>
          <ac:picMkLst>
            <pc:docMk/>
            <pc:sldMk cId="702623725" sldId="284"/>
            <ac:picMk id="6" creationId="{ECE52528-15CC-B8F7-72C8-4FE025E3E286}"/>
          </ac:picMkLst>
        </pc:picChg>
      </pc:sldChg>
      <pc:sldChg chg="add del">
        <pc:chgData name="Lukas Kozel" userId="5faef357-946f-4c0e-bd5d-396a2e3cc0bf" providerId="ADAL" clId="{19A200C8-5051-4C5B-A1C2-00AF8F89DC72}" dt="2024-04-15T08:08:34.443" v="3008" actId="2890"/>
        <pc:sldMkLst>
          <pc:docMk/>
          <pc:sldMk cId="1356555894" sldId="284"/>
        </pc:sldMkLst>
      </pc:sldChg>
      <pc:sldChg chg="new modNotesTx">
        <pc:chgData name="Lukas Kozel" userId="5faef357-946f-4c0e-bd5d-396a2e3cc0bf" providerId="ADAL" clId="{19A200C8-5051-4C5B-A1C2-00AF8F89DC72}" dt="2024-04-15T08:09:40.525" v="3017"/>
        <pc:sldMkLst>
          <pc:docMk/>
          <pc:sldMk cId="2347233684" sldId="285"/>
        </pc:sldMkLst>
      </pc:sldChg>
      <pc:sldChg chg="new del">
        <pc:chgData name="Lukas Kozel" userId="5faef357-946f-4c0e-bd5d-396a2e3cc0bf" providerId="ADAL" clId="{19A200C8-5051-4C5B-A1C2-00AF8F89DC72}" dt="2024-04-15T08:08:13.966" v="3003" actId="680"/>
        <pc:sldMkLst>
          <pc:docMk/>
          <pc:sldMk cId="2829289163" sldId="285"/>
        </pc:sldMkLst>
      </pc:sldChg>
      <pc:sldChg chg="addSp delSp modSp new mod modNotesTx">
        <pc:chgData name="Lukas Kozel" userId="5faef357-946f-4c0e-bd5d-396a2e3cc0bf" providerId="ADAL" clId="{19A200C8-5051-4C5B-A1C2-00AF8F89DC72}" dt="2024-04-15T09:00:33.369" v="3104" actId="20577"/>
        <pc:sldMkLst>
          <pc:docMk/>
          <pc:sldMk cId="3389627833" sldId="286"/>
        </pc:sldMkLst>
        <pc:spChg chg="add mod">
          <ac:chgData name="Lukas Kozel" userId="5faef357-946f-4c0e-bd5d-396a2e3cc0bf" providerId="ADAL" clId="{19A200C8-5051-4C5B-A1C2-00AF8F89DC72}" dt="2024-04-15T08:10:27.589" v="3019"/>
          <ac:spMkLst>
            <pc:docMk/>
            <pc:sldMk cId="3389627833" sldId="286"/>
            <ac:spMk id="2" creationId="{7C3618DF-29D0-FF3B-8A10-3E40C8734D19}"/>
          </ac:spMkLst>
        </pc:spChg>
        <pc:spChg chg="add mod">
          <ac:chgData name="Lukas Kozel" userId="5faef357-946f-4c0e-bd5d-396a2e3cc0bf" providerId="ADAL" clId="{19A200C8-5051-4C5B-A1C2-00AF8F89DC72}" dt="2024-04-15T08:16:55.269" v="3068" actId="14100"/>
          <ac:spMkLst>
            <pc:docMk/>
            <pc:sldMk cId="3389627833" sldId="286"/>
            <ac:spMk id="3" creationId="{B4FFB5E8-C493-0209-AB5D-1F76570BB6BD}"/>
          </ac:spMkLst>
        </pc:spChg>
        <pc:spChg chg="add mod">
          <ac:chgData name="Lukas Kozel" userId="5faef357-946f-4c0e-bd5d-396a2e3cc0bf" providerId="ADAL" clId="{19A200C8-5051-4C5B-A1C2-00AF8F89DC72}" dt="2024-04-15T08:17:15.533" v="3071" actId="14100"/>
          <ac:spMkLst>
            <pc:docMk/>
            <pc:sldMk cId="3389627833" sldId="286"/>
            <ac:spMk id="4" creationId="{E4AF40F3-3D60-C85B-8062-EEC7A8451783}"/>
          </ac:spMkLst>
        </pc:spChg>
        <pc:spChg chg="add mod">
          <ac:chgData name="Lukas Kozel" userId="5faef357-946f-4c0e-bd5d-396a2e3cc0bf" providerId="ADAL" clId="{19A200C8-5051-4C5B-A1C2-00AF8F89DC72}" dt="2024-04-15T08:10:27.589" v="3019"/>
          <ac:spMkLst>
            <pc:docMk/>
            <pc:sldMk cId="3389627833" sldId="286"/>
            <ac:spMk id="5" creationId="{F282F2FB-B445-42A8-EAD7-70B3065A1A61}"/>
          </ac:spMkLst>
        </pc:spChg>
        <pc:spChg chg="mod">
          <ac:chgData name="Lukas Kozel" userId="5faef357-946f-4c0e-bd5d-396a2e3cc0bf" providerId="ADAL" clId="{19A200C8-5051-4C5B-A1C2-00AF8F89DC72}" dt="2024-04-15T08:11:28.303" v="3026"/>
          <ac:spMkLst>
            <pc:docMk/>
            <pc:sldMk cId="3389627833" sldId="286"/>
            <ac:spMk id="10" creationId="{A4AAECA4-0FF1-77A4-130B-D075061B9F9E}"/>
          </ac:spMkLst>
        </pc:spChg>
        <pc:spChg chg="mod">
          <ac:chgData name="Lukas Kozel" userId="5faef357-946f-4c0e-bd5d-396a2e3cc0bf" providerId="ADAL" clId="{19A200C8-5051-4C5B-A1C2-00AF8F89DC72}" dt="2024-04-15T08:11:28.303" v="3026"/>
          <ac:spMkLst>
            <pc:docMk/>
            <pc:sldMk cId="3389627833" sldId="286"/>
            <ac:spMk id="11" creationId="{CD0496AC-68CA-00EB-8469-C8D1AE50709B}"/>
          </ac:spMkLst>
        </pc:spChg>
        <pc:spChg chg="mod">
          <ac:chgData name="Lukas Kozel" userId="5faef357-946f-4c0e-bd5d-396a2e3cc0bf" providerId="ADAL" clId="{19A200C8-5051-4C5B-A1C2-00AF8F89DC72}" dt="2024-04-15T08:11:28.303" v="3026"/>
          <ac:spMkLst>
            <pc:docMk/>
            <pc:sldMk cId="3389627833" sldId="286"/>
            <ac:spMk id="12" creationId="{0D8D9DB4-5D47-B232-13D0-E5858D831AC4}"/>
          </ac:spMkLst>
        </pc:spChg>
        <pc:spChg chg="mod">
          <ac:chgData name="Lukas Kozel" userId="5faef357-946f-4c0e-bd5d-396a2e3cc0bf" providerId="ADAL" clId="{19A200C8-5051-4C5B-A1C2-00AF8F89DC72}" dt="2024-04-15T08:11:28.303" v="3026"/>
          <ac:spMkLst>
            <pc:docMk/>
            <pc:sldMk cId="3389627833" sldId="286"/>
            <ac:spMk id="13" creationId="{F68C1A97-109B-75D1-3AF1-237C3045528D}"/>
          </ac:spMkLst>
        </pc:spChg>
        <pc:grpChg chg="add mod">
          <ac:chgData name="Lukas Kozel" userId="5faef357-946f-4c0e-bd5d-396a2e3cc0bf" providerId="ADAL" clId="{19A200C8-5051-4C5B-A1C2-00AF8F89DC72}" dt="2024-04-15T08:11:40.643" v="3028" actId="1076"/>
          <ac:grpSpMkLst>
            <pc:docMk/>
            <pc:sldMk cId="3389627833" sldId="286"/>
            <ac:grpSpMk id="9" creationId="{FA388161-27F8-29FF-0D92-6EFAD1A9AC0D}"/>
          </ac:grpSpMkLst>
        </pc:grpChg>
        <pc:picChg chg="add mod">
          <ac:chgData name="Lukas Kozel" userId="5faef357-946f-4c0e-bd5d-396a2e3cc0bf" providerId="ADAL" clId="{19A200C8-5051-4C5B-A1C2-00AF8F89DC72}" dt="2024-04-15T08:10:27.589" v="3019"/>
          <ac:picMkLst>
            <pc:docMk/>
            <pc:sldMk cId="3389627833" sldId="286"/>
            <ac:picMk id="6" creationId="{D81CCE67-3C63-79D3-4F48-CE62AAB23D06}"/>
          </ac:picMkLst>
        </pc:picChg>
        <pc:picChg chg="add del mod">
          <ac:chgData name="Lukas Kozel" userId="5faef357-946f-4c0e-bd5d-396a2e3cc0bf" providerId="ADAL" clId="{19A200C8-5051-4C5B-A1C2-00AF8F89DC72}" dt="2024-04-15T08:10:59.879" v="3022"/>
          <ac:picMkLst>
            <pc:docMk/>
            <pc:sldMk cId="3389627833" sldId="286"/>
            <ac:picMk id="7" creationId="{9978593A-2B7E-8F1B-917C-A511C3D49F17}"/>
          </ac:picMkLst>
        </pc:picChg>
        <pc:picChg chg="add mod">
          <ac:chgData name="Lukas Kozel" userId="5faef357-946f-4c0e-bd5d-396a2e3cc0bf" providerId="ADAL" clId="{19A200C8-5051-4C5B-A1C2-00AF8F89DC72}" dt="2024-04-15T08:12:10.816" v="3038" actId="1076"/>
          <ac:picMkLst>
            <pc:docMk/>
            <pc:sldMk cId="3389627833" sldId="286"/>
            <ac:picMk id="8" creationId="{85D6D327-E502-7D6F-45EC-1C589FC24DB0}"/>
          </ac:picMkLst>
        </pc:picChg>
        <pc:picChg chg="add del mod">
          <ac:chgData name="Lukas Kozel" userId="5faef357-946f-4c0e-bd5d-396a2e3cc0bf" providerId="ADAL" clId="{19A200C8-5051-4C5B-A1C2-00AF8F89DC72}" dt="2024-04-15T08:12:08.545" v="3036" actId="478"/>
          <ac:picMkLst>
            <pc:docMk/>
            <pc:sldMk cId="3389627833" sldId="286"/>
            <ac:picMk id="14" creationId="{0EB5C16C-CCA1-A6AC-C493-B51AA7653E3D}"/>
          </ac:picMkLst>
        </pc:picChg>
      </pc:sldChg>
      <pc:sldChg chg="add del">
        <pc:chgData name="Lukas Kozel" userId="5faef357-946f-4c0e-bd5d-396a2e3cc0bf" providerId="ADAL" clId="{19A200C8-5051-4C5B-A1C2-00AF8F89DC72}" dt="2024-04-15T08:11:05.384" v="3024"/>
        <pc:sldMkLst>
          <pc:docMk/>
          <pc:sldMk cId="327776724" sldId="287"/>
        </pc:sldMkLst>
        <pc:spChg chg="mod">
          <ac:chgData name="Lukas Kozel" userId="5faef357-946f-4c0e-bd5d-396a2e3cc0bf" providerId="ADAL" clId="{19A200C8-5051-4C5B-A1C2-00AF8F89DC72}" dt="2024-04-15T08:19:58.574" v="3084"/>
          <ac:spMkLst>
            <pc:docMk/>
            <pc:sldMk cId="327776724" sldId="287"/>
            <ac:spMk id="9" creationId="{0ACF2618-F1F0-7800-8686-523DE3A3FDE8}"/>
          </ac:spMkLst>
        </pc:spChg>
        <pc:spChg chg="mod">
          <ac:chgData name="Lukas Kozel" userId="5faef357-946f-4c0e-bd5d-396a2e3cc0bf" providerId="ADAL" clId="{19A200C8-5051-4C5B-A1C2-00AF8F89DC72}" dt="2024-04-15T08:19:58.574" v="3084"/>
          <ac:spMkLst>
            <pc:docMk/>
            <pc:sldMk cId="327776724" sldId="287"/>
            <ac:spMk id="10" creationId="{6E4E5E21-1C3B-27A0-D86F-36FF3AC0956E}"/>
          </ac:spMkLst>
        </pc:spChg>
        <pc:spChg chg="mod">
          <ac:chgData name="Lukas Kozel" userId="5faef357-946f-4c0e-bd5d-396a2e3cc0bf" providerId="ADAL" clId="{19A200C8-5051-4C5B-A1C2-00AF8F89DC72}" dt="2024-04-15T08:19:58.574" v="3084"/>
          <ac:spMkLst>
            <pc:docMk/>
            <pc:sldMk cId="327776724" sldId="287"/>
            <ac:spMk id="11" creationId="{E420DFCF-A874-6315-A9AC-4E71F2BADDA6}"/>
          </ac:spMkLst>
        </pc:spChg>
        <pc:spChg chg="mod">
          <ac:chgData name="Lukas Kozel" userId="5faef357-946f-4c0e-bd5d-396a2e3cc0bf" providerId="ADAL" clId="{19A200C8-5051-4C5B-A1C2-00AF8F89DC72}" dt="2024-04-15T08:19:58.574" v="3084"/>
          <ac:spMkLst>
            <pc:docMk/>
            <pc:sldMk cId="327776724" sldId="287"/>
            <ac:spMk id="12" creationId="{22E563DE-ACC2-F0C2-DCEE-776D76557A3F}"/>
          </ac:spMkLst>
        </pc:spChg>
        <pc:grpChg chg="add mod">
          <ac:chgData name="Lukas Kozel" userId="5faef357-946f-4c0e-bd5d-396a2e3cc0bf" providerId="ADAL" clId="{19A200C8-5051-4C5B-A1C2-00AF8F89DC72}" dt="2024-04-15T08:19:58.574" v="3084"/>
          <ac:grpSpMkLst>
            <pc:docMk/>
            <pc:sldMk cId="327776724" sldId="287"/>
            <ac:grpSpMk id="8" creationId="{611C8C8E-0A21-5EDE-8D40-53A894A90858}"/>
          </ac:grpSpMkLst>
        </pc:grpChg>
      </pc:sldChg>
      <pc:sldChg chg="addSp modSp new mod modNotesTx">
        <pc:chgData name="Lukas Kozel" userId="5faef357-946f-4c0e-bd5d-396a2e3cc0bf" providerId="ADAL" clId="{19A200C8-5051-4C5B-A1C2-00AF8F89DC72}" dt="2024-04-15T09:00:44.589" v="3109" actId="20577"/>
        <pc:sldMkLst>
          <pc:docMk/>
          <pc:sldMk cId="2830191297" sldId="288"/>
        </pc:sldMkLst>
        <pc:spChg chg="add mod">
          <ac:chgData name="Lukas Kozel" userId="5faef357-946f-4c0e-bd5d-396a2e3cc0bf" providerId="ADAL" clId="{19A200C8-5051-4C5B-A1C2-00AF8F89DC72}" dt="2024-04-15T08:16:28.137" v="3064"/>
          <ac:spMkLst>
            <pc:docMk/>
            <pc:sldMk cId="2830191297" sldId="288"/>
            <ac:spMk id="2" creationId="{2CA4E414-5B17-E758-4EE9-105FF68BED0F}"/>
          </ac:spMkLst>
        </pc:spChg>
        <pc:spChg chg="add mod">
          <ac:chgData name="Lukas Kozel" userId="5faef357-946f-4c0e-bd5d-396a2e3cc0bf" providerId="ADAL" clId="{19A200C8-5051-4C5B-A1C2-00AF8F89DC72}" dt="2024-04-15T08:16:41.797" v="3066" actId="14100"/>
          <ac:spMkLst>
            <pc:docMk/>
            <pc:sldMk cId="2830191297" sldId="288"/>
            <ac:spMk id="3" creationId="{D06CAE2C-33B6-0A9F-1B41-687DBAFAA3C9}"/>
          </ac:spMkLst>
        </pc:spChg>
        <pc:spChg chg="add mod">
          <ac:chgData name="Lukas Kozel" userId="5faef357-946f-4c0e-bd5d-396a2e3cc0bf" providerId="ADAL" clId="{19A200C8-5051-4C5B-A1C2-00AF8F89DC72}" dt="2024-04-15T08:17:08.638" v="3070" actId="14100"/>
          <ac:spMkLst>
            <pc:docMk/>
            <pc:sldMk cId="2830191297" sldId="288"/>
            <ac:spMk id="4" creationId="{44BD1BAF-8941-AFDD-E086-ED960AA90245}"/>
          </ac:spMkLst>
        </pc:spChg>
        <pc:spChg chg="add mod">
          <ac:chgData name="Lukas Kozel" userId="5faef357-946f-4c0e-bd5d-396a2e3cc0bf" providerId="ADAL" clId="{19A200C8-5051-4C5B-A1C2-00AF8F89DC72}" dt="2024-04-15T08:17:03.941" v="3069" actId="14100"/>
          <ac:spMkLst>
            <pc:docMk/>
            <pc:sldMk cId="2830191297" sldId="288"/>
            <ac:spMk id="5" creationId="{890DEC9D-11EC-42A9-54D0-4A3180797E56}"/>
          </ac:spMkLst>
        </pc:spChg>
        <pc:spChg chg="add mod">
          <ac:chgData name="Lukas Kozel" userId="5faef357-946f-4c0e-bd5d-396a2e3cc0bf" providerId="ADAL" clId="{19A200C8-5051-4C5B-A1C2-00AF8F89DC72}" dt="2024-04-15T08:16:28.137" v="3064"/>
          <ac:spMkLst>
            <pc:docMk/>
            <pc:sldMk cId="2830191297" sldId="288"/>
            <ac:spMk id="6" creationId="{B4E428AB-97C6-BBD1-88BC-A5F8F41266B0}"/>
          </ac:spMkLst>
        </pc:spChg>
        <pc:spChg chg="mod">
          <ac:chgData name="Lukas Kozel" userId="5faef357-946f-4c0e-bd5d-396a2e3cc0bf" providerId="ADAL" clId="{19A200C8-5051-4C5B-A1C2-00AF8F89DC72}" dt="2024-04-15T08:16:33.536" v="3065"/>
          <ac:spMkLst>
            <pc:docMk/>
            <pc:sldMk cId="2830191297" sldId="288"/>
            <ac:spMk id="10" creationId="{B9DFD413-4711-B428-5AB1-04EAD5C8F077}"/>
          </ac:spMkLst>
        </pc:spChg>
        <pc:spChg chg="mod">
          <ac:chgData name="Lukas Kozel" userId="5faef357-946f-4c0e-bd5d-396a2e3cc0bf" providerId="ADAL" clId="{19A200C8-5051-4C5B-A1C2-00AF8F89DC72}" dt="2024-04-15T08:16:33.536" v="3065"/>
          <ac:spMkLst>
            <pc:docMk/>
            <pc:sldMk cId="2830191297" sldId="288"/>
            <ac:spMk id="11" creationId="{29FCB3B5-1E02-3B43-87FE-36A68D7DCB75}"/>
          </ac:spMkLst>
        </pc:spChg>
        <pc:spChg chg="mod">
          <ac:chgData name="Lukas Kozel" userId="5faef357-946f-4c0e-bd5d-396a2e3cc0bf" providerId="ADAL" clId="{19A200C8-5051-4C5B-A1C2-00AF8F89DC72}" dt="2024-04-15T08:16:33.536" v="3065"/>
          <ac:spMkLst>
            <pc:docMk/>
            <pc:sldMk cId="2830191297" sldId="288"/>
            <ac:spMk id="12" creationId="{480279C9-D1D4-7DBB-25E7-A966E2E2609A}"/>
          </ac:spMkLst>
        </pc:spChg>
        <pc:spChg chg="mod">
          <ac:chgData name="Lukas Kozel" userId="5faef357-946f-4c0e-bd5d-396a2e3cc0bf" providerId="ADAL" clId="{19A200C8-5051-4C5B-A1C2-00AF8F89DC72}" dt="2024-04-15T08:16:33.536" v="3065"/>
          <ac:spMkLst>
            <pc:docMk/>
            <pc:sldMk cId="2830191297" sldId="288"/>
            <ac:spMk id="13" creationId="{ADDD1FDB-8399-BE70-3D1C-09921E13697C}"/>
          </ac:spMkLst>
        </pc:spChg>
        <pc:grpChg chg="add mod">
          <ac:chgData name="Lukas Kozel" userId="5faef357-946f-4c0e-bd5d-396a2e3cc0bf" providerId="ADAL" clId="{19A200C8-5051-4C5B-A1C2-00AF8F89DC72}" dt="2024-04-15T08:16:33.536" v="3065"/>
          <ac:grpSpMkLst>
            <pc:docMk/>
            <pc:sldMk cId="2830191297" sldId="288"/>
            <ac:grpSpMk id="9" creationId="{E19EDEAC-72BE-7549-D199-291C87A4E478}"/>
          </ac:grpSpMkLst>
        </pc:grpChg>
        <pc:picChg chg="add mod">
          <ac:chgData name="Lukas Kozel" userId="5faef357-946f-4c0e-bd5d-396a2e3cc0bf" providerId="ADAL" clId="{19A200C8-5051-4C5B-A1C2-00AF8F89DC72}" dt="2024-04-15T08:16:28.137" v="3064"/>
          <ac:picMkLst>
            <pc:docMk/>
            <pc:sldMk cId="2830191297" sldId="288"/>
            <ac:picMk id="7" creationId="{A7566C97-2EF9-B1E9-9E9A-44CE8FBE668A}"/>
          </ac:picMkLst>
        </pc:picChg>
        <pc:picChg chg="add mod">
          <ac:chgData name="Lukas Kozel" userId="5faef357-946f-4c0e-bd5d-396a2e3cc0bf" providerId="ADAL" clId="{19A200C8-5051-4C5B-A1C2-00AF8F89DC72}" dt="2024-04-15T08:16:33.536" v="3065"/>
          <ac:picMkLst>
            <pc:docMk/>
            <pc:sldMk cId="2830191297" sldId="288"/>
            <ac:picMk id="8" creationId="{CC5ED23C-918F-3F9A-A5CD-73BEE2AD64E0}"/>
          </ac:picMkLst>
        </pc:picChg>
      </pc:sldChg>
      <pc:sldChg chg="addSp delSp modSp new mod modNotesTx">
        <pc:chgData name="Lukas Kozel" userId="5faef357-946f-4c0e-bd5d-396a2e3cc0bf" providerId="ADAL" clId="{19A200C8-5051-4C5B-A1C2-00AF8F89DC72}" dt="2024-04-15T09:30:36.994" v="3463"/>
        <pc:sldMkLst>
          <pc:docMk/>
          <pc:sldMk cId="1980427792" sldId="289"/>
        </pc:sldMkLst>
        <pc:spChg chg="mod">
          <ac:chgData name="Lukas Kozel" userId="5faef357-946f-4c0e-bd5d-396a2e3cc0bf" providerId="ADAL" clId="{19A200C8-5051-4C5B-A1C2-00AF8F89DC72}" dt="2024-04-15T08:19:26.486" v="3082"/>
          <ac:spMkLst>
            <pc:docMk/>
            <pc:sldMk cId="1980427792" sldId="289"/>
            <ac:spMk id="9" creationId="{19E4B395-CAF2-2CC1-07A3-B497E1B83B7B}"/>
          </ac:spMkLst>
        </pc:spChg>
        <pc:spChg chg="mod">
          <ac:chgData name="Lukas Kozel" userId="5faef357-946f-4c0e-bd5d-396a2e3cc0bf" providerId="ADAL" clId="{19A200C8-5051-4C5B-A1C2-00AF8F89DC72}" dt="2024-04-15T08:19:26.486" v="3082"/>
          <ac:spMkLst>
            <pc:docMk/>
            <pc:sldMk cId="1980427792" sldId="289"/>
            <ac:spMk id="10" creationId="{7D509F7A-559D-390D-B587-95662640A537}"/>
          </ac:spMkLst>
        </pc:spChg>
        <pc:spChg chg="mod">
          <ac:chgData name="Lukas Kozel" userId="5faef357-946f-4c0e-bd5d-396a2e3cc0bf" providerId="ADAL" clId="{19A200C8-5051-4C5B-A1C2-00AF8F89DC72}" dt="2024-04-15T08:19:26.486" v="3082"/>
          <ac:spMkLst>
            <pc:docMk/>
            <pc:sldMk cId="1980427792" sldId="289"/>
            <ac:spMk id="11" creationId="{929E4B15-62C8-B8D8-2B9C-0A1EA63AA32A}"/>
          </ac:spMkLst>
        </pc:spChg>
        <pc:spChg chg="mod">
          <ac:chgData name="Lukas Kozel" userId="5faef357-946f-4c0e-bd5d-396a2e3cc0bf" providerId="ADAL" clId="{19A200C8-5051-4C5B-A1C2-00AF8F89DC72}" dt="2024-04-15T08:19:26.486" v="3082"/>
          <ac:spMkLst>
            <pc:docMk/>
            <pc:sldMk cId="1980427792" sldId="289"/>
            <ac:spMk id="12" creationId="{01497E29-60C4-A3D4-1F47-1570EFCCC15E}"/>
          </ac:spMkLst>
        </pc:spChg>
        <pc:spChg chg="add del">
          <ac:chgData name="Lukas Kozel" userId="5faef357-946f-4c0e-bd5d-396a2e3cc0bf" providerId="ADAL" clId="{19A200C8-5051-4C5B-A1C2-00AF8F89DC72}" dt="2024-04-15T09:30:35.886" v="3462" actId="22"/>
          <ac:spMkLst>
            <pc:docMk/>
            <pc:sldMk cId="1980427792" sldId="289"/>
            <ac:spMk id="14" creationId="{B9938231-D9D1-8BBB-22B5-2F97BA10AE09}"/>
          </ac:spMkLst>
        </pc:spChg>
        <pc:grpChg chg="add mod">
          <ac:chgData name="Lukas Kozel" userId="5faef357-946f-4c0e-bd5d-396a2e3cc0bf" providerId="ADAL" clId="{19A200C8-5051-4C5B-A1C2-00AF8F89DC72}" dt="2024-04-15T08:19:26.486" v="3082"/>
          <ac:grpSpMkLst>
            <pc:docMk/>
            <pc:sldMk cId="1980427792" sldId="289"/>
            <ac:grpSpMk id="8" creationId="{1BB1D6A1-F015-3BBC-2CCA-EEBBA490E89C}"/>
          </ac:grpSpMkLst>
        </pc:grpChg>
      </pc:sldChg>
      <pc:sldChg chg="addSp delSp modSp new mod ord modNotesTx">
        <pc:chgData name="Lukas Kozel" userId="5faef357-946f-4c0e-bd5d-396a2e3cc0bf" providerId="ADAL" clId="{19A200C8-5051-4C5B-A1C2-00AF8F89DC72}" dt="2024-04-15T09:01:37.186" v="3155" actId="1076"/>
        <pc:sldMkLst>
          <pc:docMk/>
          <pc:sldMk cId="737074137" sldId="290"/>
        </pc:sldMkLst>
        <pc:spChg chg="add del mod">
          <ac:chgData name="Lukas Kozel" userId="5faef357-946f-4c0e-bd5d-396a2e3cc0bf" providerId="ADAL" clId="{19A200C8-5051-4C5B-A1C2-00AF8F89DC72}" dt="2024-04-15T08:59:32.453" v="3098"/>
          <ac:spMkLst>
            <pc:docMk/>
            <pc:sldMk cId="737074137" sldId="290"/>
            <ac:spMk id="3" creationId="{DC9FD014-1DF3-7412-9900-6FEE7F68F147}"/>
          </ac:spMkLst>
        </pc:spChg>
        <pc:spChg chg="mod">
          <ac:chgData name="Lukas Kozel" userId="5faef357-946f-4c0e-bd5d-396a2e3cc0bf" providerId="ADAL" clId="{19A200C8-5051-4C5B-A1C2-00AF8F89DC72}" dt="2024-04-15T08:59:27.605" v="3097"/>
          <ac:spMkLst>
            <pc:docMk/>
            <pc:sldMk cId="737074137" sldId="290"/>
            <ac:spMk id="6" creationId="{8D1CF7B6-B441-F2CA-A29C-20E6ADAA3514}"/>
          </ac:spMkLst>
        </pc:spChg>
        <pc:spChg chg="mod">
          <ac:chgData name="Lukas Kozel" userId="5faef357-946f-4c0e-bd5d-396a2e3cc0bf" providerId="ADAL" clId="{19A200C8-5051-4C5B-A1C2-00AF8F89DC72}" dt="2024-04-15T08:59:27.605" v="3097"/>
          <ac:spMkLst>
            <pc:docMk/>
            <pc:sldMk cId="737074137" sldId="290"/>
            <ac:spMk id="7" creationId="{C83E72AD-B5A6-4D21-F2BD-6618833A5717}"/>
          </ac:spMkLst>
        </pc:spChg>
        <pc:spChg chg="mod">
          <ac:chgData name="Lukas Kozel" userId="5faef357-946f-4c0e-bd5d-396a2e3cc0bf" providerId="ADAL" clId="{19A200C8-5051-4C5B-A1C2-00AF8F89DC72}" dt="2024-04-15T08:59:27.605" v="3097"/>
          <ac:spMkLst>
            <pc:docMk/>
            <pc:sldMk cId="737074137" sldId="290"/>
            <ac:spMk id="8" creationId="{0403E6FF-71CA-A7AE-770F-A34B15DEE512}"/>
          </ac:spMkLst>
        </pc:spChg>
        <pc:spChg chg="mod">
          <ac:chgData name="Lukas Kozel" userId="5faef357-946f-4c0e-bd5d-396a2e3cc0bf" providerId="ADAL" clId="{19A200C8-5051-4C5B-A1C2-00AF8F89DC72}" dt="2024-04-15T08:59:27.605" v="3097"/>
          <ac:spMkLst>
            <pc:docMk/>
            <pc:sldMk cId="737074137" sldId="290"/>
            <ac:spMk id="9" creationId="{51CAA4A5-5148-D070-B632-5CF400DB168A}"/>
          </ac:spMkLst>
        </pc:spChg>
        <pc:spChg chg="add mod">
          <ac:chgData name="Lukas Kozel" userId="5faef357-946f-4c0e-bd5d-396a2e3cc0bf" providerId="ADAL" clId="{19A200C8-5051-4C5B-A1C2-00AF8F89DC72}" dt="2024-04-15T09:00:15.819" v="3101"/>
          <ac:spMkLst>
            <pc:docMk/>
            <pc:sldMk cId="737074137" sldId="290"/>
            <ac:spMk id="11" creationId="{25BD06FA-47C4-0C72-93B3-508D11D6A64C}"/>
          </ac:spMkLst>
        </pc:spChg>
        <pc:spChg chg="add mod">
          <ac:chgData name="Lukas Kozel" userId="5faef357-946f-4c0e-bd5d-396a2e3cc0bf" providerId="ADAL" clId="{19A200C8-5051-4C5B-A1C2-00AF8F89DC72}" dt="2024-04-15T09:01:09.960" v="3151" actId="20577"/>
          <ac:spMkLst>
            <pc:docMk/>
            <pc:sldMk cId="737074137" sldId="290"/>
            <ac:spMk id="13" creationId="{80530128-1914-4877-0A24-CDFE60AB5828}"/>
          </ac:spMkLst>
        </pc:spChg>
        <pc:spChg chg="mod">
          <ac:chgData name="Lukas Kozel" userId="5faef357-946f-4c0e-bd5d-396a2e3cc0bf" providerId="ADAL" clId="{19A200C8-5051-4C5B-A1C2-00AF8F89DC72}" dt="2024-04-15T09:01:31.011" v="3153"/>
          <ac:spMkLst>
            <pc:docMk/>
            <pc:sldMk cId="737074137" sldId="290"/>
            <ac:spMk id="15" creationId="{AB21C015-B738-B7CB-A30F-77E1C0015BA4}"/>
          </ac:spMkLst>
        </pc:spChg>
        <pc:spChg chg="mod">
          <ac:chgData name="Lukas Kozel" userId="5faef357-946f-4c0e-bd5d-396a2e3cc0bf" providerId="ADAL" clId="{19A200C8-5051-4C5B-A1C2-00AF8F89DC72}" dt="2024-04-15T09:01:31.011" v="3153"/>
          <ac:spMkLst>
            <pc:docMk/>
            <pc:sldMk cId="737074137" sldId="290"/>
            <ac:spMk id="16" creationId="{CE7AB901-03FA-B546-E3BC-78B51AD2D375}"/>
          </ac:spMkLst>
        </pc:spChg>
        <pc:spChg chg="mod">
          <ac:chgData name="Lukas Kozel" userId="5faef357-946f-4c0e-bd5d-396a2e3cc0bf" providerId="ADAL" clId="{19A200C8-5051-4C5B-A1C2-00AF8F89DC72}" dt="2024-04-15T09:01:31.011" v="3153"/>
          <ac:spMkLst>
            <pc:docMk/>
            <pc:sldMk cId="737074137" sldId="290"/>
            <ac:spMk id="17" creationId="{9B82FDA9-DE4A-8EF1-8FAE-B9AB9511322F}"/>
          </ac:spMkLst>
        </pc:spChg>
        <pc:spChg chg="mod">
          <ac:chgData name="Lukas Kozel" userId="5faef357-946f-4c0e-bd5d-396a2e3cc0bf" providerId="ADAL" clId="{19A200C8-5051-4C5B-A1C2-00AF8F89DC72}" dt="2024-04-15T09:01:31.011" v="3153"/>
          <ac:spMkLst>
            <pc:docMk/>
            <pc:sldMk cId="737074137" sldId="290"/>
            <ac:spMk id="18" creationId="{928F16A5-74E7-EDED-DD6B-6B82C89FCA04}"/>
          </ac:spMkLst>
        </pc:spChg>
        <pc:grpChg chg="add del mod">
          <ac:chgData name="Lukas Kozel" userId="5faef357-946f-4c0e-bd5d-396a2e3cc0bf" providerId="ADAL" clId="{19A200C8-5051-4C5B-A1C2-00AF8F89DC72}" dt="2024-04-15T08:59:32.453" v="3098"/>
          <ac:grpSpMkLst>
            <pc:docMk/>
            <pc:sldMk cId="737074137" sldId="290"/>
            <ac:grpSpMk id="5" creationId="{310071A1-D840-96B3-1B04-C7694773314E}"/>
          </ac:grpSpMkLst>
        </pc:grpChg>
        <pc:grpChg chg="add mod">
          <ac:chgData name="Lukas Kozel" userId="5faef357-946f-4c0e-bd5d-396a2e3cc0bf" providerId="ADAL" clId="{19A200C8-5051-4C5B-A1C2-00AF8F89DC72}" dt="2024-04-15T09:01:37.186" v="3155" actId="1076"/>
          <ac:grpSpMkLst>
            <pc:docMk/>
            <pc:sldMk cId="737074137" sldId="290"/>
            <ac:grpSpMk id="14" creationId="{F2F1102E-26D2-AE4F-E6E0-F423FCEB47D9}"/>
          </ac:grpSpMkLst>
        </pc:grpChg>
        <pc:picChg chg="add del mod">
          <ac:chgData name="Lukas Kozel" userId="5faef357-946f-4c0e-bd5d-396a2e3cc0bf" providerId="ADAL" clId="{19A200C8-5051-4C5B-A1C2-00AF8F89DC72}" dt="2024-04-15T08:59:32.453" v="3098"/>
          <ac:picMkLst>
            <pc:docMk/>
            <pc:sldMk cId="737074137" sldId="290"/>
            <ac:picMk id="2" creationId="{33A748B5-17E5-1BD8-6E99-7E44C317F0C7}"/>
          </ac:picMkLst>
        </pc:picChg>
        <pc:picChg chg="add del mod">
          <ac:chgData name="Lukas Kozel" userId="5faef357-946f-4c0e-bd5d-396a2e3cc0bf" providerId="ADAL" clId="{19A200C8-5051-4C5B-A1C2-00AF8F89DC72}" dt="2024-04-15T08:59:32.453" v="3098"/>
          <ac:picMkLst>
            <pc:docMk/>
            <pc:sldMk cId="737074137" sldId="290"/>
            <ac:picMk id="4" creationId="{006C314C-D5B8-15AC-BE6F-EBFCFDA661D9}"/>
          </ac:picMkLst>
        </pc:picChg>
        <pc:picChg chg="add mod">
          <ac:chgData name="Lukas Kozel" userId="5faef357-946f-4c0e-bd5d-396a2e3cc0bf" providerId="ADAL" clId="{19A200C8-5051-4C5B-A1C2-00AF8F89DC72}" dt="2024-04-15T09:00:15.819" v="3101"/>
          <ac:picMkLst>
            <pc:docMk/>
            <pc:sldMk cId="737074137" sldId="290"/>
            <ac:picMk id="10" creationId="{770884DE-D1D7-2370-DCDF-84614F085E50}"/>
          </ac:picMkLst>
        </pc:picChg>
        <pc:picChg chg="add mod">
          <ac:chgData name="Lukas Kozel" userId="5faef357-946f-4c0e-bd5d-396a2e3cc0bf" providerId="ADAL" clId="{19A200C8-5051-4C5B-A1C2-00AF8F89DC72}" dt="2024-04-15T09:00:15.819" v="3101"/>
          <ac:picMkLst>
            <pc:docMk/>
            <pc:sldMk cId="737074137" sldId="290"/>
            <ac:picMk id="12" creationId="{D9B0B0B8-BFB4-7C0D-38B6-95408321868B}"/>
          </ac:picMkLst>
        </pc:picChg>
      </pc:sldChg>
      <pc:sldChg chg="modSp add del mod">
        <pc:chgData name="Lukas Kozel" userId="5faef357-946f-4c0e-bd5d-396a2e3cc0bf" providerId="ADAL" clId="{19A200C8-5051-4C5B-A1C2-00AF8F89DC72}" dt="2024-04-15T09:01:14.812" v="3152" actId="47"/>
        <pc:sldMkLst>
          <pc:docMk/>
          <pc:sldMk cId="0" sldId="291"/>
        </pc:sldMkLst>
        <pc:spChg chg="mod">
          <ac:chgData name="Lukas Kozel" userId="5faef357-946f-4c0e-bd5d-396a2e3cc0bf" providerId="ADAL" clId="{19A200C8-5051-4C5B-A1C2-00AF8F89DC72}" dt="2024-04-15T08:59:52.772" v="3100" actId="255"/>
          <ac:spMkLst>
            <pc:docMk/>
            <pc:sldMk cId="0" sldId="291"/>
            <ac:spMk id="3254" creationId="{00000000-0000-0000-0000-000000000000}"/>
          </ac:spMkLst>
        </pc:spChg>
      </pc:sldChg>
      <pc:sldChg chg="addSp modSp new del">
        <pc:chgData name="Lukas Kozel" userId="5faef357-946f-4c0e-bd5d-396a2e3cc0bf" providerId="ADAL" clId="{19A200C8-5051-4C5B-A1C2-00AF8F89DC72}" dt="2024-04-15T09:29:20.279" v="3455" actId="47"/>
        <pc:sldMkLst>
          <pc:docMk/>
          <pc:sldMk cId="1622383207" sldId="291"/>
        </pc:sldMkLst>
        <pc:spChg chg="mod">
          <ac:chgData name="Lukas Kozel" userId="5faef357-946f-4c0e-bd5d-396a2e3cc0bf" providerId="ADAL" clId="{19A200C8-5051-4C5B-A1C2-00AF8F89DC72}" dt="2024-04-15T09:29:18.226" v="3454"/>
          <ac:spMkLst>
            <pc:docMk/>
            <pc:sldMk cId="1622383207" sldId="291"/>
            <ac:spMk id="6" creationId="{C24C4161-0B9C-9B9B-1D7B-9DF46B93CF0D}"/>
          </ac:spMkLst>
        </pc:spChg>
        <pc:spChg chg="mod">
          <ac:chgData name="Lukas Kozel" userId="5faef357-946f-4c0e-bd5d-396a2e3cc0bf" providerId="ADAL" clId="{19A200C8-5051-4C5B-A1C2-00AF8F89DC72}" dt="2024-04-15T09:29:18.226" v="3454"/>
          <ac:spMkLst>
            <pc:docMk/>
            <pc:sldMk cId="1622383207" sldId="291"/>
            <ac:spMk id="7" creationId="{12308A3A-19A1-765F-D886-26CC53549EB7}"/>
          </ac:spMkLst>
        </pc:spChg>
        <pc:spChg chg="mod">
          <ac:chgData name="Lukas Kozel" userId="5faef357-946f-4c0e-bd5d-396a2e3cc0bf" providerId="ADAL" clId="{19A200C8-5051-4C5B-A1C2-00AF8F89DC72}" dt="2024-04-15T09:29:18.226" v="3454"/>
          <ac:spMkLst>
            <pc:docMk/>
            <pc:sldMk cId="1622383207" sldId="291"/>
            <ac:spMk id="8" creationId="{6B05D02D-43D9-7DFF-EA9C-C2F0537592A3}"/>
          </ac:spMkLst>
        </pc:spChg>
        <pc:spChg chg="mod">
          <ac:chgData name="Lukas Kozel" userId="5faef357-946f-4c0e-bd5d-396a2e3cc0bf" providerId="ADAL" clId="{19A200C8-5051-4C5B-A1C2-00AF8F89DC72}" dt="2024-04-15T09:29:18.226" v="3454"/>
          <ac:spMkLst>
            <pc:docMk/>
            <pc:sldMk cId="1622383207" sldId="291"/>
            <ac:spMk id="9" creationId="{74A5E1C1-B639-4B17-F089-0D48D3044021}"/>
          </ac:spMkLst>
        </pc:spChg>
        <pc:grpChg chg="add mod">
          <ac:chgData name="Lukas Kozel" userId="5faef357-946f-4c0e-bd5d-396a2e3cc0bf" providerId="ADAL" clId="{19A200C8-5051-4C5B-A1C2-00AF8F89DC72}" dt="2024-04-15T09:29:18.226" v="3454"/>
          <ac:grpSpMkLst>
            <pc:docMk/>
            <pc:sldMk cId="1622383207" sldId="291"/>
            <ac:grpSpMk id="5" creationId="{8ADFF74C-FEE9-9346-C27C-CAB3F61B6102}"/>
          </ac:grpSpMkLst>
        </pc:grpChg>
      </pc:sldChg>
      <pc:sldChg chg="addSp modSp new del modNotesTx">
        <pc:chgData name="Lukas Kozel" userId="5faef357-946f-4c0e-bd5d-396a2e3cc0bf" providerId="ADAL" clId="{19A200C8-5051-4C5B-A1C2-00AF8F89DC72}" dt="2024-04-15T09:32:40.086" v="3503" actId="47"/>
        <pc:sldMkLst>
          <pc:docMk/>
          <pc:sldMk cId="3794484895" sldId="291"/>
        </pc:sldMkLst>
        <pc:spChg chg="mod">
          <ac:chgData name="Lukas Kozel" userId="5faef357-946f-4c0e-bd5d-396a2e3cc0bf" providerId="ADAL" clId="{19A200C8-5051-4C5B-A1C2-00AF8F89DC72}" dt="2024-04-15T09:29:24.226" v="3457"/>
          <ac:spMkLst>
            <pc:docMk/>
            <pc:sldMk cId="3794484895" sldId="291"/>
            <ac:spMk id="6" creationId="{384460C4-AC86-374E-E031-BA9DC599B895}"/>
          </ac:spMkLst>
        </pc:spChg>
        <pc:spChg chg="mod">
          <ac:chgData name="Lukas Kozel" userId="5faef357-946f-4c0e-bd5d-396a2e3cc0bf" providerId="ADAL" clId="{19A200C8-5051-4C5B-A1C2-00AF8F89DC72}" dt="2024-04-15T09:29:24.226" v="3457"/>
          <ac:spMkLst>
            <pc:docMk/>
            <pc:sldMk cId="3794484895" sldId="291"/>
            <ac:spMk id="7" creationId="{0E013D6C-10DC-9723-5210-02A70F19F9E2}"/>
          </ac:spMkLst>
        </pc:spChg>
        <pc:spChg chg="mod">
          <ac:chgData name="Lukas Kozel" userId="5faef357-946f-4c0e-bd5d-396a2e3cc0bf" providerId="ADAL" clId="{19A200C8-5051-4C5B-A1C2-00AF8F89DC72}" dt="2024-04-15T09:29:24.226" v="3457"/>
          <ac:spMkLst>
            <pc:docMk/>
            <pc:sldMk cId="3794484895" sldId="291"/>
            <ac:spMk id="8" creationId="{3B6BE7B0-BEB1-F7E9-1A4D-A3EF536D9E73}"/>
          </ac:spMkLst>
        </pc:spChg>
        <pc:spChg chg="mod">
          <ac:chgData name="Lukas Kozel" userId="5faef357-946f-4c0e-bd5d-396a2e3cc0bf" providerId="ADAL" clId="{19A200C8-5051-4C5B-A1C2-00AF8F89DC72}" dt="2024-04-15T09:29:24.226" v="3457"/>
          <ac:spMkLst>
            <pc:docMk/>
            <pc:sldMk cId="3794484895" sldId="291"/>
            <ac:spMk id="9" creationId="{8BA15B34-E863-DF56-2847-9070B9C659FF}"/>
          </ac:spMkLst>
        </pc:spChg>
        <pc:grpChg chg="add mod">
          <ac:chgData name="Lukas Kozel" userId="5faef357-946f-4c0e-bd5d-396a2e3cc0bf" providerId="ADAL" clId="{19A200C8-5051-4C5B-A1C2-00AF8F89DC72}" dt="2024-04-15T09:29:24.226" v="3457"/>
          <ac:grpSpMkLst>
            <pc:docMk/>
            <pc:sldMk cId="3794484895" sldId="291"/>
            <ac:grpSpMk id="5" creationId="{3ACAFD3D-152A-A85C-8D93-73564B1BDE7D}"/>
          </ac:grpSpMkLst>
        </pc:grpChg>
      </pc:sldChg>
      <pc:sldChg chg="new del">
        <pc:chgData name="Lukas Kozel" userId="5faef357-946f-4c0e-bd5d-396a2e3cc0bf" providerId="ADAL" clId="{19A200C8-5051-4C5B-A1C2-00AF8F89DC72}" dt="2024-04-15T09:24:47.314" v="3442" actId="47"/>
        <pc:sldMkLst>
          <pc:docMk/>
          <pc:sldMk cId="3903985583" sldId="291"/>
        </pc:sldMkLst>
      </pc:sldChg>
      <pc:sldChg chg="addSp delSp modSp new modNotesTx">
        <pc:chgData name="Lukas Kozel" userId="5faef357-946f-4c0e-bd5d-396a2e3cc0bf" providerId="ADAL" clId="{19A200C8-5051-4C5B-A1C2-00AF8F89DC72}" dt="2024-04-15T09:33:00.846" v="3507" actId="931"/>
        <pc:sldMkLst>
          <pc:docMk/>
          <pc:sldMk cId="2051947604" sldId="292"/>
        </pc:sldMkLst>
        <pc:spChg chg="add del">
          <ac:chgData name="Lukas Kozel" userId="5faef357-946f-4c0e-bd5d-396a2e3cc0bf" providerId="ADAL" clId="{19A200C8-5051-4C5B-A1C2-00AF8F89DC72}" dt="2024-04-15T09:33:00.846" v="3507" actId="931"/>
          <ac:spMkLst>
            <pc:docMk/>
            <pc:sldMk cId="2051947604" sldId="292"/>
            <ac:spMk id="2" creationId="{ABF66845-9942-EA61-0F94-9B8D66B588F7}"/>
          </ac:spMkLst>
        </pc:spChg>
        <pc:spChg chg="mod">
          <ac:chgData name="Lukas Kozel" userId="5faef357-946f-4c0e-bd5d-396a2e3cc0bf" providerId="ADAL" clId="{19A200C8-5051-4C5B-A1C2-00AF8F89DC72}" dt="2024-04-15T09:32:42.436" v="3504"/>
          <ac:spMkLst>
            <pc:docMk/>
            <pc:sldMk cId="2051947604" sldId="292"/>
            <ac:spMk id="7" creationId="{21909538-8993-E8CA-6C40-275C2A6F9AD1}"/>
          </ac:spMkLst>
        </pc:spChg>
        <pc:spChg chg="mod">
          <ac:chgData name="Lukas Kozel" userId="5faef357-946f-4c0e-bd5d-396a2e3cc0bf" providerId="ADAL" clId="{19A200C8-5051-4C5B-A1C2-00AF8F89DC72}" dt="2024-04-15T09:32:42.436" v="3504"/>
          <ac:spMkLst>
            <pc:docMk/>
            <pc:sldMk cId="2051947604" sldId="292"/>
            <ac:spMk id="8" creationId="{B5ECBF9E-3B2F-D9C5-D81B-80F583C3D441}"/>
          </ac:spMkLst>
        </pc:spChg>
        <pc:spChg chg="mod">
          <ac:chgData name="Lukas Kozel" userId="5faef357-946f-4c0e-bd5d-396a2e3cc0bf" providerId="ADAL" clId="{19A200C8-5051-4C5B-A1C2-00AF8F89DC72}" dt="2024-04-15T09:32:42.436" v="3504"/>
          <ac:spMkLst>
            <pc:docMk/>
            <pc:sldMk cId="2051947604" sldId="292"/>
            <ac:spMk id="9" creationId="{93926729-4348-32EA-46BD-7031A576BCB0}"/>
          </ac:spMkLst>
        </pc:spChg>
        <pc:spChg chg="mod">
          <ac:chgData name="Lukas Kozel" userId="5faef357-946f-4c0e-bd5d-396a2e3cc0bf" providerId="ADAL" clId="{19A200C8-5051-4C5B-A1C2-00AF8F89DC72}" dt="2024-04-15T09:32:42.436" v="3504"/>
          <ac:spMkLst>
            <pc:docMk/>
            <pc:sldMk cId="2051947604" sldId="292"/>
            <ac:spMk id="10" creationId="{26AEBDC4-3FE1-5419-500F-0CFEA6742557}"/>
          </ac:spMkLst>
        </pc:spChg>
        <pc:grpChg chg="add mod">
          <ac:chgData name="Lukas Kozel" userId="5faef357-946f-4c0e-bd5d-396a2e3cc0bf" providerId="ADAL" clId="{19A200C8-5051-4C5B-A1C2-00AF8F89DC72}" dt="2024-04-15T09:32:42.436" v="3504"/>
          <ac:grpSpMkLst>
            <pc:docMk/>
            <pc:sldMk cId="2051947604" sldId="292"/>
            <ac:grpSpMk id="6" creationId="{2462A321-D51E-18AF-C442-6F4367326785}"/>
          </ac:grpSpMkLst>
        </pc:grpChg>
        <pc:picChg chg="add del mod">
          <ac:chgData name="Lukas Kozel" userId="5faef357-946f-4c0e-bd5d-396a2e3cc0bf" providerId="ADAL" clId="{19A200C8-5051-4C5B-A1C2-00AF8F89DC72}" dt="2024-04-15T09:33:00.846" v="3507" actId="931"/>
          <ac:picMkLst>
            <pc:docMk/>
            <pc:sldMk cId="2051947604" sldId="292"/>
            <ac:picMk id="12" creationId="{23E61ECB-427C-9BCF-63AD-53A309B9B686}"/>
          </ac:picMkLst>
        </pc:picChg>
      </pc:sldChg>
      <pc:sldChg chg="addSp delSp modSp new mod ord modNotesTx">
        <pc:chgData name="Lukas Kozel" userId="5faef357-946f-4c0e-bd5d-396a2e3cc0bf" providerId="ADAL" clId="{19A200C8-5051-4C5B-A1C2-00AF8F89DC72}" dt="2024-04-15T10:31:40.684" v="3765"/>
        <pc:sldMkLst>
          <pc:docMk/>
          <pc:sldMk cId="2580974703" sldId="293"/>
        </pc:sldMkLst>
        <pc:spChg chg="add mod">
          <ac:chgData name="Lukas Kozel" userId="5faef357-946f-4c0e-bd5d-396a2e3cc0bf" providerId="ADAL" clId="{19A200C8-5051-4C5B-A1C2-00AF8F89DC72}" dt="2024-04-15T09:48:36.442" v="3511"/>
          <ac:spMkLst>
            <pc:docMk/>
            <pc:sldMk cId="2580974703" sldId="293"/>
            <ac:spMk id="2" creationId="{404CF810-7368-6EEF-08C7-8E70201C4E72}"/>
          </ac:spMkLst>
        </pc:spChg>
        <pc:spChg chg="add mod">
          <ac:chgData name="Lukas Kozel" userId="5faef357-946f-4c0e-bd5d-396a2e3cc0bf" providerId="ADAL" clId="{19A200C8-5051-4C5B-A1C2-00AF8F89DC72}" dt="2024-04-15T09:49:30.666" v="3532" actId="20577"/>
          <ac:spMkLst>
            <pc:docMk/>
            <pc:sldMk cId="2580974703" sldId="293"/>
            <ac:spMk id="3" creationId="{1F2CEAFD-429C-98DC-ACA4-F0BB2C0B4FEF}"/>
          </ac:spMkLst>
        </pc:spChg>
        <pc:spChg chg="add mod">
          <ac:chgData name="Lukas Kozel" userId="5faef357-946f-4c0e-bd5d-396a2e3cc0bf" providerId="ADAL" clId="{19A200C8-5051-4C5B-A1C2-00AF8F89DC72}" dt="2024-04-15T09:49:42.801" v="3534" actId="207"/>
          <ac:spMkLst>
            <pc:docMk/>
            <pc:sldMk cId="2580974703" sldId="293"/>
            <ac:spMk id="7" creationId="{FB8D0E68-FD90-DB41-0B7D-1FE92529A1FF}"/>
          </ac:spMkLst>
        </pc:spChg>
        <pc:spChg chg="mod">
          <ac:chgData name="Lukas Kozel" userId="5faef357-946f-4c0e-bd5d-396a2e3cc0bf" providerId="ADAL" clId="{19A200C8-5051-4C5B-A1C2-00AF8F89DC72}" dt="2024-04-15T09:49:37.568" v="3533"/>
          <ac:spMkLst>
            <pc:docMk/>
            <pc:sldMk cId="2580974703" sldId="293"/>
            <ac:spMk id="9" creationId="{871CC5D2-280E-1820-9D0F-DFFDD1BA3E79}"/>
          </ac:spMkLst>
        </pc:spChg>
        <pc:spChg chg="mod">
          <ac:chgData name="Lukas Kozel" userId="5faef357-946f-4c0e-bd5d-396a2e3cc0bf" providerId="ADAL" clId="{19A200C8-5051-4C5B-A1C2-00AF8F89DC72}" dt="2024-04-15T09:49:37.568" v="3533"/>
          <ac:spMkLst>
            <pc:docMk/>
            <pc:sldMk cId="2580974703" sldId="293"/>
            <ac:spMk id="10" creationId="{3C553FF2-E9BF-8B82-BA20-AF13CCE43286}"/>
          </ac:spMkLst>
        </pc:spChg>
        <pc:spChg chg="mod">
          <ac:chgData name="Lukas Kozel" userId="5faef357-946f-4c0e-bd5d-396a2e3cc0bf" providerId="ADAL" clId="{19A200C8-5051-4C5B-A1C2-00AF8F89DC72}" dt="2024-04-15T09:49:37.568" v="3533"/>
          <ac:spMkLst>
            <pc:docMk/>
            <pc:sldMk cId="2580974703" sldId="293"/>
            <ac:spMk id="11" creationId="{96F72D60-F1E4-7DF3-A199-4E2C4E6F5996}"/>
          </ac:spMkLst>
        </pc:spChg>
        <pc:spChg chg="mod">
          <ac:chgData name="Lukas Kozel" userId="5faef357-946f-4c0e-bd5d-396a2e3cc0bf" providerId="ADAL" clId="{19A200C8-5051-4C5B-A1C2-00AF8F89DC72}" dt="2024-04-15T09:49:37.568" v="3533"/>
          <ac:spMkLst>
            <pc:docMk/>
            <pc:sldMk cId="2580974703" sldId="293"/>
            <ac:spMk id="12" creationId="{D1474F36-A5D7-C872-E7EA-D908E36D1BE0}"/>
          </ac:spMkLst>
        </pc:spChg>
        <pc:grpChg chg="add mod">
          <ac:chgData name="Lukas Kozel" userId="5faef357-946f-4c0e-bd5d-396a2e3cc0bf" providerId="ADAL" clId="{19A200C8-5051-4C5B-A1C2-00AF8F89DC72}" dt="2024-04-15T09:49:37.568" v="3533"/>
          <ac:grpSpMkLst>
            <pc:docMk/>
            <pc:sldMk cId="2580974703" sldId="293"/>
            <ac:grpSpMk id="8" creationId="{3E7CE47F-AD25-CCD7-D034-AF15594B1D78}"/>
          </ac:grpSpMkLst>
        </pc:grpChg>
        <pc:picChg chg="add mod">
          <ac:chgData name="Lukas Kozel" userId="5faef357-946f-4c0e-bd5d-396a2e3cc0bf" providerId="ADAL" clId="{19A200C8-5051-4C5B-A1C2-00AF8F89DC72}" dt="2024-04-15T09:49:20.781" v="3517" actId="1076"/>
          <ac:picMkLst>
            <pc:docMk/>
            <pc:sldMk cId="2580974703" sldId="293"/>
            <ac:picMk id="4" creationId="{B27365A4-3D04-0057-7F0C-489D18AF7282}"/>
          </ac:picMkLst>
        </pc:picChg>
        <pc:picChg chg="add del mod">
          <ac:chgData name="Lukas Kozel" userId="5faef357-946f-4c0e-bd5d-396a2e3cc0bf" providerId="ADAL" clId="{19A200C8-5051-4C5B-A1C2-00AF8F89DC72}" dt="2024-04-15T09:49:22.692" v="3518" actId="478"/>
          <ac:picMkLst>
            <pc:docMk/>
            <pc:sldMk cId="2580974703" sldId="293"/>
            <ac:picMk id="5" creationId="{9A0CF480-D4C2-FA72-8059-522CD39692FF}"/>
          </ac:picMkLst>
        </pc:picChg>
        <pc:picChg chg="add mod">
          <ac:chgData name="Lukas Kozel" userId="5faef357-946f-4c0e-bd5d-396a2e3cc0bf" providerId="ADAL" clId="{19A200C8-5051-4C5B-A1C2-00AF8F89DC72}" dt="2024-04-15T09:49:37.568" v="3533"/>
          <ac:picMkLst>
            <pc:docMk/>
            <pc:sldMk cId="2580974703" sldId="293"/>
            <ac:picMk id="6" creationId="{5A91B48A-8B4C-9EDF-ADEF-394948F2B692}"/>
          </ac:picMkLst>
        </pc:picChg>
      </pc:sldChg>
      <pc:sldChg chg="addSp modSp new modNotesTx">
        <pc:chgData name="Lukas Kozel" userId="5faef357-946f-4c0e-bd5d-396a2e3cc0bf" providerId="ADAL" clId="{19A200C8-5051-4C5B-A1C2-00AF8F89DC72}" dt="2024-04-15T10:31:51.213" v="3769"/>
        <pc:sldMkLst>
          <pc:docMk/>
          <pc:sldMk cId="3808265268" sldId="294"/>
        </pc:sldMkLst>
        <pc:spChg chg="mod">
          <ac:chgData name="Lukas Kozel" userId="5faef357-946f-4c0e-bd5d-396a2e3cc0bf" providerId="ADAL" clId="{19A200C8-5051-4C5B-A1C2-00AF8F89DC72}" dt="2024-04-15T09:55:41.923" v="3578"/>
          <ac:spMkLst>
            <pc:docMk/>
            <pc:sldMk cId="3808265268" sldId="294"/>
            <ac:spMk id="7" creationId="{85EBA462-2131-8CE7-A1DB-A61BDF1CA82D}"/>
          </ac:spMkLst>
        </pc:spChg>
        <pc:spChg chg="mod">
          <ac:chgData name="Lukas Kozel" userId="5faef357-946f-4c0e-bd5d-396a2e3cc0bf" providerId="ADAL" clId="{19A200C8-5051-4C5B-A1C2-00AF8F89DC72}" dt="2024-04-15T09:55:41.923" v="3578"/>
          <ac:spMkLst>
            <pc:docMk/>
            <pc:sldMk cId="3808265268" sldId="294"/>
            <ac:spMk id="8" creationId="{12769E77-99C5-E6B1-839F-A83ADE27C026}"/>
          </ac:spMkLst>
        </pc:spChg>
        <pc:spChg chg="mod">
          <ac:chgData name="Lukas Kozel" userId="5faef357-946f-4c0e-bd5d-396a2e3cc0bf" providerId="ADAL" clId="{19A200C8-5051-4C5B-A1C2-00AF8F89DC72}" dt="2024-04-15T09:55:41.923" v="3578"/>
          <ac:spMkLst>
            <pc:docMk/>
            <pc:sldMk cId="3808265268" sldId="294"/>
            <ac:spMk id="9" creationId="{129AF7F3-FB67-E632-52DA-754FF211604D}"/>
          </ac:spMkLst>
        </pc:spChg>
        <pc:spChg chg="mod">
          <ac:chgData name="Lukas Kozel" userId="5faef357-946f-4c0e-bd5d-396a2e3cc0bf" providerId="ADAL" clId="{19A200C8-5051-4C5B-A1C2-00AF8F89DC72}" dt="2024-04-15T09:55:41.923" v="3578"/>
          <ac:spMkLst>
            <pc:docMk/>
            <pc:sldMk cId="3808265268" sldId="294"/>
            <ac:spMk id="10" creationId="{7AA75DE5-21D3-34C6-9FBF-7677D48FFFEB}"/>
          </ac:spMkLst>
        </pc:spChg>
        <pc:grpChg chg="add mod">
          <ac:chgData name="Lukas Kozel" userId="5faef357-946f-4c0e-bd5d-396a2e3cc0bf" providerId="ADAL" clId="{19A200C8-5051-4C5B-A1C2-00AF8F89DC72}" dt="2024-04-15T09:55:41.923" v="3578"/>
          <ac:grpSpMkLst>
            <pc:docMk/>
            <pc:sldMk cId="3808265268" sldId="294"/>
            <ac:grpSpMk id="6" creationId="{7B46C8FD-60DA-A656-8C11-4F1220161EDD}"/>
          </ac:grpSpMkLst>
        </pc:grpChg>
      </pc:sldChg>
      <pc:sldChg chg="addSp modSp new mod modNotesTx">
        <pc:chgData name="Lukas Kozel" userId="5faef357-946f-4c0e-bd5d-396a2e3cc0bf" providerId="ADAL" clId="{19A200C8-5051-4C5B-A1C2-00AF8F89DC72}" dt="2024-04-15T10:31:42.899" v="3766"/>
        <pc:sldMkLst>
          <pc:docMk/>
          <pc:sldMk cId="310552960" sldId="295"/>
        </pc:sldMkLst>
        <pc:spChg chg="add mod">
          <ac:chgData name="Lukas Kozel" userId="5faef357-946f-4c0e-bd5d-396a2e3cc0bf" providerId="ADAL" clId="{19A200C8-5051-4C5B-A1C2-00AF8F89DC72}" dt="2024-04-15T10:06:30.729" v="3587" actId="14100"/>
          <ac:spMkLst>
            <pc:docMk/>
            <pc:sldMk cId="310552960" sldId="295"/>
            <ac:spMk id="2" creationId="{07B8730E-A079-2565-A6EC-66319F0A0432}"/>
          </ac:spMkLst>
        </pc:spChg>
        <pc:spChg chg="add mod">
          <ac:chgData name="Lukas Kozel" userId="5faef357-946f-4c0e-bd5d-396a2e3cc0bf" providerId="ADAL" clId="{19A200C8-5051-4C5B-A1C2-00AF8F89DC72}" dt="2024-04-15T10:06:08.890" v="3580"/>
          <ac:spMkLst>
            <pc:docMk/>
            <pc:sldMk cId="310552960" sldId="295"/>
            <ac:spMk id="4" creationId="{42984881-6A42-E0AD-49D8-6648E6AC2CFF}"/>
          </ac:spMkLst>
        </pc:spChg>
        <pc:spChg chg="mod">
          <ac:chgData name="Lukas Kozel" userId="5faef357-946f-4c0e-bd5d-396a2e3cc0bf" providerId="ADAL" clId="{19A200C8-5051-4C5B-A1C2-00AF8F89DC72}" dt="2024-04-15T10:06:08.890" v="3580"/>
          <ac:spMkLst>
            <pc:docMk/>
            <pc:sldMk cId="310552960" sldId="295"/>
            <ac:spMk id="6" creationId="{AFBC9CC8-B517-D3A4-7D58-FDE8C8131444}"/>
          </ac:spMkLst>
        </pc:spChg>
        <pc:spChg chg="mod">
          <ac:chgData name="Lukas Kozel" userId="5faef357-946f-4c0e-bd5d-396a2e3cc0bf" providerId="ADAL" clId="{19A200C8-5051-4C5B-A1C2-00AF8F89DC72}" dt="2024-04-15T10:06:08.890" v="3580"/>
          <ac:spMkLst>
            <pc:docMk/>
            <pc:sldMk cId="310552960" sldId="295"/>
            <ac:spMk id="7" creationId="{EC4E3FA7-EFA6-B35E-91A5-D74E11B7D57F}"/>
          </ac:spMkLst>
        </pc:spChg>
        <pc:spChg chg="mod">
          <ac:chgData name="Lukas Kozel" userId="5faef357-946f-4c0e-bd5d-396a2e3cc0bf" providerId="ADAL" clId="{19A200C8-5051-4C5B-A1C2-00AF8F89DC72}" dt="2024-04-15T10:06:08.890" v="3580"/>
          <ac:spMkLst>
            <pc:docMk/>
            <pc:sldMk cId="310552960" sldId="295"/>
            <ac:spMk id="8" creationId="{F3B88C05-5276-DF44-1FD1-9A146CD97B7E}"/>
          </ac:spMkLst>
        </pc:spChg>
        <pc:spChg chg="mod">
          <ac:chgData name="Lukas Kozel" userId="5faef357-946f-4c0e-bd5d-396a2e3cc0bf" providerId="ADAL" clId="{19A200C8-5051-4C5B-A1C2-00AF8F89DC72}" dt="2024-04-15T10:06:08.890" v="3580"/>
          <ac:spMkLst>
            <pc:docMk/>
            <pc:sldMk cId="310552960" sldId="295"/>
            <ac:spMk id="9" creationId="{C2BC9FE4-AD85-A8AE-06E4-D193C6584004}"/>
          </ac:spMkLst>
        </pc:spChg>
        <pc:grpChg chg="add mod">
          <ac:chgData name="Lukas Kozel" userId="5faef357-946f-4c0e-bd5d-396a2e3cc0bf" providerId="ADAL" clId="{19A200C8-5051-4C5B-A1C2-00AF8F89DC72}" dt="2024-04-15T10:06:20.141" v="3585" actId="1076"/>
          <ac:grpSpMkLst>
            <pc:docMk/>
            <pc:sldMk cId="310552960" sldId="295"/>
            <ac:grpSpMk id="5" creationId="{88860129-7B02-A35A-EE64-53134CED6094}"/>
          </ac:grpSpMkLst>
        </pc:grpChg>
        <pc:picChg chg="add mod">
          <ac:chgData name="Lukas Kozel" userId="5faef357-946f-4c0e-bd5d-396a2e3cc0bf" providerId="ADAL" clId="{19A200C8-5051-4C5B-A1C2-00AF8F89DC72}" dt="2024-04-15T10:06:08.890" v="3580"/>
          <ac:picMkLst>
            <pc:docMk/>
            <pc:sldMk cId="310552960" sldId="295"/>
            <ac:picMk id="3" creationId="{80DD11F8-E4C6-2A39-6E1C-F952433A8D31}"/>
          </ac:picMkLst>
        </pc:picChg>
      </pc:sldChg>
      <pc:sldChg chg="addSp modSp new modNotesTx">
        <pc:chgData name="Lukas Kozel" userId="5faef357-946f-4c0e-bd5d-396a2e3cc0bf" providerId="ADAL" clId="{19A200C8-5051-4C5B-A1C2-00AF8F89DC72}" dt="2024-04-15T10:31:52.597" v="3770"/>
        <pc:sldMkLst>
          <pc:docMk/>
          <pc:sldMk cId="1967397648" sldId="296"/>
        </pc:sldMkLst>
        <pc:spChg chg="mod">
          <ac:chgData name="Lukas Kozel" userId="5faef357-946f-4c0e-bd5d-396a2e3cc0bf" providerId="ADAL" clId="{19A200C8-5051-4C5B-A1C2-00AF8F89DC72}" dt="2024-04-15T10:14:03.854" v="3600"/>
          <ac:spMkLst>
            <pc:docMk/>
            <pc:sldMk cId="1967397648" sldId="296"/>
            <ac:spMk id="6" creationId="{38E8C8CC-EF17-D55B-7096-85BC289F964E}"/>
          </ac:spMkLst>
        </pc:spChg>
        <pc:spChg chg="mod">
          <ac:chgData name="Lukas Kozel" userId="5faef357-946f-4c0e-bd5d-396a2e3cc0bf" providerId="ADAL" clId="{19A200C8-5051-4C5B-A1C2-00AF8F89DC72}" dt="2024-04-15T10:14:03.854" v="3600"/>
          <ac:spMkLst>
            <pc:docMk/>
            <pc:sldMk cId="1967397648" sldId="296"/>
            <ac:spMk id="7" creationId="{08860B18-3891-751E-77E6-84EBB24CFF87}"/>
          </ac:spMkLst>
        </pc:spChg>
        <pc:spChg chg="mod">
          <ac:chgData name="Lukas Kozel" userId="5faef357-946f-4c0e-bd5d-396a2e3cc0bf" providerId="ADAL" clId="{19A200C8-5051-4C5B-A1C2-00AF8F89DC72}" dt="2024-04-15T10:14:03.854" v="3600"/>
          <ac:spMkLst>
            <pc:docMk/>
            <pc:sldMk cId="1967397648" sldId="296"/>
            <ac:spMk id="8" creationId="{8698BEAA-0507-1A11-2463-456911B03419}"/>
          </ac:spMkLst>
        </pc:spChg>
        <pc:spChg chg="mod">
          <ac:chgData name="Lukas Kozel" userId="5faef357-946f-4c0e-bd5d-396a2e3cc0bf" providerId="ADAL" clId="{19A200C8-5051-4C5B-A1C2-00AF8F89DC72}" dt="2024-04-15T10:14:03.854" v="3600"/>
          <ac:spMkLst>
            <pc:docMk/>
            <pc:sldMk cId="1967397648" sldId="296"/>
            <ac:spMk id="9" creationId="{49707A84-4F30-8EFE-C2A3-FB86A8950EDD}"/>
          </ac:spMkLst>
        </pc:spChg>
        <pc:grpChg chg="add mod">
          <ac:chgData name="Lukas Kozel" userId="5faef357-946f-4c0e-bd5d-396a2e3cc0bf" providerId="ADAL" clId="{19A200C8-5051-4C5B-A1C2-00AF8F89DC72}" dt="2024-04-15T10:14:03.854" v="3600"/>
          <ac:grpSpMkLst>
            <pc:docMk/>
            <pc:sldMk cId="1967397648" sldId="296"/>
            <ac:grpSpMk id="5" creationId="{E6E025D5-D9AE-56D1-5A0F-E01F7824A20E}"/>
          </ac:grpSpMkLst>
        </pc:grpChg>
      </pc:sldChg>
      <pc:sldChg chg="new del">
        <pc:chgData name="Lukas Kozel" userId="5faef357-946f-4c0e-bd5d-396a2e3cc0bf" providerId="ADAL" clId="{19A200C8-5051-4C5B-A1C2-00AF8F89DC72}" dt="2024-04-15T10:08:03.484" v="3597" actId="680"/>
        <pc:sldMkLst>
          <pc:docMk/>
          <pc:sldMk cId="2610141066" sldId="296"/>
        </pc:sldMkLst>
      </pc:sldChg>
      <pc:sldChg chg="addSp delSp modSp new mod ord modNotesTx">
        <pc:chgData name="Lukas Kozel" userId="5faef357-946f-4c0e-bd5d-396a2e3cc0bf" providerId="ADAL" clId="{19A200C8-5051-4C5B-A1C2-00AF8F89DC72}" dt="2024-04-15T10:31:44.179" v="3767"/>
        <pc:sldMkLst>
          <pc:docMk/>
          <pc:sldMk cId="3782284448" sldId="297"/>
        </pc:sldMkLst>
        <pc:spChg chg="add mod">
          <ac:chgData name="Lukas Kozel" userId="5faef357-946f-4c0e-bd5d-396a2e3cc0bf" providerId="ADAL" clId="{19A200C8-5051-4C5B-A1C2-00AF8F89DC72}" dt="2024-04-15T10:14:20.147" v="3604"/>
          <ac:spMkLst>
            <pc:docMk/>
            <pc:sldMk cId="3782284448" sldId="297"/>
            <ac:spMk id="2" creationId="{DB09C5BE-75F1-AEFC-83A2-75CBECF89ADC}"/>
          </ac:spMkLst>
        </pc:spChg>
        <pc:spChg chg="add mod">
          <ac:chgData name="Lukas Kozel" userId="5faef357-946f-4c0e-bd5d-396a2e3cc0bf" providerId="ADAL" clId="{19A200C8-5051-4C5B-A1C2-00AF8F89DC72}" dt="2024-04-15T10:14:20.147" v="3604"/>
          <ac:spMkLst>
            <pc:docMk/>
            <pc:sldMk cId="3782284448" sldId="297"/>
            <ac:spMk id="3" creationId="{931FE70F-986F-F262-35E1-40152354C5D2}"/>
          </ac:spMkLst>
        </pc:spChg>
        <pc:spChg chg="add del mod">
          <ac:chgData name="Lukas Kozel" userId="5faef357-946f-4c0e-bd5d-396a2e3cc0bf" providerId="ADAL" clId="{19A200C8-5051-4C5B-A1C2-00AF8F89DC72}" dt="2024-04-15T10:14:30.018" v="3605" actId="478"/>
          <ac:spMkLst>
            <pc:docMk/>
            <pc:sldMk cId="3782284448" sldId="297"/>
            <ac:spMk id="6" creationId="{53D6E9D5-1037-20D6-079A-DDA17B145686}"/>
          </ac:spMkLst>
        </pc:spChg>
        <pc:spChg chg="mod">
          <ac:chgData name="Lukas Kozel" userId="5faef357-946f-4c0e-bd5d-396a2e3cc0bf" providerId="ADAL" clId="{19A200C8-5051-4C5B-A1C2-00AF8F89DC72}" dt="2024-04-15T10:14:20.147" v="3604"/>
          <ac:spMkLst>
            <pc:docMk/>
            <pc:sldMk cId="3782284448" sldId="297"/>
            <ac:spMk id="8" creationId="{CAD121A4-9C64-292C-BE2A-B74FE4161034}"/>
          </ac:spMkLst>
        </pc:spChg>
        <pc:spChg chg="mod">
          <ac:chgData name="Lukas Kozel" userId="5faef357-946f-4c0e-bd5d-396a2e3cc0bf" providerId="ADAL" clId="{19A200C8-5051-4C5B-A1C2-00AF8F89DC72}" dt="2024-04-15T10:14:20.147" v="3604"/>
          <ac:spMkLst>
            <pc:docMk/>
            <pc:sldMk cId="3782284448" sldId="297"/>
            <ac:spMk id="9" creationId="{8FD8C431-B148-723E-9EA3-15AA7F7134F8}"/>
          </ac:spMkLst>
        </pc:spChg>
        <pc:spChg chg="mod">
          <ac:chgData name="Lukas Kozel" userId="5faef357-946f-4c0e-bd5d-396a2e3cc0bf" providerId="ADAL" clId="{19A200C8-5051-4C5B-A1C2-00AF8F89DC72}" dt="2024-04-15T10:14:20.147" v="3604"/>
          <ac:spMkLst>
            <pc:docMk/>
            <pc:sldMk cId="3782284448" sldId="297"/>
            <ac:spMk id="10" creationId="{C3422D77-F0D2-6877-FFF9-B6506E514F29}"/>
          </ac:spMkLst>
        </pc:spChg>
        <pc:spChg chg="mod">
          <ac:chgData name="Lukas Kozel" userId="5faef357-946f-4c0e-bd5d-396a2e3cc0bf" providerId="ADAL" clId="{19A200C8-5051-4C5B-A1C2-00AF8F89DC72}" dt="2024-04-15T10:14:20.147" v="3604"/>
          <ac:spMkLst>
            <pc:docMk/>
            <pc:sldMk cId="3782284448" sldId="297"/>
            <ac:spMk id="11" creationId="{77AADD2C-E28E-7C9E-91D1-891627729070}"/>
          </ac:spMkLst>
        </pc:spChg>
        <pc:spChg chg="add mod">
          <ac:chgData name="Lukas Kozel" userId="5faef357-946f-4c0e-bd5d-396a2e3cc0bf" providerId="ADAL" clId="{19A200C8-5051-4C5B-A1C2-00AF8F89DC72}" dt="2024-04-15T10:14:37.329" v="3607" actId="207"/>
          <ac:spMkLst>
            <pc:docMk/>
            <pc:sldMk cId="3782284448" sldId="297"/>
            <ac:spMk id="12" creationId="{AE8DDE1E-9AAE-3E60-8450-6A01F8D44026}"/>
          </ac:spMkLst>
        </pc:spChg>
        <pc:spChg chg="mod">
          <ac:chgData name="Lukas Kozel" userId="5faef357-946f-4c0e-bd5d-396a2e3cc0bf" providerId="ADAL" clId="{19A200C8-5051-4C5B-A1C2-00AF8F89DC72}" dt="2024-04-15T10:14:30.465" v="3606"/>
          <ac:spMkLst>
            <pc:docMk/>
            <pc:sldMk cId="3782284448" sldId="297"/>
            <ac:spMk id="14" creationId="{2FA95709-A6D2-BD46-0C39-37C82444192F}"/>
          </ac:spMkLst>
        </pc:spChg>
        <pc:spChg chg="mod">
          <ac:chgData name="Lukas Kozel" userId="5faef357-946f-4c0e-bd5d-396a2e3cc0bf" providerId="ADAL" clId="{19A200C8-5051-4C5B-A1C2-00AF8F89DC72}" dt="2024-04-15T10:14:30.465" v="3606"/>
          <ac:spMkLst>
            <pc:docMk/>
            <pc:sldMk cId="3782284448" sldId="297"/>
            <ac:spMk id="15" creationId="{EA363F9A-DEAD-C0C1-E458-ADE0B5907C31}"/>
          </ac:spMkLst>
        </pc:spChg>
        <pc:spChg chg="mod">
          <ac:chgData name="Lukas Kozel" userId="5faef357-946f-4c0e-bd5d-396a2e3cc0bf" providerId="ADAL" clId="{19A200C8-5051-4C5B-A1C2-00AF8F89DC72}" dt="2024-04-15T10:14:30.465" v="3606"/>
          <ac:spMkLst>
            <pc:docMk/>
            <pc:sldMk cId="3782284448" sldId="297"/>
            <ac:spMk id="16" creationId="{6417BA44-A559-47D5-DC53-DCE3FA53D0E9}"/>
          </ac:spMkLst>
        </pc:spChg>
        <pc:spChg chg="mod">
          <ac:chgData name="Lukas Kozel" userId="5faef357-946f-4c0e-bd5d-396a2e3cc0bf" providerId="ADAL" clId="{19A200C8-5051-4C5B-A1C2-00AF8F89DC72}" dt="2024-04-15T10:14:30.465" v="3606"/>
          <ac:spMkLst>
            <pc:docMk/>
            <pc:sldMk cId="3782284448" sldId="297"/>
            <ac:spMk id="17" creationId="{E50A3FC0-9CF8-3E7D-C2F1-DC4DB227E29D}"/>
          </ac:spMkLst>
        </pc:spChg>
        <pc:grpChg chg="add del mod">
          <ac:chgData name="Lukas Kozel" userId="5faef357-946f-4c0e-bd5d-396a2e3cc0bf" providerId="ADAL" clId="{19A200C8-5051-4C5B-A1C2-00AF8F89DC72}" dt="2024-04-15T10:14:30.018" v="3605" actId="478"/>
          <ac:grpSpMkLst>
            <pc:docMk/>
            <pc:sldMk cId="3782284448" sldId="297"/>
            <ac:grpSpMk id="7" creationId="{9EDC830E-F309-C114-5923-FF917ADF543A}"/>
          </ac:grpSpMkLst>
        </pc:grpChg>
        <pc:grpChg chg="add mod">
          <ac:chgData name="Lukas Kozel" userId="5faef357-946f-4c0e-bd5d-396a2e3cc0bf" providerId="ADAL" clId="{19A200C8-5051-4C5B-A1C2-00AF8F89DC72}" dt="2024-04-15T10:14:30.465" v="3606"/>
          <ac:grpSpMkLst>
            <pc:docMk/>
            <pc:sldMk cId="3782284448" sldId="297"/>
            <ac:grpSpMk id="13" creationId="{693EF97E-6814-0C85-8312-EBA69A511B71}"/>
          </ac:grpSpMkLst>
        </pc:grpChg>
        <pc:picChg chg="add mod">
          <ac:chgData name="Lukas Kozel" userId="5faef357-946f-4c0e-bd5d-396a2e3cc0bf" providerId="ADAL" clId="{19A200C8-5051-4C5B-A1C2-00AF8F89DC72}" dt="2024-04-15T10:14:20.147" v="3604"/>
          <ac:picMkLst>
            <pc:docMk/>
            <pc:sldMk cId="3782284448" sldId="297"/>
            <ac:picMk id="4" creationId="{7CE2015A-FFC1-B0D1-C612-F742D736AFF2}"/>
          </ac:picMkLst>
        </pc:picChg>
        <pc:picChg chg="add del mod">
          <ac:chgData name="Lukas Kozel" userId="5faef357-946f-4c0e-bd5d-396a2e3cc0bf" providerId="ADAL" clId="{19A200C8-5051-4C5B-A1C2-00AF8F89DC72}" dt="2024-04-15T10:14:30.018" v="3605" actId="478"/>
          <ac:picMkLst>
            <pc:docMk/>
            <pc:sldMk cId="3782284448" sldId="297"/>
            <ac:picMk id="5" creationId="{1F6D684F-A36E-128B-CCD8-DD37FA646E44}"/>
          </ac:picMkLst>
        </pc:picChg>
      </pc:sldChg>
      <pc:sldChg chg="addSp modSp new modNotesTx">
        <pc:chgData name="Lukas Kozel" userId="5faef357-946f-4c0e-bd5d-396a2e3cc0bf" providerId="ADAL" clId="{19A200C8-5051-4C5B-A1C2-00AF8F89DC72}" dt="2024-04-15T10:31:53.537" v="3771"/>
        <pc:sldMkLst>
          <pc:docMk/>
          <pc:sldMk cId="3414112475" sldId="298"/>
        </pc:sldMkLst>
        <pc:spChg chg="mod">
          <ac:chgData name="Lukas Kozel" userId="5faef357-946f-4c0e-bd5d-396a2e3cc0bf" providerId="ADAL" clId="{19A200C8-5051-4C5B-A1C2-00AF8F89DC72}" dt="2024-04-15T10:16:10.388" v="3631"/>
          <ac:spMkLst>
            <pc:docMk/>
            <pc:sldMk cId="3414112475" sldId="298"/>
            <ac:spMk id="6" creationId="{5EFAE624-9BFB-4D6C-BABD-B99E3D3F290D}"/>
          </ac:spMkLst>
        </pc:spChg>
        <pc:spChg chg="mod">
          <ac:chgData name="Lukas Kozel" userId="5faef357-946f-4c0e-bd5d-396a2e3cc0bf" providerId="ADAL" clId="{19A200C8-5051-4C5B-A1C2-00AF8F89DC72}" dt="2024-04-15T10:16:10.388" v="3631"/>
          <ac:spMkLst>
            <pc:docMk/>
            <pc:sldMk cId="3414112475" sldId="298"/>
            <ac:spMk id="7" creationId="{ED34EFD6-CD3D-7FE2-CDAA-069BEE2E0856}"/>
          </ac:spMkLst>
        </pc:spChg>
        <pc:spChg chg="mod">
          <ac:chgData name="Lukas Kozel" userId="5faef357-946f-4c0e-bd5d-396a2e3cc0bf" providerId="ADAL" clId="{19A200C8-5051-4C5B-A1C2-00AF8F89DC72}" dt="2024-04-15T10:16:10.388" v="3631"/>
          <ac:spMkLst>
            <pc:docMk/>
            <pc:sldMk cId="3414112475" sldId="298"/>
            <ac:spMk id="8" creationId="{7E4B44C2-ECDC-C07D-43C2-BF1948F73C5A}"/>
          </ac:spMkLst>
        </pc:spChg>
        <pc:spChg chg="mod">
          <ac:chgData name="Lukas Kozel" userId="5faef357-946f-4c0e-bd5d-396a2e3cc0bf" providerId="ADAL" clId="{19A200C8-5051-4C5B-A1C2-00AF8F89DC72}" dt="2024-04-15T10:16:10.388" v="3631"/>
          <ac:spMkLst>
            <pc:docMk/>
            <pc:sldMk cId="3414112475" sldId="298"/>
            <ac:spMk id="9" creationId="{3E91BB30-302E-2C3E-3788-996FE5F6FCC6}"/>
          </ac:spMkLst>
        </pc:spChg>
        <pc:grpChg chg="add mod">
          <ac:chgData name="Lukas Kozel" userId="5faef357-946f-4c0e-bd5d-396a2e3cc0bf" providerId="ADAL" clId="{19A200C8-5051-4C5B-A1C2-00AF8F89DC72}" dt="2024-04-15T10:16:10.388" v="3631"/>
          <ac:grpSpMkLst>
            <pc:docMk/>
            <pc:sldMk cId="3414112475" sldId="298"/>
            <ac:grpSpMk id="5" creationId="{419104EF-CC82-445E-2F3B-E4354C688E33}"/>
          </ac:grpSpMkLst>
        </pc:grpChg>
      </pc:sldChg>
      <pc:sldChg chg="addSp delSp modSp new mod modNotesTx">
        <pc:chgData name="Lukas Kozel" userId="5faef357-946f-4c0e-bd5d-396a2e3cc0bf" providerId="ADAL" clId="{19A200C8-5051-4C5B-A1C2-00AF8F89DC72}" dt="2024-04-15T13:09:38.344" v="4459" actId="207"/>
        <pc:sldMkLst>
          <pc:docMk/>
          <pc:sldMk cId="3063956761" sldId="299"/>
        </pc:sldMkLst>
        <pc:spChg chg="add del mod">
          <ac:chgData name="Lukas Kozel" userId="5faef357-946f-4c0e-bd5d-396a2e3cc0bf" providerId="ADAL" clId="{19A200C8-5051-4C5B-A1C2-00AF8F89DC72}" dt="2024-04-15T10:23:21.916" v="3642" actId="21"/>
          <ac:spMkLst>
            <pc:docMk/>
            <pc:sldMk cId="3063956761" sldId="299"/>
            <ac:spMk id="2" creationId="{445627B5-BCBA-318D-06C8-9BD984D3E5B4}"/>
          </ac:spMkLst>
        </pc:spChg>
        <pc:spChg chg="add mod">
          <ac:chgData name="Lukas Kozel" userId="5faef357-946f-4c0e-bd5d-396a2e3cc0bf" providerId="ADAL" clId="{19A200C8-5051-4C5B-A1C2-00AF8F89DC72}" dt="2024-04-15T13:09:38.344" v="4459" actId="207"/>
          <ac:spMkLst>
            <pc:docMk/>
            <pc:sldMk cId="3063956761" sldId="299"/>
            <ac:spMk id="3" creationId="{8E4A75B4-A70B-6F3C-3C8B-6D1569ED00F7}"/>
          </ac:spMkLst>
        </pc:spChg>
        <pc:spChg chg="mod">
          <ac:chgData name="Lukas Kozel" userId="5faef357-946f-4c0e-bd5d-396a2e3cc0bf" providerId="ADAL" clId="{19A200C8-5051-4C5B-A1C2-00AF8F89DC72}" dt="2024-04-15T10:23:42.895" v="3649"/>
          <ac:spMkLst>
            <pc:docMk/>
            <pc:sldMk cId="3063956761" sldId="299"/>
            <ac:spMk id="5" creationId="{66DCE95F-D895-C664-68BB-70037CEE20D2}"/>
          </ac:spMkLst>
        </pc:spChg>
        <pc:spChg chg="mod">
          <ac:chgData name="Lukas Kozel" userId="5faef357-946f-4c0e-bd5d-396a2e3cc0bf" providerId="ADAL" clId="{19A200C8-5051-4C5B-A1C2-00AF8F89DC72}" dt="2024-04-15T10:23:42.895" v="3649"/>
          <ac:spMkLst>
            <pc:docMk/>
            <pc:sldMk cId="3063956761" sldId="299"/>
            <ac:spMk id="6" creationId="{406E9947-3D48-51BD-9C3C-5F584AC2626E}"/>
          </ac:spMkLst>
        </pc:spChg>
        <pc:spChg chg="mod">
          <ac:chgData name="Lukas Kozel" userId="5faef357-946f-4c0e-bd5d-396a2e3cc0bf" providerId="ADAL" clId="{19A200C8-5051-4C5B-A1C2-00AF8F89DC72}" dt="2024-04-15T10:23:42.895" v="3649"/>
          <ac:spMkLst>
            <pc:docMk/>
            <pc:sldMk cId="3063956761" sldId="299"/>
            <ac:spMk id="7" creationId="{58296D1E-FE08-62B4-D3CC-2B586200D3C6}"/>
          </ac:spMkLst>
        </pc:spChg>
        <pc:spChg chg="mod">
          <ac:chgData name="Lukas Kozel" userId="5faef357-946f-4c0e-bd5d-396a2e3cc0bf" providerId="ADAL" clId="{19A200C8-5051-4C5B-A1C2-00AF8F89DC72}" dt="2024-04-15T10:23:42.895" v="3649"/>
          <ac:spMkLst>
            <pc:docMk/>
            <pc:sldMk cId="3063956761" sldId="299"/>
            <ac:spMk id="8" creationId="{24315274-1133-DDB6-87D5-1B831BF75DFC}"/>
          </ac:spMkLst>
        </pc:spChg>
        <pc:spChg chg="add mod">
          <ac:chgData name="Lukas Kozel" userId="5faef357-946f-4c0e-bd5d-396a2e3cc0bf" providerId="ADAL" clId="{19A200C8-5051-4C5B-A1C2-00AF8F89DC72}" dt="2024-04-15T10:23:51.471" v="3651"/>
          <ac:spMkLst>
            <pc:docMk/>
            <pc:sldMk cId="3063956761" sldId="299"/>
            <ac:spMk id="10" creationId="{48623468-985A-617E-C8E5-08491716785D}"/>
          </ac:spMkLst>
        </pc:spChg>
        <pc:spChg chg="mod">
          <ac:chgData name="Lukas Kozel" userId="5faef357-946f-4c0e-bd5d-396a2e3cc0bf" providerId="ADAL" clId="{19A200C8-5051-4C5B-A1C2-00AF8F89DC72}" dt="2024-04-15T10:23:51.471" v="3651"/>
          <ac:spMkLst>
            <pc:docMk/>
            <pc:sldMk cId="3063956761" sldId="299"/>
            <ac:spMk id="12" creationId="{407BCC76-C24E-E6DD-4BBA-0B174A372467}"/>
          </ac:spMkLst>
        </pc:spChg>
        <pc:spChg chg="mod">
          <ac:chgData name="Lukas Kozel" userId="5faef357-946f-4c0e-bd5d-396a2e3cc0bf" providerId="ADAL" clId="{19A200C8-5051-4C5B-A1C2-00AF8F89DC72}" dt="2024-04-15T10:23:51.471" v="3651"/>
          <ac:spMkLst>
            <pc:docMk/>
            <pc:sldMk cId="3063956761" sldId="299"/>
            <ac:spMk id="13" creationId="{A7968EBF-DA3C-7DD3-A194-8C20DD96DC54}"/>
          </ac:spMkLst>
        </pc:spChg>
        <pc:spChg chg="mod">
          <ac:chgData name="Lukas Kozel" userId="5faef357-946f-4c0e-bd5d-396a2e3cc0bf" providerId="ADAL" clId="{19A200C8-5051-4C5B-A1C2-00AF8F89DC72}" dt="2024-04-15T10:23:51.471" v="3651"/>
          <ac:spMkLst>
            <pc:docMk/>
            <pc:sldMk cId="3063956761" sldId="299"/>
            <ac:spMk id="14" creationId="{C0EDA0CF-2559-A8B4-F69D-6B56B393295A}"/>
          </ac:spMkLst>
        </pc:spChg>
        <pc:spChg chg="mod">
          <ac:chgData name="Lukas Kozel" userId="5faef357-946f-4c0e-bd5d-396a2e3cc0bf" providerId="ADAL" clId="{19A200C8-5051-4C5B-A1C2-00AF8F89DC72}" dt="2024-04-15T10:23:51.471" v="3651"/>
          <ac:spMkLst>
            <pc:docMk/>
            <pc:sldMk cId="3063956761" sldId="299"/>
            <ac:spMk id="15" creationId="{163A73EC-7935-8C38-C81E-F93557646E08}"/>
          </ac:spMkLst>
        </pc:spChg>
        <pc:spChg chg="mod">
          <ac:chgData name="Lukas Kozel" userId="5faef357-946f-4c0e-bd5d-396a2e3cc0bf" providerId="ADAL" clId="{19A200C8-5051-4C5B-A1C2-00AF8F89DC72}" dt="2024-04-15T10:23:59.377" v="3655"/>
          <ac:spMkLst>
            <pc:docMk/>
            <pc:sldMk cId="3063956761" sldId="299"/>
            <ac:spMk id="17" creationId="{83E2B4F6-D626-47C7-711B-FD84EDE32B32}"/>
          </ac:spMkLst>
        </pc:spChg>
        <pc:spChg chg="mod">
          <ac:chgData name="Lukas Kozel" userId="5faef357-946f-4c0e-bd5d-396a2e3cc0bf" providerId="ADAL" clId="{19A200C8-5051-4C5B-A1C2-00AF8F89DC72}" dt="2024-04-15T10:23:59.377" v="3655"/>
          <ac:spMkLst>
            <pc:docMk/>
            <pc:sldMk cId="3063956761" sldId="299"/>
            <ac:spMk id="18" creationId="{64E46E40-8273-AE4D-7292-6C8DE98E7479}"/>
          </ac:spMkLst>
        </pc:spChg>
        <pc:spChg chg="mod">
          <ac:chgData name="Lukas Kozel" userId="5faef357-946f-4c0e-bd5d-396a2e3cc0bf" providerId="ADAL" clId="{19A200C8-5051-4C5B-A1C2-00AF8F89DC72}" dt="2024-04-15T10:23:59.377" v="3655"/>
          <ac:spMkLst>
            <pc:docMk/>
            <pc:sldMk cId="3063956761" sldId="299"/>
            <ac:spMk id="19" creationId="{0D076CBC-F55B-6098-7029-94BA9F06AE24}"/>
          </ac:spMkLst>
        </pc:spChg>
        <pc:spChg chg="mod">
          <ac:chgData name="Lukas Kozel" userId="5faef357-946f-4c0e-bd5d-396a2e3cc0bf" providerId="ADAL" clId="{19A200C8-5051-4C5B-A1C2-00AF8F89DC72}" dt="2024-04-15T10:23:59.377" v="3655"/>
          <ac:spMkLst>
            <pc:docMk/>
            <pc:sldMk cId="3063956761" sldId="299"/>
            <ac:spMk id="20" creationId="{6479BDB9-9597-BDB8-F860-233BE8A32DB6}"/>
          </ac:spMkLst>
        </pc:spChg>
        <pc:grpChg chg="add del mod">
          <ac:chgData name="Lukas Kozel" userId="5faef357-946f-4c0e-bd5d-396a2e3cc0bf" providerId="ADAL" clId="{19A200C8-5051-4C5B-A1C2-00AF8F89DC72}" dt="2024-04-15T10:23:59.109" v="3654" actId="478"/>
          <ac:grpSpMkLst>
            <pc:docMk/>
            <pc:sldMk cId="3063956761" sldId="299"/>
            <ac:grpSpMk id="4" creationId="{A07331E4-EBBA-A504-BEAE-DFD7008EC5EB}"/>
          </ac:grpSpMkLst>
        </pc:grpChg>
        <pc:grpChg chg="add del mod">
          <ac:chgData name="Lukas Kozel" userId="5faef357-946f-4c0e-bd5d-396a2e3cc0bf" providerId="ADAL" clId="{19A200C8-5051-4C5B-A1C2-00AF8F89DC72}" dt="2024-04-15T10:23:57.651" v="3653" actId="21"/>
          <ac:grpSpMkLst>
            <pc:docMk/>
            <pc:sldMk cId="3063956761" sldId="299"/>
            <ac:grpSpMk id="11" creationId="{A1CCB521-4F9A-76CA-8F69-9B5C42DD5188}"/>
          </ac:grpSpMkLst>
        </pc:grpChg>
        <pc:grpChg chg="add mod">
          <ac:chgData name="Lukas Kozel" userId="5faef357-946f-4c0e-bd5d-396a2e3cc0bf" providerId="ADAL" clId="{19A200C8-5051-4C5B-A1C2-00AF8F89DC72}" dt="2024-04-15T10:23:59.377" v="3655"/>
          <ac:grpSpMkLst>
            <pc:docMk/>
            <pc:sldMk cId="3063956761" sldId="299"/>
            <ac:grpSpMk id="16" creationId="{692B4240-0BF9-F7C8-55EC-3C7AE8B434F9}"/>
          </ac:grpSpMkLst>
        </pc:grpChg>
        <pc:picChg chg="add mod">
          <ac:chgData name="Lukas Kozel" userId="5faef357-946f-4c0e-bd5d-396a2e3cc0bf" providerId="ADAL" clId="{19A200C8-5051-4C5B-A1C2-00AF8F89DC72}" dt="2024-04-15T10:23:51.471" v="3651"/>
          <ac:picMkLst>
            <pc:docMk/>
            <pc:sldMk cId="3063956761" sldId="299"/>
            <ac:picMk id="9" creationId="{189F308E-CE1C-3969-5B3B-8795D2DF10B0}"/>
          </ac:picMkLst>
        </pc:picChg>
      </pc:sldChg>
      <pc:sldChg chg="addSp modSp new modNotesTx">
        <pc:chgData name="Lukas Kozel" userId="5faef357-946f-4c0e-bd5d-396a2e3cc0bf" providerId="ADAL" clId="{19A200C8-5051-4C5B-A1C2-00AF8F89DC72}" dt="2024-04-15T10:31:54.650" v="3772"/>
        <pc:sldMkLst>
          <pc:docMk/>
          <pc:sldMk cId="1187046124" sldId="300"/>
        </pc:sldMkLst>
        <pc:spChg chg="mod">
          <ac:chgData name="Lukas Kozel" userId="5faef357-946f-4c0e-bd5d-396a2e3cc0bf" providerId="ADAL" clId="{19A200C8-5051-4C5B-A1C2-00AF8F89DC72}" dt="2024-04-15T10:31:18.226" v="3764"/>
          <ac:spMkLst>
            <pc:docMk/>
            <pc:sldMk cId="1187046124" sldId="300"/>
            <ac:spMk id="6" creationId="{EED23CE8-0DBB-0C42-6F7C-C137E3628240}"/>
          </ac:spMkLst>
        </pc:spChg>
        <pc:spChg chg="mod">
          <ac:chgData name="Lukas Kozel" userId="5faef357-946f-4c0e-bd5d-396a2e3cc0bf" providerId="ADAL" clId="{19A200C8-5051-4C5B-A1C2-00AF8F89DC72}" dt="2024-04-15T10:31:18.226" v="3764"/>
          <ac:spMkLst>
            <pc:docMk/>
            <pc:sldMk cId="1187046124" sldId="300"/>
            <ac:spMk id="7" creationId="{3E6B64EE-B0A9-5A6F-967B-1C7CED52D4C2}"/>
          </ac:spMkLst>
        </pc:spChg>
        <pc:spChg chg="mod">
          <ac:chgData name="Lukas Kozel" userId="5faef357-946f-4c0e-bd5d-396a2e3cc0bf" providerId="ADAL" clId="{19A200C8-5051-4C5B-A1C2-00AF8F89DC72}" dt="2024-04-15T10:31:18.226" v="3764"/>
          <ac:spMkLst>
            <pc:docMk/>
            <pc:sldMk cId="1187046124" sldId="300"/>
            <ac:spMk id="8" creationId="{D910CEE6-93B6-3F82-74FF-BD8559ED6826}"/>
          </ac:spMkLst>
        </pc:spChg>
        <pc:spChg chg="mod">
          <ac:chgData name="Lukas Kozel" userId="5faef357-946f-4c0e-bd5d-396a2e3cc0bf" providerId="ADAL" clId="{19A200C8-5051-4C5B-A1C2-00AF8F89DC72}" dt="2024-04-15T10:31:18.226" v="3764"/>
          <ac:spMkLst>
            <pc:docMk/>
            <pc:sldMk cId="1187046124" sldId="300"/>
            <ac:spMk id="9" creationId="{F4D73F8A-6639-E2EB-6132-98BBD9727994}"/>
          </ac:spMkLst>
        </pc:spChg>
        <pc:grpChg chg="add mod">
          <ac:chgData name="Lukas Kozel" userId="5faef357-946f-4c0e-bd5d-396a2e3cc0bf" providerId="ADAL" clId="{19A200C8-5051-4C5B-A1C2-00AF8F89DC72}" dt="2024-04-15T10:31:18.226" v="3764"/>
          <ac:grpSpMkLst>
            <pc:docMk/>
            <pc:sldMk cId="1187046124" sldId="300"/>
            <ac:grpSpMk id="5" creationId="{02328948-6C7D-C1AA-BD1B-1CCF00045A66}"/>
          </ac:grpSpMkLst>
        </pc:grpChg>
      </pc:sldChg>
      <pc:sldChg chg="addSp delSp modSp new mod modNotesTx">
        <pc:chgData name="Lukas Kozel" userId="5faef357-946f-4c0e-bd5d-396a2e3cc0bf" providerId="ADAL" clId="{19A200C8-5051-4C5B-A1C2-00AF8F89DC72}" dt="2024-04-15T13:09:49.399" v="4460" actId="207"/>
        <pc:sldMkLst>
          <pc:docMk/>
          <pc:sldMk cId="1518526728" sldId="301"/>
        </pc:sldMkLst>
        <pc:spChg chg="add mod">
          <ac:chgData name="Lukas Kozel" userId="5faef357-946f-4c0e-bd5d-396a2e3cc0bf" providerId="ADAL" clId="{19A200C8-5051-4C5B-A1C2-00AF8F89DC72}" dt="2024-04-15T12:48:58.436" v="3786" actId="20577"/>
          <ac:spMkLst>
            <pc:docMk/>
            <pc:sldMk cId="1518526728" sldId="301"/>
            <ac:spMk id="3" creationId="{D55EDCFB-5300-784A-8F50-6F7A2D1CA91D}"/>
          </ac:spMkLst>
        </pc:spChg>
        <pc:spChg chg="add mod">
          <ac:chgData name="Lukas Kozel" userId="5faef357-946f-4c0e-bd5d-396a2e3cc0bf" providerId="ADAL" clId="{19A200C8-5051-4C5B-A1C2-00AF8F89DC72}" dt="2024-04-15T12:59:44.513" v="4091" actId="1076"/>
          <ac:spMkLst>
            <pc:docMk/>
            <pc:sldMk cId="1518526728" sldId="301"/>
            <ac:spMk id="4" creationId="{45A95BB9-443E-67B4-2EF0-E7478647AF07}"/>
          </ac:spMkLst>
        </pc:spChg>
        <pc:spChg chg="add mod">
          <ac:chgData name="Lukas Kozel" userId="5faef357-946f-4c0e-bd5d-396a2e3cc0bf" providerId="ADAL" clId="{19A200C8-5051-4C5B-A1C2-00AF8F89DC72}" dt="2024-04-15T13:09:49.399" v="4460" actId="207"/>
          <ac:spMkLst>
            <pc:docMk/>
            <pc:sldMk cId="1518526728" sldId="301"/>
            <ac:spMk id="7" creationId="{256E0DB4-6E78-447A-BC75-4262A52E20E0}"/>
          </ac:spMkLst>
        </pc:spChg>
        <pc:spChg chg="add del mod">
          <ac:chgData name="Lukas Kozel" userId="5faef357-946f-4c0e-bd5d-396a2e3cc0bf" providerId="ADAL" clId="{19A200C8-5051-4C5B-A1C2-00AF8F89DC72}" dt="2024-04-15T12:58:12.734" v="4050" actId="478"/>
          <ac:spMkLst>
            <pc:docMk/>
            <pc:sldMk cId="1518526728" sldId="301"/>
            <ac:spMk id="10" creationId="{83FC7858-3DAA-53B6-DF07-D4230C13D607}"/>
          </ac:spMkLst>
        </pc:spChg>
        <pc:spChg chg="add mod">
          <ac:chgData name="Lukas Kozel" userId="5faef357-946f-4c0e-bd5d-396a2e3cc0bf" providerId="ADAL" clId="{19A200C8-5051-4C5B-A1C2-00AF8F89DC72}" dt="2024-04-15T13:09:49.399" v="4460" actId="207"/>
          <ac:spMkLst>
            <pc:docMk/>
            <pc:sldMk cId="1518526728" sldId="301"/>
            <ac:spMk id="11" creationId="{F5AC7EC1-381A-163C-5227-3E67B75A362D}"/>
          </ac:spMkLst>
        </pc:spChg>
        <pc:picChg chg="add mod">
          <ac:chgData name="Lukas Kozel" userId="5faef357-946f-4c0e-bd5d-396a2e3cc0bf" providerId="ADAL" clId="{19A200C8-5051-4C5B-A1C2-00AF8F89DC72}" dt="2024-04-15T12:48:54.042" v="3780"/>
          <ac:picMkLst>
            <pc:docMk/>
            <pc:sldMk cId="1518526728" sldId="301"/>
            <ac:picMk id="2" creationId="{4811413A-6E69-60A4-2E5D-953B8F8F279A}"/>
          </ac:picMkLst>
        </pc:picChg>
        <pc:picChg chg="add del mod modCrop">
          <ac:chgData name="Lukas Kozel" userId="5faef357-946f-4c0e-bd5d-396a2e3cc0bf" providerId="ADAL" clId="{19A200C8-5051-4C5B-A1C2-00AF8F89DC72}" dt="2024-04-15T12:59:14.437" v="4086" actId="478"/>
          <ac:picMkLst>
            <pc:docMk/>
            <pc:sldMk cId="1518526728" sldId="301"/>
            <ac:picMk id="6" creationId="{3E376398-113E-6985-4782-242F907E7DAD}"/>
          </ac:picMkLst>
        </pc:picChg>
        <pc:picChg chg="add del mod">
          <ac:chgData name="Lukas Kozel" userId="5faef357-946f-4c0e-bd5d-396a2e3cc0bf" providerId="ADAL" clId="{19A200C8-5051-4C5B-A1C2-00AF8F89DC72}" dt="2024-04-15T12:55:30.587" v="4012" actId="478"/>
          <ac:picMkLst>
            <pc:docMk/>
            <pc:sldMk cId="1518526728" sldId="301"/>
            <ac:picMk id="9" creationId="{EFE44C0B-0928-D65E-B7CE-1F9EEE110327}"/>
          </ac:picMkLst>
        </pc:picChg>
        <pc:picChg chg="add mod">
          <ac:chgData name="Lukas Kozel" userId="5faef357-946f-4c0e-bd5d-396a2e3cc0bf" providerId="ADAL" clId="{19A200C8-5051-4C5B-A1C2-00AF8F89DC72}" dt="2024-04-15T12:59:26.764" v="4087"/>
          <ac:picMkLst>
            <pc:docMk/>
            <pc:sldMk cId="1518526728" sldId="301"/>
            <ac:picMk id="12" creationId="{55D43DE8-D525-2F7A-743D-9AAC052D995F}"/>
          </ac:picMkLst>
        </pc:picChg>
        <pc:picChg chg="add del mod">
          <ac:chgData name="Lukas Kozel" userId="5faef357-946f-4c0e-bd5d-396a2e3cc0bf" providerId="ADAL" clId="{19A200C8-5051-4C5B-A1C2-00AF8F89DC72}" dt="2024-04-15T13:08:11.099" v="4417" actId="21"/>
          <ac:picMkLst>
            <pc:docMk/>
            <pc:sldMk cId="1518526728" sldId="301"/>
            <ac:picMk id="13" creationId="{ED3E3EB5-2707-1758-77F8-C42283D5D888}"/>
          </ac:picMkLst>
        </pc:picChg>
      </pc:sldChg>
      <pc:sldChg chg="modSp add del mod">
        <pc:chgData name="Lukas Kozel" userId="5faef357-946f-4c0e-bd5d-396a2e3cc0bf" providerId="ADAL" clId="{19A200C8-5051-4C5B-A1C2-00AF8F89DC72}" dt="2024-04-15T13:00:13.184" v="4096" actId="47"/>
        <pc:sldMkLst>
          <pc:docMk/>
          <pc:sldMk cId="3717972870" sldId="302"/>
        </pc:sldMkLst>
        <pc:spChg chg="mod">
          <ac:chgData name="Lukas Kozel" userId="5faef357-946f-4c0e-bd5d-396a2e3cc0bf" providerId="ADAL" clId="{19A200C8-5051-4C5B-A1C2-00AF8F89DC72}" dt="2024-04-15T13:06:45.062" v="4402" actId="20577"/>
          <ac:spMkLst>
            <pc:docMk/>
            <pc:sldMk cId="3717972870" sldId="302"/>
            <ac:spMk id="5" creationId="{9C7AD49C-02A7-3F41-8B97-65EA5AA975DD}"/>
          </ac:spMkLst>
        </pc:spChg>
        <pc:spChg chg="mod">
          <ac:chgData name="Lukas Kozel" userId="5faef357-946f-4c0e-bd5d-396a2e3cc0bf" providerId="ADAL" clId="{19A200C8-5051-4C5B-A1C2-00AF8F89DC72}" dt="2024-04-15T12:58:03.188" v="4048" actId="14100"/>
          <ac:spMkLst>
            <pc:docMk/>
            <pc:sldMk cId="3717972870" sldId="302"/>
            <ac:spMk id="3288" creationId="{00000000-0000-0000-0000-000000000000}"/>
          </ac:spMkLst>
        </pc:spChg>
        <pc:spChg chg="mod">
          <ac:chgData name="Lukas Kozel" userId="5faef357-946f-4c0e-bd5d-396a2e3cc0bf" providerId="ADAL" clId="{19A200C8-5051-4C5B-A1C2-00AF8F89DC72}" dt="2024-04-15T12:58:03.660" v="4049" actId="1076"/>
          <ac:spMkLst>
            <pc:docMk/>
            <pc:sldMk cId="3717972870" sldId="302"/>
            <ac:spMk id="3289" creationId="{00000000-0000-0000-0000-000000000000}"/>
          </ac:spMkLst>
        </pc:spChg>
      </pc:sldChg>
      <pc:sldChg chg="addSp delSp modSp new mod">
        <pc:chgData name="Lukas Kozel" userId="5faef357-946f-4c0e-bd5d-396a2e3cc0bf" providerId="ADAL" clId="{19A200C8-5051-4C5B-A1C2-00AF8F89DC72}" dt="2024-04-15T13:15:04.678" v="4677"/>
        <pc:sldMkLst>
          <pc:docMk/>
          <pc:sldMk cId="3816019025" sldId="303"/>
        </pc:sldMkLst>
        <pc:spChg chg="add del mod ord">
          <ac:chgData name="Lukas Kozel" userId="5faef357-946f-4c0e-bd5d-396a2e3cc0bf" providerId="ADAL" clId="{19A200C8-5051-4C5B-A1C2-00AF8F89DC72}" dt="2024-04-15T13:09:08.254" v="4452"/>
          <ac:spMkLst>
            <pc:docMk/>
            <pc:sldMk cId="3816019025" sldId="303"/>
            <ac:spMk id="3" creationId="{30FD00C5-C70A-1E50-EEF1-72E87CA7325B}"/>
          </ac:spMkLst>
        </pc:spChg>
        <pc:spChg chg="add del mod ord">
          <ac:chgData name="Lukas Kozel" userId="5faef357-946f-4c0e-bd5d-396a2e3cc0bf" providerId="ADAL" clId="{19A200C8-5051-4C5B-A1C2-00AF8F89DC72}" dt="2024-04-15T13:09:06.074" v="4450" actId="478"/>
          <ac:spMkLst>
            <pc:docMk/>
            <pc:sldMk cId="3816019025" sldId="303"/>
            <ac:spMk id="4" creationId="{12AB718E-5858-64E2-8FCF-21D5BDEB8A92}"/>
          </ac:spMkLst>
        </pc:spChg>
        <pc:spChg chg="add mod">
          <ac:chgData name="Lukas Kozel" userId="5faef357-946f-4c0e-bd5d-396a2e3cc0bf" providerId="ADAL" clId="{19A200C8-5051-4C5B-A1C2-00AF8F89DC72}" dt="2024-04-15T13:14:45.567" v="4675"/>
          <ac:spMkLst>
            <pc:docMk/>
            <pc:sldMk cId="3816019025" sldId="303"/>
            <ac:spMk id="6" creationId="{8E2E0C1D-F860-8243-0FE0-9C0CEB606C45}"/>
          </ac:spMkLst>
        </pc:spChg>
        <pc:spChg chg="add mod">
          <ac:chgData name="Lukas Kozel" userId="5faef357-946f-4c0e-bd5d-396a2e3cc0bf" providerId="ADAL" clId="{19A200C8-5051-4C5B-A1C2-00AF8F89DC72}" dt="2024-04-15T13:14:45.567" v="4675"/>
          <ac:spMkLst>
            <pc:docMk/>
            <pc:sldMk cId="3816019025" sldId="303"/>
            <ac:spMk id="7" creationId="{3F2F00D4-1725-3526-B15A-39804A8F6B7E}"/>
          </ac:spMkLst>
        </pc:spChg>
        <pc:spChg chg="add mod">
          <ac:chgData name="Lukas Kozel" userId="5faef357-946f-4c0e-bd5d-396a2e3cc0bf" providerId="ADAL" clId="{19A200C8-5051-4C5B-A1C2-00AF8F89DC72}" dt="2024-04-15T13:15:04.678" v="4677"/>
          <ac:spMkLst>
            <pc:docMk/>
            <pc:sldMk cId="3816019025" sldId="303"/>
            <ac:spMk id="9" creationId="{6024C5C3-5E2E-BB9E-524B-2D09A8F819EE}"/>
          </ac:spMkLst>
        </pc:spChg>
        <pc:graphicFrameChg chg="add mod ord modVis replST">
          <ac:chgData name="Lukas Kozel" userId="5faef357-946f-4c0e-bd5d-396a2e3cc0bf" providerId="ADAL" clId="{19A200C8-5051-4C5B-A1C2-00AF8F89DC72}" dt="2024-04-15T13:09:08.264" v="4458"/>
          <ac:graphicFrameMkLst>
            <pc:docMk/>
            <pc:sldMk cId="3816019025" sldId="303"/>
            <ac:graphicFrameMk id="5" creationId="{56F60A52-7884-62BA-A967-FBD0CB7B85CE}"/>
          </ac:graphicFrameMkLst>
        </pc:graphicFrameChg>
        <pc:picChg chg="add mod ord">
          <ac:chgData name="Lukas Kozel" userId="5faef357-946f-4c0e-bd5d-396a2e3cc0bf" providerId="ADAL" clId="{19A200C8-5051-4C5B-A1C2-00AF8F89DC72}" dt="2024-04-15T13:09:08.256" v="4454"/>
          <ac:picMkLst>
            <pc:docMk/>
            <pc:sldMk cId="3816019025" sldId="303"/>
            <ac:picMk id="2" creationId="{1341A527-5294-EBEA-F259-D656A8DC4E9D}"/>
          </ac:picMkLst>
        </pc:picChg>
        <pc:picChg chg="add mod">
          <ac:chgData name="Lukas Kozel" userId="5faef357-946f-4c0e-bd5d-396a2e3cc0bf" providerId="ADAL" clId="{19A200C8-5051-4C5B-A1C2-00AF8F89DC72}" dt="2024-04-15T13:14:50.732" v="4676"/>
          <ac:picMkLst>
            <pc:docMk/>
            <pc:sldMk cId="3816019025" sldId="303"/>
            <ac:picMk id="8" creationId="{4FF8004A-ADE5-6E3D-E9CA-7DB1AF40783F}"/>
          </ac:picMkLst>
        </pc:picChg>
      </pc:sldChg>
      <pc:sldChg chg="new modNotesTx">
        <pc:chgData name="Lukas Kozel" userId="5faef357-946f-4c0e-bd5d-396a2e3cc0bf" providerId="ADAL" clId="{19A200C8-5051-4C5B-A1C2-00AF8F89DC72}" dt="2024-04-15T13:15:25.323" v="4679"/>
        <pc:sldMkLst>
          <pc:docMk/>
          <pc:sldMk cId="969599193" sldId="304"/>
        </pc:sldMkLst>
      </pc:sldChg>
      <pc:sldChg chg="addSp modSp new mod">
        <pc:chgData name="Lukas Kozel" userId="5faef357-946f-4c0e-bd5d-396a2e3cc0bf" providerId="ADAL" clId="{19A200C8-5051-4C5B-A1C2-00AF8F89DC72}" dt="2024-04-15T13:23:59.293" v="4684" actId="207"/>
        <pc:sldMkLst>
          <pc:docMk/>
          <pc:sldMk cId="2856129317" sldId="305"/>
        </pc:sldMkLst>
        <pc:spChg chg="add mod">
          <ac:chgData name="Lukas Kozel" userId="5faef357-946f-4c0e-bd5d-396a2e3cc0bf" providerId="ADAL" clId="{19A200C8-5051-4C5B-A1C2-00AF8F89DC72}" dt="2024-04-15T13:23:54.923" v="4683"/>
          <ac:spMkLst>
            <pc:docMk/>
            <pc:sldMk cId="2856129317" sldId="305"/>
            <ac:spMk id="2" creationId="{E3303FE0-0A7A-AEE1-CFCB-FD3DBB26E6C9}"/>
          </ac:spMkLst>
        </pc:spChg>
        <pc:spChg chg="add mod">
          <ac:chgData name="Lukas Kozel" userId="5faef357-946f-4c0e-bd5d-396a2e3cc0bf" providerId="ADAL" clId="{19A200C8-5051-4C5B-A1C2-00AF8F89DC72}" dt="2024-04-15T13:23:46.824" v="4681"/>
          <ac:spMkLst>
            <pc:docMk/>
            <pc:sldMk cId="2856129317" sldId="305"/>
            <ac:spMk id="4" creationId="{C8111DB9-D035-4B51-2F42-F28576B61596}"/>
          </ac:spMkLst>
        </pc:spChg>
        <pc:spChg chg="add mod">
          <ac:chgData name="Lukas Kozel" userId="5faef357-946f-4c0e-bd5d-396a2e3cc0bf" providerId="ADAL" clId="{19A200C8-5051-4C5B-A1C2-00AF8F89DC72}" dt="2024-04-15T13:23:46.824" v="4681"/>
          <ac:spMkLst>
            <pc:docMk/>
            <pc:sldMk cId="2856129317" sldId="305"/>
            <ac:spMk id="5" creationId="{F310BDD4-540F-4AE2-DC16-2A3105D62A10}"/>
          </ac:spMkLst>
        </pc:spChg>
        <pc:spChg chg="add mod">
          <ac:chgData name="Lukas Kozel" userId="5faef357-946f-4c0e-bd5d-396a2e3cc0bf" providerId="ADAL" clId="{19A200C8-5051-4C5B-A1C2-00AF8F89DC72}" dt="2024-04-15T13:23:59.293" v="4684" actId="207"/>
          <ac:spMkLst>
            <pc:docMk/>
            <pc:sldMk cId="2856129317" sldId="305"/>
            <ac:spMk id="7" creationId="{9CA5B997-62C8-9AD1-E9ED-129CCFA9DF75}"/>
          </ac:spMkLst>
        </pc:spChg>
        <pc:picChg chg="add mod">
          <ac:chgData name="Lukas Kozel" userId="5faef357-946f-4c0e-bd5d-396a2e3cc0bf" providerId="ADAL" clId="{19A200C8-5051-4C5B-A1C2-00AF8F89DC72}" dt="2024-04-15T13:23:46.824" v="4681"/>
          <ac:picMkLst>
            <pc:docMk/>
            <pc:sldMk cId="2856129317" sldId="305"/>
            <ac:picMk id="3" creationId="{0179F41E-5EB9-18FD-86DA-706D60592DC2}"/>
          </ac:picMkLst>
        </pc:picChg>
        <pc:picChg chg="add mod">
          <ac:chgData name="Lukas Kozel" userId="5faef357-946f-4c0e-bd5d-396a2e3cc0bf" providerId="ADAL" clId="{19A200C8-5051-4C5B-A1C2-00AF8F89DC72}" dt="2024-04-15T13:23:46.824" v="4681"/>
          <ac:picMkLst>
            <pc:docMk/>
            <pc:sldMk cId="2856129317" sldId="305"/>
            <ac:picMk id="6" creationId="{5490887C-6208-0C7A-7DDB-3F23474BD946}"/>
          </ac:picMkLst>
        </pc:picChg>
      </pc:sldChg>
      <pc:sldChg chg="modSp new del mod">
        <pc:chgData name="Lukas Kozel" userId="5faef357-946f-4c0e-bd5d-396a2e3cc0bf" providerId="ADAL" clId="{19A200C8-5051-4C5B-A1C2-00AF8F89DC72}" dt="2024-04-15T13:31:56.981" v="4826" actId="47"/>
        <pc:sldMkLst>
          <pc:docMk/>
          <pc:sldMk cId="2530230758" sldId="306"/>
        </pc:sldMkLst>
        <pc:spChg chg="mod">
          <ac:chgData name="Lukas Kozel" userId="5faef357-946f-4c0e-bd5d-396a2e3cc0bf" providerId="ADAL" clId="{19A200C8-5051-4C5B-A1C2-00AF8F89DC72}" dt="2024-04-15T13:29:36.030" v="4794" actId="27636"/>
          <ac:spMkLst>
            <pc:docMk/>
            <pc:sldMk cId="2530230758" sldId="306"/>
            <ac:spMk id="2" creationId="{7AAB3EA0-D641-7790-9DCD-7204BD9FF910}"/>
          </ac:spMkLst>
        </pc:spChg>
      </pc:sldChg>
      <pc:sldChg chg="addSp delSp modSp new mod">
        <pc:chgData name="Lukas Kozel" userId="5faef357-946f-4c0e-bd5d-396a2e3cc0bf" providerId="ADAL" clId="{19A200C8-5051-4C5B-A1C2-00AF8F89DC72}" dt="2024-04-15T14:02:57.709" v="5114" actId="1076"/>
        <pc:sldMkLst>
          <pc:docMk/>
          <pc:sldMk cId="877191910" sldId="307"/>
        </pc:sldMkLst>
        <pc:spChg chg="add del mod ord">
          <ac:chgData name="Lukas Kozel" userId="5faef357-946f-4c0e-bd5d-396a2e3cc0bf" providerId="ADAL" clId="{19A200C8-5051-4C5B-A1C2-00AF8F89DC72}" dt="2024-04-15T13:27:52.753" v="4736" actId="21"/>
          <ac:spMkLst>
            <pc:docMk/>
            <pc:sldMk cId="877191910" sldId="307"/>
            <ac:spMk id="2" creationId="{B4557153-2986-3107-C6A3-90AAA4BE1960}"/>
          </ac:spMkLst>
        </pc:spChg>
        <pc:spChg chg="add del mod ord">
          <ac:chgData name="Lukas Kozel" userId="5faef357-946f-4c0e-bd5d-396a2e3cc0bf" providerId="ADAL" clId="{19A200C8-5051-4C5B-A1C2-00AF8F89DC72}" dt="2024-04-15T13:27:54.297" v="4737" actId="478"/>
          <ac:spMkLst>
            <pc:docMk/>
            <pc:sldMk cId="877191910" sldId="307"/>
            <ac:spMk id="4" creationId="{C37430AA-D620-B885-6C67-33F3F0C59641}"/>
          </ac:spMkLst>
        </pc:spChg>
        <pc:spChg chg="add mod ord">
          <ac:chgData name="Lukas Kozel" userId="5faef357-946f-4c0e-bd5d-396a2e3cc0bf" providerId="ADAL" clId="{19A200C8-5051-4C5B-A1C2-00AF8F89DC72}" dt="2024-04-15T13:36:59.750" v="4940"/>
          <ac:spMkLst>
            <pc:docMk/>
            <pc:sldMk cId="877191910" sldId="307"/>
            <ac:spMk id="5" creationId="{6803F2BF-EE0B-FCAB-8480-81151B13AC4D}"/>
          </ac:spMkLst>
        </pc:spChg>
        <pc:spChg chg="add mod ord">
          <ac:chgData name="Lukas Kozel" userId="5faef357-946f-4c0e-bd5d-396a2e3cc0bf" providerId="ADAL" clId="{19A200C8-5051-4C5B-A1C2-00AF8F89DC72}" dt="2024-04-15T14:02:57.709" v="5114" actId="1076"/>
          <ac:spMkLst>
            <pc:docMk/>
            <pc:sldMk cId="877191910" sldId="307"/>
            <ac:spMk id="7" creationId="{0646AB55-C1E1-F5AE-04CF-5E2E71111764}"/>
          </ac:spMkLst>
        </pc:spChg>
        <pc:spChg chg="add del mod ord">
          <ac:chgData name="Lukas Kozel" userId="5faef357-946f-4c0e-bd5d-396a2e3cc0bf" providerId="ADAL" clId="{19A200C8-5051-4C5B-A1C2-00AF8F89DC72}" dt="2024-04-15T13:28:46.859" v="4769" actId="478"/>
          <ac:spMkLst>
            <pc:docMk/>
            <pc:sldMk cId="877191910" sldId="307"/>
            <ac:spMk id="9" creationId="{0299806D-9CBF-EE67-5A07-B851C92C9B03}"/>
          </ac:spMkLst>
        </pc:spChg>
        <pc:spChg chg="add mod ord">
          <ac:chgData name="Lukas Kozel" userId="5faef357-946f-4c0e-bd5d-396a2e3cc0bf" providerId="ADAL" clId="{19A200C8-5051-4C5B-A1C2-00AF8F89DC72}" dt="2024-04-15T13:36:59.751" v="4942"/>
          <ac:spMkLst>
            <pc:docMk/>
            <pc:sldMk cId="877191910" sldId="307"/>
            <ac:spMk id="10" creationId="{253DBEF9-DB47-28C6-1BC5-335794312037}"/>
          </ac:spMkLst>
        </pc:spChg>
        <pc:spChg chg="add mod ord">
          <ac:chgData name="Lukas Kozel" userId="5faef357-946f-4c0e-bd5d-396a2e3cc0bf" providerId="ADAL" clId="{19A200C8-5051-4C5B-A1C2-00AF8F89DC72}" dt="2024-04-15T13:36:59.752" v="4944"/>
          <ac:spMkLst>
            <pc:docMk/>
            <pc:sldMk cId="877191910" sldId="307"/>
            <ac:spMk id="11" creationId="{A76FADB2-0F0B-7BCD-7AA9-769FD8335038}"/>
          </ac:spMkLst>
        </pc:spChg>
        <pc:spChg chg="add mod ord">
          <ac:chgData name="Lukas Kozel" userId="5faef357-946f-4c0e-bd5d-396a2e3cc0bf" providerId="ADAL" clId="{19A200C8-5051-4C5B-A1C2-00AF8F89DC72}" dt="2024-04-15T13:37:22.458" v="4957" actId="1076"/>
          <ac:spMkLst>
            <pc:docMk/>
            <pc:sldMk cId="877191910" sldId="307"/>
            <ac:spMk id="13" creationId="{A968F14B-DD39-D761-DB1A-D1CB4DC16036}"/>
          </ac:spMkLst>
        </pc:spChg>
        <pc:spChg chg="add del mod ord">
          <ac:chgData name="Lukas Kozel" userId="5faef357-946f-4c0e-bd5d-396a2e3cc0bf" providerId="ADAL" clId="{19A200C8-5051-4C5B-A1C2-00AF8F89DC72}" dt="2024-04-15T13:36:59.748" v="4936"/>
          <ac:spMkLst>
            <pc:docMk/>
            <pc:sldMk cId="877191910" sldId="307"/>
            <ac:spMk id="15" creationId="{7036F392-0880-8C00-03CE-8E35AD059E5B}"/>
          </ac:spMkLst>
        </pc:spChg>
        <pc:graphicFrameChg chg="add mod ord modVis replST">
          <ac:chgData name="Lukas Kozel" userId="5faef357-946f-4c0e-bd5d-396a2e3cc0bf" providerId="ADAL" clId="{19A200C8-5051-4C5B-A1C2-00AF8F89DC72}" dt="2024-04-15T13:36:59.762" v="4954"/>
          <ac:graphicFrameMkLst>
            <pc:docMk/>
            <pc:sldMk cId="877191910" sldId="307"/>
            <ac:graphicFrameMk id="6" creationId="{EFEDCE34-217D-BB27-33CD-746C3B38F93E}"/>
          </ac:graphicFrameMkLst>
        </pc:graphicFrameChg>
        <pc:picChg chg="add del mod ord">
          <ac:chgData name="Lukas Kozel" userId="5faef357-946f-4c0e-bd5d-396a2e3cc0bf" providerId="ADAL" clId="{19A200C8-5051-4C5B-A1C2-00AF8F89DC72}" dt="2024-04-15T13:27:52.753" v="4736" actId="21"/>
          <ac:picMkLst>
            <pc:docMk/>
            <pc:sldMk cId="877191910" sldId="307"/>
            <ac:picMk id="3" creationId="{D395424F-3216-8B82-04D2-B2B86B007920}"/>
          </ac:picMkLst>
        </pc:picChg>
        <pc:picChg chg="add mod ord">
          <ac:chgData name="Lukas Kozel" userId="5faef357-946f-4c0e-bd5d-396a2e3cc0bf" providerId="ADAL" clId="{19A200C8-5051-4C5B-A1C2-00AF8F89DC72}" dt="2024-04-15T13:36:59.749" v="4938"/>
          <ac:picMkLst>
            <pc:docMk/>
            <pc:sldMk cId="877191910" sldId="307"/>
            <ac:picMk id="8" creationId="{56A09C9C-48B8-BE57-F4F6-175C9B14859D}"/>
          </ac:picMkLst>
        </pc:picChg>
        <pc:picChg chg="add mod ord">
          <ac:chgData name="Lukas Kozel" userId="5faef357-946f-4c0e-bd5d-396a2e3cc0bf" providerId="ADAL" clId="{19A200C8-5051-4C5B-A1C2-00AF8F89DC72}" dt="2024-04-15T13:36:59.753" v="4946"/>
          <ac:picMkLst>
            <pc:docMk/>
            <pc:sldMk cId="877191910" sldId="307"/>
            <ac:picMk id="12" creationId="{BD486CCE-645A-A9F1-F2DF-869781288B25}"/>
          </ac:picMkLst>
        </pc:picChg>
        <pc:picChg chg="add mod ord">
          <ac:chgData name="Lukas Kozel" userId="5faef357-946f-4c0e-bd5d-396a2e3cc0bf" providerId="ADAL" clId="{19A200C8-5051-4C5B-A1C2-00AF8F89DC72}" dt="2024-04-15T13:36:59.755" v="4950"/>
          <ac:picMkLst>
            <pc:docMk/>
            <pc:sldMk cId="877191910" sldId="307"/>
            <ac:picMk id="14" creationId="{7A37FCD2-CCB0-DA74-C868-17D1BDB80EE0}"/>
          </ac:picMkLst>
        </pc:picChg>
      </pc:sldChg>
      <pc:sldChg chg="new modNotesTx">
        <pc:chgData name="Lukas Kozel" userId="5faef357-946f-4c0e-bd5d-396a2e3cc0bf" providerId="ADAL" clId="{19A200C8-5051-4C5B-A1C2-00AF8F89DC72}" dt="2024-04-15T13:37:35.716" v="4959"/>
        <pc:sldMkLst>
          <pc:docMk/>
          <pc:sldMk cId="1218637080" sldId="308"/>
        </pc:sldMkLst>
      </pc:sldChg>
      <pc:sldChg chg="new del">
        <pc:chgData name="Lukas Kozel" userId="5faef357-946f-4c0e-bd5d-396a2e3cc0bf" providerId="ADAL" clId="{19A200C8-5051-4C5B-A1C2-00AF8F89DC72}" dt="2024-04-15T13:34:58.159" v="4908" actId="47"/>
        <pc:sldMkLst>
          <pc:docMk/>
          <pc:sldMk cId="4077691912" sldId="308"/>
        </pc:sldMkLst>
      </pc:sldChg>
      <pc:sldChg chg="addSp modSp new ord">
        <pc:chgData name="Lukas Kozel" userId="5faef357-946f-4c0e-bd5d-396a2e3cc0bf" providerId="ADAL" clId="{19A200C8-5051-4C5B-A1C2-00AF8F89DC72}" dt="2024-04-15T13:42:43.498" v="5090"/>
        <pc:sldMkLst>
          <pc:docMk/>
          <pc:sldMk cId="2382083967" sldId="309"/>
        </pc:sldMkLst>
        <pc:spChg chg="add mod">
          <ac:chgData name="Lukas Kozel" userId="5faef357-946f-4c0e-bd5d-396a2e3cc0bf" providerId="ADAL" clId="{19A200C8-5051-4C5B-A1C2-00AF8F89DC72}" dt="2024-04-15T13:41:55.271" v="5087"/>
          <ac:spMkLst>
            <pc:docMk/>
            <pc:sldMk cId="2382083967" sldId="309"/>
            <ac:spMk id="8" creationId="{42BED1AA-DC7E-4EF3-D314-2108DB2C603B}"/>
          </ac:spMkLst>
        </pc:spChg>
        <pc:picChg chg="add mod">
          <ac:chgData name="Lukas Kozel" userId="5faef357-946f-4c0e-bd5d-396a2e3cc0bf" providerId="ADAL" clId="{19A200C8-5051-4C5B-A1C2-00AF8F89DC72}" dt="2024-04-15T13:41:55.271" v="5087"/>
          <ac:picMkLst>
            <pc:docMk/>
            <pc:sldMk cId="2382083967" sldId="309"/>
            <ac:picMk id="9" creationId="{077055F7-8F19-A767-481B-4A3B9A548D57}"/>
          </ac:picMkLst>
        </pc:picChg>
      </pc:sldChg>
      <pc:sldChg chg="addSp modSp new del">
        <pc:chgData name="Lukas Kozel" userId="5faef357-946f-4c0e-bd5d-396a2e3cc0bf" providerId="ADAL" clId="{19A200C8-5051-4C5B-A1C2-00AF8F89DC72}" dt="2024-04-15T13:41:47.399" v="5085" actId="47"/>
        <pc:sldMkLst>
          <pc:docMk/>
          <pc:sldMk cId="3122117293" sldId="309"/>
        </pc:sldMkLst>
        <pc:spChg chg="add mod">
          <ac:chgData name="Lukas Kozel" userId="5faef357-946f-4c0e-bd5d-396a2e3cc0bf" providerId="ADAL" clId="{19A200C8-5051-4C5B-A1C2-00AF8F89DC72}" dt="2024-04-15T13:40:43.607" v="5032"/>
          <ac:spMkLst>
            <pc:docMk/>
            <pc:sldMk cId="3122117293" sldId="309"/>
            <ac:spMk id="7" creationId="{FD4E8A07-EE1C-735C-14C9-13979DC682CB}"/>
          </ac:spMkLst>
        </pc:spChg>
        <pc:picChg chg="add mod">
          <ac:chgData name="Lukas Kozel" userId="5faef357-946f-4c0e-bd5d-396a2e3cc0bf" providerId="ADAL" clId="{19A200C8-5051-4C5B-A1C2-00AF8F89DC72}" dt="2024-04-15T13:40:43.607" v="5032"/>
          <ac:picMkLst>
            <pc:docMk/>
            <pc:sldMk cId="3122117293" sldId="309"/>
            <ac:picMk id="8" creationId="{8AD9264E-DCC2-AB6F-34A1-9FF85639E845}"/>
          </ac:picMkLst>
        </pc:picChg>
      </pc:sldChg>
      <pc:sldChg chg="addSp modSp new mod">
        <pc:chgData name="Lukas Kozel" userId="5faef357-946f-4c0e-bd5d-396a2e3cc0bf" providerId="ADAL" clId="{19A200C8-5051-4C5B-A1C2-00AF8F89DC72}" dt="2024-04-15T14:02:42.317" v="5110" actId="1076"/>
        <pc:sldMkLst>
          <pc:docMk/>
          <pc:sldMk cId="3949954647" sldId="310"/>
        </pc:sldMkLst>
        <pc:spChg chg="add mod">
          <ac:chgData name="Lukas Kozel" userId="5faef357-946f-4c0e-bd5d-396a2e3cc0bf" providerId="ADAL" clId="{19A200C8-5051-4C5B-A1C2-00AF8F89DC72}" dt="2024-04-15T14:02:42.317" v="5110" actId="1076"/>
          <ac:spMkLst>
            <pc:docMk/>
            <pc:sldMk cId="3949954647" sldId="310"/>
            <ac:spMk id="2" creationId="{12D3B842-511C-6195-7A0F-2053F94231E4}"/>
          </ac:spMkLst>
        </pc:spChg>
        <pc:spChg chg="add mod">
          <ac:chgData name="Lukas Kozel" userId="5faef357-946f-4c0e-bd5d-396a2e3cc0bf" providerId="ADAL" clId="{19A200C8-5051-4C5B-A1C2-00AF8F89DC72}" dt="2024-04-15T13:42:48.992" v="5091"/>
          <ac:spMkLst>
            <pc:docMk/>
            <pc:sldMk cId="3949954647" sldId="310"/>
            <ac:spMk id="3" creationId="{AD3EA1FD-9B79-3295-E0CA-1D92E4B4A911}"/>
          </ac:spMkLst>
        </pc:spChg>
        <pc:spChg chg="add mod">
          <ac:chgData name="Lukas Kozel" userId="5faef357-946f-4c0e-bd5d-396a2e3cc0bf" providerId="ADAL" clId="{19A200C8-5051-4C5B-A1C2-00AF8F89DC72}" dt="2024-04-15T13:42:48.992" v="5091"/>
          <ac:spMkLst>
            <pc:docMk/>
            <pc:sldMk cId="3949954647" sldId="310"/>
            <ac:spMk id="5" creationId="{0BF31986-382A-706E-9007-4B60777CEBFD}"/>
          </ac:spMkLst>
        </pc:spChg>
        <pc:spChg chg="add mod">
          <ac:chgData name="Lukas Kozel" userId="5faef357-946f-4c0e-bd5d-396a2e3cc0bf" providerId="ADAL" clId="{19A200C8-5051-4C5B-A1C2-00AF8F89DC72}" dt="2024-04-15T13:42:53.080" v="5092" actId="207"/>
          <ac:spMkLst>
            <pc:docMk/>
            <pc:sldMk cId="3949954647" sldId="310"/>
            <ac:spMk id="6" creationId="{9D9B75C6-B340-6816-3447-64EF194D91AA}"/>
          </ac:spMkLst>
        </pc:spChg>
        <pc:spChg chg="add mod">
          <ac:chgData name="Lukas Kozel" userId="5faef357-946f-4c0e-bd5d-396a2e3cc0bf" providerId="ADAL" clId="{19A200C8-5051-4C5B-A1C2-00AF8F89DC72}" dt="2024-04-15T13:42:53.080" v="5092" actId="207"/>
          <ac:spMkLst>
            <pc:docMk/>
            <pc:sldMk cId="3949954647" sldId="310"/>
            <ac:spMk id="7" creationId="{5185767E-3B15-6414-1869-6AC5DC927F54}"/>
          </ac:spMkLst>
        </pc:spChg>
        <pc:spChg chg="add mod">
          <ac:chgData name="Lukas Kozel" userId="5faef357-946f-4c0e-bd5d-396a2e3cc0bf" providerId="ADAL" clId="{19A200C8-5051-4C5B-A1C2-00AF8F89DC72}" dt="2024-04-15T13:42:53.080" v="5092" actId="207"/>
          <ac:spMkLst>
            <pc:docMk/>
            <pc:sldMk cId="3949954647" sldId="310"/>
            <ac:spMk id="9" creationId="{5E79B2AF-7C35-AD6E-E9B1-B61CCB58AFD3}"/>
          </ac:spMkLst>
        </pc:spChg>
        <pc:picChg chg="add mod">
          <ac:chgData name="Lukas Kozel" userId="5faef357-946f-4c0e-bd5d-396a2e3cc0bf" providerId="ADAL" clId="{19A200C8-5051-4C5B-A1C2-00AF8F89DC72}" dt="2024-04-15T14:02:28.434" v="5106" actId="1076"/>
          <ac:picMkLst>
            <pc:docMk/>
            <pc:sldMk cId="3949954647" sldId="310"/>
            <ac:picMk id="4" creationId="{08D11AD1-1BFF-BC4A-E4DC-EFE4103A71F7}"/>
          </ac:picMkLst>
        </pc:picChg>
        <pc:picChg chg="add mod">
          <ac:chgData name="Lukas Kozel" userId="5faef357-946f-4c0e-bd5d-396a2e3cc0bf" providerId="ADAL" clId="{19A200C8-5051-4C5B-A1C2-00AF8F89DC72}" dt="2024-04-15T13:42:48.992" v="5091"/>
          <ac:picMkLst>
            <pc:docMk/>
            <pc:sldMk cId="3949954647" sldId="310"/>
            <ac:picMk id="8" creationId="{C8AF7515-7046-772D-AA9F-F0251D024327}"/>
          </ac:picMkLst>
        </pc:picChg>
        <pc:picChg chg="add mod">
          <ac:chgData name="Lukas Kozel" userId="5faef357-946f-4c0e-bd5d-396a2e3cc0bf" providerId="ADAL" clId="{19A200C8-5051-4C5B-A1C2-00AF8F89DC72}" dt="2024-04-15T13:42:48.992" v="5091"/>
          <ac:picMkLst>
            <pc:docMk/>
            <pc:sldMk cId="3949954647" sldId="310"/>
            <ac:picMk id="10" creationId="{AED75B08-284B-B5E4-FC24-E2DADC4E2896}"/>
          </ac:picMkLst>
        </pc:picChg>
      </pc:sldChg>
      <pc:sldChg chg="addSp modSp new">
        <pc:chgData name="Lukas Kozel" userId="5faef357-946f-4c0e-bd5d-396a2e3cc0bf" providerId="ADAL" clId="{19A200C8-5051-4C5B-A1C2-00AF8F89DC72}" dt="2024-04-15T13:44:00.145" v="5102"/>
        <pc:sldMkLst>
          <pc:docMk/>
          <pc:sldMk cId="3643943660" sldId="311"/>
        </pc:sldMkLst>
        <pc:spChg chg="add mod">
          <ac:chgData name="Lukas Kozel" userId="5faef357-946f-4c0e-bd5d-396a2e3cc0bf" providerId="ADAL" clId="{19A200C8-5051-4C5B-A1C2-00AF8F89DC72}" dt="2024-04-15T13:44:00.145" v="5102"/>
          <ac:spMkLst>
            <pc:docMk/>
            <pc:sldMk cId="3643943660" sldId="311"/>
            <ac:spMk id="8" creationId="{CB5E1D6F-51E5-F28F-82CD-59A82C37DFD5}"/>
          </ac:spMkLst>
        </pc:spChg>
        <pc:picChg chg="add mod">
          <ac:chgData name="Lukas Kozel" userId="5faef357-946f-4c0e-bd5d-396a2e3cc0bf" providerId="ADAL" clId="{19A200C8-5051-4C5B-A1C2-00AF8F89DC72}" dt="2024-04-15T13:44:00.145" v="5102"/>
          <ac:picMkLst>
            <pc:docMk/>
            <pc:sldMk cId="3643943660" sldId="311"/>
            <ac:picMk id="9" creationId="{2ECBF639-9731-01EF-262E-54E45811AFD6}"/>
          </ac:picMkLst>
        </pc:picChg>
      </pc:sldChg>
      <pc:sldChg chg="addSp delSp modSp new mod">
        <pc:chgData name="Lukas Kozel" userId="5faef357-946f-4c0e-bd5d-396a2e3cc0bf" providerId="ADAL" clId="{19A200C8-5051-4C5B-A1C2-00AF8F89DC72}" dt="2024-04-16T11:17:57.235" v="5387" actId="1076"/>
        <pc:sldMkLst>
          <pc:docMk/>
          <pc:sldMk cId="2801965773" sldId="312"/>
        </pc:sldMkLst>
        <pc:spChg chg="add del mod ord">
          <ac:chgData name="Lukas Kozel" userId="5faef357-946f-4c0e-bd5d-396a2e3cc0bf" providerId="ADAL" clId="{19A200C8-5051-4C5B-A1C2-00AF8F89DC72}" dt="2024-04-16T11:06:53.629" v="5182"/>
          <ac:spMkLst>
            <pc:docMk/>
            <pc:sldMk cId="2801965773" sldId="312"/>
            <ac:spMk id="3" creationId="{68C791FE-586A-9324-35AC-5562C2561668}"/>
          </ac:spMkLst>
        </pc:spChg>
        <pc:spChg chg="add mod ord">
          <ac:chgData name="Lukas Kozel" userId="5faef357-946f-4c0e-bd5d-396a2e3cc0bf" providerId="ADAL" clId="{19A200C8-5051-4C5B-A1C2-00AF8F89DC72}" dt="2024-04-16T11:06:53.624" v="5176"/>
          <ac:spMkLst>
            <pc:docMk/>
            <pc:sldMk cId="2801965773" sldId="312"/>
            <ac:spMk id="5" creationId="{025D6C1A-3AE4-30F0-D5B9-76DC24A56F6C}"/>
          </ac:spMkLst>
        </pc:spChg>
        <pc:spChg chg="add mod ord">
          <ac:chgData name="Lukas Kozel" userId="5faef357-946f-4c0e-bd5d-396a2e3cc0bf" providerId="ADAL" clId="{19A200C8-5051-4C5B-A1C2-00AF8F89DC72}" dt="2024-04-16T11:07:00.479" v="5198" actId="20577"/>
          <ac:spMkLst>
            <pc:docMk/>
            <pc:sldMk cId="2801965773" sldId="312"/>
            <ac:spMk id="6" creationId="{FB950351-DE16-D4FA-6384-749FA57F21BD}"/>
          </ac:spMkLst>
        </pc:spChg>
        <pc:spChg chg="add del mod">
          <ac:chgData name="Lukas Kozel" userId="5faef357-946f-4c0e-bd5d-396a2e3cc0bf" providerId="ADAL" clId="{19A200C8-5051-4C5B-A1C2-00AF8F89DC72}" dt="2024-04-16T11:06:08.355" v="5165" actId="478"/>
          <ac:spMkLst>
            <pc:docMk/>
            <pc:sldMk cId="2801965773" sldId="312"/>
            <ac:spMk id="8" creationId="{10720F24-43AC-4103-DEE5-12EB55F4027C}"/>
          </ac:spMkLst>
        </pc:spChg>
        <pc:spChg chg="add mod ord">
          <ac:chgData name="Lukas Kozel" userId="5faef357-946f-4c0e-bd5d-396a2e3cc0bf" providerId="ADAL" clId="{19A200C8-5051-4C5B-A1C2-00AF8F89DC72}" dt="2024-04-16T11:17:15.504" v="5365" actId="1076"/>
          <ac:spMkLst>
            <pc:docMk/>
            <pc:sldMk cId="2801965773" sldId="312"/>
            <ac:spMk id="9" creationId="{115918F5-BC3B-A533-EBBA-0C51883DBEBC}"/>
          </ac:spMkLst>
        </pc:spChg>
        <pc:spChg chg="mod">
          <ac:chgData name="Lukas Kozel" userId="5faef357-946f-4c0e-bd5d-396a2e3cc0bf" providerId="ADAL" clId="{19A200C8-5051-4C5B-A1C2-00AF8F89DC72}" dt="2024-04-16T11:07:27.913" v="5202"/>
          <ac:spMkLst>
            <pc:docMk/>
            <pc:sldMk cId="2801965773" sldId="312"/>
            <ac:spMk id="11" creationId="{630A8240-6E73-BB4C-76FB-1524BDDF7606}"/>
          </ac:spMkLst>
        </pc:spChg>
        <pc:spChg chg="mod">
          <ac:chgData name="Lukas Kozel" userId="5faef357-946f-4c0e-bd5d-396a2e3cc0bf" providerId="ADAL" clId="{19A200C8-5051-4C5B-A1C2-00AF8F89DC72}" dt="2024-04-16T11:07:27.913" v="5202"/>
          <ac:spMkLst>
            <pc:docMk/>
            <pc:sldMk cId="2801965773" sldId="312"/>
            <ac:spMk id="12" creationId="{434DC3C9-34C5-A5C5-8B64-1CC9E2BE5EC3}"/>
          </ac:spMkLst>
        </pc:spChg>
        <pc:spChg chg="mod">
          <ac:chgData name="Lukas Kozel" userId="5faef357-946f-4c0e-bd5d-396a2e3cc0bf" providerId="ADAL" clId="{19A200C8-5051-4C5B-A1C2-00AF8F89DC72}" dt="2024-04-16T11:07:27.913" v="5202"/>
          <ac:spMkLst>
            <pc:docMk/>
            <pc:sldMk cId="2801965773" sldId="312"/>
            <ac:spMk id="13" creationId="{0C0EC930-5BDB-3A92-D872-69AF10D9DF63}"/>
          </ac:spMkLst>
        </pc:spChg>
        <pc:spChg chg="mod">
          <ac:chgData name="Lukas Kozel" userId="5faef357-946f-4c0e-bd5d-396a2e3cc0bf" providerId="ADAL" clId="{19A200C8-5051-4C5B-A1C2-00AF8F89DC72}" dt="2024-04-16T11:07:27.913" v="5202"/>
          <ac:spMkLst>
            <pc:docMk/>
            <pc:sldMk cId="2801965773" sldId="312"/>
            <ac:spMk id="14" creationId="{0F297C69-5139-4A5C-FD76-3B4F89FA07C7}"/>
          </ac:spMkLst>
        </pc:spChg>
        <pc:spChg chg="add del mod">
          <ac:chgData name="Lukas Kozel" userId="5faef357-946f-4c0e-bd5d-396a2e3cc0bf" providerId="ADAL" clId="{19A200C8-5051-4C5B-A1C2-00AF8F89DC72}" dt="2024-04-16T11:07:56.736" v="5209" actId="478"/>
          <ac:spMkLst>
            <pc:docMk/>
            <pc:sldMk cId="2801965773" sldId="312"/>
            <ac:spMk id="15" creationId="{155E635B-F253-56B6-8BDB-A244D27BB7A4}"/>
          </ac:spMkLst>
        </pc:spChg>
        <pc:spChg chg="add del mod">
          <ac:chgData name="Lukas Kozel" userId="5faef357-946f-4c0e-bd5d-396a2e3cc0bf" providerId="ADAL" clId="{19A200C8-5051-4C5B-A1C2-00AF8F89DC72}" dt="2024-04-16T11:07:56.736" v="5209" actId="478"/>
          <ac:spMkLst>
            <pc:docMk/>
            <pc:sldMk cId="2801965773" sldId="312"/>
            <ac:spMk id="16" creationId="{9B8B3A05-09D4-75A3-674E-A6C834567E4A}"/>
          </ac:spMkLst>
        </pc:spChg>
        <pc:spChg chg="add del mod">
          <ac:chgData name="Lukas Kozel" userId="5faef357-946f-4c0e-bd5d-396a2e3cc0bf" providerId="ADAL" clId="{19A200C8-5051-4C5B-A1C2-00AF8F89DC72}" dt="2024-04-16T11:07:56.736" v="5209" actId="478"/>
          <ac:spMkLst>
            <pc:docMk/>
            <pc:sldMk cId="2801965773" sldId="312"/>
            <ac:spMk id="17" creationId="{7EA566FE-12A1-2B80-1AB8-465F4F34EA3B}"/>
          </ac:spMkLst>
        </pc:spChg>
        <pc:spChg chg="add del mod">
          <ac:chgData name="Lukas Kozel" userId="5faef357-946f-4c0e-bd5d-396a2e3cc0bf" providerId="ADAL" clId="{19A200C8-5051-4C5B-A1C2-00AF8F89DC72}" dt="2024-04-16T11:07:56.736" v="5209" actId="478"/>
          <ac:spMkLst>
            <pc:docMk/>
            <pc:sldMk cId="2801965773" sldId="312"/>
            <ac:spMk id="18" creationId="{5059B538-CB5A-FC5D-DD66-3C96CC78DA8A}"/>
          </ac:spMkLst>
        </pc:spChg>
        <pc:spChg chg="add del mod">
          <ac:chgData name="Lukas Kozel" userId="5faef357-946f-4c0e-bd5d-396a2e3cc0bf" providerId="ADAL" clId="{19A200C8-5051-4C5B-A1C2-00AF8F89DC72}" dt="2024-04-16T11:09:00.444" v="5219" actId="478"/>
          <ac:spMkLst>
            <pc:docMk/>
            <pc:sldMk cId="2801965773" sldId="312"/>
            <ac:spMk id="19" creationId="{1B844D67-88C4-1C30-36D5-63D71EC686B2}"/>
          </ac:spMkLst>
        </pc:spChg>
        <pc:spChg chg="add del mod">
          <ac:chgData name="Lukas Kozel" userId="5faef357-946f-4c0e-bd5d-396a2e3cc0bf" providerId="ADAL" clId="{19A200C8-5051-4C5B-A1C2-00AF8F89DC72}" dt="2024-04-16T11:08:58.479" v="5218" actId="21"/>
          <ac:spMkLst>
            <pc:docMk/>
            <pc:sldMk cId="2801965773" sldId="312"/>
            <ac:spMk id="20" creationId="{E93CA995-9035-9520-4AB9-642F1F4563D7}"/>
          </ac:spMkLst>
        </pc:spChg>
        <pc:spChg chg="add mod">
          <ac:chgData name="Lukas Kozel" userId="5faef357-946f-4c0e-bd5d-396a2e3cc0bf" providerId="ADAL" clId="{19A200C8-5051-4C5B-A1C2-00AF8F89DC72}" dt="2024-04-16T11:14:02.371" v="5289" actId="1035"/>
          <ac:spMkLst>
            <pc:docMk/>
            <pc:sldMk cId="2801965773" sldId="312"/>
            <ac:spMk id="21" creationId="{684A6444-6039-E999-5678-20502D161B90}"/>
          </ac:spMkLst>
        </pc:spChg>
        <pc:spChg chg="add mod">
          <ac:chgData name="Lukas Kozel" userId="5faef357-946f-4c0e-bd5d-396a2e3cc0bf" providerId="ADAL" clId="{19A200C8-5051-4C5B-A1C2-00AF8F89DC72}" dt="2024-04-16T11:17:36.235" v="5369" actId="14100"/>
          <ac:spMkLst>
            <pc:docMk/>
            <pc:sldMk cId="2801965773" sldId="312"/>
            <ac:spMk id="23" creationId="{C3956DDE-A823-46B8-3F80-01560D2091B9}"/>
          </ac:spMkLst>
        </pc:spChg>
        <pc:spChg chg="add mod">
          <ac:chgData name="Lukas Kozel" userId="5faef357-946f-4c0e-bd5d-396a2e3cc0bf" providerId="ADAL" clId="{19A200C8-5051-4C5B-A1C2-00AF8F89DC72}" dt="2024-04-16T11:17:15.504" v="5365" actId="1076"/>
          <ac:spMkLst>
            <pc:docMk/>
            <pc:sldMk cId="2801965773" sldId="312"/>
            <ac:spMk id="24" creationId="{16F81D2B-83A2-1D20-3CCF-A6C520D47ADE}"/>
          </ac:spMkLst>
        </pc:spChg>
        <pc:spChg chg="add mod">
          <ac:chgData name="Lukas Kozel" userId="5faef357-946f-4c0e-bd5d-396a2e3cc0bf" providerId="ADAL" clId="{19A200C8-5051-4C5B-A1C2-00AF8F89DC72}" dt="2024-04-16T11:17:03.232" v="5362" actId="20577"/>
          <ac:spMkLst>
            <pc:docMk/>
            <pc:sldMk cId="2801965773" sldId="312"/>
            <ac:spMk id="25" creationId="{15964976-7932-BEF1-2902-361032AD863D}"/>
          </ac:spMkLst>
        </pc:spChg>
        <pc:spChg chg="add mod">
          <ac:chgData name="Lukas Kozel" userId="5faef357-946f-4c0e-bd5d-396a2e3cc0bf" providerId="ADAL" clId="{19A200C8-5051-4C5B-A1C2-00AF8F89DC72}" dt="2024-04-16T11:17:27.660" v="5368" actId="14100"/>
          <ac:spMkLst>
            <pc:docMk/>
            <pc:sldMk cId="2801965773" sldId="312"/>
            <ac:spMk id="26" creationId="{55ADCB64-97A8-4716-1777-B6D0538CC2F0}"/>
          </ac:spMkLst>
        </pc:spChg>
        <pc:spChg chg="add del mod">
          <ac:chgData name="Lukas Kozel" userId="5faef357-946f-4c0e-bd5d-396a2e3cc0bf" providerId="ADAL" clId="{19A200C8-5051-4C5B-A1C2-00AF8F89DC72}" dt="2024-04-16T11:17:42.218" v="5371" actId="478"/>
          <ac:spMkLst>
            <pc:docMk/>
            <pc:sldMk cId="2801965773" sldId="312"/>
            <ac:spMk id="27" creationId="{2CB9FF42-6137-68E7-4C03-29E73460E27C}"/>
          </ac:spMkLst>
        </pc:spChg>
        <pc:spChg chg="add mod">
          <ac:chgData name="Lukas Kozel" userId="5faef357-946f-4c0e-bd5d-396a2e3cc0bf" providerId="ADAL" clId="{19A200C8-5051-4C5B-A1C2-00AF8F89DC72}" dt="2024-04-16T11:17:55.013" v="5386" actId="20577"/>
          <ac:spMkLst>
            <pc:docMk/>
            <pc:sldMk cId="2801965773" sldId="312"/>
            <ac:spMk id="28" creationId="{C9C3B144-6E5E-3005-9D4F-134EE5C41D5F}"/>
          </ac:spMkLst>
        </pc:spChg>
        <pc:grpChg chg="add mod">
          <ac:chgData name="Lukas Kozel" userId="5faef357-946f-4c0e-bd5d-396a2e3cc0bf" providerId="ADAL" clId="{19A200C8-5051-4C5B-A1C2-00AF8F89DC72}" dt="2024-04-16T11:07:27.913" v="5202"/>
          <ac:grpSpMkLst>
            <pc:docMk/>
            <pc:sldMk cId="2801965773" sldId="312"/>
            <ac:grpSpMk id="10" creationId="{61EBAF7F-EEEA-0215-B791-2450F083097F}"/>
          </ac:grpSpMkLst>
        </pc:grpChg>
        <pc:graphicFrameChg chg="add mod ord modVis replST">
          <ac:chgData name="Lukas Kozel" userId="5faef357-946f-4c0e-bd5d-396a2e3cc0bf" providerId="ADAL" clId="{19A200C8-5051-4C5B-A1C2-00AF8F89DC72}" dt="2024-04-16T11:06:53.639" v="5190"/>
          <ac:graphicFrameMkLst>
            <pc:docMk/>
            <pc:sldMk cId="2801965773" sldId="312"/>
            <ac:graphicFrameMk id="7" creationId="{1A5EE6A2-97CA-301B-2DA8-22A127C21543}"/>
          </ac:graphicFrameMkLst>
        </pc:graphicFrameChg>
        <pc:picChg chg="add mod ord">
          <ac:chgData name="Lukas Kozel" userId="5faef357-946f-4c0e-bd5d-396a2e3cc0bf" providerId="ADAL" clId="{19A200C8-5051-4C5B-A1C2-00AF8F89DC72}" dt="2024-04-16T11:06:53.627" v="5180"/>
          <ac:picMkLst>
            <pc:docMk/>
            <pc:sldMk cId="2801965773" sldId="312"/>
            <ac:picMk id="2" creationId="{E54BAF1A-26E9-216D-2BA4-DF949CB3C6F7}"/>
          </ac:picMkLst>
        </pc:picChg>
        <pc:picChg chg="add mod ord">
          <ac:chgData name="Lukas Kozel" userId="5faef357-946f-4c0e-bd5d-396a2e3cc0bf" providerId="ADAL" clId="{19A200C8-5051-4C5B-A1C2-00AF8F89DC72}" dt="2024-04-16T11:06:53.630" v="5184"/>
          <ac:picMkLst>
            <pc:docMk/>
            <pc:sldMk cId="2801965773" sldId="312"/>
            <ac:picMk id="4" creationId="{ED0A22DB-3796-3021-8987-2F743357F396}"/>
          </ac:picMkLst>
        </pc:picChg>
        <pc:picChg chg="add del mod">
          <ac:chgData name="Lukas Kozel" userId="5faef357-946f-4c0e-bd5d-396a2e3cc0bf" providerId="ADAL" clId="{19A200C8-5051-4C5B-A1C2-00AF8F89DC72}" dt="2024-04-16T11:17:57.235" v="5387" actId="1076"/>
          <ac:picMkLst>
            <pc:docMk/>
            <pc:sldMk cId="2801965773" sldId="312"/>
            <ac:picMk id="22" creationId="{694B02C5-85C3-1ABA-E945-27AD44D38EC1}"/>
          </ac:picMkLst>
        </pc:picChg>
      </pc:sldChg>
      <pc:sldChg chg="addSp delSp modSp add mod">
        <pc:chgData name="Lukas Kozel" userId="5faef357-946f-4c0e-bd5d-396a2e3cc0bf" providerId="ADAL" clId="{19A200C8-5051-4C5B-A1C2-00AF8F89DC72}" dt="2024-04-16T11:07:26.857" v="5201" actId="21"/>
        <pc:sldMkLst>
          <pc:docMk/>
          <pc:sldMk cId="2025454773" sldId="313"/>
        </pc:sldMkLst>
        <pc:spChg chg="add del mod">
          <ac:chgData name="Lukas Kozel" userId="5faef357-946f-4c0e-bd5d-396a2e3cc0bf" providerId="ADAL" clId="{19A200C8-5051-4C5B-A1C2-00AF8F89DC72}" dt="2024-04-16T11:06:00.850" v="5161" actId="21"/>
          <ac:spMkLst>
            <pc:docMk/>
            <pc:sldMk cId="2025454773" sldId="313"/>
            <ac:spMk id="2" creationId="{06419DB8-B635-B123-6CD9-181C6A701184}"/>
          </ac:spMkLst>
        </pc:spChg>
        <pc:spChg chg="add del mod">
          <ac:chgData name="Lukas Kozel" userId="5faef357-946f-4c0e-bd5d-396a2e3cc0bf" providerId="ADAL" clId="{19A200C8-5051-4C5B-A1C2-00AF8F89DC72}" dt="2024-04-16T11:06:27.200" v="5168" actId="478"/>
          <ac:spMkLst>
            <pc:docMk/>
            <pc:sldMk cId="2025454773" sldId="313"/>
            <ac:spMk id="3" creationId="{352E50EC-CBF6-C26D-8969-2D8A01D8A68E}"/>
          </ac:spMkLst>
        </pc:spChg>
        <pc:spChg chg="add del mod">
          <ac:chgData name="Lukas Kozel" userId="5faef357-946f-4c0e-bd5d-396a2e3cc0bf" providerId="ADAL" clId="{19A200C8-5051-4C5B-A1C2-00AF8F89DC72}" dt="2024-04-16T11:06:49.329" v="5173" actId="21"/>
          <ac:spMkLst>
            <pc:docMk/>
            <pc:sldMk cId="2025454773" sldId="313"/>
            <ac:spMk id="4" creationId="{F06EF26C-2579-4D10-7D4C-8E49FC9AC92C}"/>
          </ac:spMkLst>
        </pc:spChg>
        <pc:spChg chg="mod">
          <ac:chgData name="Lukas Kozel" userId="5faef357-946f-4c0e-bd5d-396a2e3cc0bf" providerId="ADAL" clId="{19A200C8-5051-4C5B-A1C2-00AF8F89DC72}" dt="2024-04-16T11:07:20.841" v="5199"/>
          <ac:spMkLst>
            <pc:docMk/>
            <pc:sldMk cId="2025454773" sldId="313"/>
            <ac:spMk id="6" creationId="{E8114CF2-CC39-BDDE-7C04-0B1D8C5972B6}"/>
          </ac:spMkLst>
        </pc:spChg>
        <pc:spChg chg="mod">
          <ac:chgData name="Lukas Kozel" userId="5faef357-946f-4c0e-bd5d-396a2e3cc0bf" providerId="ADAL" clId="{19A200C8-5051-4C5B-A1C2-00AF8F89DC72}" dt="2024-04-16T11:07:20.841" v="5199"/>
          <ac:spMkLst>
            <pc:docMk/>
            <pc:sldMk cId="2025454773" sldId="313"/>
            <ac:spMk id="7" creationId="{AA1B3527-2D61-1E5C-7046-281C956504D9}"/>
          </ac:spMkLst>
        </pc:spChg>
        <pc:spChg chg="mod">
          <ac:chgData name="Lukas Kozel" userId="5faef357-946f-4c0e-bd5d-396a2e3cc0bf" providerId="ADAL" clId="{19A200C8-5051-4C5B-A1C2-00AF8F89DC72}" dt="2024-04-16T11:07:20.841" v="5199"/>
          <ac:spMkLst>
            <pc:docMk/>
            <pc:sldMk cId="2025454773" sldId="313"/>
            <ac:spMk id="8" creationId="{16D9FFB0-DDA2-3ACE-256D-D004F03CF718}"/>
          </ac:spMkLst>
        </pc:spChg>
        <pc:spChg chg="mod">
          <ac:chgData name="Lukas Kozel" userId="5faef357-946f-4c0e-bd5d-396a2e3cc0bf" providerId="ADAL" clId="{19A200C8-5051-4C5B-A1C2-00AF8F89DC72}" dt="2024-04-16T11:07:20.841" v="5199"/>
          <ac:spMkLst>
            <pc:docMk/>
            <pc:sldMk cId="2025454773" sldId="313"/>
            <ac:spMk id="9" creationId="{E69B6A17-90F5-7BD4-5315-F0CD9FF05B62}"/>
          </ac:spMkLst>
        </pc:spChg>
        <pc:grpChg chg="add del mod">
          <ac:chgData name="Lukas Kozel" userId="5faef357-946f-4c0e-bd5d-396a2e3cc0bf" providerId="ADAL" clId="{19A200C8-5051-4C5B-A1C2-00AF8F89DC72}" dt="2024-04-16T11:07:26.857" v="5201" actId="21"/>
          <ac:grpSpMkLst>
            <pc:docMk/>
            <pc:sldMk cId="2025454773" sldId="313"/>
            <ac:grpSpMk id="5" creationId="{C4A9E798-1C48-AA1A-5129-AAACDEA539C1}"/>
          </ac:grpSpMkLst>
        </pc:grpChg>
        <pc:grpChg chg="mod">
          <ac:chgData name="Lukas Kozel" userId="5faef357-946f-4c0e-bd5d-396a2e3cc0bf" providerId="ADAL" clId="{19A200C8-5051-4C5B-A1C2-00AF8F89DC72}" dt="2024-04-16T11:05:19.355" v="5126" actId="1076"/>
          <ac:grpSpMkLst>
            <pc:docMk/>
            <pc:sldMk cId="2025454773" sldId="313"/>
            <ac:grpSpMk id="3342" creationId="{00000000-0000-0000-0000-000000000000}"/>
          </ac:grpSpMkLst>
        </pc:grpChg>
        <pc:picChg chg="mod">
          <ac:chgData name="Lukas Kozel" userId="5faef357-946f-4c0e-bd5d-396a2e3cc0bf" providerId="ADAL" clId="{19A200C8-5051-4C5B-A1C2-00AF8F89DC72}" dt="2024-04-16T11:05:19.355" v="5126" actId="1076"/>
          <ac:picMkLst>
            <pc:docMk/>
            <pc:sldMk cId="2025454773" sldId="313"/>
            <ac:picMk id="3318" creationId="{00000000-0000-0000-0000-000000000000}"/>
          </ac:picMkLst>
        </pc:picChg>
      </pc:sldChg>
      <pc:sldMasterChg chg="addSp delSp modSp mod setBg addSldLayout delSldLayout modSldLayout sldLayoutOrd">
        <pc:chgData name="Lukas Kozel" userId="5faef357-946f-4c0e-bd5d-396a2e3cc0bf" providerId="ADAL" clId="{19A200C8-5051-4C5B-A1C2-00AF8F89DC72}" dt="2024-04-15T08:57:20.600" v="3092" actId="20578"/>
        <pc:sldMasterMkLst>
          <pc:docMk/>
          <pc:sldMasterMk cId="1054878822" sldId="2147483648"/>
        </pc:sldMasterMkLst>
        <pc:spChg chg="mod">
          <ac:chgData name="Lukas Kozel" userId="5faef357-946f-4c0e-bd5d-396a2e3cc0bf" providerId="ADAL" clId="{19A200C8-5051-4C5B-A1C2-00AF8F89DC72}" dt="2024-04-13T08:21:15.231" v="12" actId="948"/>
          <ac:spMkLst>
            <pc:docMk/>
            <pc:sldMasterMk cId="1054878822" sldId="2147483648"/>
            <ac:spMk id="2" creationId="{A5F2A691-8A87-66E4-7A3E-565F483949F4}"/>
          </ac:spMkLst>
        </pc:spChg>
        <pc:spChg chg="mod">
          <ac:chgData name="Lukas Kozel" userId="5faef357-946f-4c0e-bd5d-396a2e3cc0bf" providerId="ADAL" clId="{19A200C8-5051-4C5B-A1C2-00AF8F89DC72}" dt="2024-04-13T08:21:51.295" v="59" actId="404"/>
          <ac:spMkLst>
            <pc:docMk/>
            <pc:sldMasterMk cId="1054878822" sldId="2147483648"/>
            <ac:spMk id="3" creationId="{F47B7B76-BD61-20E9-023A-BB251D14A0CA}"/>
          </ac:spMkLst>
        </pc:spChg>
        <pc:spChg chg="add del mod modVis">
          <ac:chgData name="Lukas Kozel" userId="5faef357-946f-4c0e-bd5d-396a2e3cc0bf" providerId="ADAL" clId="{19A200C8-5051-4C5B-A1C2-00AF8F89DC72}" dt="2024-04-13T08:21:15.296" v="35"/>
          <ac:spMkLst>
            <pc:docMk/>
            <pc:sldMasterMk cId="1054878822" sldId="2147483648"/>
            <ac:spMk id="7" creationId="{2B8912E7-4197-1398-1224-EE44FF896496}"/>
          </ac:spMkLst>
        </pc:spChg>
        <pc:graphicFrameChg chg="add mod ord modVis replST">
          <ac:chgData name="Lukas Kozel" userId="5faef357-946f-4c0e-bd5d-396a2e3cc0bf" providerId="ADAL" clId="{19A200C8-5051-4C5B-A1C2-00AF8F89DC72}" dt="2024-04-13T08:21:15.367" v="50"/>
          <ac:graphicFrameMkLst>
            <pc:docMk/>
            <pc:sldMasterMk cId="1054878822" sldId="2147483648"/>
            <ac:graphicFrameMk id="8" creationId="{65EC8F23-9C32-BC89-07A2-9D26B3CCF125}"/>
          </ac:graphicFrameMkLst>
        </pc:graphicFrameChg>
        <pc:sldLayoutChg chg="addSp delSp modSp mod ord setBg">
          <pc:chgData name="Lukas Kozel" userId="5faef357-946f-4c0e-bd5d-396a2e3cc0bf" providerId="ADAL" clId="{19A200C8-5051-4C5B-A1C2-00AF8F89DC72}" dt="2024-04-13T18:50:18.944" v="2141" actId="20578"/>
          <pc:sldLayoutMkLst>
            <pc:docMk/>
            <pc:sldMasterMk cId="1054878822" sldId="2147483648"/>
            <pc:sldLayoutMk cId="276223106" sldId="2147483649"/>
          </pc:sldLayoutMkLst>
          <pc:spChg chg="del">
            <ac:chgData name="Lukas Kozel" userId="5faef357-946f-4c0e-bd5d-396a2e3cc0bf" providerId="ADAL" clId="{19A200C8-5051-4C5B-A1C2-00AF8F89DC72}" dt="2024-04-13T08:27:40.247" v="113" actId="478"/>
            <ac:spMkLst>
              <pc:docMk/>
              <pc:sldMasterMk cId="1054878822" sldId="2147483648"/>
              <pc:sldLayoutMk cId="276223106" sldId="2147483649"/>
              <ac:spMk id="2" creationId="{3D5C2619-AE7B-B374-8C37-65215FBA622C}"/>
            </ac:spMkLst>
          </pc:spChg>
          <pc:spChg chg="del">
            <ac:chgData name="Lukas Kozel" userId="5faef357-946f-4c0e-bd5d-396a2e3cc0bf" providerId="ADAL" clId="{19A200C8-5051-4C5B-A1C2-00AF8F89DC72}" dt="2024-04-13T08:27:40.247" v="113" actId="478"/>
            <ac:spMkLst>
              <pc:docMk/>
              <pc:sldMasterMk cId="1054878822" sldId="2147483648"/>
              <pc:sldLayoutMk cId="276223106" sldId="2147483649"/>
              <ac:spMk id="3" creationId="{56974102-23D7-296C-C36D-06F14663DC02}"/>
            </ac:spMkLst>
          </pc:spChg>
          <pc:spChg chg="del">
            <ac:chgData name="Lukas Kozel" userId="5faef357-946f-4c0e-bd5d-396a2e3cc0bf" providerId="ADAL" clId="{19A200C8-5051-4C5B-A1C2-00AF8F89DC72}" dt="2024-04-13T08:25:24.080" v="73"/>
            <ac:spMkLst>
              <pc:docMk/>
              <pc:sldMasterMk cId="1054878822" sldId="2147483648"/>
              <pc:sldLayoutMk cId="276223106" sldId="2147483649"/>
              <ac:spMk id="4" creationId="{7389CE4F-B08C-B798-924F-E9DB8A5249D7}"/>
            </ac:spMkLst>
          </pc:spChg>
          <pc:spChg chg="del">
            <ac:chgData name="Lukas Kozel" userId="5faef357-946f-4c0e-bd5d-396a2e3cc0bf" providerId="ADAL" clId="{19A200C8-5051-4C5B-A1C2-00AF8F89DC72}" dt="2024-04-13T08:25:24.080" v="73"/>
            <ac:spMkLst>
              <pc:docMk/>
              <pc:sldMasterMk cId="1054878822" sldId="2147483648"/>
              <pc:sldLayoutMk cId="276223106" sldId="2147483649"/>
              <ac:spMk id="5" creationId="{AE90C60C-189E-CB4A-EA51-C43B6BED0C9B}"/>
            </ac:spMkLst>
          </pc:spChg>
          <pc:spChg chg="del">
            <ac:chgData name="Lukas Kozel" userId="5faef357-946f-4c0e-bd5d-396a2e3cc0bf" providerId="ADAL" clId="{19A200C8-5051-4C5B-A1C2-00AF8F89DC72}" dt="2024-04-13T08:25:24.080" v="73"/>
            <ac:spMkLst>
              <pc:docMk/>
              <pc:sldMasterMk cId="1054878822" sldId="2147483648"/>
              <pc:sldLayoutMk cId="276223106" sldId="2147483649"/>
              <ac:spMk id="6" creationId="{7501624C-8F02-1755-5352-B9DABDB5B03E}"/>
            </ac:spMkLst>
          </pc:spChg>
          <pc:spChg chg="add del mod">
            <ac:chgData name="Lukas Kozel" userId="5faef357-946f-4c0e-bd5d-396a2e3cc0bf" providerId="ADAL" clId="{19A200C8-5051-4C5B-A1C2-00AF8F89DC72}" dt="2024-04-13T08:25:25.815" v="75"/>
            <ac:spMkLst>
              <pc:docMk/>
              <pc:sldMasterMk cId="1054878822" sldId="2147483648"/>
              <pc:sldLayoutMk cId="276223106" sldId="2147483649"/>
              <ac:spMk id="7" creationId="{8CC9654E-57AD-BE3B-F665-DD99BC58D057}"/>
            </ac:spMkLst>
          </pc:spChg>
          <pc:spChg chg="add del mod">
            <ac:chgData name="Lukas Kozel" userId="5faef357-946f-4c0e-bd5d-396a2e3cc0bf" providerId="ADAL" clId="{19A200C8-5051-4C5B-A1C2-00AF8F89DC72}" dt="2024-04-13T08:25:25.815" v="75"/>
            <ac:spMkLst>
              <pc:docMk/>
              <pc:sldMasterMk cId="1054878822" sldId="2147483648"/>
              <pc:sldLayoutMk cId="276223106" sldId="2147483649"/>
              <ac:spMk id="8" creationId="{F36441B5-62DF-3EAD-8114-0B452F1BDDD9}"/>
            </ac:spMkLst>
          </pc:spChg>
          <pc:spChg chg="add del mod">
            <ac:chgData name="Lukas Kozel" userId="5faef357-946f-4c0e-bd5d-396a2e3cc0bf" providerId="ADAL" clId="{19A200C8-5051-4C5B-A1C2-00AF8F89DC72}" dt="2024-04-13T08:25:25.815" v="75"/>
            <ac:spMkLst>
              <pc:docMk/>
              <pc:sldMasterMk cId="1054878822" sldId="2147483648"/>
              <pc:sldLayoutMk cId="276223106" sldId="2147483649"/>
              <ac:spMk id="9" creationId="{CE37F998-F702-2EF6-1550-E8016D1DFFF5}"/>
            </ac:spMkLst>
          </pc:spChg>
          <pc:spChg chg="add del mod">
            <ac:chgData name="Lukas Kozel" userId="5faef357-946f-4c0e-bd5d-396a2e3cc0bf" providerId="ADAL" clId="{19A200C8-5051-4C5B-A1C2-00AF8F89DC72}" dt="2024-04-13T08:25:58.852" v="77" actId="478"/>
            <ac:spMkLst>
              <pc:docMk/>
              <pc:sldMasterMk cId="1054878822" sldId="2147483648"/>
              <pc:sldLayoutMk cId="276223106" sldId="2147483649"/>
              <ac:spMk id="10" creationId="{9C678293-2EC8-6D6E-472D-5DE1A0AC6363}"/>
            </ac:spMkLst>
          </pc:spChg>
          <pc:spChg chg="add del mod">
            <ac:chgData name="Lukas Kozel" userId="5faef357-946f-4c0e-bd5d-396a2e3cc0bf" providerId="ADAL" clId="{19A200C8-5051-4C5B-A1C2-00AF8F89DC72}" dt="2024-04-13T08:25:58.852" v="77" actId="478"/>
            <ac:spMkLst>
              <pc:docMk/>
              <pc:sldMasterMk cId="1054878822" sldId="2147483648"/>
              <pc:sldLayoutMk cId="276223106" sldId="2147483649"/>
              <ac:spMk id="11" creationId="{1F471D4F-E334-49B5-08A2-8FCA1C2E064A}"/>
            </ac:spMkLst>
          </pc:spChg>
          <pc:spChg chg="add mod ord">
            <ac:chgData name="Lukas Kozel" userId="5faef357-946f-4c0e-bd5d-396a2e3cc0bf" providerId="ADAL" clId="{19A200C8-5051-4C5B-A1C2-00AF8F89DC72}" dt="2024-04-13T08:28:09.654" v="152" actId="14100"/>
            <ac:spMkLst>
              <pc:docMk/>
              <pc:sldMasterMk cId="1054878822" sldId="2147483648"/>
              <pc:sldLayoutMk cId="276223106" sldId="2147483649"/>
              <ac:spMk id="12" creationId="{879E0D51-E9EB-4501-5530-40467397334D}"/>
            </ac:spMkLst>
          </pc:spChg>
          <pc:spChg chg="add del mod ord">
            <ac:chgData name="Lukas Kozel" userId="5faef357-946f-4c0e-bd5d-396a2e3cc0bf" providerId="ADAL" clId="{19A200C8-5051-4C5B-A1C2-00AF8F89DC72}" dt="2024-04-13T08:28:18.288" v="153" actId="21"/>
            <ac:spMkLst>
              <pc:docMk/>
              <pc:sldMasterMk cId="1054878822" sldId="2147483648"/>
              <pc:sldLayoutMk cId="276223106" sldId="2147483649"/>
              <ac:spMk id="13" creationId="{E3146E28-5F24-E53A-640C-4DDFA477FAB6}"/>
            </ac:spMkLst>
          </pc:spChg>
          <pc:graphicFrameChg chg="add mod ord modVis replST">
            <ac:chgData name="Lukas Kozel" userId="5faef357-946f-4c0e-bd5d-396a2e3cc0bf" providerId="ADAL" clId="{19A200C8-5051-4C5B-A1C2-00AF8F89DC72}" dt="2024-04-13T08:27:43.186" v="139"/>
            <ac:graphicFrameMkLst>
              <pc:docMk/>
              <pc:sldMasterMk cId="1054878822" sldId="2147483648"/>
              <pc:sldLayoutMk cId="276223106" sldId="2147483649"/>
              <ac:graphicFrameMk id="14" creationId="{11A19A0C-92C6-0792-E47B-97130B9936CB}"/>
            </ac:graphicFrameMkLst>
          </pc:graphicFrameChg>
          <pc:picChg chg="add del mod">
            <ac:chgData name="Lukas Kozel" userId="5faef357-946f-4c0e-bd5d-396a2e3cc0bf" providerId="ADAL" clId="{19A200C8-5051-4C5B-A1C2-00AF8F89DC72}" dt="2024-04-13T18:41:49.149" v="2107" actId="21"/>
            <ac:picMkLst>
              <pc:docMk/>
              <pc:sldMasterMk cId="1054878822" sldId="2147483648"/>
              <pc:sldLayoutMk cId="276223106" sldId="2147483649"/>
              <ac:picMk id="15" creationId="{5AB40B3B-E8CC-E19B-B2C2-92F4A0728FEC}"/>
            </ac:picMkLst>
          </pc:picChg>
        </pc:sldLayoutChg>
        <pc:sldLayoutChg chg="addSp delSp modSp del mod">
          <pc:chgData name="Lukas Kozel" userId="5faef357-946f-4c0e-bd5d-396a2e3cc0bf" providerId="ADAL" clId="{19A200C8-5051-4C5B-A1C2-00AF8F89DC72}" dt="2024-04-13T08:28:48.500" v="159" actId="47"/>
          <pc:sldLayoutMkLst>
            <pc:docMk/>
            <pc:sldMasterMk cId="1054878822" sldId="2147483648"/>
            <pc:sldLayoutMk cId="1303116856" sldId="2147483650"/>
          </pc:sldLayoutMkLst>
          <pc:spChg chg="add del mod modVis">
            <ac:chgData name="Lukas Kozel" userId="5faef357-946f-4c0e-bd5d-396a2e3cc0bf" providerId="ADAL" clId="{19A200C8-5051-4C5B-A1C2-00AF8F89DC72}" dt="2024-04-13T08:27:30.854" v="110"/>
            <ac:spMkLst>
              <pc:docMk/>
              <pc:sldMasterMk cId="1054878822" sldId="2147483648"/>
              <pc:sldLayoutMk cId="1303116856" sldId="2147483650"/>
              <ac:spMk id="3" creationId="{BF0C1925-E19D-6D39-B977-7CB21F2E749E}"/>
            </ac:spMkLst>
          </pc:spChg>
          <pc:spChg chg="mod">
            <ac:chgData name="Lukas Kozel" userId="5faef357-946f-4c0e-bd5d-396a2e3cc0bf" providerId="ADAL" clId="{19A200C8-5051-4C5B-A1C2-00AF8F89DC72}" dt="2024-04-13T08:27:30.786" v="86" actId="948"/>
            <ac:spMkLst>
              <pc:docMk/>
              <pc:sldMasterMk cId="1054878822" sldId="2147483648"/>
              <pc:sldLayoutMk cId="1303116856" sldId="2147483650"/>
              <ac:spMk id="46" creationId="{39CDD72F-CC42-B335-FC79-2E1FA8479810}"/>
            </ac:spMkLst>
          </pc:spChg>
          <pc:graphicFrameChg chg="mod">
            <ac:chgData name="Lukas Kozel" userId="5faef357-946f-4c0e-bd5d-396a2e3cc0bf" providerId="ADAL" clId="{19A200C8-5051-4C5B-A1C2-00AF8F89DC72}" dt="2024-04-13T08:27:30.859" v="112"/>
            <ac:graphicFrameMkLst>
              <pc:docMk/>
              <pc:sldMasterMk cId="1054878822" sldId="2147483648"/>
              <pc:sldLayoutMk cId="1303116856" sldId="2147483650"/>
              <ac:graphicFrameMk id="29" creationId="{DD94B9B4-B34B-AAD1-24E5-127D5A584337}"/>
            </ac:graphicFrameMkLst>
          </pc:graphicFrameChg>
        </pc:sldLayoutChg>
        <pc:sldLayoutChg chg="addSp delSp modSp add del mod">
          <pc:chgData name="Lukas Kozel" userId="5faef357-946f-4c0e-bd5d-396a2e3cc0bf" providerId="ADAL" clId="{19A200C8-5051-4C5B-A1C2-00AF8F89DC72}" dt="2024-04-13T09:00:04.649" v="861" actId="47"/>
          <pc:sldLayoutMkLst>
            <pc:docMk/>
            <pc:sldMasterMk cId="1054878822" sldId="2147483648"/>
            <pc:sldLayoutMk cId="1346189442" sldId="2147483650"/>
          </pc:sldLayoutMkLst>
          <pc:spChg chg="add del mod modVis">
            <ac:chgData name="Lukas Kozel" userId="5faef357-946f-4c0e-bd5d-396a2e3cc0bf" providerId="ADAL" clId="{19A200C8-5051-4C5B-A1C2-00AF8F89DC72}" dt="2024-04-13T08:29:24.013" v="187"/>
            <ac:spMkLst>
              <pc:docMk/>
              <pc:sldMasterMk cId="1054878822" sldId="2147483648"/>
              <pc:sldLayoutMk cId="1346189442" sldId="2147483650"/>
              <ac:spMk id="3" creationId="{35C9D56F-6511-D7B5-B2D9-C3331F4A9694}"/>
            </ac:spMkLst>
          </pc:spChg>
          <pc:spChg chg="add del">
            <ac:chgData name="Lukas Kozel" userId="5faef357-946f-4c0e-bd5d-396a2e3cc0bf" providerId="ADAL" clId="{19A200C8-5051-4C5B-A1C2-00AF8F89DC72}" dt="2024-04-13T08:55:15.479" v="756" actId="11529"/>
            <ac:spMkLst>
              <pc:docMk/>
              <pc:sldMasterMk cId="1054878822" sldId="2147483648"/>
              <pc:sldLayoutMk cId="1346189442" sldId="2147483650"/>
              <ac:spMk id="4" creationId="{FD9738CC-161D-9525-1121-A98D739433F3}"/>
            </ac:spMkLst>
          </pc:spChg>
          <pc:spChg chg="add mod">
            <ac:chgData name="Lukas Kozel" userId="5faef357-946f-4c0e-bd5d-396a2e3cc0bf" providerId="ADAL" clId="{19A200C8-5051-4C5B-A1C2-00AF8F89DC72}" dt="2024-04-13T08:57:07.781" v="828" actId="1035"/>
            <ac:spMkLst>
              <pc:docMk/>
              <pc:sldMasterMk cId="1054878822" sldId="2147483648"/>
              <pc:sldLayoutMk cId="1346189442" sldId="2147483650"/>
              <ac:spMk id="5" creationId="{D8F545A0-62C0-299E-B7E8-045CE34C2EC4}"/>
            </ac:spMkLst>
          </pc:spChg>
          <pc:spChg chg="add mod">
            <ac:chgData name="Lukas Kozel" userId="5faef357-946f-4c0e-bd5d-396a2e3cc0bf" providerId="ADAL" clId="{19A200C8-5051-4C5B-A1C2-00AF8F89DC72}" dt="2024-04-13T08:57:07.781" v="828" actId="1035"/>
            <ac:spMkLst>
              <pc:docMk/>
              <pc:sldMasterMk cId="1054878822" sldId="2147483648"/>
              <pc:sldLayoutMk cId="1346189442" sldId="2147483650"/>
              <ac:spMk id="6" creationId="{2A3241BD-8CD8-EB4F-FE0F-C2A8D5C2B5E6}"/>
            </ac:spMkLst>
          </pc:spChg>
          <pc:spChg chg="add mod">
            <ac:chgData name="Lukas Kozel" userId="5faef357-946f-4c0e-bd5d-396a2e3cc0bf" providerId="ADAL" clId="{19A200C8-5051-4C5B-A1C2-00AF8F89DC72}" dt="2024-04-13T08:57:07.781" v="828" actId="1035"/>
            <ac:spMkLst>
              <pc:docMk/>
              <pc:sldMasterMk cId="1054878822" sldId="2147483648"/>
              <pc:sldLayoutMk cId="1346189442" sldId="2147483650"/>
              <ac:spMk id="7" creationId="{A54F6A8B-045D-718C-2588-721A4EF75712}"/>
            </ac:spMkLst>
          </pc:spChg>
          <pc:spChg chg="add del">
            <ac:chgData name="Lukas Kozel" userId="5faef357-946f-4c0e-bd5d-396a2e3cc0bf" providerId="ADAL" clId="{19A200C8-5051-4C5B-A1C2-00AF8F89DC72}" dt="2024-04-13T08:59:38.910" v="856" actId="11529"/>
            <ac:spMkLst>
              <pc:docMk/>
              <pc:sldMasterMk cId="1054878822" sldId="2147483648"/>
              <pc:sldLayoutMk cId="1346189442" sldId="2147483650"/>
              <ac:spMk id="8" creationId="{1CF6265A-2279-6B70-57C4-A45AE9ED0E88}"/>
            </ac:spMkLst>
          </pc:spChg>
          <pc:spChg chg="add del mod">
            <ac:chgData name="Lukas Kozel" userId="5faef357-946f-4c0e-bd5d-396a2e3cc0bf" providerId="ADAL" clId="{19A200C8-5051-4C5B-A1C2-00AF8F89DC72}" dt="2024-04-13T08:59:47.872" v="859" actId="21"/>
            <ac:spMkLst>
              <pc:docMk/>
              <pc:sldMasterMk cId="1054878822" sldId="2147483648"/>
              <pc:sldLayoutMk cId="1346189442" sldId="2147483650"/>
              <ac:spMk id="9" creationId="{21EC5A04-C070-FF1F-284B-2C281F1AD213}"/>
            </ac:spMkLst>
          </pc:spChg>
          <pc:spChg chg="mod">
            <ac:chgData name="Lukas Kozel" userId="5faef357-946f-4c0e-bd5d-396a2e3cc0bf" providerId="ADAL" clId="{19A200C8-5051-4C5B-A1C2-00AF8F89DC72}" dt="2024-04-13T08:29:37.830" v="195" actId="255"/>
            <ac:spMkLst>
              <pc:docMk/>
              <pc:sldMasterMk cId="1054878822" sldId="2147483648"/>
              <pc:sldLayoutMk cId="1346189442" sldId="2147483650"/>
              <ac:spMk id="17" creationId="{961E06E0-CD14-FAD7-2977-7294D4B1D07F}"/>
            </ac:spMkLst>
          </pc:spChg>
          <pc:spChg chg="mod">
            <ac:chgData name="Lukas Kozel" userId="5faef357-946f-4c0e-bd5d-396a2e3cc0bf" providerId="ADAL" clId="{19A200C8-5051-4C5B-A1C2-00AF8F89DC72}" dt="2024-04-13T08:29:50.322" v="196" actId="255"/>
            <ac:spMkLst>
              <pc:docMk/>
              <pc:sldMasterMk cId="1054878822" sldId="2147483648"/>
              <pc:sldLayoutMk cId="1346189442" sldId="2147483650"/>
              <ac:spMk id="19" creationId="{4F9F041C-2114-F0AA-C909-C0B390CCC72C}"/>
            </ac:spMkLst>
          </pc:spChg>
          <pc:spChg chg="mod">
            <ac:chgData name="Lukas Kozel" userId="5faef357-946f-4c0e-bd5d-396a2e3cc0bf" providerId="ADAL" clId="{19A200C8-5051-4C5B-A1C2-00AF8F89DC72}" dt="2024-04-13T08:32:36.406" v="204"/>
            <ac:spMkLst>
              <pc:docMk/>
              <pc:sldMasterMk cId="1054878822" sldId="2147483648"/>
              <pc:sldLayoutMk cId="1346189442" sldId="2147483650"/>
              <ac:spMk id="32" creationId="{FDDBE457-E7B7-6EFE-D3A7-1AB7AA466025}"/>
            </ac:spMkLst>
          </pc:spChg>
          <pc:spChg chg="del">
            <ac:chgData name="Lukas Kozel" userId="5faef357-946f-4c0e-bd5d-396a2e3cc0bf" providerId="ADAL" clId="{19A200C8-5051-4C5B-A1C2-00AF8F89DC72}" dt="2024-04-13T08:57:03.544" v="818" actId="478"/>
            <ac:spMkLst>
              <pc:docMk/>
              <pc:sldMasterMk cId="1054878822" sldId="2147483648"/>
              <pc:sldLayoutMk cId="1346189442" sldId="2147483650"/>
              <ac:spMk id="37" creationId="{5264F773-494D-C1AA-1BD5-2AF66EE73237}"/>
            </ac:spMkLst>
          </pc:spChg>
          <pc:spChg chg="del">
            <ac:chgData name="Lukas Kozel" userId="5faef357-946f-4c0e-bd5d-396a2e3cc0bf" providerId="ADAL" clId="{19A200C8-5051-4C5B-A1C2-00AF8F89DC72}" dt="2024-04-13T08:56:59.376" v="817" actId="478"/>
            <ac:spMkLst>
              <pc:docMk/>
              <pc:sldMasterMk cId="1054878822" sldId="2147483648"/>
              <pc:sldLayoutMk cId="1346189442" sldId="2147483650"/>
              <ac:spMk id="39" creationId="{27DAC7BD-C277-1FBE-5698-9728490088AA}"/>
            </ac:spMkLst>
          </pc:spChg>
          <pc:spChg chg="del">
            <ac:chgData name="Lukas Kozel" userId="5faef357-946f-4c0e-bd5d-396a2e3cc0bf" providerId="ADAL" clId="{19A200C8-5051-4C5B-A1C2-00AF8F89DC72}" dt="2024-04-13T08:56:57.479" v="816" actId="478"/>
            <ac:spMkLst>
              <pc:docMk/>
              <pc:sldMasterMk cId="1054878822" sldId="2147483648"/>
              <pc:sldLayoutMk cId="1346189442" sldId="2147483650"/>
              <ac:spMk id="41" creationId="{5C486BC2-D196-C149-BAD8-7F83A9E6F719}"/>
            </ac:spMkLst>
          </pc:spChg>
          <pc:spChg chg="mod">
            <ac:chgData name="Lukas Kozel" userId="5faef357-946f-4c0e-bd5d-396a2e3cc0bf" providerId="ADAL" clId="{19A200C8-5051-4C5B-A1C2-00AF8F89DC72}" dt="2024-04-13T08:29:23.968" v="163" actId="948"/>
            <ac:spMkLst>
              <pc:docMk/>
              <pc:sldMasterMk cId="1054878822" sldId="2147483648"/>
              <pc:sldLayoutMk cId="1346189442" sldId="2147483650"/>
              <ac:spMk id="46" creationId="{39CDD72F-CC42-B335-FC79-2E1FA8479810}"/>
            </ac:spMkLst>
          </pc:spChg>
          <pc:graphicFrameChg chg="mod">
            <ac:chgData name="Lukas Kozel" userId="5faef357-946f-4c0e-bd5d-396a2e3cc0bf" providerId="ADAL" clId="{19A200C8-5051-4C5B-A1C2-00AF8F89DC72}" dt="2024-04-13T08:59:21.922" v="855"/>
            <ac:graphicFrameMkLst>
              <pc:docMk/>
              <pc:sldMasterMk cId="1054878822" sldId="2147483648"/>
              <pc:sldLayoutMk cId="1346189442" sldId="2147483650"/>
              <ac:graphicFrameMk id="29" creationId="{DD94B9B4-B34B-AAD1-24E5-127D5A584337}"/>
            </ac:graphicFrameMkLst>
          </pc:graphicFrameChg>
        </pc:sldLayoutChg>
        <pc:sldLayoutChg chg="del">
          <pc:chgData name="Lukas Kozel" userId="5faef357-946f-4c0e-bd5d-396a2e3cc0bf" providerId="ADAL" clId="{19A200C8-5051-4C5B-A1C2-00AF8F89DC72}" dt="2024-04-13T08:21:01.015" v="10" actId="2696"/>
          <pc:sldLayoutMkLst>
            <pc:docMk/>
            <pc:sldMasterMk cId="1054878822" sldId="2147483648"/>
            <pc:sldLayoutMk cId="2021745376" sldId="2147483650"/>
          </pc:sldLayoutMkLst>
        </pc:sldLayoutChg>
        <pc:sldLayoutChg chg="addSp delSp modSp new mod">
          <pc:chgData name="Lukas Kozel" userId="5faef357-946f-4c0e-bd5d-396a2e3cc0bf" providerId="ADAL" clId="{19A200C8-5051-4C5B-A1C2-00AF8F89DC72}" dt="2024-04-13T09:02:59.183" v="909" actId="6014"/>
          <pc:sldLayoutMkLst>
            <pc:docMk/>
            <pc:sldMasterMk cId="1054878822" sldId="2147483648"/>
            <pc:sldLayoutMk cId="2917809702" sldId="2147483651"/>
          </pc:sldLayoutMkLst>
          <pc:spChg chg="del">
            <ac:chgData name="Lukas Kozel" userId="5faef357-946f-4c0e-bd5d-396a2e3cc0bf" providerId="ADAL" clId="{19A200C8-5051-4C5B-A1C2-00AF8F89DC72}" dt="2024-04-13T08:33:44.033" v="208" actId="478"/>
            <ac:spMkLst>
              <pc:docMk/>
              <pc:sldMasterMk cId="1054878822" sldId="2147483648"/>
              <pc:sldLayoutMk cId="2917809702" sldId="2147483651"/>
              <ac:spMk id="2" creationId="{7805B98F-62B8-BF0E-9284-E0F3EDC67C9D}"/>
            </ac:spMkLst>
          </pc:spChg>
          <pc:spChg chg="del">
            <ac:chgData name="Lukas Kozel" userId="5faef357-946f-4c0e-bd5d-396a2e3cc0bf" providerId="ADAL" clId="{19A200C8-5051-4C5B-A1C2-00AF8F89DC72}" dt="2024-04-13T08:33:46.830" v="226" actId="478"/>
            <ac:spMkLst>
              <pc:docMk/>
              <pc:sldMasterMk cId="1054878822" sldId="2147483648"/>
              <pc:sldLayoutMk cId="2917809702" sldId="2147483651"/>
              <ac:spMk id="3" creationId="{E870BB01-D5FB-AFB0-0BDA-31DF9DC7F716}"/>
            </ac:spMkLst>
          </pc:spChg>
          <pc:spChg chg="del">
            <ac:chgData name="Lukas Kozel" userId="5faef357-946f-4c0e-bd5d-396a2e3cc0bf" providerId="ADAL" clId="{19A200C8-5051-4C5B-A1C2-00AF8F89DC72}" dt="2024-04-13T08:33:46.830" v="226" actId="478"/>
            <ac:spMkLst>
              <pc:docMk/>
              <pc:sldMasterMk cId="1054878822" sldId="2147483648"/>
              <pc:sldLayoutMk cId="2917809702" sldId="2147483651"/>
              <ac:spMk id="4" creationId="{33469E2E-AC32-35C9-63EF-83A50FD510A7}"/>
            </ac:spMkLst>
          </pc:spChg>
          <pc:spChg chg="del">
            <ac:chgData name="Lukas Kozel" userId="5faef357-946f-4c0e-bd5d-396a2e3cc0bf" providerId="ADAL" clId="{19A200C8-5051-4C5B-A1C2-00AF8F89DC72}" dt="2024-04-13T08:34:00.624" v="228" actId="478"/>
            <ac:spMkLst>
              <pc:docMk/>
              <pc:sldMasterMk cId="1054878822" sldId="2147483648"/>
              <pc:sldLayoutMk cId="2917809702" sldId="2147483651"/>
              <ac:spMk id="5" creationId="{A79051C4-D093-A2B7-ACE1-C5C06F94E4C2}"/>
            </ac:spMkLst>
          </pc:spChg>
          <pc:spChg chg="add del mod">
            <ac:chgData name="Lukas Kozel" userId="5faef357-946f-4c0e-bd5d-396a2e3cc0bf" providerId="ADAL" clId="{19A200C8-5051-4C5B-A1C2-00AF8F89DC72}" dt="2024-04-13T08:40:07.976" v="389" actId="478"/>
            <ac:spMkLst>
              <pc:docMk/>
              <pc:sldMasterMk cId="1054878822" sldId="2147483648"/>
              <pc:sldLayoutMk cId="2917809702" sldId="2147483651"/>
              <ac:spMk id="7" creationId="{036D70AA-9A29-BEB0-B4FA-D31F8C7AFA15}"/>
            </ac:spMkLst>
          </pc:spChg>
          <pc:spChg chg="add del mod">
            <ac:chgData name="Lukas Kozel" userId="5faef357-946f-4c0e-bd5d-396a2e3cc0bf" providerId="ADAL" clId="{19A200C8-5051-4C5B-A1C2-00AF8F89DC72}" dt="2024-04-13T08:45:57.065" v="474" actId="478"/>
            <ac:spMkLst>
              <pc:docMk/>
              <pc:sldMasterMk cId="1054878822" sldId="2147483648"/>
              <pc:sldLayoutMk cId="2917809702" sldId="2147483651"/>
              <ac:spMk id="8" creationId="{FC8A34A3-8196-00C6-EE34-3E74DF7F82DD}"/>
            </ac:spMkLst>
          </pc:spChg>
          <pc:spChg chg="add del mod">
            <ac:chgData name="Lukas Kozel" userId="5faef357-946f-4c0e-bd5d-396a2e3cc0bf" providerId="ADAL" clId="{19A200C8-5051-4C5B-A1C2-00AF8F89DC72}" dt="2024-04-13T08:36:59.690" v="292" actId="478"/>
            <ac:spMkLst>
              <pc:docMk/>
              <pc:sldMasterMk cId="1054878822" sldId="2147483648"/>
              <pc:sldLayoutMk cId="2917809702" sldId="2147483651"/>
              <ac:spMk id="9" creationId="{2C54409B-55DF-7A20-87CF-3848E3814A7A}"/>
            </ac:spMkLst>
          </pc:spChg>
          <pc:spChg chg="add del mod">
            <ac:chgData name="Lukas Kozel" userId="5faef357-946f-4c0e-bd5d-396a2e3cc0bf" providerId="ADAL" clId="{19A200C8-5051-4C5B-A1C2-00AF8F89DC72}" dt="2024-04-13T08:49:10.866" v="518" actId="478"/>
            <ac:spMkLst>
              <pc:docMk/>
              <pc:sldMasterMk cId="1054878822" sldId="2147483648"/>
              <pc:sldLayoutMk cId="2917809702" sldId="2147483651"/>
              <ac:spMk id="10" creationId="{DBB7567C-B2DF-EA48-6D19-CDBC47BF1D60}"/>
            </ac:spMkLst>
          </pc:spChg>
          <pc:spChg chg="add del mod ord">
            <ac:chgData name="Lukas Kozel" userId="5faef357-946f-4c0e-bd5d-396a2e3cc0bf" providerId="ADAL" clId="{19A200C8-5051-4C5B-A1C2-00AF8F89DC72}" dt="2024-04-13T08:57:40.223" v="829" actId="478"/>
            <ac:spMkLst>
              <pc:docMk/>
              <pc:sldMasterMk cId="1054878822" sldId="2147483648"/>
              <pc:sldLayoutMk cId="2917809702" sldId="2147483651"/>
              <ac:spMk id="11" creationId="{68CB7A47-D62C-1EDA-D2B9-511F34B0519B}"/>
            </ac:spMkLst>
          </pc:spChg>
          <pc:spChg chg="add del mod ord">
            <ac:chgData name="Lukas Kozel" userId="5faef357-946f-4c0e-bd5d-396a2e3cc0bf" providerId="ADAL" clId="{19A200C8-5051-4C5B-A1C2-00AF8F89DC72}" dt="2024-04-13T08:57:40.223" v="829" actId="478"/>
            <ac:spMkLst>
              <pc:docMk/>
              <pc:sldMasterMk cId="1054878822" sldId="2147483648"/>
              <pc:sldLayoutMk cId="2917809702" sldId="2147483651"/>
              <ac:spMk id="12" creationId="{339B2775-6DEB-1EF3-43BF-819C672C0518}"/>
            </ac:spMkLst>
          </pc:spChg>
          <pc:spChg chg="add del mod ord">
            <ac:chgData name="Lukas Kozel" userId="5faef357-946f-4c0e-bd5d-396a2e3cc0bf" providerId="ADAL" clId="{19A200C8-5051-4C5B-A1C2-00AF8F89DC72}" dt="2024-04-13T08:57:40.223" v="829" actId="478"/>
            <ac:spMkLst>
              <pc:docMk/>
              <pc:sldMasterMk cId="1054878822" sldId="2147483648"/>
              <pc:sldLayoutMk cId="2917809702" sldId="2147483651"/>
              <ac:spMk id="13" creationId="{F64BC686-1708-A74A-59B9-DD1F3661ACDF}"/>
            </ac:spMkLst>
          </pc:spChg>
          <pc:spChg chg="add mod ord">
            <ac:chgData name="Lukas Kozel" userId="5faef357-946f-4c0e-bd5d-396a2e3cc0bf" providerId="ADAL" clId="{19A200C8-5051-4C5B-A1C2-00AF8F89DC72}" dt="2024-04-13T08:54:53.571" v="741"/>
            <ac:spMkLst>
              <pc:docMk/>
              <pc:sldMasterMk cId="1054878822" sldId="2147483648"/>
              <pc:sldLayoutMk cId="2917809702" sldId="2147483651"/>
              <ac:spMk id="14" creationId="{2D901781-8073-8C1C-7C5F-5E54ED276D45}"/>
            </ac:spMkLst>
          </pc:spChg>
          <pc:spChg chg="add del">
            <ac:chgData name="Lukas Kozel" userId="5faef357-946f-4c0e-bd5d-396a2e3cc0bf" providerId="ADAL" clId="{19A200C8-5051-4C5B-A1C2-00AF8F89DC72}" dt="2024-04-13T08:34:17.428" v="230" actId="11529"/>
            <ac:spMkLst>
              <pc:docMk/>
              <pc:sldMasterMk cId="1054878822" sldId="2147483648"/>
              <pc:sldLayoutMk cId="2917809702" sldId="2147483651"/>
              <ac:spMk id="15" creationId="{A99437C6-8378-1DC3-F581-FC4B1698FD30}"/>
            </ac:spMkLst>
          </pc:spChg>
          <pc:spChg chg="add del mod">
            <ac:chgData name="Lukas Kozel" userId="5faef357-946f-4c0e-bd5d-396a2e3cc0bf" providerId="ADAL" clId="{19A200C8-5051-4C5B-A1C2-00AF8F89DC72}" dt="2024-04-13T08:37:04.987" v="294" actId="478"/>
            <ac:spMkLst>
              <pc:docMk/>
              <pc:sldMasterMk cId="1054878822" sldId="2147483648"/>
              <pc:sldLayoutMk cId="2917809702" sldId="2147483651"/>
              <ac:spMk id="16" creationId="{85ECBC15-2869-383E-0538-8C4B04C7D529}"/>
            </ac:spMkLst>
          </pc:spChg>
          <pc:spChg chg="add del">
            <ac:chgData name="Lukas Kozel" userId="5faef357-946f-4c0e-bd5d-396a2e3cc0bf" providerId="ADAL" clId="{19A200C8-5051-4C5B-A1C2-00AF8F89DC72}" dt="2024-04-13T08:35:01.368" v="237" actId="11529"/>
            <ac:spMkLst>
              <pc:docMk/>
              <pc:sldMasterMk cId="1054878822" sldId="2147483648"/>
              <pc:sldLayoutMk cId="2917809702" sldId="2147483651"/>
              <ac:spMk id="17" creationId="{E0D4EFF6-BCEB-74F5-C228-D080BC7D88FB}"/>
            </ac:spMkLst>
          </pc:spChg>
          <pc:spChg chg="add del mod">
            <ac:chgData name="Lukas Kozel" userId="5faef357-946f-4c0e-bd5d-396a2e3cc0bf" providerId="ADAL" clId="{19A200C8-5051-4C5B-A1C2-00AF8F89DC72}" dt="2024-04-13T08:36:57.081" v="291" actId="21"/>
            <ac:spMkLst>
              <pc:docMk/>
              <pc:sldMasterMk cId="1054878822" sldId="2147483648"/>
              <pc:sldLayoutMk cId="2917809702" sldId="2147483651"/>
              <ac:spMk id="18" creationId="{884E28F9-C0DC-1F07-94BC-9712BC640B57}"/>
            </ac:spMkLst>
          </pc:spChg>
          <pc:spChg chg="add mod ord">
            <ac:chgData name="Lukas Kozel" userId="5faef357-946f-4c0e-bd5d-396a2e3cc0bf" providerId="ADAL" clId="{19A200C8-5051-4C5B-A1C2-00AF8F89DC72}" dt="2024-04-13T08:54:53.572" v="743"/>
            <ac:spMkLst>
              <pc:docMk/>
              <pc:sldMasterMk cId="1054878822" sldId="2147483648"/>
              <pc:sldLayoutMk cId="2917809702" sldId="2147483651"/>
              <ac:spMk id="19" creationId="{330B2317-B2BE-5A57-FE5B-239E1C33351D}"/>
            </ac:spMkLst>
          </pc:spChg>
          <pc:spChg chg="add mod">
            <ac:chgData name="Lukas Kozel" userId="5faef357-946f-4c0e-bd5d-396a2e3cc0bf" providerId="ADAL" clId="{19A200C8-5051-4C5B-A1C2-00AF8F89DC72}" dt="2024-04-13T08:38:29.828" v="318" actId="571"/>
            <ac:spMkLst>
              <pc:docMk/>
              <pc:sldMasterMk cId="1054878822" sldId="2147483648"/>
              <pc:sldLayoutMk cId="2917809702" sldId="2147483651"/>
              <ac:spMk id="20" creationId="{5B59A07E-0803-D5DE-957C-296A958DC6DD}"/>
            </ac:spMkLst>
          </pc:spChg>
          <pc:spChg chg="add del mod">
            <ac:chgData name="Lukas Kozel" userId="5faef357-946f-4c0e-bd5d-396a2e3cc0bf" providerId="ADAL" clId="{19A200C8-5051-4C5B-A1C2-00AF8F89DC72}" dt="2024-04-13T08:40:06.007" v="388" actId="21"/>
            <ac:spMkLst>
              <pc:docMk/>
              <pc:sldMasterMk cId="1054878822" sldId="2147483648"/>
              <pc:sldLayoutMk cId="2917809702" sldId="2147483651"/>
              <ac:spMk id="21" creationId="{43704F0B-2B02-0E51-6C84-F5D41EADC4A7}"/>
            </ac:spMkLst>
          </pc:spChg>
          <pc:spChg chg="add mod ord">
            <ac:chgData name="Lukas Kozel" userId="5faef357-946f-4c0e-bd5d-396a2e3cc0bf" providerId="ADAL" clId="{19A200C8-5051-4C5B-A1C2-00AF8F89DC72}" dt="2024-04-13T08:54:53.573" v="745"/>
            <ac:spMkLst>
              <pc:docMk/>
              <pc:sldMasterMk cId="1054878822" sldId="2147483648"/>
              <pc:sldLayoutMk cId="2917809702" sldId="2147483651"/>
              <ac:spMk id="22" creationId="{04C9393F-5C02-E319-2750-23DCD6FBC808}"/>
            </ac:spMkLst>
          </pc:spChg>
          <pc:spChg chg="add del">
            <ac:chgData name="Lukas Kozel" userId="5faef357-946f-4c0e-bd5d-396a2e3cc0bf" providerId="ADAL" clId="{19A200C8-5051-4C5B-A1C2-00AF8F89DC72}" dt="2024-04-13T08:41:49.274" v="396" actId="11529"/>
            <ac:spMkLst>
              <pc:docMk/>
              <pc:sldMasterMk cId="1054878822" sldId="2147483648"/>
              <pc:sldLayoutMk cId="2917809702" sldId="2147483651"/>
              <ac:spMk id="24" creationId="{3886B967-4371-C70C-C0FF-33C751FD8A96}"/>
            </ac:spMkLst>
          </pc:spChg>
          <pc:spChg chg="add del mod">
            <ac:chgData name="Lukas Kozel" userId="5faef357-946f-4c0e-bd5d-396a2e3cc0bf" providerId="ADAL" clId="{19A200C8-5051-4C5B-A1C2-00AF8F89DC72}" dt="2024-04-13T08:41:58.856" v="401" actId="21"/>
            <ac:spMkLst>
              <pc:docMk/>
              <pc:sldMasterMk cId="1054878822" sldId="2147483648"/>
              <pc:sldLayoutMk cId="2917809702" sldId="2147483651"/>
              <ac:spMk id="25" creationId="{B422BFA1-AE6E-3EEF-62C7-3E4B6A1EA7CD}"/>
            </ac:spMkLst>
          </pc:spChg>
          <pc:spChg chg="add mod ord">
            <ac:chgData name="Lukas Kozel" userId="5faef357-946f-4c0e-bd5d-396a2e3cc0bf" providerId="ADAL" clId="{19A200C8-5051-4C5B-A1C2-00AF8F89DC72}" dt="2024-04-13T09:00:56.393" v="895" actId="20577"/>
            <ac:spMkLst>
              <pc:docMk/>
              <pc:sldMasterMk cId="1054878822" sldId="2147483648"/>
              <pc:sldLayoutMk cId="2917809702" sldId="2147483651"/>
              <ac:spMk id="26" creationId="{8E4486BA-56DB-F5D7-733A-A33A776694CC}"/>
            </ac:spMkLst>
          </pc:spChg>
          <pc:spChg chg="add del">
            <ac:chgData name="Lukas Kozel" userId="5faef357-946f-4c0e-bd5d-396a2e3cc0bf" providerId="ADAL" clId="{19A200C8-5051-4C5B-A1C2-00AF8F89DC72}" dt="2024-04-13T08:44:04.755" v="440" actId="11529"/>
            <ac:spMkLst>
              <pc:docMk/>
              <pc:sldMasterMk cId="1054878822" sldId="2147483648"/>
              <pc:sldLayoutMk cId="2917809702" sldId="2147483651"/>
              <ac:spMk id="27" creationId="{FDD6D727-523D-F26E-C3A3-1F4E256D8F32}"/>
            </ac:spMkLst>
          </pc:spChg>
          <pc:spChg chg="add del mod">
            <ac:chgData name="Lukas Kozel" userId="5faef357-946f-4c0e-bd5d-396a2e3cc0bf" providerId="ADAL" clId="{19A200C8-5051-4C5B-A1C2-00AF8F89DC72}" dt="2024-04-13T08:45:55.209" v="473" actId="21"/>
            <ac:spMkLst>
              <pc:docMk/>
              <pc:sldMasterMk cId="1054878822" sldId="2147483648"/>
              <pc:sldLayoutMk cId="2917809702" sldId="2147483651"/>
              <ac:spMk id="28" creationId="{BE010B49-33A3-937B-AD96-8837BD0B9210}"/>
            </ac:spMkLst>
          </pc:spChg>
          <pc:spChg chg="add mod ord">
            <ac:chgData name="Lukas Kozel" userId="5faef357-946f-4c0e-bd5d-396a2e3cc0bf" providerId="ADAL" clId="{19A200C8-5051-4C5B-A1C2-00AF8F89DC72}" dt="2024-04-13T09:01:44.677" v="899" actId="1076"/>
            <ac:spMkLst>
              <pc:docMk/>
              <pc:sldMasterMk cId="1054878822" sldId="2147483648"/>
              <pc:sldLayoutMk cId="2917809702" sldId="2147483651"/>
              <ac:spMk id="29" creationId="{56A25B83-C622-0D13-4CA4-D8D68352A61F}"/>
            </ac:spMkLst>
          </pc:spChg>
          <pc:spChg chg="add del mod">
            <ac:chgData name="Lukas Kozel" userId="5faef357-946f-4c0e-bd5d-396a2e3cc0bf" providerId="ADAL" clId="{19A200C8-5051-4C5B-A1C2-00AF8F89DC72}" dt="2024-04-13T08:50:13.417" v="522" actId="478"/>
            <ac:spMkLst>
              <pc:docMk/>
              <pc:sldMasterMk cId="1054878822" sldId="2147483648"/>
              <pc:sldLayoutMk cId="2917809702" sldId="2147483651"/>
              <ac:spMk id="30" creationId="{EAFC3404-1755-76AF-131F-53A88665EE2E}"/>
            </ac:spMkLst>
          </pc:spChg>
          <pc:spChg chg="add del">
            <ac:chgData name="Lukas Kozel" userId="5faef357-946f-4c0e-bd5d-396a2e3cc0bf" providerId="ADAL" clId="{19A200C8-5051-4C5B-A1C2-00AF8F89DC72}" dt="2024-04-13T08:47:15.285" v="486" actId="11529"/>
            <ac:spMkLst>
              <pc:docMk/>
              <pc:sldMasterMk cId="1054878822" sldId="2147483648"/>
              <pc:sldLayoutMk cId="2917809702" sldId="2147483651"/>
              <ac:spMk id="31" creationId="{7EF6B39D-98D8-EA44-C087-885DE46480C2}"/>
            </ac:spMkLst>
          </pc:spChg>
          <pc:spChg chg="add del mod">
            <ac:chgData name="Lukas Kozel" userId="5faef357-946f-4c0e-bd5d-396a2e3cc0bf" providerId="ADAL" clId="{19A200C8-5051-4C5B-A1C2-00AF8F89DC72}" dt="2024-04-13T08:53:45.482" v="716" actId="478"/>
            <ac:spMkLst>
              <pc:docMk/>
              <pc:sldMasterMk cId="1054878822" sldId="2147483648"/>
              <pc:sldLayoutMk cId="2917809702" sldId="2147483651"/>
              <ac:spMk id="32" creationId="{CF3C6952-AB06-146C-D62E-39AB289749FF}"/>
            </ac:spMkLst>
          </pc:spChg>
          <pc:spChg chg="add mod ord">
            <ac:chgData name="Lukas Kozel" userId="5faef357-946f-4c0e-bd5d-396a2e3cc0bf" providerId="ADAL" clId="{19A200C8-5051-4C5B-A1C2-00AF8F89DC72}" dt="2024-04-13T09:01:44.677" v="899" actId="1076"/>
            <ac:spMkLst>
              <pc:docMk/>
              <pc:sldMasterMk cId="1054878822" sldId="2147483648"/>
              <pc:sldLayoutMk cId="2917809702" sldId="2147483651"/>
              <ac:spMk id="33" creationId="{ED9581CF-E4EB-6296-E939-A1494E04FBEE}"/>
            </ac:spMkLst>
          </pc:spChg>
          <pc:spChg chg="add mod ord">
            <ac:chgData name="Lukas Kozel" userId="5faef357-946f-4c0e-bd5d-396a2e3cc0bf" providerId="ADAL" clId="{19A200C8-5051-4C5B-A1C2-00AF8F89DC72}" dt="2024-04-13T08:54:53.567" v="733"/>
            <ac:spMkLst>
              <pc:docMk/>
              <pc:sldMasterMk cId="1054878822" sldId="2147483648"/>
              <pc:sldLayoutMk cId="2917809702" sldId="2147483651"/>
              <ac:spMk id="34" creationId="{694C8918-8256-CF16-5776-B234A097CD71}"/>
            </ac:spMkLst>
          </pc:spChg>
          <pc:spChg chg="add mod">
            <ac:chgData name="Lukas Kozel" userId="5faef357-946f-4c0e-bd5d-396a2e3cc0bf" providerId="ADAL" clId="{19A200C8-5051-4C5B-A1C2-00AF8F89DC72}" dt="2024-04-13T08:58:26.923" v="842" actId="3064"/>
            <ac:spMkLst>
              <pc:docMk/>
              <pc:sldMasterMk cId="1054878822" sldId="2147483648"/>
              <pc:sldLayoutMk cId="2917809702" sldId="2147483651"/>
              <ac:spMk id="35" creationId="{076B37F2-EB3E-2907-44AD-EFF3CC2F2F4F}"/>
            </ac:spMkLst>
          </pc:spChg>
          <pc:spChg chg="add mod">
            <ac:chgData name="Lukas Kozel" userId="5faef357-946f-4c0e-bd5d-396a2e3cc0bf" providerId="ADAL" clId="{19A200C8-5051-4C5B-A1C2-00AF8F89DC72}" dt="2024-04-13T08:58:26.923" v="842" actId="3064"/>
            <ac:spMkLst>
              <pc:docMk/>
              <pc:sldMasterMk cId="1054878822" sldId="2147483648"/>
              <pc:sldLayoutMk cId="2917809702" sldId="2147483651"/>
              <ac:spMk id="36" creationId="{57AAB571-929A-D329-6669-B675FD24B0A2}"/>
            </ac:spMkLst>
          </pc:spChg>
          <pc:spChg chg="add mod">
            <ac:chgData name="Lukas Kozel" userId="5faef357-946f-4c0e-bd5d-396a2e3cc0bf" providerId="ADAL" clId="{19A200C8-5051-4C5B-A1C2-00AF8F89DC72}" dt="2024-04-13T08:58:26.923" v="842" actId="3064"/>
            <ac:spMkLst>
              <pc:docMk/>
              <pc:sldMasterMk cId="1054878822" sldId="2147483648"/>
              <pc:sldLayoutMk cId="2917809702" sldId="2147483651"/>
              <ac:spMk id="37" creationId="{423F9C3B-B33A-6B41-CBD7-2044DF227A92}"/>
            </ac:spMkLst>
          </pc:spChg>
          <pc:spChg chg="add mod">
            <ac:chgData name="Lukas Kozel" userId="5faef357-946f-4c0e-bd5d-396a2e3cc0bf" providerId="ADAL" clId="{19A200C8-5051-4C5B-A1C2-00AF8F89DC72}" dt="2024-04-13T09:01:02.488" v="896" actId="255"/>
            <ac:spMkLst>
              <pc:docMk/>
              <pc:sldMasterMk cId="1054878822" sldId="2147483648"/>
              <pc:sldLayoutMk cId="2917809702" sldId="2147483651"/>
              <ac:spMk id="38" creationId="{DA27C3DA-FD07-ED4A-4512-B3D5F7129B15}"/>
            </ac:spMkLst>
          </pc:spChg>
          <pc:graphicFrameChg chg="add mod ord modVis replST">
            <ac:chgData name="Lukas Kozel" userId="5faef357-946f-4c0e-bd5d-396a2e3cc0bf" providerId="ADAL" clId="{19A200C8-5051-4C5B-A1C2-00AF8F89DC72}" dt="2024-04-13T08:54:53.582" v="755"/>
            <ac:graphicFrameMkLst>
              <pc:docMk/>
              <pc:sldMasterMk cId="1054878822" sldId="2147483648"/>
              <pc:sldLayoutMk cId="2917809702" sldId="2147483651"/>
              <ac:graphicFrameMk id="6" creationId="{5A4AE298-F8DF-BD1A-545D-8F113622CDD4}"/>
            </ac:graphicFrameMkLst>
          </pc:graphicFrameChg>
          <pc:picChg chg="add del mod">
            <ac:chgData name="Lukas Kozel" userId="5faef357-946f-4c0e-bd5d-396a2e3cc0bf" providerId="ADAL" clId="{19A200C8-5051-4C5B-A1C2-00AF8F89DC72}" dt="2024-04-13T08:42:30.321" v="435" actId="478"/>
            <ac:picMkLst>
              <pc:docMk/>
              <pc:sldMasterMk cId="1054878822" sldId="2147483648"/>
              <pc:sldLayoutMk cId="2917809702" sldId="2147483651"/>
              <ac:picMk id="23" creationId="{9284FDB8-4C14-D4CD-C4CC-F96CA5B68EA7}"/>
            </ac:picMkLst>
          </pc:picChg>
        </pc:sldLayoutChg>
        <pc:sldLayoutChg chg="del">
          <pc:chgData name="Lukas Kozel" userId="5faef357-946f-4c0e-bd5d-396a2e3cc0bf" providerId="ADAL" clId="{19A200C8-5051-4C5B-A1C2-00AF8F89DC72}" dt="2024-04-13T08:20:59.400" v="9" actId="2696"/>
          <pc:sldLayoutMkLst>
            <pc:docMk/>
            <pc:sldMasterMk cId="1054878822" sldId="2147483648"/>
            <pc:sldLayoutMk cId="3700953828" sldId="2147483651"/>
          </pc:sldLayoutMkLst>
        </pc:sldLayoutChg>
        <pc:sldLayoutChg chg="modSp add del mod modTransition">
          <pc:chgData name="Lukas Kozel" userId="5faef357-946f-4c0e-bd5d-396a2e3cc0bf" providerId="ADAL" clId="{19A200C8-5051-4C5B-A1C2-00AF8F89DC72}" dt="2024-04-13T09:20:16.044" v="1892" actId="6014"/>
          <pc:sldLayoutMkLst>
            <pc:docMk/>
            <pc:sldMasterMk cId="1054878822" sldId="2147483648"/>
            <pc:sldLayoutMk cId="1238881797" sldId="2147483652"/>
          </pc:sldLayoutMkLst>
          <pc:spChg chg="mod">
            <ac:chgData name="Lukas Kozel" userId="5faef357-946f-4c0e-bd5d-396a2e3cc0bf" providerId="ADAL" clId="{19A200C8-5051-4C5B-A1C2-00AF8F89DC72}" dt="2024-04-13T09:19:35.830" v="1885" actId="207"/>
            <ac:spMkLst>
              <pc:docMk/>
              <pc:sldMasterMk cId="1054878822" sldId="2147483648"/>
              <pc:sldLayoutMk cId="1238881797" sldId="2147483652"/>
              <ac:spMk id="19" creationId="{330B2317-B2BE-5A57-FE5B-239E1C33351D}"/>
            </ac:spMkLst>
          </pc:spChg>
          <pc:spChg chg="mod">
            <ac:chgData name="Lukas Kozel" userId="5faef357-946f-4c0e-bd5d-396a2e3cc0bf" providerId="ADAL" clId="{19A200C8-5051-4C5B-A1C2-00AF8F89DC72}" dt="2024-04-13T09:19:35.830" v="1885" actId="207"/>
            <ac:spMkLst>
              <pc:docMk/>
              <pc:sldMasterMk cId="1054878822" sldId="2147483648"/>
              <pc:sldLayoutMk cId="1238881797" sldId="2147483652"/>
              <ac:spMk id="22" creationId="{04C9393F-5C02-E319-2750-23DCD6FBC808}"/>
            </ac:spMkLst>
          </pc:spChg>
          <pc:spChg chg="mod">
            <ac:chgData name="Lukas Kozel" userId="5faef357-946f-4c0e-bd5d-396a2e3cc0bf" providerId="ADAL" clId="{19A200C8-5051-4C5B-A1C2-00AF8F89DC72}" dt="2024-04-13T09:19:47.750" v="1887" actId="207"/>
            <ac:spMkLst>
              <pc:docMk/>
              <pc:sldMasterMk cId="1054878822" sldId="2147483648"/>
              <pc:sldLayoutMk cId="1238881797" sldId="2147483652"/>
              <ac:spMk id="26" creationId="{8E4486BA-56DB-F5D7-733A-A33A776694CC}"/>
            </ac:spMkLst>
          </pc:spChg>
          <pc:spChg chg="mod">
            <ac:chgData name="Lukas Kozel" userId="5faef357-946f-4c0e-bd5d-396a2e3cc0bf" providerId="ADAL" clId="{19A200C8-5051-4C5B-A1C2-00AF8F89DC72}" dt="2024-04-13T09:19:35.830" v="1885" actId="207"/>
            <ac:spMkLst>
              <pc:docMk/>
              <pc:sldMasterMk cId="1054878822" sldId="2147483648"/>
              <pc:sldLayoutMk cId="1238881797" sldId="2147483652"/>
              <ac:spMk id="29" creationId="{56A25B83-C622-0D13-4CA4-D8D68352A61F}"/>
            </ac:spMkLst>
          </pc:spChg>
          <pc:spChg chg="mod">
            <ac:chgData name="Lukas Kozel" userId="5faef357-946f-4c0e-bd5d-396a2e3cc0bf" providerId="ADAL" clId="{19A200C8-5051-4C5B-A1C2-00AF8F89DC72}" dt="2024-04-13T09:19:35.830" v="1885" actId="207"/>
            <ac:spMkLst>
              <pc:docMk/>
              <pc:sldMasterMk cId="1054878822" sldId="2147483648"/>
              <pc:sldLayoutMk cId="1238881797" sldId="2147483652"/>
              <ac:spMk id="33" creationId="{ED9581CF-E4EB-6296-E939-A1494E04FBEE}"/>
            </ac:spMkLst>
          </pc:spChg>
          <pc:spChg chg="mod">
            <ac:chgData name="Lukas Kozel" userId="5faef357-946f-4c0e-bd5d-396a2e3cc0bf" providerId="ADAL" clId="{19A200C8-5051-4C5B-A1C2-00AF8F89DC72}" dt="2024-04-13T09:19:56.067" v="1889" actId="207"/>
            <ac:spMkLst>
              <pc:docMk/>
              <pc:sldMasterMk cId="1054878822" sldId="2147483648"/>
              <pc:sldLayoutMk cId="1238881797" sldId="2147483652"/>
              <ac:spMk id="34" creationId="{694C8918-8256-CF16-5776-B234A097CD71}"/>
            </ac:spMkLst>
          </pc:spChg>
          <pc:spChg chg="mod">
            <ac:chgData name="Lukas Kozel" userId="5faef357-946f-4c0e-bd5d-396a2e3cc0bf" providerId="ADAL" clId="{19A200C8-5051-4C5B-A1C2-00AF8F89DC72}" dt="2024-04-13T09:20:03.942" v="1891" actId="1076"/>
            <ac:spMkLst>
              <pc:docMk/>
              <pc:sldMasterMk cId="1054878822" sldId="2147483648"/>
              <pc:sldLayoutMk cId="1238881797" sldId="2147483652"/>
              <ac:spMk id="37" creationId="{423F9C3B-B33A-6B41-CBD7-2044DF227A92}"/>
            </ac:spMkLst>
          </pc:spChg>
          <pc:spChg chg="mod">
            <ac:chgData name="Lukas Kozel" userId="5faef357-946f-4c0e-bd5d-396a2e3cc0bf" providerId="ADAL" clId="{19A200C8-5051-4C5B-A1C2-00AF8F89DC72}" dt="2024-04-13T09:19:50.239" v="1888" actId="207"/>
            <ac:spMkLst>
              <pc:docMk/>
              <pc:sldMasterMk cId="1054878822" sldId="2147483648"/>
              <pc:sldLayoutMk cId="1238881797" sldId="2147483652"/>
              <ac:spMk id="38" creationId="{DA27C3DA-FD07-ED4A-4512-B3D5F7129B15}"/>
            </ac:spMkLst>
          </pc:spChg>
          <pc:graphicFrameChg chg="mod">
            <ac:chgData name="Lukas Kozel" userId="5faef357-946f-4c0e-bd5d-396a2e3cc0bf" providerId="ADAL" clId="{19A200C8-5051-4C5B-A1C2-00AF8F89DC72}" dt="2024-04-13T09:19:28.251" v="1884"/>
            <ac:graphicFrameMkLst>
              <pc:docMk/>
              <pc:sldMasterMk cId="1054878822" sldId="2147483648"/>
              <pc:sldLayoutMk cId="1238881797" sldId="2147483652"/>
              <ac:graphicFrameMk id="6" creationId="{5A4AE298-F8DF-BD1A-545D-8F113622CDD4}"/>
            </ac:graphicFrameMkLst>
          </pc:graphicFrameChg>
        </pc:sldLayoutChg>
        <pc:sldLayoutChg chg="del">
          <pc:chgData name="Lukas Kozel" userId="5faef357-946f-4c0e-bd5d-396a2e3cc0bf" providerId="ADAL" clId="{19A200C8-5051-4C5B-A1C2-00AF8F89DC72}" dt="2024-04-13T08:20:57.556" v="8" actId="2696"/>
          <pc:sldLayoutMkLst>
            <pc:docMk/>
            <pc:sldMasterMk cId="1054878822" sldId="2147483648"/>
            <pc:sldLayoutMk cId="3438993460" sldId="2147483652"/>
          </pc:sldLayoutMkLst>
        </pc:sldLayoutChg>
        <pc:sldLayoutChg chg="del">
          <pc:chgData name="Lukas Kozel" userId="5faef357-946f-4c0e-bd5d-396a2e3cc0bf" providerId="ADAL" clId="{19A200C8-5051-4C5B-A1C2-00AF8F89DC72}" dt="2024-04-13T08:20:54.974" v="7" actId="2696"/>
          <pc:sldLayoutMkLst>
            <pc:docMk/>
            <pc:sldMasterMk cId="1054878822" sldId="2147483648"/>
            <pc:sldLayoutMk cId="1030888615" sldId="2147483653"/>
          </pc:sldLayoutMkLst>
        </pc:sldLayoutChg>
        <pc:sldLayoutChg chg="delSp del mod">
          <pc:chgData name="Lukas Kozel" userId="5faef357-946f-4c0e-bd5d-396a2e3cc0bf" providerId="ADAL" clId="{19A200C8-5051-4C5B-A1C2-00AF8F89DC72}" dt="2024-04-13T18:24:54.138" v="1964" actId="47"/>
          <pc:sldLayoutMkLst>
            <pc:docMk/>
            <pc:sldMasterMk cId="1054878822" sldId="2147483648"/>
            <pc:sldLayoutMk cId="1530182000" sldId="2147483653"/>
          </pc:sldLayoutMkLst>
          <pc:spChg chg="del">
            <ac:chgData name="Lukas Kozel" userId="5faef357-946f-4c0e-bd5d-396a2e3cc0bf" providerId="ADAL" clId="{19A200C8-5051-4C5B-A1C2-00AF8F89DC72}" dt="2024-04-13T18:24:04.288" v="1957" actId="478"/>
            <ac:spMkLst>
              <pc:docMk/>
              <pc:sldMasterMk cId="1054878822" sldId="2147483648"/>
              <pc:sldLayoutMk cId="1530182000" sldId="2147483653"/>
              <ac:spMk id="48" creationId="{00000000-0000-0000-0000-000000000000}"/>
            </ac:spMkLst>
          </pc:spChg>
        </pc:sldLayoutChg>
        <pc:sldLayoutChg chg="addSp delSp modSp add mod ord modTransition">
          <pc:chgData name="Lukas Kozel" userId="5faef357-946f-4c0e-bd5d-396a2e3cc0bf" providerId="ADAL" clId="{19A200C8-5051-4C5B-A1C2-00AF8F89DC72}" dt="2024-04-13T18:27:34.185" v="2013" actId="6014"/>
          <pc:sldLayoutMkLst>
            <pc:docMk/>
            <pc:sldMasterMk cId="1054878822" sldId="2147483648"/>
            <pc:sldLayoutMk cId="3480746903" sldId="2147483653"/>
          </pc:sldLayoutMkLst>
          <pc:spChg chg="add mod">
            <ac:chgData name="Lukas Kozel" userId="5faef357-946f-4c0e-bd5d-396a2e3cc0bf" providerId="ADAL" clId="{19A200C8-5051-4C5B-A1C2-00AF8F89DC72}" dt="2024-04-13T18:27:19.591" v="2012" actId="14100"/>
            <ac:spMkLst>
              <pc:docMk/>
              <pc:sldMasterMk cId="1054878822" sldId="2147483648"/>
              <pc:sldLayoutMk cId="3480746903" sldId="2147483653"/>
              <ac:spMk id="2" creationId="{5B010AD7-9877-4FFC-7FAE-BA6A737033CC}"/>
            </ac:spMkLst>
          </pc:spChg>
          <pc:spChg chg="del">
            <ac:chgData name="Lukas Kozel" userId="5faef357-946f-4c0e-bd5d-396a2e3cc0bf" providerId="ADAL" clId="{19A200C8-5051-4C5B-A1C2-00AF8F89DC72}" dt="2024-04-13T18:26:44.068" v="1979" actId="478"/>
            <ac:spMkLst>
              <pc:docMk/>
              <pc:sldMasterMk cId="1054878822" sldId="2147483648"/>
              <pc:sldLayoutMk cId="3480746903" sldId="2147483653"/>
              <ac:spMk id="34" creationId="{694C8918-8256-CF16-5776-B234A097CD71}"/>
            </ac:spMkLst>
          </pc:spChg>
          <pc:spChg chg="del">
            <ac:chgData name="Lukas Kozel" userId="5faef357-946f-4c0e-bd5d-396a2e3cc0bf" providerId="ADAL" clId="{19A200C8-5051-4C5B-A1C2-00AF8F89DC72}" dt="2024-04-13T18:26:58.755" v="1981" actId="478"/>
            <ac:spMkLst>
              <pc:docMk/>
              <pc:sldMasterMk cId="1054878822" sldId="2147483648"/>
              <pc:sldLayoutMk cId="3480746903" sldId="2147483653"/>
              <ac:spMk id="35" creationId="{076B37F2-EB3E-2907-44AD-EFF3CC2F2F4F}"/>
            </ac:spMkLst>
          </pc:spChg>
          <pc:spChg chg="del">
            <ac:chgData name="Lukas Kozel" userId="5faef357-946f-4c0e-bd5d-396a2e3cc0bf" providerId="ADAL" clId="{19A200C8-5051-4C5B-A1C2-00AF8F89DC72}" dt="2024-04-13T18:26:58.755" v="1981" actId="478"/>
            <ac:spMkLst>
              <pc:docMk/>
              <pc:sldMasterMk cId="1054878822" sldId="2147483648"/>
              <pc:sldLayoutMk cId="3480746903" sldId="2147483653"/>
              <ac:spMk id="36" creationId="{57AAB571-929A-D329-6669-B675FD24B0A2}"/>
            </ac:spMkLst>
          </pc:spChg>
          <pc:spChg chg="del">
            <ac:chgData name="Lukas Kozel" userId="5faef357-946f-4c0e-bd5d-396a2e3cc0bf" providerId="ADAL" clId="{19A200C8-5051-4C5B-A1C2-00AF8F89DC72}" dt="2024-04-13T18:26:58.755" v="1981" actId="478"/>
            <ac:spMkLst>
              <pc:docMk/>
              <pc:sldMasterMk cId="1054878822" sldId="2147483648"/>
              <pc:sldLayoutMk cId="3480746903" sldId="2147483653"/>
              <ac:spMk id="37" creationId="{423F9C3B-B33A-6B41-CBD7-2044DF227A92}"/>
            </ac:spMkLst>
          </pc:spChg>
        </pc:sldLayoutChg>
        <pc:sldLayoutChg chg="del">
          <pc:chgData name="Lukas Kozel" userId="5faef357-946f-4c0e-bd5d-396a2e3cc0bf" providerId="ADAL" clId="{19A200C8-5051-4C5B-A1C2-00AF8F89DC72}" dt="2024-04-13T08:20:53.262" v="6" actId="2696"/>
          <pc:sldLayoutMkLst>
            <pc:docMk/>
            <pc:sldMasterMk cId="1054878822" sldId="2147483648"/>
            <pc:sldLayoutMk cId="2103498354" sldId="2147483654"/>
          </pc:sldLayoutMkLst>
        </pc:sldLayoutChg>
        <pc:sldLayoutChg chg="addSp delSp modSp add mod ord modTransition">
          <pc:chgData name="Lukas Kozel" userId="5faef357-946f-4c0e-bd5d-396a2e3cc0bf" providerId="ADAL" clId="{19A200C8-5051-4C5B-A1C2-00AF8F89DC72}" dt="2024-04-13T19:39:56.695" v="2630" actId="207"/>
          <pc:sldLayoutMkLst>
            <pc:docMk/>
            <pc:sldMasterMk cId="1054878822" sldId="2147483648"/>
            <pc:sldLayoutMk cId="2292834702" sldId="2147483654"/>
          </pc:sldLayoutMkLst>
          <pc:spChg chg="add mod">
            <ac:chgData name="Lukas Kozel" userId="5faef357-946f-4c0e-bd5d-396a2e3cc0bf" providerId="ADAL" clId="{19A200C8-5051-4C5B-A1C2-00AF8F89DC72}" dt="2024-04-13T18:31:20.944" v="2075" actId="207"/>
            <ac:spMkLst>
              <pc:docMk/>
              <pc:sldMasterMk cId="1054878822" sldId="2147483648"/>
              <pc:sldLayoutMk cId="2292834702" sldId="2147483654"/>
              <ac:spMk id="2" creationId="{8AF11CE1-5317-3973-43E4-D5CEF2AEF1E3}"/>
            </ac:spMkLst>
          </pc:spChg>
          <pc:spChg chg="mod">
            <ac:chgData name="Lukas Kozel" userId="5faef357-946f-4c0e-bd5d-396a2e3cc0bf" providerId="ADAL" clId="{19A200C8-5051-4C5B-A1C2-00AF8F89DC72}" dt="2024-04-13T19:39:56.695" v="2630" actId="207"/>
            <ac:spMkLst>
              <pc:docMk/>
              <pc:sldMasterMk cId="1054878822" sldId="2147483648"/>
              <pc:sldLayoutMk cId="2292834702" sldId="2147483654"/>
              <ac:spMk id="14" creationId="{2D901781-8073-8C1C-7C5F-5E54ED276D45}"/>
            </ac:spMkLst>
          </pc:spChg>
          <pc:spChg chg="mod">
            <ac:chgData name="Lukas Kozel" userId="5faef357-946f-4c0e-bd5d-396a2e3cc0bf" providerId="ADAL" clId="{19A200C8-5051-4C5B-A1C2-00AF8F89DC72}" dt="2024-04-13T18:32:39.271" v="2085" actId="34135"/>
            <ac:spMkLst>
              <pc:docMk/>
              <pc:sldMasterMk cId="1054878822" sldId="2147483648"/>
              <pc:sldLayoutMk cId="2292834702" sldId="2147483654"/>
              <ac:spMk id="34" creationId="{694C8918-8256-CF16-5776-B234A097CD71}"/>
            </ac:spMkLst>
          </pc:spChg>
          <pc:spChg chg="del">
            <ac:chgData name="Lukas Kozel" userId="5faef357-946f-4c0e-bd5d-396a2e3cc0bf" providerId="ADAL" clId="{19A200C8-5051-4C5B-A1C2-00AF8F89DC72}" dt="2024-04-13T18:31:24.927" v="2076" actId="478"/>
            <ac:spMkLst>
              <pc:docMk/>
              <pc:sldMasterMk cId="1054878822" sldId="2147483648"/>
              <pc:sldLayoutMk cId="2292834702" sldId="2147483654"/>
              <ac:spMk id="35" creationId="{076B37F2-EB3E-2907-44AD-EFF3CC2F2F4F}"/>
            </ac:spMkLst>
          </pc:spChg>
          <pc:spChg chg="del">
            <ac:chgData name="Lukas Kozel" userId="5faef357-946f-4c0e-bd5d-396a2e3cc0bf" providerId="ADAL" clId="{19A200C8-5051-4C5B-A1C2-00AF8F89DC72}" dt="2024-04-13T18:31:24.927" v="2076" actId="478"/>
            <ac:spMkLst>
              <pc:docMk/>
              <pc:sldMasterMk cId="1054878822" sldId="2147483648"/>
              <pc:sldLayoutMk cId="2292834702" sldId="2147483654"/>
              <ac:spMk id="36" creationId="{57AAB571-929A-D329-6669-B675FD24B0A2}"/>
            </ac:spMkLst>
          </pc:spChg>
          <pc:spChg chg="del">
            <ac:chgData name="Lukas Kozel" userId="5faef357-946f-4c0e-bd5d-396a2e3cc0bf" providerId="ADAL" clId="{19A200C8-5051-4C5B-A1C2-00AF8F89DC72}" dt="2024-04-13T18:31:24.927" v="2076" actId="478"/>
            <ac:spMkLst>
              <pc:docMk/>
              <pc:sldMasterMk cId="1054878822" sldId="2147483648"/>
              <pc:sldLayoutMk cId="2292834702" sldId="2147483654"/>
              <ac:spMk id="37" creationId="{423F9C3B-B33A-6B41-CBD7-2044DF227A92}"/>
            </ac:spMkLst>
          </pc:spChg>
        </pc:sldLayoutChg>
        <pc:sldLayoutChg chg="del">
          <pc:chgData name="Lukas Kozel" userId="5faef357-946f-4c0e-bd5d-396a2e3cc0bf" providerId="ADAL" clId="{19A200C8-5051-4C5B-A1C2-00AF8F89DC72}" dt="2024-04-13T08:20:45.132" v="4" actId="2696"/>
          <pc:sldLayoutMkLst>
            <pc:docMk/>
            <pc:sldMasterMk cId="1054878822" sldId="2147483648"/>
            <pc:sldLayoutMk cId="756850251" sldId="2147483655"/>
          </pc:sldLayoutMkLst>
        </pc:sldLayoutChg>
        <pc:sldLayoutChg chg="del">
          <pc:chgData name="Lukas Kozel" userId="5faef357-946f-4c0e-bd5d-396a2e3cc0bf" providerId="ADAL" clId="{19A200C8-5051-4C5B-A1C2-00AF8F89DC72}" dt="2024-04-13T08:20:37.594" v="1" actId="2696"/>
          <pc:sldLayoutMkLst>
            <pc:docMk/>
            <pc:sldMasterMk cId="1054878822" sldId="2147483648"/>
            <pc:sldLayoutMk cId="1923129186" sldId="2147483656"/>
          </pc:sldLayoutMkLst>
        </pc:sldLayoutChg>
        <pc:sldLayoutChg chg="del">
          <pc:chgData name="Lukas Kozel" userId="5faef357-946f-4c0e-bd5d-396a2e3cc0bf" providerId="ADAL" clId="{19A200C8-5051-4C5B-A1C2-00AF8F89DC72}" dt="2024-04-13T18:40:53.907" v="2098" actId="47"/>
          <pc:sldLayoutMkLst>
            <pc:docMk/>
            <pc:sldMasterMk cId="1054878822" sldId="2147483648"/>
            <pc:sldLayoutMk cId="3201091788" sldId="2147483656"/>
          </pc:sldLayoutMkLst>
        </pc:sldLayoutChg>
        <pc:sldLayoutChg chg="add mod replId modTransition">
          <pc:chgData name="Lukas Kozel" userId="5faef357-946f-4c0e-bd5d-396a2e3cc0bf" providerId="ADAL" clId="{19A200C8-5051-4C5B-A1C2-00AF8F89DC72}" dt="2024-04-13T18:41:42.144" v="2105" actId="2890"/>
          <pc:sldLayoutMkLst>
            <pc:docMk/>
            <pc:sldMasterMk cId="4279757171" sldId="2147483655"/>
            <pc:sldLayoutMk cId="3527013564" sldId="2147483656"/>
          </pc:sldLayoutMkLst>
        </pc:sldLayoutChg>
        <pc:sldLayoutChg chg="del">
          <pc:chgData name="Lukas Kozel" userId="5faef357-946f-4c0e-bd5d-396a2e3cc0bf" providerId="ADAL" clId="{19A200C8-5051-4C5B-A1C2-00AF8F89DC72}" dt="2024-04-13T08:20:40.357" v="2" actId="2696"/>
          <pc:sldLayoutMkLst>
            <pc:docMk/>
            <pc:sldMasterMk cId="1054878822" sldId="2147483648"/>
            <pc:sldLayoutMk cId="3769587507" sldId="2147483657"/>
          </pc:sldLayoutMkLst>
        </pc:sldLayoutChg>
        <pc:sldLayoutChg chg="del">
          <pc:chgData name="Lukas Kozel" userId="5faef357-946f-4c0e-bd5d-396a2e3cc0bf" providerId="ADAL" clId="{19A200C8-5051-4C5B-A1C2-00AF8F89DC72}" dt="2024-04-13T08:20:42.807" v="3" actId="2696"/>
          <pc:sldLayoutMkLst>
            <pc:docMk/>
            <pc:sldMasterMk cId="1054878822" sldId="2147483648"/>
            <pc:sldLayoutMk cId="3830878219" sldId="2147483658"/>
          </pc:sldLayoutMkLst>
        </pc:sldLayoutChg>
        <pc:sldLayoutChg chg="del">
          <pc:chgData name="Lukas Kozel" userId="5faef357-946f-4c0e-bd5d-396a2e3cc0bf" providerId="ADAL" clId="{19A200C8-5051-4C5B-A1C2-00AF8F89DC72}" dt="2024-04-13T08:20:47.857" v="5" actId="2696"/>
          <pc:sldLayoutMkLst>
            <pc:docMk/>
            <pc:sldMasterMk cId="1054878822" sldId="2147483648"/>
            <pc:sldLayoutMk cId="1700724118" sldId="2147483659"/>
          </pc:sldLayoutMkLst>
        </pc:sldLayoutChg>
        <pc:sldLayoutChg chg="add mod replId modTransition">
          <pc:chgData name="Lukas Kozel" userId="5faef357-946f-4c0e-bd5d-396a2e3cc0bf" providerId="ADAL" clId="{19A200C8-5051-4C5B-A1C2-00AF8F89DC72}" dt="2024-04-14T08:08:37.067" v="2824" actId="2890"/>
          <pc:sldLayoutMkLst>
            <pc:docMk/>
            <pc:sldMasterMk cId="250421513" sldId="2147483662"/>
            <pc:sldLayoutMk cId="4017109671" sldId="2147483668"/>
          </pc:sldLayoutMkLst>
        </pc:sldLayoutChg>
        <pc:sldLayoutChg chg="add mod ord replId modTransition">
          <pc:chgData name="Lukas Kozel" userId="5faef357-946f-4c0e-bd5d-396a2e3cc0bf" providerId="ADAL" clId="{19A200C8-5051-4C5B-A1C2-00AF8F89DC72}" dt="2024-04-15T07:51:04.934" v="2969" actId="20578"/>
          <pc:sldLayoutMkLst>
            <pc:docMk/>
            <pc:sldMasterMk cId="250421513" sldId="2147483662"/>
            <pc:sldLayoutMk cId="2974481414" sldId="2147483669"/>
          </pc:sldLayoutMkLst>
        </pc:sldLayoutChg>
        <pc:sldLayoutChg chg="add mod replId modTransition">
          <pc:chgData name="Lukas Kozel" userId="5faef357-946f-4c0e-bd5d-396a2e3cc0bf" providerId="ADAL" clId="{19A200C8-5051-4C5B-A1C2-00AF8F89DC72}" dt="2024-04-15T08:57:14.862" v="3091" actId="2890"/>
          <pc:sldLayoutMkLst>
            <pc:docMk/>
            <pc:sldMasterMk cId="2967375082" sldId="2147483673"/>
            <pc:sldLayoutMk cId="4070713936" sldId="2147483675"/>
          </pc:sldLayoutMkLst>
        </pc:sldLayoutChg>
      </pc:sldMasterChg>
      <pc:sldMasterChg chg="new del mod addSldLayout delSldLayout">
        <pc:chgData name="Lukas Kozel" userId="5faef357-946f-4c0e-bd5d-396a2e3cc0bf" providerId="ADAL" clId="{19A200C8-5051-4C5B-A1C2-00AF8F89DC72}" dt="2024-04-13T08:32:15.439" v="203" actId="6938"/>
        <pc:sldMasterMkLst>
          <pc:docMk/>
          <pc:sldMasterMk cId="808951185" sldId="2147483651"/>
        </pc:sldMasterMkLst>
        <pc:sldLayoutChg chg="new del replId">
          <pc:chgData name="Lukas Kozel" userId="5faef357-946f-4c0e-bd5d-396a2e3cc0bf" providerId="ADAL" clId="{19A200C8-5051-4C5B-A1C2-00AF8F89DC72}" dt="2024-04-13T08:32:15.439" v="203" actId="6938"/>
          <pc:sldLayoutMkLst>
            <pc:docMk/>
            <pc:sldMasterMk cId="808951185" sldId="2147483651"/>
            <pc:sldLayoutMk cId="254452947" sldId="2147483652"/>
          </pc:sldLayoutMkLst>
        </pc:sldLayoutChg>
        <pc:sldLayoutChg chg="new del replId">
          <pc:chgData name="Lukas Kozel" userId="5faef357-946f-4c0e-bd5d-396a2e3cc0bf" providerId="ADAL" clId="{19A200C8-5051-4C5B-A1C2-00AF8F89DC72}" dt="2024-04-13T08:32:15.439" v="203" actId="6938"/>
          <pc:sldLayoutMkLst>
            <pc:docMk/>
            <pc:sldMasterMk cId="808951185" sldId="2147483651"/>
            <pc:sldLayoutMk cId="3250353137" sldId="2147483653"/>
          </pc:sldLayoutMkLst>
        </pc:sldLayoutChg>
        <pc:sldLayoutChg chg="new del replId">
          <pc:chgData name="Lukas Kozel" userId="5faef357-946f-4c0e-bd5d-396a2e3cc0bf" providerId="ADAL" clId="{19A200C8-5051-4C5B-A1C2-00AF8F89DC72}" dt="2024-04-13T08:32:15.439" v="203" actId="6938"/>
          <pc:sldLayoutMkLst>
            <pc:docMk/>
            <pc:sldMasterMk cId="808951185" sldId="2147483651"/>
            <pc:sldLayoutMk cId="735032499" sldId="2147483654"/>
          </pc:sldLayoutMkLst>
        </pc:sldLayoutChg>
        <pc:sldLayoutChg chg="new del replId">
          <pc:chgData name="Lukas Kozel" userId="5faef357-946f-4c0e-bd5d-396a2e3cc0bf" providerId="ADAL" clId="{19A200C8-5051-4C5B-A1C2-00AF8F89DC72}" dt="2024-04-13T08:32:15.439" v="203" actId="6938"/>
          <pc:sldLayoutMkLst>
            <pc:docMk/>
            <pc:sldMasterMk cId="808951185" sldId="2147483651"/>
            <pc:sldLayoutMk cId="2350524845" sldId="2147483655"/>
          </pc:sldLayoutMkLst>
        </pc:sldLayoutChg>
        <pc:sldLayoutChg chg="new del replId">
          <pc:chgData name="Lukas Kozel" userId="5faef357-946f-4c0e-bd5d-396a2e3cc0bf" providerId="ADAL" clId="{19A200C8-5051-4C5B-A1C2-00AF8F89DC72}" dt="2024-04-13T08:32:15.439" v="203" actId="6938"/>
          <pc:sldLayoutMkLst>
            <pc:docMk/>
            <pc:sldMasterMk cId="808951185" sldId="2147483651"/>
            <pc:sldLayoutMk cId="1326277585" sldId="2147483656"/>
          </pc:sldLayoutMkLst>
        </pc:sldLayoutChg>
        <pc:sldLayoutChg chg="new del replId">
          <pc:chgData name="Lukas Kozel" userId="5faef357-946f-4c0e-bd5d-396a2e3cc0bf" providerId="ADAL" clId="{19A200C8-5051-4C5B-A1C2-00AF8F89DC72}" dt="2024-04-13T08:32:15.439" v="203" actId="6938"/>
          <pc:sldLayoutMkLst>
            <pc:docMk/>
            <pc:sldMasterMk cId="808951185" sldId="2147483651"/>
            <pc:sldLayoutMk cId="3966029545" sldId="2147483657"/>
          </pc:sldLayoutMkLst>
        </pc:sldLayoutChg>
        <pc:sldLayoutChg chg="new del replId">
          <pc:chgData name="Lukas Kozel" userId="5faef357-946f-4c0e-bd5d-396a2e3cc0bf" providerId="ADAL" clId="{19A200C8-5051-4C5B-A1C2-00AF8F89DC72}" dt="2024-04-13T08:32:15.439" v="203" actId="6938"/>
          <pc:sldLayoutMkLst>
            <pc:docMk/>
            <pc:sldMasterMk cId="808951185" sldId="2147483651"/>
            <pc:sldLayoutMk cId="1506182951" sldId="2147483658"/>
          </pc:sldLayoutMkLst>
        </pc:sldLayoutChg>
        <pc:sldLayoutChg chg="new del replId">
          <pc:chgData name="Lukas Kozel" userId="5faef357-946f-4c0e-bd5d-396a2e3cc0bf" providerId="ADAL" clId="{19A200C8-5051-4C5B-A1C2-00AF8F89DC72}" dt="2024-04-13T08:32:15.439" v="203" actId="6938"/>
          <pc:sldLayoutMkLst>
            <pc:docMk/>
            <pc:sldMasterMk cId="808951185" sldId="2147483651"/>
            <pc:sldLayoutMk cId="345871290" sldId="2147483659"/>
          </pc:sldLayoutMkLst>
        </pc:sldLayoutChg>
        <pc:sldLayoutChg chg="new del replId">
          <pc:chgData name="Lukas Kozel" userId="5faef357-946f-4c0e-bd5d-396a2e3cc0bf" providerId="ADAL" clId="{19A200C8-5051-4C5B-A1C2-00AF8F89DC72}" dt="2024-04-13T08:32:15.439" v="203" actId="6938"/>
          <pc:sldLayoutMkLst>
            <pc:docMk/>
            <pc:sldMasterMk cId="808951185" sldId="2147483651"/>
            <pc:sldLayoutMk cId="1895601713" sldId="2147483660"/>
          </pc:sldLayoutMkLst>
        </pc:sldLayoutChg>
        <pc:sldLayoutChg chg="new del replId">
          <pc:chgData name="Lukas Kozel" userId="5faef357-946f-4c0e-bd5d-396a2e3cc0bf" providerId="ADAL" clId="{19A200C8-5051-4C5B-A1C2-00AF8F89DC72}" dt="2024-04-13T08:32:15.439" v="203" actId="6938"/>
          <pc:sldLayoutMkLst>
            <pc:docMk/>
            <pc:sldMasterMk cId="808951185" sldId="2147483651"/>
            <pc:sldLayoutMk cId="3632976907" sldId="2147483661"/>
          </pc:sldLayoutMkLst>
        </pc:sldLayoutChg>
        <pc:sldLayoutChg chg="new del replId">
          <pc:chgData name="Lukas Kozel" userId="5faef357-946f-4c0e-bd5d-396a2e3cc0bf" providerId="ADAL" clId="{19A200C8-5051-4C5B-A1C2-00AF8F89DC72}" dt="2024-04-13T08:32:15.439" v="203" actId="6938"/>
          <pc:sldLayoutMkLst>
            <pc:docMk/>
            <pc:sldMasterMk cId="808951185" sldId="2147483651"/>
            <pc:sldLayoutMk cId="2392303241" sldId="2147483662"/>
          </pc:sldLayoutMkLst>
        </pc:sldLayoutChg>
      </pc:sldMasterChg>
      <pc:sldMasterChg chg="addSp delSp mod addSldLayout delSldLayout modSldLayout sldLayoutOrd">
        <pc:chgData name="Lukas Kozel" userId="5faef357-946f-4c0e-bd5d-396a2e3cc0bf" providerId="ADAL" clId="{19A200C8-5051-4C5B-A1C2-00AF8F89DC72}" dt="2024-04-15T08:57:26.662" v="3093" actId="20578"/>
        <pc:sldMasterMkLst>
          <pc:docMk/>
          <pc:sldMasterMk cId="4279757171" sldId="2147483655"/>
        </pc:sldMasterMkLst>
        <pc:spChg chg="add del">
          <ac:chgData name="Lukas Kozel" userId="5faef357-946f-4c0e-bd5d-396a2e3cc0bf" providerId="ADAL" clId="{19A200C8-5051-4C5B-A1C2-00AF8F89DC72}" dt="2024-04-13T18:43:08.511" v="2129" actId="478"/>
          <ac:spMkLst>
            <pc:docMk/>
            <pc:sldMasterMk cId="4279757171" sldId="2147483655"/>
            <ac:spMk id="4" creationId="{D655675D-9ACF-65EF-7284-BFE6294DBDA2}"/>
          </ac:spMkLst>
        </pc:spChg>
        <pc:spChg chg="add del">
          <ac:chgData name="Lukas Kozel" userId="5faef357-946f-4c0e-bd5d-396a2e3cc0bf" providerId="ADAL" clId="{19A200C8-5051-4C5B-A1C2-00AF8F89DC72}" dt="2024-04-13T18:43:08.511" v="2129" actId="478"/>
          <ac:spMkLst>
            <pc:docMk/>
            <pc:sldMasterMk cId="4279757171" sldId="2147483655"/>
            <ac:spMk id="5" creationId="{E98E657B-35D2-EA0C-7DC3-FB2C6E8A6D28}"/>
          </ac:spMkLst>
        </pc:spChg>
        <pc:sldLayoutChg chg="del">
          <pc:chgData name="Lukas Kozel" userId="5faef357-946f-4c0e-bd5d-396a2e3cc0bf" providerId="ADAL" clId="{19A200C8-5051-4C5B-A1C2-00AF8F89DC72}" dt="2024-04-13T18:33:15.463" v="2087" actId="2696"/>
          <pc:sldLayoutMkLst>
            <pc:docMk/>
            <pc:sldMasterMk cId="4279757171" sldId="2147483655"/>
            <pc:sldLayoutMk cId="1319777360" sldId="2147483656"/>
          </pc:sldLayoutMkLst>
        </pc:sldLayoutChg>
        <pc:sldLayoutChg chg="addSp delSp modSp mod ord">
          <pc:chgData name="Lukas Kozel" userId="5faef357-946f-4c0e-bd5d-396a2e3cc0bf" providerId="ADAL" clId="{19A200C8-5051-4C5B-A1C2-00AF8F89DC72}" dt="2024-04-13T18:43:01.337" v="2127" actId="6014"/>
          <pc:sldLayoutMkLst>
            <pc:docMk/>
            <pc:sldMasterMk cId="4279757171" sldId="2147483655"/>
            <pc:sldLayoutMk cId="3527013564" sldId="2147483656"/>
          </pc:sldLayoutMkLst>
          <pc:spChg chg="del mod">
            <ac:chgData name="Lukas Kozel" userId="5faef357-946f-4c0e-bd5d-396a2e3cc0bf" providerId="ADAL" clId="{19A200C8-5051-4C5B-A1C2-00AF8F89DC72}" dt="2024-04-13T18:41:54.380" v="2109" actId="478"/>
            <ac:spMkLst>
              <pc:docMk/>
              <pc:sldMasterMk cId="4279757171" sldId="2147483655"/>
              <pc:sldLayoutMk cId="3527013564" sldId="2147483656"/>
              <ac:spMk id="2" creationId="{5B010AD7-9877-4FFC-7FAE-BA6A737033CC}"/>
            </ac:spMkLst>
          </pc:spChg>
          <pc:spChg chg="mod">
            <ac:chgData name="Lukas Kozel" userId="5faef357-946f-4c0e-bd5d-396a2e3cc0bf" providerId="ADAL" clId="{19A200C8-5051-4C5B-A1C2-00AF8F89DC72}" dt="2024-04-13T18:41:44.148" v="2106" actId="20578"/>
            <ac:spMkLst>
              <pc:docMk/>
              <pc:sldMasterMk cId="4279757171" sldId="2147483655"/>
              <pc:sldLayoutMk cId="3527013564" sldId="2147483656"/>
              <ac:spMk id="14" creationId="{2D901781-8073-8C1C-7C5F-5E54ED276D45}"/>
            </ac:spMkLst>
          </pc:spChg>
          <pc:spChg chg="mod">
            <ac:chgData name="Lukas Kozel" userId="5faef357-946f-4c0e-bd5d-396a2e3cc0bf" providerId="ADAL" clId="{19A200C8-5051-4C5B-A1C2-00AF8F89DC72}" dt="2024-04-13T18:42:05.457" v="2115" actId="20577"/>
            <ac:spMkLst>
              <pc:docMk/>
              <pc:sldMasterMk cId="4279757171" sldId="2147483655"/>
              <pc:sldLayoutMk cId="3527013564" sldId="2147483656"/>
              <ac:spMk id="19" creationId="{330B2317-B2BE-5A57-FE5B-239E1C33351D}"/>
            </ac:spMkLst>
          </pc:spChg>
          <pc:spChg chg="del mod">
            <ac:chgData name="Lukas Kozel" userId="5faef357-946f-4c0e-bd5d-396a2e3cc0bf" providerId="ADAL" clId="{19A200C8-5051-4C5B-A1C2-00AF8F89DC72}" dt="2024-04-13T18:41:57.532" v="2110" actId="478"/>
            <ac:spMkLst>
              <pc:docMk/>
              <pc:sldMasterMk cId="4279757171" sldId="2147483655"/>
              <pc:sldLayoutMk cId="3527013564" sldId="2147483656"/>
              <ac:spMk id="22" creationId="{04C9393F-5C02-E319-2750-23DCD6FBC808}"/>
            </ac:spMkLst>
          </pc:spChg>
          <pc:spChg chg="del mod">
            <ac:chgData name="Lukas Kozel" userId="5faef357-946f-4c0e-bd5d-396a2e3cc0bf" providerId="ADAL" clId="{19A200C8-5051-4C5B-A1C2-00AF8F89DC72}" dt="2024-04-13T18:42:01.939" v="2111" actId="478"/>
            <ac:spMkLst>
              <pc:docMk/>
              <pc:sldMasterMk cId="4279757171" sldId="2147483655"/>
              <pc:sldLayoutMk cId="3527013564" sldId="2147483656"/>
              <ac:spMk id="26" creationId="{8E4486BA-56DB-F5D7-733A-A33A776694CC}"/>
            </ac:spMkLst>
          </pc:spChg>
          <pc:spChg chg="del mod">
            <ac:chgData name="Lukas Kozel" userId="5faef357-946f-4c0e-bd5d-396a2e3cc0bf" providerId="ADAL" clId="{19A200C8-5051-4C5B-A1C2-00AF8F89DC72}" dt="2024-04-13T18:41:54.380" v="2109" actId="478"/>
            <ac:spMkLst>
              <pc:docMk/>
              <pc:sldMasterMk cId="4279757171" sldId="2147483655"/>
              <pc:sldLayoutMk cId="3527013564" sldId="2147483656"/>
              <ac:spMk id="29" creationId="{56A25B83-C622-0D13-4CA4-D8D68352A61F}"/>
            </ac:spMkLst>
          </pc:spChg>
          <pc:spChg chg="del mod">
            <ac:chgData name="Lukas Kozel" userId="5faef357-946f-4c0e-bd5d-396a2e3cc0bf" providerId="ADAL" clId="{19A200C8-5051-4C5B-A1C2-00AF8F89DC72}" dt="2024-04-13T18:41:54.380" v="2109" actId="478"/>
            <ac:spMkLst>
              <pc:docMk/>
              <pc:sldMasterMk cId="4279757171" sldId="2147483655"/>
              <pc:sldLayoutMk cId="3527013564" sldId="2147483656"/>
              <ac:spMk id="33" creationId="{ED9581CF-E4EB-6296-E939-A1494E04FBEE}"/>
            </ac:spMkLst>
          </pc:spChg>
          <pc:spChg chg="mod">
            <ac:chgData name="Lukas Kozel" userId="5faef357-946f-4c0e-bd5d-396a2e3cc0bf" providerId="ADAL" clId="{19A200C8-5051-4C5B-A1C2-00AF8F89DC72}" dt="2024-04-13T18:42:32.410" v="2126" actId="20577"/>
            <ac:spMkLst>
              <pc:docMk/>
              <pc:sldMasterMk cId="4279757171" sldId="2147483655"/>
              <pc:sldLayoutMk cId="3527013564" sldId="2147483656"/>
              <ac:spMk id="38" creationId="{DA27C3DA-FD07-ED4A-4512-B3D5F7129B15}"/>
            </ac:spMkLst>
          </pc:spChg>
          <pc:picChg chg="add del mod">
            <ac:chgData name="Lukas Kozel" userId="5faef357-946f-4c0e-bd5d-396a2e3cc0bf" providerId="ADAL" clId="{19A200C8-5051-4C5B-A1C2-00AF8F89DC72}" dt="2024-04-13T18:42:25.720" v="2122" actId="478"/>
            <ac:picMkLst>
              <pc:docMk/>
              <pc:sldMasterMk cId="4279757171" sldId="2147483655"/>
              <pc:sldLayoutMk cId="3527013564" sldId="2147483656"/>
              <ac:picMk id="3" creationId="{D126A2BD-05EA-31E3-CAD8-EB309A2F1261}"/>
            </ac:picMkLst>
          </pc:picChg>
        </pc:sldLayoutChg>
        <pc:sldLayoutChg chg="addSp delSp modSp">
          <pc:chgData name="Lukas Kozel" userId="5faef357-946f-4c0e-bd5d-396a2e3cc0bf" providerId="ADAL" clId="{19A200C8-5051-4C5B-A1C2-00AF8F89DC72}" dt="2024-04-13T19:28:20.535" v="2306"/>
          <pc:sldLayoutMkLst>
            <pc:docMk/>
            <pc:sldMasterMk cId="4279757171" sldId="2147483655"/>
            <pc:sldLayoutMk cId="638860253" sldId="2147483657"/>
          </pc:sldLayoutMkLst>
          <pc:spChg chg="add del mod">
            <ac:chgData name="Lukas Kozel" userId="5faef357-946f-4c0e-bd5d-396a2e3cc0bf" providerId="ADAL" clId="{19A200C8-5051-4C5B-A1C2-00AF8F89DC72}" dt="2024-04-13T19:28:20.535" v="2306"/>
            <ac:spMkLst>
              <pc:docMk/>
              <pc:sldMasterMk cId="4279757171" sldId="2147483655"/>
              <pc:sldLayoutMk cId="638860253" sldId="2147483657"/>
              <ac:spMk id="2" creationId="{FC520BE9-59B9-27EC-D31E-4B0F3101EA20}"/>
            </ac:spMkLst>
          </pc:spChg>
        </pc:sldLayoutChg>
        <pc:sldLayoutChg chg="del">
          <pc:chgData name="Lukas Kozel" userId="5faef357-946f-4c0e-bd5d-396a2e3cc0bf" providerId="ADAL" clId="{19A200C8-5051-4C5B-A1C2-00AF8F89DC72}" dt="2024-04-13T18:33:15.493" v="2088" actId="2696"/>
          <pc:sldLayoutMkLst>
            <pc:docMk/>
            <pc:sldMasterMk cId="4279757171" sldId="2147483655"/>
            <pc:sldLayoutMk cId="3337026871" sldId="2147483657"/>
          </pc:sldLayoutMkLst>
        </pc:sldLayoutChg>
        <pc:sldLayoutChg chg="addSp modSp add mod modTransition">
          <pc:chgData name="Lukas Kozel" userId="5faef357-946f-4c0e-bd5d-396a2e3cc0bf" providerId="ADAL" clId="{19A200C8-5051-4C5B-A1C2-00AF8F89DC72}" dt="2024-04-13T19:39:52.602" v="2629" actId="207"/>
          <pc:sldLayoutMkLst>
            <pc:docMk/>
            <pc:sldMasterMk cId="4279757171" sldId="2147483655"/>
            <pc:sldLayoutMk cId="713935849" sldId="2147483658"/>
          </pc:sldLayoutMkLst>
          <pc:spChg chg="add mod ord">
            <ac:chgData name="Lukas Kozel" userId="5faef357-946f-4c0e-bd5d-396a2e3cc0bf" providerId="ADAL" clId="{19A200C8-5051-4C5B-A1C2-00AF8F89DC72}" dt="2024-04-13T18:50:38.343" v="2145"/>
            <ac:spMkLst>
              <pc:docMk/>
              <pc:sldMasterMk cId="4279757171" sldId="2147483655"/>
              <pc:sldLayoutMk cId="713935849" sldId="2147483658"/>
              <ac:spMk id="2" creationId="{3CD2598F-B0AF-C99C-4D54-E23406130C2D}"/>
            </ac:spMkLst>
          </pc:spChg>
          <pc:spChg chg="mod ord">
            <ac:chgData name="Lukas Kozel" userId="5faef357-946f-4c0e-bd5d-396a2e3cc0bf" providerId="ADAL" clId="{19A200C8-5051-4C5B-A1C2-00AF8F89DC72}" dt="2024-04-13T19:39:52.602" v="2629" actId="207"/>
            <ac:spMkLst>
              <pc:docMk/>
              <pc:sldMasterMk cId="4279757171" sldId="2147483655"/>
              <pc:sldLayoutMk cId="713935849" sldId="2147483658"/>
              <ac:spMk id="14" creationId="{2D901781-8073-8C1C-7C5F-5E54ED276D45}"/>
            </ac:spMkLst>
          </pc:spChg>
          <pc:spChg chg="mod ord">
            <ac:chgData name="Lukas Kozel" userId="5faef357-946f-4c0e-bd5d-396a2e3cc0bf" providerId="ADAL" clId="{19A200C8-5051-4C5B-A1C2-00AF8F89DC72}" dt="2024-04-13T18:50:45.150" v="2156" actId="207"/>
            <ac:spMkLst>
              <pc:docMk/>
              <pc:sldMasterMk cId="4279757171" sldId="2147483655"/>
              <pc:sldLayoutMk cId="713935849" sldId="2147483658"/>
              <ac:spMk id="19" creationId="{330B2317-B2BE-5A57-FE5B-239E1C33351D}"/>
            </ac:spMkLst>
          </pc:spChg>
          <pc:spChg chg="mod ord">
            <ac:chgData name="Lukas Kozel" userId="5faef357-946f-4c0e-bd5d-396a2e3cc0bf" providerId="ADAL" clId="{19A200C8-5051-4C5B-A1C2-00AF8F89DC72}" dt="2024-04-13T18:50:58.097" v="2157" actId="207"/>
            <ac:spMkLst>
              <pc:docMk/>
              <pc:sldMasterMk cId="4279757171" sldId="2147483655"/>
              <pc:sldLayoutMk cId="713935849" sldId="2147483658"/>
              <ac:spMk id="38" creationId="{DA27C3DA-FD07-ED4A-4512-B3D5F7129B15}"/>
            </ac:spMkLst>
          </pc:spChg>
          <pc:graphicFrameChg chg="mod">
            <ac:chgData name="Lukas Kozel" userId="5faef357-946f-4c0e-bd5d-396a2e3cc0bf" providerId="ADAL" clId="{19A200C8-5051-4C5B-A1C2-00AF8F89DC72}" dt="2024-04-13T18:50:38.392" v="2155"/>
            <ac:graphicFrameMkLst>
              <pc:docMk/>
              <pc:sldMasterMk cId="4279757171" sldId="2147483655"/>
              <pc:sldLayoutMk cId="713935849" sldId="2147483658"/>
              <ac:graphicFrameMk id="6" creationId="{5A4AE298-F8DF-BD1A-545D-8F113622CDD4}"/>
            </ac:graphicFrameMkLst>
          </pc:graphicFrameChg>
        </pc:sldLayoutChg>
        <pc:sldLayoutChg chg="del">
          <pc:chgData name="Lukas Kozel" userId="5faef357-946f-4c0e-bd5d-396a2e3cc0bf" providerId="ADAL" clId="{19A200C8-5051-4C5B-A1C2-00AF8F89DC72}" dt="2024-04-13T18:33:15.517" v="2089" actId="2696"/>
          <pc:sldLayoutMkLst>
            <pc:docMk/>
            <pc:sldMasterMk cId="4279757171" sldId="2147483655"/>
            <pc:sldLayoutMk cId="2200449681" sldId="2147483658"/>
          </pc:sldLayoutMkLst>
        </pc:sldLayoutChg>
        <pc:sldLayoutChg chg="del">
          <pc:chgData name="Lukas Kozel" userId="5faef357-946f-4c0e-bd5d-396a2e3cc0bf" providerId="ADAL" clId="{19A200C8-5051-4C5B-A1C2-00AF8F89DC72}" dt="2024-04-13T18:33:15.542" v="2090" actId="2696"/>
          <pc:sldLayoutMkLst>
            <pc:docMk/>
            <pc:sldMasterMk cId="4279757171" sldId="2147483655"/>
            <pc:sldLayoutMk cId="2448383104" sldId="2147483659"/>
          </pc:sldLayoutMkLst>
        </pc:sldLayoutChg>
        <pc:sldLayoutChg chg="del">
          <pc:chgData name="Lukas Kozel" userId="5faef357-946f-4c0e-bd5d-396a2e3cc0bf" providerId="ADAL" clId="{19A200C8-5051-4C5B-A1C2-00AF8F89DC72}" dt="2024-04-13T19:30:51.181" v="2331" actId="47"/>
          <pc:sldLayoutMkLst>
            <pc:docMk/>
            <pc:sldMasterMk cId="4279757171" sldId="2147483655"/>
            <pc:sldLayoutMk cId="4023049945" sldId="2147483659"/>
          </pc:sldLayoutMkLst>
        </pc:sldLayoutChg>
        <pc:sldLayoutChg chg="addSp delSp modSp add mod ord modTransition">
          <pc:chgData name="Lukas Kozel" userId="5faef357-946f-4c0e-bd5d-396a2e3cc0bf" providerId="ADAL" clId="{19A200C8-5051-4C5B-A1C2-00AF8F89DC72}" dt="2024-04-13T19:42:11.053" v="2639" actId="1036"/>
          <pc:sldLayoutMkLst>
            <pc:docMk/>
            <pc:sldMasterMk cId="4279757171" sldId="2147483655"/>
            <pc:sldLayoutMk cId="1167872441" sldId="2147483660"/>
          </pc:sldLayoutMkLst>
          <pc:spChg chg="add mod">
            <ac:chgData name="Lukas Kozel" userId="5faef357-946f-4c0e-bd5d-396a2e3cc0bf" providerId="ADAL" clId="{19A200C8-5051-4C5B-A1C2-00AF8F89DC72}" dt="2024-04-13T19:42:11.053" v="2639" actId="1036"/>
            <ac:spMkLst>
              <pc:docMk/>
              <pc:sldMasterMk cId="4279757171" sldId="2147483655"/>
              <pc:sldLayoutMk cId="1167872441" sldId="2147483660"/>
              <ac:spMk id="3" creationId="{48D0573E-ACD3-5E5E-865D-0C6C48BE4976}"/>
            </ac:spMkLst>
          </pc:spChg>
          <pc:spChg chg="add mod">
            <ac:chgData name="Lukas Kozel" userId="5faef357-946f-4c0e-bd5d-396a2e3cc0bf" providerId="ADAL" clId="{19A200C8-5051-4C5B-A1C2-00AF8F89DC72}" dt="2024-04-13T19:28:22.974" v="2307"/>
            <ac:spMkLst>
              <pc:docMk/>
              <pc:sldMasterMk cId="4279757171" sldId="2147483655"/>
              <pc:sldLayoutMk cId="1167872441" sldId="2147483660"/>
              <ac:spMk id="4" creationId="{5563A182-65DA-37C4-F5A1-D778DCFE6DEB}"/>
            </ac:spMkLst>
          </pc:spChg>
          <pc:spChg chg="add del">
            <ac:chgData name="Lukas Kozel" userId="5faef357-946f-4c0e-bd5d-396a2e3cc0bf" providerId="ADAL" clId="{19A200C8-5051-4C5B-A1C2-00AF8F89DC72}" dt="2024-04-13T19:36:17.957" v="2554" actId="22"/>
            <ac:spMkLst>
              <pc:docMk/>
              <pc:sldMasterMk cId="4279757171" sldId="2147483655"/>
              <pc:sldLayoutMk cId="1167872441" sldId="2147483660"/>
              <ac:spMk id="7" creationId="{088B39DF-841D-8908-04B3-03D936616539}"/>
            </ac:spMkLst>
          </pc:spChg>
          <pc:spChg chg="mod">
            <ac:chgData name="Lukas Kozel" userId="5faef357-946f-4c0e-bd5d-396a2e3cc0bf" providerId="ADAL" clId="{19A200C8-5051-4C5B-A1C2-00AF8F89DC72}" dt="2024-04-13T19:28:47.334" v="2317" actId="20577"/>
            <ac:spMkLst>
              <pc:docMk/>
              <pc:sldMasterMk cId="4279757171" sldId="2147483655"/>
              <pc:sldLayoutMk cId="1167872441" sldId="2147483660"/>
              <ac:spMk id="38" creationId="{DA27C3DA-FD07-ED4A-4512-B3D5F7129B15}"/>
            </ac:spMkLst>
          </pc:spChg>
          <pc:picChg chg="add del mod">
            <ac:chgData name="Lukas Kozel" userId="5faef357-946f-4c0e-bd5d-396a2e3cc0bf" providerId="ADAL" clId="{19A200C8-5051-4C5B-A1C2-00AF8F89DC72}" dt="2024-04-13T19:28:41.174" v="2313" actId="478"/>
            <ac:picMkLst>
              <pc:docMk/>
              <pc:sldMasterMk cId="4279757171" sldId="2147483655"/>
              <pc:sldLayoutMk cId="1167872441" sldId="2147483660"/>
              <ac:picMk id="2" creationId="{C6B84C84-F4D6-B896-2F8E-7DE8B205DB57}"/>
            </ac:picMkLst>
          </pc:picChg>
        </pc:sldLayoutChg>
        <pc:sldLayoutChg chg="del">
          <pc:chgData name="Lukas Kozel" userId="5faef357-946f-4c0e-bd5d-396a2e3cc0bf" providerId="ADAL" clId="{19A200C8-5051-4C5B-A1C2-00AF8F89DC72}" dt="2024-04-13T18:33:15.563" v="2091" actId="2696"/>
          <pc:sldLayoutMkLst>
            <pc:docMk/>
            <pc:sldMasterMk cId="4279757171" sldId="2147483655"/>
            <pc:sldLayoutMk cId="3146433120" sldId="2147483660"/>
          </pc:sldLayoutMkLst>
        </pc:sldLayoutChg>
        <pc:sldLayoutChg chg="addSp delSp modSp add mod ord modTransition">
          <pc:chgData name="Lukas Kozel" userId="5faef357-946f-4c0e-bd5d-396a2e3cc0bf" providerId="ADAL" clId="{19A200C8-5051-4C5B-A1C2-00AF8F89DC72}" dt="2024-04-13T19:42:05.567" v="2637" actId="1036"/>
          <pc:sldLayoutMkLst>
            <pc:docMk/>
            <pc:sldMasterMk cId="4279757171" sldId="2147483655"/>
            <pc:sldLayoutMk cId="3370542144" sldId="2147483661"/>
          </pc:sldLayoutMkLst>
          <pc:spChg chg="mod">
            <ac:chgData name="Lukas Kozel" userId="5faef357-946f-4c0e-bd5d-396a2e3cc0bf" providerId="ADAL" clId="{19A200C8-5051-4C5B-A1C2-00AF8F89DC72}" dt="2024-04-13T19:39:27.689" v="2624" actId="1076"/>
            <ac:spMkLst>
              <pc:docMk/>
              <pc:sldMasterMk cId="4279757171" sldId="2147483655"/>
              <pc:sldLayoutMk cId="3370542144" sldId="2147483661"/>
              <ac:spMk id="2" creationId="{3CD2598F-B0AF-C99C-4D54-E23406130C2D}"/>
            </ac:spMkLst>
          </pc:spChg>
          <pc:spChg chg="add mod">
            <ac:chgData name="Lukas Kozel" userId="5faef357-946f-4c0e-bd5d-396a2e3cc0bf" providerId="ADAL" clId="{19A200C8-5051-4C5B-A1C2-00AF8F89DC72}" dt="2024-04-13T19:40:10.735" v="2631" actId="207"/>
            <ac:spMkLst>
              <pc:docMk/>
              <pc:sldMasterMk cId="4279757171" sldId="2147483655"/>
              <pc:sldLayoutMk cId="3370542144" sldId="2147483661"/>
              <ac:spMk id="3" creationId="{B91EA9D8-63C9-1613-C5BC-CB0D0595E14D}"/>
            </ac:spMkLst>
          </pc:spChg>
          <pc:spChg chg="add del mod">
            <ac:chgData name="Lukas Kozel" userId="5faef357-946f-4c0e-bd5d-396a2e3cc0bf" providerId="ADAL" clId="{19A200C8-5051-4C5B-A1C2-00AF8F89DC72}" dt="2024-04-13T19:39:35.915" v="2626" actId="478"/>
            <ac:spMkLst>
              <pc:docMk/>
              <pc:sldMasterMk cId="4279757171" sldId="2147483655"/>
              <pc:sldLayoutMk cId="3370542144" sldId="2147483661"/>
              <ac:spMk id="4" creationId="{32DEC869-6346-21B1-997F-FEE1B985D803}"/>
            </ac:spMkLst>
          </pc:spChg>
          <pc:spChg chg="add mod">
            <ac:chgData name="Lukas Kozel" userId="5faef357-946f-4c0e-bd5d-396a2e3cc0bf" providerId="ADAL" clId="{19A200C8-5051-4C5B-A1C2-00AF8F89DC72}" dt="2024-04-13T19:41:59.045" v="2635" actId="1037"/>
            <ac:spMkLst>
              <pc:docMk/>
              <pc:sldMasterMk cId="4279757171" sldId="2147483655"/>
              <pc:sldLayoutMk cId="3370542144" sldId="2147483661"/>
              <ac:spMk id="5" creationId="{44F4DBC2-9513-9243-3360-BD5D46F1F387}"/>
            </ac:spMkLst>
          </pc:spChg>
          <pc:spChg chg="add mod">
            <ac:chgData name="Lukas Kozel" userId="5faef357-946f-4c0e-bd5d-396a2e3cc0bf" providerId="ADAL" clId="{19A200C8-5051-4C5B-A1C2-00AF8F89DC72}" dt="2024-04-13T19:42:05.567" v="2637" actId="1036"/>
            <ac:spMkLst>
              <pc:docMk/>
              <pc:sldMasterMk cId="4279757171" sldId="2147483655"/>
              <pc:sldLayoutMk cId="3370542144" sldId="2147483661"/>
              <ac:spMk id="7" creationId="{FDC48456-86DD-AF42-F553-9E5386547124}"/>
            </ac:spMkLst>
          </pc:spChg>
          <pc:spChg chg="mod">
            <ac:chgData name="Lukas Kozel" userId="5faef357-946f-4c0e-bd5d-396a2e3cc0bf" providerId="ADAL" clId="{19A200C8-5051-4C5B-A1C2-00AF8F89DC72}" dt="2024-04-13T19:39:48.314" v="2628" actId="207"/>
            <ac:spMkLst>
              <pc:docMk/>
              <pc:sldMasterMk cId="4279757171" sldId="2147483655"/>
              <pc:sldLayoutMk cId="3370542144" sldId="2147483661"/>
              <ac:spMk id="14" creationId="{2D901781-8073-8C1C-7C5F-5E54ED276D45}"/>
            </ac:spMkLst>
          </pc:spChg>
          <pc:spChg chg="del">
            <ac:chgData name="Lukas Kozel" userId="5faef357-946f-4c0e-bd5d-396a2e3cc0bf" providerId="ADAL" clId="{19A200C8-5051-4C5B-A1C2-00AF8F89DC72}" dt="2024-04-13T19:36:46.926" v="2558" actId="478"/>
            <ac:spMkLst>
              <pc:docMk/>
              <pc:sldMasterMk cId="4279757171" sldId="2147483655"/>
              <pc:sldLayoutMk cId="3370542144" sldId="2147483661"/>
              <ac:spMk id="38" creationId="{DA27C3DA-FD07-ED4A-4512-B3D5F7129B15}"/>
            </ac:spMkLst>
          </pc:spChg>
        </pc:sldLayoutChg>
        <pc:sldLayoutChg chg="del">
          <pc:chgData name="Lukas Kozel" userId="5faef357-946f-4c0e-bd5d-396a2e3cc0bf" providerId="ADAL" clId="{19A200C8-5051-4C5B-A1C2-00AF8F89DC72}" dt="2024-04-13T19:34:37.210" v="2502" actId="47"/>
          <pc:sldLayoutMkLst>
            <pc:docMk/>
            <pc:sldMasterMk cId="4279757171" sldId="2147483655"/>
            <pc:sldLayoutMk cId="3381204311" sldId="2147483661"/>
          </pc:sldLayoutMkLst>
        </pc:sldLayoutChg>
        <pc:sldLayoutChg chg="modSp mod ord">
          <pc:chgData name="Lukas Kozel" userId="5faef357-946f-4c0e-bd5d-396a2e3cc0bf" providerId="ADAL" clId="{19A200C8-5051-4C5B-A1C2-00AF8F89DC72}" dt="2024-04-15T08:57:20.600" v="3092" actId="20578"/>
          <pc:sldLayoutMkLst>
            <pc:docMk/>
            <pc:sldMasterMk cId="2967375082" sldId="2147483673"/>
            <pc:sldLayoutMk cId="4070713936" sldId="2147483675"/>
          </pc:sldLayoutMkLst>
          <pc:spChg chg="mod">
            <ac:chgData name="Lukas Kozel" userId="5faef357-946f-4c0e-bd5d-396a2e3cc0bf" providerId="ADAL" clId="{19A200C8-5051-4C5B-A1C2-00AF8F89DC72}" dt="2024-04-15T08:57:20.600" v="3092" actId="20578"/>
            <ac:spMkLst>
              <pc:docMk/>
              <pc:sldMasterMk cId="2967375082" sldId="2147483673"/>
              <pc:sldLayoutMk cId="4070713936" sldId="2147483675"/>
              <ac:spMk id="2" creationId="{5B010AD7-9877-4FFC-7FAE-BA6A737033CC}"/>
            </ac:spMkLst>
          </pc:spChg>
          <pc:spChg chg="mod">
            <ac:chgData name="Lukas Kozel" userId="5faef357-946f-4c0e-bd5d-396a2e3cc0bf" providerId="ADAL" clId="{19A200C8-5051-4C5B-A1C2-00AF8F89DC72}" dt="2024-04-15T08:57:20.600" v="3092" actId="20578"/>
            <ac:spMkLst>
              <pc:docMk/>
              <pc:sldMasterMk cId="2967375082" sldId="2147483673"/>
              <pc:sldLayoutMk cId="4070713936" sldId="2147483675"/>
              <ac:spMk id="14" creationId="{2D901781-8073-8C1C-7C5F-5E54ED276D45}"/>
            </ac:spMkLst>
          </pc:spChg>
          <pc:spChg chg="mod">
            <ac:chgData name="Lukas Kozel" userId="5faef357-946f-4c0e-bd5d-396a2e3cc0bf" providerId="ADAL" clId="{19A200C8-5051-4C5B-A1C2-00AF8F89DC72}" dt="2024-04-15T08:57:20.600" v="3092" actId="20578"/>
            <ac:spMkLst>
              <pc:docMk/>
              <pc:sldMasterMk cId="2967375082" sldId="2147483673"/>
              <pc:sldLayoutMk cId="4070713936" sldId="2147483675"/>
              <ac:spMk id="19" creationId="{330B2317-B2BE-5A57-FE5B-239E1C33351D}"/>
            </ac:spMkLst>
          </pc:spChg>
          <pc:spChg chg="mod">
            <ac:chgData name="Lukas Kozel" userId="5faef357-946f-4c0e-bd5d-396a2e3cc0bf" providerId="ADAL" clId="{19A200C8-5051-4C5B-A1C2-00AF8F89DC72}" dt="2024-04-15T08:57:20.600" v="3092" actId="20578"/>
            <ac:spMkLst>
              <pc:docMk/>
              <pc:sldMasterMk cId="2967375082" sldId="2147483673"/>
              <pc:sldLayoutMk cId="4070713936" sldId="2147483675"/>
              <ac:spMk id="22" creationId="{04C9393F-5C02-E319-2750-23DCD6FBC808}"/>
            </ac:spMkLst>
          </pc:spChg>
          <pc:spChg chg="mod">
            <ac:chgData name="Lukas Kozel" userId="5faef357-946f-4c0e-bd5d-396a2e3cc0bf" providerId="ADAL" clId="{19A200C8-5051-4C5B-A1C2-00AF8F89DC72}" dt="2024-04-15T08:57:20.600" v="3092" actId="20578"/>
            <ac:spMkLst>
              <pc:docMk/>
              <pc:sldMasterMk cId="2967375082" sldId="2147483673"/>
              <pc:sldLayoutMk cId="4070713936" sldId="2147483675"/>
              <ac:spMk id="26" creationId="{8E4486BA-56DB-F5D7-733A-A33A776694CC}"/>
            </ac:spMkLst>
          </pc:spChg>
          <pc:spChg chg="mod">
            <ac:chgData name="Lukas Kozel" userId="5faef357-946f-4c0e-bd5d-396a2e3cc0bf" providerId="ADAL" clId="{19A200C8-5051-4C5B-A1C2-00AF8F89DC72}" dt="2024-04-15T08:57:20.600" v="3092" actId="20578"/>
            <ac:spMkLst>
              <pc:docMk/>
              <pc:sldMasterMk cId="2967375082" sldId="2147483673"/>
              <pc:sldLayoutMk cId="4070713936" sldId="2147483675"/>
              <ac:spMk id="29" creationId="{56A25B83-C622-0D13-4CA4-D8D68352A61F}"/>
            </ac:spMkLst>
          </pc:spChg>
          <pc:spChg chg="mod">
            <ac:chgData name="Lukas Kozel" userId="5faef357-946f-4c0e-bd5d-396a2e3cc0bf" providerId="ADAL" clId="{19A200C8-5051-4C5B-A1C2-00AF8F89DC72}" dt="2024-04-15T08:57:20.600" v="3092" actId="20578"/>
            <ac:spMkLst>
              <pc:docMk/>
              <pc:sldMasterMk cId="2967375082" sldId="2147483673"/>
              <pc:sldLayoutMk cId="4070713936" sldId="2147483675"/>
              <ac:spMk id="33" creationId="{ED9581CF-E4EB-6296-E939-A1494E04FBEE}"/>
            </ac:spMkLst>
          </pc:spChg>
          <pc:spChg chg="mod">
            <ac:chgData name="Lukas Kozel" userId="5faef357-946f-4c0e-bd5d-396a2e3cc0bf" providerId="ADAL" clId="{19A200C8-5051-4C5B-A1C2-00AF8F89DC72}" dt="2024-04-15T08:57:20.600" v="3092" actId="20578"/>
            <ac:spMkLst>
              <pc:docMk/>
              <pc:sldMasterMk cId="2967375082" sldId="2147483673"/>
              <pc:sldLayoutMk cId="4070713936" sldId="2147483675"/>
              <ac:spMk id="38" creationId="{DA27C3DA-FD07-ED4A-4512-B3D5F7129B15}"/>
            </ac:spMkLst>
          </pc:spChg>
        </pc:sldLayoutChg>
      </pc:sldMasterChg>
      <pc:sldMasterChg chg="mod addSldLayout delSldLayout modSldLayout sldLayoutOrd">
        <pc:chgData name="Lukas Kozel" userId="5faef357-946f-4c0e-bd5d-396a2e3cc0bf" providerId="ADAL" clId="{19A200C8-5051-4C5B-A1C2-00AF8F89DC72}" dt="2024-04-15T09:50:20.510" v="3536" actId="20578"/>
        <pc:sldMasterMkLst>
          <pc:docMk/>
          <pc:sldMasterMk cId="250421513" sldId="2147483662"/>
        </pc:sldMasterMkLst>
        <pc:sldLayoutChg chg="del">
          <pc:chgData name="Lukas Kozel" userId="5faef357-946f-4c0e-bd5d-396a2e3cc0bf" providerId="ADAL" clId="{19A200C8-5051-4C5B-A1C2-00AF8F89DC72}" dt="2024-04-13T19:59:57.314" v="2641" actId="2696"/>
          <pc:sldLayoutMkLst>
            <pc:docMk/>
            <pc:sldMasterMk cId="250421513" sldId="2147483662"/>
            <pc:sldLayoutMk cId="678127652" sldId="2147483663"/>
          </pc:sldLayoutMkLst>
        </pc:sldLayoutChg>
        <pc:sldLayoutChg chg="del">
          <pc:chgData name="Lukas Kozel" userId="5faef357-946f-4c0e-bd5d-396a2e3cc0bf" providerId="ADAL" clId="{19A200C8-5051-4C5B-A1C2-00AF8F89DC72}" dt="2024-04-13T19:59:57.320" v="2642" actId="2696"/>
          <pc:sldLayoutMkLst>
            <pc:docMk/>
            <pc:sldMasterMk cId="250421513" sldId="2147483662"/>
            <pc:sldLayoutMk cId="1443106826" sldId="2147483664"/>
          </pc:sldLayoutMkLst>
        </pc:sldLayoutChg>
        <pc:sldLayoutChg chg="del">
          <pc:chgData name="Lukas Kozel" userId="5faef357-946f-4c0e-bd5d-396a2e3cc0bf" providerId="ADAL" clId="{19A200C8-5051-4C5B-A1C2-00AF8F89DC72}" dt="2024-04-13T19:59:57.326" v="2643" actId="2696"/>
          <pc:sldLayoutMkLst>
            <pc:docMk/>
            <pc:sldMasterMk cId="250421513" sldId="2147483662"/>
            <pc:sldLayoutMk cId="3116047356" sldId="2147483665"/>
          </pc:sldLayoutMkLst>
        </pc:sldLayoutChg>
        <pc:sldLayoutChg chg="del">
          <pc:chgData name="Lukas Kozel" userId="5faef357-946f-4c0e-bd5d-396a2e3cc0bf" providerId="ADAL" clId="{19A200C8-5051-4C5B-A1C2-00AF8F89DC72}" dt="2024-04-13T19:59:57.293" v="2640" actId="2696"/>
          <pc:sldLayoutMkLst>
            <pc:docMk/>
            <pc:sldMasterMk cId="250421513" sldId="2147483662"/>
            <pc:sldLayoutMk cId="1479868419" sldId="2147483666"/>
          </pc:sldLayoutMkLst>
        </pc:sldLayoutChg>
        <pc:sldLayoutChg chg="del">
          <pc:chgData name="Lukas Kozel" userId="5faef357-946f-4c0e-bd5d-396a2e3cc0bf" providerId="ADAL" clId="{19A200C8-5051-4C5B-A1C2-00AF8F89DC72}" dt="2024-04-14T08:05:21.638" v="2754" actId="47"/>
          <pc:sldLayoutMkLst>
            <pc:docMk/>
            <pc:sldMasterMk cId="250421513" sldId="2147483662"/>
            <pc:sldLayoutMk cId="2428014629" sldId="2147483668"/>
          </pc:sldLayoutMkLst>
        </pc:sldLayoutChg>
        <pc:sldLayoutChg chg="addSp delSp modSp mod ord">
          <pc:chgData name="Lukas Kozel" userId="5faef357-946f-4c0e-bd5d-396a2e3cc0bf" providerId="ADAL" clId="{19A200C8-5051-4C5B-A1C2-00AF8F89DC72}" dt="2024-04-15T08:08:14.374" v="3005" actId="478"/>
          <pc:sldLayoutMkLst>
            <pc:docMk/>
            <pc:sldMasterMk cId="250421513" sldId="2147483662"/>
            <pc:sldLayoutMk cId="4017109671" sldId="2147483668"/>
          </pc:sldLayoutMkLst>
          <pc:spChg chg="add mod">
            <ac:chgData name="Lukas Kozel" userId="5faef357-946f-4c0e-bd5d-396a2e3cc0bf" providerId="ADAL" clId="{19A200C8-5051-4C5B-A1C2-00AF8F89DC72}" dt="2024-04-14T08:15:54.774" v="2922" actId="14100"/>
            <ac:spMkLst>
              <pc:docMk/>
              <pc:sldMasterMk cId="250421513" sldId="2147483662"/>
              <pc:sldLayoutMk cId="4017109671" sldId="2147483668"/>
              <ac:spMk id="2" creationId="{C95AFF33-955D-1425-4E94-3D72F62000E0}"/>
            </ac:spMkLst>
          </pc:spChg>
          <pc:spChg chg="mod">
            <ac:chgData name="Lukas Kozel" userId="5faef357-946f-4c0e-bd5d-396a2e3cc0bf" providerId="ADAL" clId="{19A200C8-5051-4C5B-A1C2-00AF8F89DC72}" dt="2024-04-14T08:08:41.887" v="2825" actId="20578"/>
            <ac:spMkLst>
              <pc:docMk/>
              <pc:sldMasterMk cId="250421513" sldId="2147483662"/>
              <pc:sldLayoutMk cId="4017109671" sldId="2147483668"/>
              <ac:spMk id="14" creationId="{2D901781-8073-8C1C-7C5F-5E54ED276D45}"/>
            </ac:spMkLst>
          </pc:spChg>
          <pc:spChg chg="mod">
            <ac:chgData name="Lukas Kozel" userId="5faef357-946f-4c0e-bd5d-396a2e3cc0bf" providerId="ADAL" clId="{19A200C8-5051-4C5B-A1C2-00AF8F89DC72}" dt="2024-04-14T08:09:39.495" v="2850" actId="6549"/>
            <ac:spMkLst>
              <pc:docMk/>
              <pc:sldMasterMk cId="250421513" sldId="2147483662"/>
              <pc:sldLayoutMk cId="4017109671" sldId="2147483668"/>
              <ac:spMk id="19" creationId="{330B2317-B2BE-5A57-FE5B-239E1C33351D}"/>
            </ac:spMkLst>
          </pc:spChg>
          <pc:spChg chg="del mod">
            <ac:chgData name="Lukas Kozel" userId="5faef357-946f-4c0e-bd5d-396a2e3cc0bf" providerId="ADAL" clId="{19A200C8-5051-4C5B-A1C2-00AF8F89DC72}" dt="2024-04-14T08:09:29.576" v="2828" actId="478"/>
            <ac:spMkLst>
              <pc:docMk/>
              <pc:sldMasterMk cId="250421513" sldId="2147483662"/>
              <pc:sldLayoutMk cId="4017109671" sldId="2147483668"/>
              <ac:spMk id="22" creationId="{04C9393F-5C02-E319-2750-23DCD6FBC808}"/>
            </ac:spMkLst>
          </pc:spChg>
          <pc:spChg chg="mod">
            <ac:chgData name="Lukas Kozel" userId="5faef357-946f-4c0e-bd5d-396a2e3cc0bf" providerId="ADAL" clId="{19A200C8-5051-4C5B-A1C2-00AF8F89DC72}" dt="2024-04-14T08:08:41.887" v="2825" actId="20578"/>
            <ac:spMkLst>
              <pc:docMk/>
              <pc:sldMasterMk cId="250421513" sldId="2147483662"/>
              <pc:sldLayoutMk cId="4017109671" sldId="2147483668"/>
              <ac:spMk id="26" creationId="{8E4486BA-56DB-F5D7-733A-A33A776694CC}"/>
            </ac:spMkLst>
          </pc:spChg>
          <pc:spChg chg="mod">
            <ac:chgData name="Lukas Kozel" userId="5faef357-946f-4c0e-bd5d-396a2e3cc0bf" providerId="ADAL" clId="{19A200C8-5051-4C5B-A1C2-00AF8F89DC72}" dt="2024-04-15T07:50:48.016" v="2967" actId="20577"/>
            <ac:spMkLst>
              <pc:docMk/>
              <pc:sldMasterMk cId="250421513" sldId="2147483662"/>
              <pc:sldLayoutMk cId="4017109671" sldId="2147483668"/>
              <ac:spMk id="29" creationId="{56A25B83-C622-0D13-4CA4-D8D68352A61F}"/>
            </ac:spMkLst>
          </pc:spChg>
          <pc:spChg chg="mod">
            <ac:chgData name="Lukas Kozel" userId="5faef357-946f-4c0e-bd5d-396a2e3cc0bf" providerId="ADAL" clId="{19A200C8-5051-4C5B-A1C2-00AF8F89DC72}" dt="2024-04-14T08:16:36.480" v="2931" actId="1036"/>
            <ac:spMkLst>
              <pc:docMk/>
              <pc:sldMasterMk cId="250421513" sldId="2147483662"/>
              <pc:sldLayoutMk cId="4017109671" sldId="2147483668"/>
              <ac:spMk id="33" creationId="{ED9581CF-E4EB-6296-E939-A1494E04FBEE}"/>
            </ac:spMkLst>
          </pc:spChg>
          <pc:spChg chg="add del mod">
            <ac:chgData name="Lukas Kozel" userId="5faef357-946f-4c0e-bd5d-396a2e3cc0bf" providerId="ADAL" clId="{19A200C8-5051-4C5B-A1C2-00AF8F89DC72}" dt="2024-04-15T08:08:14.374" v="3005" actId="478"/>
            <ac:spMkLst>
              <pc:docMk/>
              <pc:sldMasterMk cId="250421513" sldId="2147483662"/>
              <pc:sldLayoutMk cId="4017109671" sldId="2147483668"/>
              <ac:spMk id="34" creationId="{694C8918-8256-CF16-5776-B234A097CD71}"/>
            </ac:spMkLst>
          </pc:spChg>
          <pc:spChg chg="del mod">
            <ac:chgData name="Lukas Kozel" userId="5faef357-946f-4c0e-bd5d-396a2e3cc0bf" providerId="ADAL" clId="{19A200C8-5051-4C5B-A1C2-00AF8F89DC72}" dt="2024-04-14T08:12:28.671" v="2904" actId="478"/>
            <ac:spMkLst>
              <pc:docMk/>
              <pc:sldMasterMk cId="250421513" sldId="2147483662"/>
              <pc:sldLayoutMk cId="4017109671" sldId="2147483668"/>
              <ac:spMk id="35" creationId="{076B37F2-EB3E-2907-44AD-EFF3CC2F2F4F}"/>
            </ac:spMkLst>
          </pc:spChg>
          <pc:spChg chg="del mod">
            <ac:chgData name="Lukas Kozel" userId="5faef357-946f-4c0e-bd5d-396a2e3cc0bf" providerId="ADAL" clId="{19A200C8-5051-4C5B-A1C2-00AF8F89DC72}" dt="2024-04-14T08:12:28.671" v="2904" actId="478"/>
            <ac:spMkLst>
              <pc:docMk/>
              <pc:sldMasterMk cId="250421513" sldId="2147483662"/>
              <pc:sldLayoutMk cId="4017109671" sldId="2147483668"/>
              <ac:spMk id="36" creationId="{57AAB571-929A-D329-6669-B675FD24B0A2}"/>
            </ac:spMkLst>
          </pc:spChg>
          <pc:spChg chg="del mod">
            <ac:chgData name="Lukas Kozel" userId="5faef357-946f-4c0e-bd5d-396a2e3cc0bf" providerId="ADAL" clId="{19A200C8-5051-4C5B-A1C2-00AF8F89DC72}" dt="2024-04-14T08:12:28.671" v="2904" actId="478"/>
            <ac:spMkLst>
              <pc:docMk/>
              <pc:sldMasterMk cId="250421513" sldId="2147483662"/>
              <pc:sldLayoutMk cId="4017109671" sldId="2147483668"/>
              <ac:spMk id="37" creationId="{423F9C3B-B33A-6B41-CBD7-2044DF227A92}"/>
            </ac:spMkLst>
          </pc:spChg>
          <pc:spChg chg="del mod">
            <ac:chgData name="Lukas Kozel" userId="5faef357-946f-4c0e-bd5d-396a2e3cc0bf" providerId="ADAL" clId="{19A200C8-5051-4C5B-A1C2-00AF8F89DC72}" dt="2024-04-14T08:09:46.896" v="2851" actId="478"/>
            <ac:spMkLst>
              <pc:docMk/>
              <pc:sldMasterMk cId="250421513" sldId="2147483662"/>
              <pc:sldLayoutMk cId="4017109671" sldId="2147483668"/>
              <ac:spMk id="38" creationId="{DA27C3DA-FD07-ED4A-4512-B3D5F7129B15}"/>
            </ac:spMkLst>
          </pc:spChg>
        </pc:sldLayoutChg>
        <pc:sldLayoutChg chg="addSp delSp modSp mod ord">
          <pc:chgData name="Lukas Kozel" userId="5faef357-946f-4c0e-bd5d-396a2e3cc0bf" providerId="ADAL" clId="{19A200C8-5051-4C5B-A1C2-00AF8F89DC72}" dt="2024-04-15T07:53:09.264" v="2994" actId="6014"/>
          <pc:sldLayoutMkLst>
            <pc:docMk/>
            <pc:sldMasterMk cId="250421513" sldId="2147483662"/>
            <pc:sldLayoutMk cId="2974481414" sldId="2147483669"/>
          </pc:sldLayoutMkLst>
          <pc:spChg chg="del mod">
            <ac:chgData name="Lukas Kozel" userId="5faef357-946f-4c0e-bd5d-396a2e3cc0bf" providerId="ADAL" clId="{19A200C8-5051-4C5B-A1C2-00AF8F89DC72}" dt="2024-04-15T07:52:34.198" v="2989" actId="478"/>
            <ac:spMkLst>
              <pc:docMk/>
              <pc:sldMasterMk cId="250421513" sldId="2147483662"/>
              <pc:sldLayoutMk cId="2974481414" sldId="2147483669"/>
              <ac:spMk id="2" creationId="{8AF11CE1-5317-3973-43E4-D5CEF2AEF1E3}"/>
            </ac:spMkLst>
          </pc:spChg>
          <pc:spChg chg="add mod">
            <ac:chgData name="Lukas Kozel" userId="5faef357-946f-4c0e-bd5d-396a2e3cc0bf" providerId="ADAL" clId="{19A200C8-5051-4C5B-A1C2-00AF8F89DC72}" dt="2024-04-15T07:52:39.856" v="2992" actId="207"/>
            <ac:spMkLst>
              <pc:docMk/>
              <pc:sldMasterMk cId="250421513" sldId="2147483662"/>
              <pc:sldLayoutMk cId="2974481414" sldId="2147483669"/>
              <ac:spMk id="3" creationId="{7D2874AC-1FD5-1D31-4BD5-076F8B772F9A}"/>
            </ac:spMkLst>
          </pc:spChg>
          <pc:spChg chg="add mod">
            <ac:chgData name="Lukas Kozel" userId="5faef357-946f-4c0e-bd5d-396a2e3cc0bf" providerId="ADAL" clId="{19A200C8-5051-4C5B-A1C2-00AF8F89DC72}" dt="2024-04-15T07:52:37.320" v="2991"/>
            <ac:spMkLst>
              <pc:docMk/>
              <pc:sldMasterMk cId="250421513" sldId="2147483662"/>
              <pc:sldLayoutMk cId="2974481414" sldId="2147483669"/>
              <ac:spMk id="4" creationId="{763BCB97-DFB3-8A3E-7C2C-5DD01077EB69}"/>
            </ac:spMkLst>
          </pc:spChg>
          <pc:spChg chg="add mod">
            <ac:chgData name="Lukas Kozel" userId="5faef357-946f-4c0e-bd5d-396a2e3cc0bf" providerId="ADAL" clId="{19A200C8-5051-4C5B-A1C2-00AF8F89DC72}" dt="2024-04-15T07:52:43.128" v="2993" actId="207"/>
            <ac:spMkLst>
              <pc:docMk/>
              <pc:sldMasterMk cId="250421513" sldId="2147483662"/>
              <pc:sldLayoutMk cId="2974481414" sldId="2147483669"/>
              <ac:spMk id="5" creationId="{B8A70641-132E-3024-7181-8D5A7ACD6B69}"/>
            </ac:spMkLst>
          </pc:spChg>
          <pc:spChg chg="mod">
            <ac:chgData name="Lukas Kozel" userId="5faef357-946f-4c0e-bd5d-396a2e3cc0bf" providerId="ADAL" clId="{19A200C8-5051-4C5B-A1C2-00AF8F89DC72}" dt="2024-04-15T07:51:08.728" v="2970" actId="20578"/>
            <ac:spMkLst>
              <pc:docMk/>
              <pc:sldMasterMk cId="250421513" sldId="2147483662"/>
              <pc:sldLayoutMk cId="2974481414" sldId="2147483669"/>
              <ac:spMk id="14" creationId="{2D901781-8073-8C1C-7C5F-5E54ED276D45}"/>
            </ac:spMkLst>
          </pc:spChg>
          <pc:spChg chg="mod">
            <ac:chgData name="Lukas Kozel" userId="5faef357-946f-4c0e-bd5d-396a2e3cc0bf" providerId="ADAL" clId="{19A200C8-5051-4C5B-A1C2-00AF8F89DC72}" dt="2024-04-15T07:51:22.151" v="2987" actId="20577"/>
            <ac:spMkLst>
              <pc:docMk/>
              <pc:sldMasterMk cId="250421513" sldId="2147483662"/>
              <pc:sldLayoutMk cId="2974481414" sldId="2147483669"/>
              <ac:spMk id="19" creationId="{330B2317-B2BE-5A57-FE5B-239E1C33351D}"/>
            </ac:spMkLst>
          </pc:spChg>
          <pc:spChg chg="del mod">
            <ac:chgData name="Lukas Kozel" userId="5faef357-946f-4c0e-bd5d-396a2e3cc0bf" providerId="ADAL" clId="{19A200C8-5051-4C5B-A1C2-00AF8F89DC72}" dt="2024-04-15T07:52:37.017" v="2990" actId="478"/>
            <ac:spMkLst>
              <pc:docMk/>
              <pc:sldMasterMk cId="250421513" sldId="2147483662"/>
              <pc:sldLayoutMk cId="2974481414" sldId="2147483669"/>
              <ac:spMk id="22" creationId="{04C9393F-5C02-E319-2750-23DCD6FBC808}"/>
            </ac:spMkLst>
          </pc:spChg>
          <pc:spChg chg="mod">
            <ac:chgData name="Lukas Kozel" userId="5faef357-946f-4c0e-bd5d-396a2e3cc0bf" providerId="ADAL" clId="{19A200C8-5051-4C5B-A1C2-00AF8F89DC72}" dt="2024-04-15T07:51:08.728" v="2970" actId="20578"/>
            <ac:spMkLst>
              <pc:docMk/>
              <pc:sldMasterMk cId="250421513" sldId="2147483662"/>
              <pc:sldLayoutMk cId="2974481414" sldId="2147483669"/>
              <ac:spMk id="26" creationId="{8E4486BA-56DB-F5D7-733A-A33A776694CC}"/>
            </ac:spMkLst>
          </pc:spChg>
          <pc:spChg chg="del mod">
            <ac:chgData name="Lukas Kozel" userId="5faef357-946f-4c0e-bd5d-396a2e3cc0bf" providerId="ADAL" clId="{19A200C8-5051-4C5B-A1C2-00AF8F89DC72}" dt="2024-04-15T07:52:34.198" v="2989" actId="478"/>
            <ac:spMkLst>
              <pc:docMk/>
              <pc:sldMasterMk cId="250421513" sldId="2147483662"/>
              <pc:sldLayoutMk cId="2974481414" sldId="2147483669"/>
              <ac:spMk id="29" creationId="{56A25B83-C622-0D13-4CA4-D8D68352A61F}"/>
            </ac:spMkLst>
          </pc:spChg>
          <pc:spChg chg="del mod">
            <ac:chgData name="Lukas Kozel" userId="5faef357-946f-4c0e-bd5d-396a2e3cc0bf" providerId="ADAL" clId="{19A200C8-5051-4C5B-A1C2-00AF8F89DC72}" dt="2024-04-15T07:52:34.198" v="2989" actId="478"/>
            <ac:spMkLst>
              <pc:docMk/>
              <pc:sldMasterMk cId="250421513" sldId="2147483662"/>
              <pc:sldLayoutMk cId="2974481414" sldId="2147483669"/>
              <ac:spMk id="33" creationId="{ED9581CF-E4EB-6296-E939-A1494E04FBEE}"/>
            </ac:spMkLst>
          </pc:spChg>
          <pc:spChg chg="del mod">
            <ac:chgData name="Lukas Kozel" userId="5faef357-946f-4c0e-bd5d-396a2e3cc0bf" providerId="ADAL" clId="{19A200C8-5051-4C5B-A1C2-00AF8F89DC72}" dt="2024-04-15T07:52:34.198" v="2989" actId="478"/>
            <ac:spMkLst>
              <pc:docMk/>
              <pc:sldMasterMk cId="250421513" sldId="2147483662"/>
              <pc:sldLayoutMk cId="2974481414" sldId="2147483669"/>
              <ac:spMk id="38" creationId="{DA27C3DA-FD07-ED4A-4512-B3D5F7129B15}"/>
            </ac:spMkLst>
          </pc:spChg>
        </pc:sldLayoutChg>
        <pc:sldLayoutChg chg="add del mod modTransition">
          <pc:chgData name="Lukas Kozel" userId="5faef357-946f-4c0e-bd5d-396a2e3cc0bf" providerId="ADAL" clId="{19A200C8-5051-4C5B-A1C2-00AF8F89DC72}" dt="2024-04-15T08:08:18.431" v="3006" actId="2890"/>
          <pc:sldLayoutMkLst>
            <pc:docMk/>
            <pc:sldMasterMk cId="250421513" sldId="2147483662"/>
            <pc:sldLayoutMk cId="1252723478" sldId="2147483670"/>
          </pc:sldLayoutMkLst>
        </pc:sldLayoutChg>
        <pc:sldLayoutChg chg="delSp add mod ord modTransition">
          <pc:chgData name="Lukas Kozel" userId="5faef357-946f-4c0e-bd5d-396a2e3cc0bf" providerId="ADAL" clId="{19A200C8-5051-4C5B-A1C2-00AF8F89DC72}" dt="2024-04-15T08:09:27.069" v="3015" actId="478"/>
          <pc:sldLayoutMkLst>
            <pc:docMk/>
            <pc:sldMasterMk cId="250421513" sldId="2147483662"/>
            <pc:sldLayoutMk cId="2194517514" sldId="2147483670"/>
          </pc:sldLayoutMkLst>
          <pc:spChg chg="del">
            <ac:chgData name="Lukas Kozel" userId="5faef357-946f-4c0e-bd5d-396a2e3cc0bf" providerId="ADAL" clId="{19A200C8-5051-4C5B-A1C2-00AF8F89DC72}" dt="2024-04-15T08:09:27.069" v="3015" actId="478"/>
            <ac:spMkLst>
              <pc:docMk/>
              <pc:sldMasterMk cId="250421513" sldId="2147483662"/>
              <pc:sldLayoutMk cId="2194517514" sldId="2147483670"/>
              <ac:spMk id="34" creationId="{694C8918-8256-CF16-5776-B234A097CD71}"/>
            </ac:spMkLst>
          </pc:spChg>
        </pc:sldLayoutChg>
        <pc:sldLayoutChg chg="addSp delSp modSp add mod modTransition">
          <pc:chgData name="Lukas Kozel" userId="5faef357-946f-4c0e-bd5d-396a2e3cc0bf" providerId="ADAL" clId="{19A200C8-5051-4C5B-A1C2-00AF8F89DC72}" dt="2024-04-15T08:14:32.801" v="3058" actId="14100"/>
          <pc:sldLayoutMkLst>
            <pc:docMk/>
            <pc:sldMasterMk cId="250421513" sldId="2147483662"/>
            <pc:sldLayoutMk cId="3201882565" sldId="2147483671"/>
          </pc:sldLayoutMkLst>
          <pc:spChg chg="mod">
            <ac:chgData name="Lukas Kozel" userId="5faef357-946f-4c0e-bd5d-396a2e3cc0bf" providerId="ADAL" clId="{19A200C8-5051-4C5B-A1C2-00AF8F89DC72}" dt="2024-04-15T08:14:32.801" v="3058" actId="14100"/>
            <ac:spMkLst>
              <pc:docMk/>
              <pc:sldMasterMk cId="250421513" sldId="2147483662"/>
              <pc:sldLayoutMk cId="3201882565" sldId="2147483671"/>
              <ac:spMk id="2" creationId="{C95AFF33-955D-1425-4E94-3D72F62000E0}"/>
            </ac:spMkLst>
          </pc:spChg>
          <pc:spChg chg="mod">
            <ac:chgData name="Lukas Kozel" userId="5faef357-946f-4c0e-bd5d-396a2e3cc0bf" providerId="ADAL" clId="{19A200C8-5051-4C5B-A1C2-00AF8F89DC72}" dt="2024-04-15T08:13:19.431" v="3041"/>
            <ac:spMkLst>
              <pc:docMk/>
              <pc:sldMasterMk cId="250421513" sldId="2147483662"/>
              <pc:sldLayoutMk cId="3201882565" sldId="2147483671"/>
              <ac:spMk id="4" creationId="{9F3DC43B-287E-645C-DFA9-330619EAB1B3}"/>
            </ac:spMkLst>
          </pc:spChg>
          <pc:spChg chg="mod">
            <ac:chgData name="Lukas Kozel" userId="5faef357-946f-4c0e-bd5d-396a2e3cc0bf" providerId="ADAL" clId="{19A200C8-5051-4C5B-A1C2-00AF8F89DC72}" dt="2024-04-15T08:13:19.431" v="3041"/>
            <ac:spMkLst>
              <pc:docMk/>
              <pc:sldMasterMk cId="250421513" sldId="2147483662"/>
              <pc:sldLayoutMk cId="3201882565" sldId="2147483671"/>
              <ac:spMk id="5" creationId="{C3BD06C1-0684-CB56-33B4-C496DAF5C42E}"/>
            </ac:spMkLst>
          </pc:spChg>
          <pc:spChg chg="mod">
            <ac:chgData name="Lukas Kozel" userId="5faef357-946f-4c0e-bd5d-396a2e3cc0bf" providerId="ADAL" clId="{19A200C8-5051-4C5B-A1C2-00AF8F89DC72}" dt="2024-04-15T08:13:19.431" v="3041"/>
            <ac:spMkLst>
              <pc:docMk/>
              <pc:sldMasterMk cId="250421513" sldId="2147483662"/>
              <pc:sldLayoutMk cId="3201882565" sldId="2147483671"/>
              <ac:spMk id="7" creationId="{1E0E4E4E-DFCA-36D1-6E33-D3329509B161}"/>
            </ac:spMkLst>
          </pc:spChg>
          <pc:spChg chg="mod">
            <ac:chgData name="Lukas Kozel" userId="5faef357-946f-4c0e-bd5d-396a2e3cc0bf" providerId="ADAL" clId="{19A200C8-5051-4C5B-A1C2-00AF8F89DC72}" dt="2024-04-15T08:13:19.431" v="3041"/>
            <ac:spMkLst>
              <pc:docMk/>
              <pc:sldMasterMk cId="250421513" sldId="2147483662"/>
              <pc:sldLayoutMk cId="3201882565" sldId="2147483671"/>
              <ac:spMk id="8" creationId="{67ADAA69-DAA8-E9C7-C1ED-14DBD31C709D}"/>
            </ac:spMkLst>
          </pc:spChg>
          <pc:spChg chg="mod">
            <ac:chgData name="Lukas Kozel" userId="5faef357-946f-4c0e-bd5d-396a2e3cc0bf" providerId="ADAL" clId="{19A200C8-5051-4C5B-A1C2-00AF8F89DC72}" dt="2024-04-15T08:13:37.446" v="3043"/>
            <ac:spMkLst>
              <pc:docMk/>
              <pc:sldMasterMk cId="250421513" sldId="2147483662"/>
              <pc:sldLayoutMk cId="3201882565" sldId="2147483671"/>
              <ac:spMk id="11" creationId="{D0749C5A-8EE8-2A8B-98C2-2064D0909BB7}"/>
            </ac:spMkLst>
          </pc:spChg>
          <pc:spChg chg="mod">
            <ac:chgData name="Lukas Kozel" userId="5faef357-946f-4c0e-bd5d-396a2e3cc0bf" providerId="ADAL" clId="{19A200C8-5051-4C5B-A1C2-00AF8F89DC72}" dt="2024-04-15T08:13:37.446" v="3043"/>
            <ac:spMkLst>
              <pc:docMk/>
              <pc:sldMasterMk cId="250421513" sldId="2147483662"/>
              <pc:sldLayoutMk cId="3201882565" sldId="2147483671"/>
              <ac:spMk id="12" creationId="{04692087-50DD-4CFE-548B-72167CB233DC}"/>
            </ac:spMkLst>
          </pc:spChg>
          <pc:spChg chg="mod">
            <ac:chgData name="Lukas Kozel" userId="5faef357-946f-4c0e-bd5d-396a2e3cc0bf" providerId="ADAL" clId="{19A200C8-5051-4C5B-A1C2-00AF8F89DC72}" dt="2024-04-15T08:13:37.446" v="3043"/>
            <ac:spMkLst>
              <pc:docMk/>
              <pc:sldMasterMk cId="250421513" sldId="2147483662"/>
              <pc:sldLayoutMk cId="3201882565" sldId="2147483671"/>
              <ac:spMk id="13" creationId="{A84323D7-BF26-E30A-7D1E-0C495400F026}"/>
            </ac:spMkLst>
          </pc:spChg>
          <pc:spChg chg="mod">
            <ac:chgData name="Lukas Kozel" userId="5faef357-946f-4c0e-bd5d-396a2e3cc0bf" providerId="ADAL" clId="{19A200C8-5051-4C5B-A1C2-00AF8F89DC72}" dt="2024-04-15T08:13:37.446" v="3043"/>
            <ac:spMkLst>
              <pc:docMk/>
              <pc:sldMasterMk cId="250421513" sldId="2147483662"/>
              <pc:sldLayoutMk cId="3201882565" sldId="2147483671"/>
              <ac:spMk id="15" creationId="{B24E9803-3E3B-41BB-DD1D-B196FFD3BF0C}"/>
            </ac:spMkLst>
          </pc:spChg>
          <pc:spChg chg="add del mod">
            <ac:chgData name="Lukas Kozel" userId="5faef357-946f-4c0e-bd5d-396a2e3cc0bf" providerId="ADAL" clId="{19A200C8-5051-4C5B-A1C2-00AF8F89DC72}" dt="2024-04-15T08:14:18.892" v="3055" actId="21"/>
            <ac:spMkLst>
              <pc:docMk/>
              <pc:sldMasterMk cId="250421513" sldId="2147483662"/>
              <pc:sldLayoutMk cId="3201882565" sldId="2147483671"/>
              <ac:spMk id="16" creationId="{0303C4FF-9775-7A67-C79C-145419206C3C}"/>
            </ac:spMkLst>
          </pc:spChg>
          <pc:spChg chg="add mod">
            <ac:chgData name="Lukas Kozel" userId="5faef357-946f-4c0e-bd5d-396a2e3cc0bf" providerId="ADAL" clId="{19A200C8-5051-4C5B-A1C2-00AF8F89DC72}" dt="2024-04-15T08:14:20.501" v="3057"/>
            <ac:spMkLst>
              <pc:docMk/>
              <pc:sldMasterMk cId="250421513" sldId="2147483662"/>
              <pc:sldLayoutMk cId="3201882565" sldId="2147483671"/>
              <ac:spMk id="17" creationId="{AC7EE5F5-CC43-BC41-81F1-170CBCB2DC21}"/>
            </ac:spMkLst>
          </pc:spChg>
          <pc:spChg chg="mod">
            <ac:chgData name="Lukas Kozel" userId="5faef357-946f-4c0e-bd5d-396a2e3cc0bf" providerId="ADAL" clId="{19A200C8-5051-4C5B-A1C2-00AF8F89DC72}" dt="2024-04-15T08:13:43.101" v="3044" actId="14100"/>
            <ac:spMkLst>
              <pc:docMk/>
              <pc:sldMasterMk cId="250421513" sldId="2147483662"/>
              <pc:sldLayoutMk cId="3201882565" sldId="2147483671"/>
              <ac:spMk id="29" creationId="{56A25B83-C622-0D13-4CA4-D8D68352A61F}"/>
            </ac:spMkLst>
          </pc:spChg>
          <pc:spChg chg="mod">
            <ac:chgData name="Lukas Kozel" userId="5faef357-946f-4c0e-bd5d-396a2e3cc0bf" providerId="ADAL" clId="{19A200C8-5051-4C5B-A1C2-00AF8F89DC72}" dt="2024-04-15T08:13:46.676" v="3045" actId="14100"/>
            <ac:spMkLst>
              <pc:docMk/>
              <pc:sldMasterMk cId="250421513" sldId="2147483662"/>
              <pc:sldLayoutMk cId="3201882565" sldId="2147483671"/>
              <ac:spMk id="33" creationId="{ED9581CF-E4EB-6296-E939-A1494E04FBEE}"/>
            </ac:spMkLst>
          </pc:spChg>
          <pc:grpChg chg="add del mod">
            <ac:chgData name="Lukas Kozel" userId="5faef357-946f-4c0e-bd5d-396a2e3cc0bf" providerId="ADAL" clId="{19A200C8-5051-4C5B-A1C2-00AF8F89DC72}" dt="2024-04-15T08:13:20.975" v="3042"/>
            <ac:grpSpMkLst>
              <pc:docMk/>
              <pc:sldMasterMk cId="250421513" sldId="2147483662"/>
              <pc:sldLayoutMk cId="3201882565" sldId="2147483671"/>
              <ac:grpSpMk id="3" creationId="{5D899B66-9E99-B7B1-28F1-FBE0B9092C1B}"/>
            </ac:grpSpMkLst>
          </pc:grpChg>
          <pc:grpChg chg="add del mod">
            <ac:chgData name="Lukas Kozel" userId="5faef357-946f-4c0e-bd5d-396a2e3cc0bf" providerId="ADAL" clId="{19A200C8-5051-4C5B-A1C2-00AF8F89DC72}" dt="2024-04-15T08:13:48.613" v="3046" actId="478"/>
            <ac:grpSpMkLst>
              <pc:docMk/>
              <pc:sldMasterMk cId="250421513" sldId="2147483662"/>
              <pc:sldLayoutMk cId="3201882565" sldId="2147483671"/>
              <ac:grpSpMk id="10" creationId="{E4D69FE5-5D7B-D9CA-08C6-ECFE43ED83A7}"/>
            </ac:grpSpMkLst>
          </pc:grpChg>
          <pc:picChg chg="add del mod">
            <ac:chgData name="Lukas Kozel" userId="5faef357-946f-4c0e-bd5d-396a2e3cc0bf" providerId="ADAL" clId="{19A200C8-5051-4C5B-A1C2-00AF8F89DC72}" dt="2024-04-15T08:14:20.261" v="3056" actId="478"/>
            <ac:picMkLst>
              <pc:docMk/>
              <pc:sldMasterMk cId="250421513" sldId="2147483662"/>
              <pc:sldLayoutMk cId="3201882565" sldId="2147483671"/>
              <ac:picMk id="9" creationId="{9F3E9C09-31F7-FF74-F402-4B7ABD590DDC}"/>
            </ac:picMkLst>
          </pc:picChg>
        </pc:sldLayoutChg>
        <pc:sldLayoutChg chg="addSp modSp add mod ord modTransition">
          <pc:chgData name="Lukas Kozel" userId="5faef357-946f-4c0e-bd5d-396a2e3cc0bf" providerId="ADAL" clId="{19A200C8-5051-4C5B-A1C2-00AF8F89DC72}" dt="2024-04-15T08:19:46.222" v="3083" actId="14100"/>
          <pc:sldLayoutMkLst>
            <pc:docMk/>
            <pc:sldMasterMk cId="250421513" sldId="2147483662"/>
            <pc:sldLayoutMk cId="2471434806" sldId="2147483672"/>
          </pc:sldLayoutMkLst>
          <pc:spChg chg="add mod">
            <ac:chgData name="Lukas Kozel" userId="5faef357-946f-4c0e-bd5d-396a2e3cc0bf" providerId="ADAL" clId="{19A200C8-5051-4C5B-A1C2-00AF8F89DC72}" dt="2024-04-15T08:18:49.342" v="3076" actId="207"/>
            <ac:spMkLst>
              <pc:docMk/>
              <pc:sldMasterMk cId="250421513" sldId="2147483662"/>
              <pc:sldLayoutMk cId="2471434806" sldId="2147483672"/>
              <ac:spMk id="2" creationId="{F304F53D-5934-F43F-3E70-F7DE1C90F793}"/>
            </ac:spMkLst>
          </pc:spChg>
          <pc:spChg chg="mod">
            <ac:chgData name="Lukas Kozel" userId="5faef357-946f-4c0e-bd5d-396a2e3cc0bf" providerId="ADAL" clId="{19A200C8-5051-4C5B-A1C2-00AF8F89DC72}" dt="2024-04-15T08:18:58.582" v="3077" actId="14100"/>
            <ac:spMkLst>
              <pc:docMk/>
              <pc:sldMasterMk cId="250421513" sldId="2147483662"/>
              <pc:sldLayoutMk cId="2471434806" sldId="2147483672"/>
              <ac:spMk id="3" creationId="{7D2874AC-1FD5-1D31-4BD5-076F8B772F9A}"/>
            </ac:spMkLst>
          </pc:spChg>
          <pc:spChg chg="mod">
            <ac:chgData name="Lukas Kozel" userId="5faef357-946f-4c0e-bd5d-396a2e3cc0bf" providerId="ADAL" clId="{19A200C8-5051-4C5B-A1C2-00AF8F89DC72}" dt="2024-04-15T08:19:46.222" v="3083" actId="14100"/>
            <ac:spMkLst>
              <pc:docMk/>
              <pc:sldMasterMk cId="250421513" sldId="2147483662"/>
              <pc:sldLayoutMk cId="2471434806" sldId="2147483672"/>
              <ac:spMk id="4" creationId="{763BCB97-DFB3-8A3E-7C2C-5DD01077EB69}"/>
            </ac:spMkLst>
          </pc:spChg>
          <pc:spChg chg="mod">
            <ac:chgData name="Lukas Kozel" userId="5faef357-946f-4c0e-bd5d-396a2e3cc0bf" providerId="ADAL" clId="{19A200C8-5051-4C5B-A1C2-00AF8F89DC72}" dt="2024-04-15T08:19:11.030" v="3080" actId="14100"/>
            <ac:spMkLst>
              <pc:docMk/>
              <pc:sldMasterMk cId="250421513" sldId="2147483662"/>
              <pc:sldLayoutMk cId="2471434806" sldId="2147483672"/>
              <ac:spMk id="5" creationId="{B8A70641-132E-3024-7181-8D5A7ACD6B69}"/>
            </ac:spMkLst>
          </pc:spChg>
        </pc:sldLayoutChg>
        <pc:sldLayoutChg chg="add mod replId modTransition">
          <pc:chgData name="Lukas Kozel" userId="5faef357-946f-4c0e-bd5d-396a2e3cc0bf" providerId="ADAL" clId="{19A200C8-5051-4C5B-A1C2-00AF8F89DC72}" dt="2024-04-15T09:19:35.289" v="3172" actId="2890"/>
          <pc:sldLayoutMkLst>
            <pc:docMk/>
            <pc:sldMasterMk cId="2967375082" sldId="2147483673"/>
            <pc:sldLayoutMk cId="1257320625" sldId="2147483676"/>
          </pc:sldLayoutMkLst>
        </pc:sldLayoutChg>
        <pc:sldLayoutChg chg="add mod replId modTransition">
          <pc:chgData name="Lukas Kozel" userId="5faef357-946f-4c0e-bd5d-396a2e3cc0bf" providerId="ADAL" clId="{19A200C8-5051-4C5B-A1C2-00AF8F89DC72}" dt="2024-04-15T09:50:17.301" v="3535" actId="2890"/>
          <pc:sldLayoutMkLst>
            <pc:docMk/>
            <pc:sldMasterMk cId="2967375082" sldId="2147483673"/>
            <pc:sldLayoutMk cId="2789968422" sldId="2147483677"/>
          </pc:sldLayoutMkLst>
        </pc:sldLayoutChg>
      </pc:sldMasterChg>
      <pc:sldMasterChg chg="mod addSldLayout delSldLayout modSldLayout sldLayoutOrd">
        <pc:chgData name="Lukas Kozel" userId="5faef357-946f-4c0e-bd5d-396a2e3cc0bf" providerId="ADAL" clId="{19A200C8-5051-4C5B-A1C2-00AF8F89DC72}" dt="2024-04-15T13:00:44.354" v="4098" actId="20578"/>
        <pc:sldMasterMkLst>
          <pc:docMk/>
          <pc:sldMasterMk cId="2967375082" sldId="2147483673"/>
        </pc:sldMasterMkLst>
        <pc:sldLayoutChg chg="del">
          <pc:chgData name="Lukas Kozel" userId="5faef357-946f-4c0e-bd5d-396a2e3cc0bf" providerId="ADAL" clId="{19A200C8-5051-4C5B-A1C2-00AF8F89DC72}" dt="2024-04-15T08:56:04.541" v="3085" actId="2696"/>
          <pc:sldLayoutMkLst>
            <pc:docMk/>
            <pc:sldMasterMk cId="2967375082" sldId="2147483673"/>
            <pc:sldLayoutMk cId="358128637" sldId="2147483675"/>
          </pc:sldLayoutMkLst>
        </pc:sldLayoutChg>
        <pc:sldLayoutChg chg="modSp del mod ord">
          <pc:chgData name="Lukas Kozel" userId="5faef357-946f-4c0e-bd5d-396a2e3cc0bf" providerId="ADAL" clId="{19A200C8-5051-4C5B-A1C2-00AF8F89DC72}" dt="2024-04-15T09:30:22.303" v="3460" actId="2696"/>
          <pc:sldLayoutMkLst>
            <pc:docMk/>
            <pc:sldMasterMk cId="2967375082" sldId="2147483673"/>
            <pc:sldLayoutMk cId="4070713936" sldId="2147483675"/>
          </pc:sldLayoutMkLst>
          <pc:spChg chg="mod">
            <ac:chgData name="Lukas Kozel" userId="5faef357-946f-4c0e-bd5d-396a2e3cc0bf" providerId="ADAL" clId="{19A200C8-5051-4C5B-A1C2-00AF8F89DC72}" dt="2024-04-15T08:57:26.662" v="3093" actId="20578"/>
            <ac:spMkLst>
              <pc:docMk/>
              <pc:sldMasterMk cId="2967375082" sldId="2147483673"/>
              <pc:sldLayoutMk cId="4070713936" sldId="2147483675"/>
              <ac:spMk id="2" creationId="{5B010AD7-9877-4FFC-7FAE-BA6A737033CC}"/>
            </ac:spMkLst>
          </pc:spChg>
          <pc:spChg chg="mod">
            <ac:chgData name="Lukas Kozel" userId="5faef357-946f-4c0e-bd5d-396a2e3cc0bf" providerId="ADAL" clId="{19A200C8-5051-4C5B-A1C2-00AF8F89DC72}" dt="2024-04-15T08:57:26.662" v="3093" actId="20578"/>
            <ac:spMkLst>
              <pc:docMk/>
              <pc:sldMasterMk cId="2967375082" sldId="2147483673"/>
              <pc:sldLayoutMk cId="4070713936" sldId="2147483675"/>
              <ac:spMk id="14" creationId="{2D901781-8073-8C1C-7C5F-5E54ED276D45}"/>
            </ac:spMkLst>
          </pc:spChg>
          <pc:spChg chg="mod">
            <ac:chgData name="Lukas Kozel" userId="5faef357-946f-4c0e-bd5d-396a2e3cc0bf" providerId="ADAL" clId="{19A200C8-5051-4C5B-A1C2-00AF8F89DC72}" dt="2024-04-15T08:57:26.662" v="3093" actId="20578"/>
            <ac:spMkLst>
              <pc:docMk/>
              <pc:sldMasterMk cId="2967375082" sldId="2147483673"/>
              <pc:sldLayoutMk cId="4070713936" sldId="2147483675"/>
              <ac:spMk id="19" creationId="{330B2317-B2BE-5A57-FE5B-239E1C33351D}"/>
            </ac:spMkLst>
          </pc:spChg>
          <pc:spChg chg="mod">
            <ac:chgData name="Lukas Kozel" userId="5faef357-946f-4c0e-bd5d-396a2e3cc0bf" providerId="ADAL" clId="{19A200C8-5051-4C5B-A1C2-00AF8F89DC72}" dt="2024-04-15T08:57:26.662" v="3093" actId="20578"/>
            <ac:spMkLst>
              <pc:docMk/>
              <pc:sldMasterMk cId="2967375082" sldId="2147483673"/>
              <pc:sldLayoutMk cId="4070713936" sldId="2147483675"/>
              <ac:spMk id="22" creationId="{04C9393F-5C02-E319-2750-23DCD6FBC808}"/>
            </ac:spMkLst>
          </pc:spChg>
          <pc:spChg chg="mod">
            <ac:chgData name="Lukas Kozel" userId="5faef357-946f-4c0e-bd5d-396a2e3cc0bf" providerId="ADAL" clId="{19A200C8-5051-4C5B-A1C2-00AF8F89DC72}" dt="2024-04-15T08:57:26.662" v="3093" actId="20578"/>
            <ac:spMkLst>
              <pc:docMk/>
              <pc:sldMasterMk cId="2967375082" sldId="2147483673"/>
              <pc:sldLayoutMk cId="4070713936" sldId="2147483675"/>
              <ac:spMk id="26" creationId="{8E4486BA-56DB-F5D7-733A-A33A776694CC}"/>
            </ac:spMkLst>
          </pc:spChg>
          <pc:spChg chg="mod">
            <ac:chgData name="Lukas Kozel" userId="5faef357-946f-4c0e-bd5d-396a2e3cc0bf" providerId="ADAL" clId="{19A200C8-5051-4C5B-A1C2-00AF8F89DC72}" dt="2024-04-15T08:57:26.662" v="3093" actId="20578"/>
            <ac:spMkLst>
              <pc:docMk/>
              <pc:sldMasterMk cId="2967375082" sldId="2147483673"/>
              <pc:sldLayoutMk cId="4070713936" sldId="2147483675"/>
              <ac:spMk id="29" creationId="{56A25B83-C622-0D13-4CA4-D8D68352A61F}"/>
            </ac:spMkLst>
          </pc:spChg>
          <pc:spChg chg="mod">
            <ac:chgData name="Lukas Kozel" userId="5faef357-946f-4c0e-bd5d-396a2e3cc0bf" providerId="ADAL" clId="{19A200C8-5051-4C5B-A1C2-00AF8F89DC72}" dt="2024-04-15T08:57:26.662" v="3093" actId="20578"/>
            <ac:spMkLst>
              <pc:docMk/>
              <pc:sldMasterMk cId="2967375082" sldId="2147483673"/>
              <pc:sldLayoutMk cId="4070713936" sldId="2147483675"/>
              <ac:spMk id="33" creationId="{ED9581CF-E4EB-6296-E939-A1494E04FBEE}"/>
            </ac:spMkLst>
          </pc:spChg>
          <pc:spChg chg="mod">
            <ac:chgData name="Lukas Kozel" userId="5faef357-946f-4c0e-bd5d-396a2e3cc0bf" providerId="ADAL" clId="{19A200C8-5051-4C5B-A1C2-00AF8F89DC72}" dt="2024-04-15T08:57:26.662" v="3093" actId="20578"/>
            <ac:spMkLst>
              <pc:docMk/>
              <pc:sldMasterMk cId="2967375082" sldId="2147483673"/>
              <pc:sldLayoutMk cId="4070713936" sldId="2147483675"/>
              <ac:spMk id="38" creationId="{DA27C3DA-FD07-ED4A-4512-B3D5F7129B15}"/>
            </ac:spMkLst>
          </pc:spChg>
        </pc:sldLayoutChg>
        <pc:sldLayoutChg chg="del">
          <pc:chgData name="Lukas Kozel" userId="5faef357-946f-4c0e-bd5d-396a2e3cc0bf" providerId="ADAL" clId="{19A200C8-5051-4C5B-A1C2-00AF8F89DC72}" dt="2024-04-15T08:56:04.558" v="3086" actId="2696"/>
          <pc:sldLayoutMkLst>
            <pc:docMk/>
            <pc:sldMasterMk cId="2967375082" sldId="2147483673"/>
            <pc:sldLayoutMk cId="308012811" sldId="2147483676"/>
          </pc:sldLayoutMkLst>
        </pc:sldLayoutChg>
        <pc:sldLayoutChg chg="del">
          <pc:chgData name="Lukas Kozel" userId="5faef357-946f-4c0e-bd5d-396a2e3cc0bf" providerId="ADAL" clId="{19A200C8-5051-4C5B-A1C2-00AF8F89DC72}" dt="2024-04-15T09:01:14.812" v="3152" actId="47"/>
          <pc:sldLayoutMkLst>
            <pc:docMk/>
            <pc:sldMasterMk cId="2967375082" sldId="2147483673"/>
            <pc:sldLayoutMk cId="398695590" sldId="2147483676"/>
          </pc:sldLayoutMkLst>
        </pc:sldLayoutChg>
        <pc:sldLayoutChg chg="addSp delSp modSp mod ord">
          <pc:chgData name="Lukas Kozel" userId="5faef357-946f-4c0e-bd5d-396a2e3cc0bf" providerId="ADAL" clId="{19A200C8-5051-4C5B-A1C2-00AF8F89DC72}" dt="2024-04-15T09:32:25.456" v="3501"/>
          <pc:sldLayoutMkLst>
            <pc:docMk/>
            <pc:sldMasterMk cId="2967375082" sldId="2147483673"/>
            <pc:sldLayoutMk cId="1257320625" sldId="2147483676"/>
          </pc:sldLayoutMkLst>
          <pc:spChg chg="del mod">
            <ac:chgData name="Lukas Kozel" userId="5faef357-946f-4c0e-bd5d-396a2e3cc0bf" providerId="ADAL" clId="{19A200C8-5051-4C5B-A1C2-00AF8F89DC72}" dt="2024-04-15T09:19:54.331" v="3189" actId="478"/>
            <ac:spMkLst>
              <pc:docMk/>
              <pc:sldMasterMk cId="2967375082" sldId="2147483673"/>
              <pc:sldLayoutMk cId="1257320625" sldId="2147483676"/>
              <ac:spMk id="2" creationId="{C95AFF33-955D-1425-4E94-3D72F62000E0}"/>
            </ac:spMkLst>
          </pc:spChg>
          <pc:spChg chg="add del mod">
            <ac:chgData name="Lukas Kozel" userId="5faef357-946f-4c0e-bd5d-396a2e3cc0bf" providerId="ADAL" clId="{19A200C8-5051-4C5B-A1C2-00AF8F89DC72}" dt="2024-04-15T09:21:53.386" v="3335" actId="478"/>
            <ac:spMkLst>
              <pc:docMk/>
              <pc:sldMasterMk cId="2967375082" sldId="2147483673"/>
              <pc:sldLayoutMk cId="1257320625" sldId="2147483676"/>
              <ac:spMk id="4" creationId="{3FBDCD96-25A0-977A-1CE8-228B213C683D}"/>
            </ac:spMkLst>
          </pc:spChg>
          <pc:spChg chg="add del mod">
            <ac:chgData name="Lukas Kozel" userId="5faef357-946f-4c0e-bd5d-396a2e3cc0bf" providerId="ADAL" clId="{19A200C8-5051-4C5B-A1C2-00AF8F89DC72}" dt="2024-04-15T09:22:58.024" v="3393" actId="478"/>
            <ac:spMkLst>
              <pc:docMk/>
              <pc:sldMasterMk cId="2967375082" sldId="2147483673"/>
              <pc:sldLayoutMk cId="1257320625" sldId="2147483676"/>
              <ac:spMk id="7" creationId="{2C989C34-93FE-A510-CCE2-EBBC5C8636B8}"/>
            </ac:spMkLst>
          </pc:spChg>
          <pc:spChg chg="add mod ord">
            <ac:chgData name="Lukas Kozel" userId="5faef357-946f-4c0e-bd5d-396a2e3cc0bf" providerId="ADAL" clId="{19A200C8-5051-4C5B-A1C2-00AF8F89DC72}" dt="2024-04-15T09:32:25.447" v="3497"/>
            <ac:spMkLst>
              <pc:docMk/>
              <pc:sldMasterMk cId="2967375082" sldId="2147483673"/>
              <pc:sldLayoutMk cId="1257320625" sldId="2147483676"/>
              <ac:spMk id="9" creationId="{759E32CD-5918-05BA-CE76-BEABE2EFEE81}"/>
            </ac:spMkLst>
          </pc:spChg>
          <pc:spChg chg="add del mod">
            <ac:chgData name="Lukas Kozel" userId="5faef357-946f-4c0e-bd5d-396a2e3cc0bf" providerId="ADAL" clId="{19A200C8-5051-4C5B-A1C2-00AF8F89DC72}" dt="2024-04-15T09:31:22.522" v="3474"/>
            <ac:spMkLst>
              <pc:docMk/>
              <pc:sldMasterMk cId="2967375082" sldId="2147483673"/>
              <pc:sldLayoutMk cId="1257320625" sldId="2147483676"/>
              <ac:spMk id="10" creationId="{A10DB355-CF6F-1BB1-3C0F-DF86E6858EB9}"/>
            </ac:spMkLst>
          </pc:spChg>
          <pc:spChg chg="add del mod">
            <ac:chgData name="Lukas Kozel" userId="5faef357-946f-4c0e-bd5d-396a2e3cc0bf" providerId="ADAL" clId="{19A200C8-5051-4C5B-A1C2-00AF8F89DC72}" dt="2024-04-15T09:31:22.522" v="3474"/>
            <ac:spMkLst>
              <pc:docMk/>
              <pc:sldMasterMk cId="2967375082" sldId="2147483673"/>
              <pc:sldLayoutMk cId="1257320625" sldId="2147483676"/>
              <ac:spMk id="11" creationId="{E9D8EF1D-EE0A-FB5D-F7F8-45D780A82F6D}"/>
            </ac:spMkLst>
          </pc:spChg>
          <pc:spChg chg="del mod">
            <ac:chgData name="Lukas Kozel" userId="5faef357-946f-4c0e-bd5d-396a2e3cc0bf" providerId="ADAL" clId="{19A200C8-5051-4C5B-A1C2-00AF8F89DC72}" dt="2024-04-15T09:32:17.906" v="3485" actId="478"/>
            <ac:spMkLst>
              <pc:docMk/>
              <pc:sldMasterMk cId="2967375082" sldId="2147483673"/>
              <pc:sldLayoutMk cId="1257320625" sldId="2147483676"/>
              <ac:spMk id="12" creationId="{E9CFBE4D-88D5-FBD1-6048-6F99B54BCC18}"/>
            </ac:spMkLst>
          </pc:spChg>
          <pc:spChg chg="add mod ord">
            <ac:chgData name="Lukas Kozel" userId="5faef357-946f-4c0e-bd5d-396a2e3cc0bf" providerId="ADAL" clId="{19A200C8-5051-4C5B-A1C2-00AF8F89DC72}" dt="2024-04-15T09:32:25.440" v="3489"/>
            <ac:spMkLst>
              <pc:docMk/>
              <pc:sldMasterMk cId="2967375082" sldId="2147483673"/>
              <pc:sldLayoutMk cId="1257320625" sldId="2147483676"/>
              <ac:spMk id="13" creationId="{814F0EBA-2365-42C7-63BD-3FBDEAD1007E}"/>
            </ac:spMkLst>
          </pc:spChg>
          <pc:spChg chg="mod ord">
            <ac:chgData name="Lukas Kozel" userId="5faef357-946f-4c0e-bd5d-396a2e3cc0bf" providerId="ADAL" clId="{19A200C8-5051-4C5B-A1C2-00AF8F89DC72}" dt="2024-04-15T09:32:25.442" v="3491"/>
            <ac:spMkLst>
              <pc:docMk/>
              <pc:sldMasterMk cId="2967375082" sldId="2147483673"/>
              <pc:sldLayoutMk cId="1257320625" sldId="2147483676"/>
              <ac:spMk id="14" creationId="{2D901781-8073-8C1C-7C5F-5E54ED276D45}"/>
            </ac:spMkLst>
          </pc:spChg>
          <pc:spChg chg="mod ord">
            <ac:chgData name="Lukas Kozel" userId="5faef357-946f-4c0e-bd5d-396a2e3cc0bf" providerId="ADAL" clId="{19A200C8-5051-4C5B-A1C2-00AF8F89DC72}" dt="2024-04-15T09:32:25.444" v="3493"/>
            <ac:spMkLst>
              <pc:docMk/>
              <pc:sldMasterMk cId="2967375082" sldId="2147483673"/>
              <pc:sldLayoutMk cId="1257320625" sldId="2147483676"/>
              <ac:spMk id="19" creationId="{330B2317-B2BE-5A57-FE5B-239E1C33351D}"/>
            </ac:spMkLst>
          </pc:spChg>
          <pc:spChg chg="del mod">
            <ac:chgData name="Lukas Kozel" userId="5faef357-946f-4c0e-bd5d-396a2e3cc0bf" providerId="ADAL" clId="{19A200C8-5051-4C5B-A1C2-00AF8F89DC72}" dt="2024-04-15T09:23:33.016" v="3426" actId="21"/>
            <ac:spMkLst>
              <pc:docMk/>
              <pc:sldMasterMk cId="2967375082" sldId="2147483673"/>
              <pc:sldLayoutMk cId="1257320625" sldId="2147483676"/>
              <ac:spMk id="26" creationId="{8E4486BA-56DB-F5D7-733A-A33A776694CC}"/>
            </ac:spMkLst>
          </pc:spChg>
          <pc:spChg chg="mod ord">
            <ac:chgData name="Lukas Kozel" userId="5faef357-946f-4c0e-bd5d-396a2e3cc0bf" providerId="ADAL" clId="{19A200C8-5051-4C5B-A1C2-00AF8F89DC72}" dt="2024-04-15T09:32:25.445" v="3495"/>
            <ac:spMkLst>
              <pc:docMk/>
              <pc:sldMasterMk cId="2967375082" sldId="2147483673"/>
              <pc:sldLayoutMk cId="1257320625" sldId="2147483676"/>
              <ac:spMk id="29" creationId="{56A25B83-C622-0D13-4CA4-D8D68352A61F}"/>
            </ac:spMkLst>
          </pc:spChg>
          <pc:spChg chg="del mod">
            <ac:chgData name="Lukas Kozel" userId="5faef357-946f-4c0e-bd5d-396a2e3cc0bf" providerId="ADAL" clId="{19A200C8-5051-4C5B-A1C2-00AF8F89DC72}" dt="2024-04-15T09:19:45.966" v="3175" actId="478"/>
            <ac:spMkLst>
              <pc:docMk/>
              <pc:sldMasterMk cId="2967375082" sldId="2147483673"/>
              <pc:sldLayoutMk cId="1257320625" sldId="2147483676"/>
              <ac:spMk id="33" creationId="{ED9581CF-E4EB-6296-E939-A1494E04FBEE}"/>
            </ac:spMkLst>
          </pc:spChg>
          <pc:graphicFrameChg chg="mod">
            <ac:chgData name="Lukas Kozel" userId="5faef357-946f-4c0e-bd5d-396a2e3cc0bf" providerId="ADAL" clId="{19A200C8-5051-4C5B-A1C2-00AF8F89DC72}" dt="2024-04-15T09:32:25.456" v="3501"/>
            <ac:graphicFrameMkLst>
              <pc:docMk/>
              <pc:sldMasterMk cId="2967375082" sldId="2147483673"/>
              <pc:sldLayoutMk cId="1257320625" sldId="2147483676"/>
              <ac:graphicFrameMk id="6" creationId="{5A4AE298-F8DF-BD1A-545D-8F113622CDD4}"/>
            </ac:graphicFrameMkLst>
          </pc:graphicFrameChg>
          <pc:picChg chg="add del mod">
            <ac:chgData name="Lukas Kozel" userId="5faef357-946f-4c0e-bd5d-396a2e3cc0bf" providerId="ADAL" clId="{19A200C8-5051-4C5B-A1C2-00AF8F89DC72}" dt="2024-04-15T09:32:18.644" v="3486" actId="478"/>
            <ac:picMkLst>
              <pc:docMk/>
              <pc:sldMasterMk cId="2967375082" sldId="2147483673"/>
              <pc:sldLayoutMk cId="1257320625" sldId="2147483676"/>
              <ac:picMk id="3" creationId="{119B297E-1618-2781-35F4-230F5DD50221}"/>
            </ac:picMkLst>
          </pc:picChg>
          <pc:picChg chg="add del mod">
            <ac:chgData name="Lukas Kozel" userId="5faef357-946f-4c0e-bd5d-396a2e3cc0bf" providerId="ADAL" clId="{19A200C8-5051-4C5B-A1C2-00AF8F89DC72}" dt="2024-04-15T09:22:10.435" v="3337" actId="478"/>
            <ac:picMkLst>
              <pc:docMk/>
              <pc:sldMasterMk cId="2967375082" sldId="2147483673"/>
              <pc:sldLayoutMk cId="1257320625" sldId="2147483676"/>
              <ac:picMk id="5" creationId="{DAB1D205-FA15-1546-F35C-87A18FEA8BB6}"/>
            </ac:picMkLst>
          </pc:picChg>
          <pc:picChg chg="add del mod">
            <ac:chgData name="Lukas Kozel" userId="5faef357-946f-4c0e-bd5d-396a2e3cc0bf" providerId="ADAL" clId="{19A200C8-5051-4C5B-A1C2-00AF8F89DC72}" dt="2024-04-15T09:23:34.281" v="3427" actId="478"/>
            <ac:picMkLst>
              <pc:docMk/>
              <pc:sldMasterMk cId="2967375082" sldId="2147483673"/>
              <pc:sldLayoutMk cId="1257320625" sldId="2147483676"/>
              <ac:picMk id="8" creationId="{9E34917A-A7AE-2BE4-5F3B-2B97F808A75C}"/>
            </ac:picMkLst>
          </pc:picChg>
        </pc:sldLayoutChg>
        <pc:sldLayoutChg chg="del">
          <pc:chgData name="Lukas Kozel" userId="5faef357-946f-4c0e-bd5d-396a2e3cc0bf" providerId="ADAL" clId="{19A200C8-5051-4C5B-A1C2-00AF8F89DC72}" dt="2024-04-15T08:56:04.577" v="3087" actId="2696"/>
          <pc:sldLayoutMkLst>
            <pc:docMk/>
            <pc:sldMasterMk cId="2967375082" sldId="2147483673"/>
            <pc:sldLayoutMk cId="2376293235" sldId="2147483677"/>
          </pc:sldLayoutMkLst>
        </pc:sldLayoutChg>
        <pc:sldLayoutChg chg="addSp delSp modSp mod ord">
          <pc:chgData name="Lukas Kozel" userId="5faef357-946f-4c0e-bd5d-396a2e3cc0bf" providerId="ADAL" clId="{19A200C8-5051-4C5B-A1C2-00AF8F89DC72}" dt="2024-04-15T09:55:35.138" v="3577" actId="207"/>
          <pc:sldLayoutMkLst>
            <pc:docMk/>
            <pc:sldMasterMk cId="2967375082" sldId="2147483673"/>
            <pc:sldLayoutMk cId="2789968422" sldId="2147483677"/>
          </pc:sldLayoutMkLst>
          <pc:spChg chg="del mod">
            <ac:chgData name="Lukas Kozel" userId="5faef357-946f-4c0e-bd5d-396a2e3cc0bf" providerId="ADAL" clId="{19A200C8-5051-4C5B-A1C2-00AF8F89DC72}" dt="2024-04-15T09:51:00.812" v="3541" actId="478"/>
            <ac:spMkLst>
              <pc:docMk/>
              <pc:sldMasterMk cId="2967375082" sldId="2147483673"/>
              <pc:sldLayoutMk cId="2789968422" sldId="2147483677"/>
              <ac:spMk id="3" creationId="{7D2874AC-1FD5-1D31-4BD5-076F8B772F9A}"/>
            </ac:spMkLst>
          </pc:spChg>
          <pc:spChg chg="del mod">
            <ac:chgData name="Lukas Kozel" userId="5faef357-946f-4c0e-bd5d-396a2e3cc0bf" providerId="ADAL" clId="{19A200C8-5051-4C5B-A1C2-00AF8F89DC72}" dt="2024-04-15T09:51:00.812" v="3541" actId="478"/>
            <ac:spMkLst>
              <pc:docMk/>
              <pc:sldMasterMk cId="2967375082" sldId="2147483673"/>
              <pc:sldLayoutMk cId="2789968422" sldId="2147483677"/>
              <ac:spMk id="4" creationId="{763BCB97-DFB3-8A3E-7C2C-5DD01077EB69}"/>
            </ac:spMkLst>
          </pc:spChg>
          <pc:spChg chg="del mod">
            <ac:chgData name="Lukas Kozel" userId="5faef357-946f-4c0e-bd5d-396a2e3cc0bf" providerId="ADAL" clId="{19A200C8-5051-4C5B-A1C2-00AF8F89DC72}" dt="2024-04-15T09:51:00.812" v="3541" actId="478"/>
            <ac:spMkLst>
              <pc:docMk/>
              <pc:sldMasterMk cId="2967375082" sldId="2147483673"/>
              <pc:sldLayoutMk cId="2789968422" sldId="2147483677"/>
              <ac:spMk id="5" creationId="{B8A70641-132E-3024-7181-8D5A7ACD6B69}"/>
            </ac:spMkLst>
          </pc:spChg>
          <pc:spChg chg="add mod">
            <ac:chgData name="Lukas Kozel" userId="5faef357-946f-4c0e-bd5d-396a2e3cc0bf" providerId="ADAL" clId="{19A200C8-5051-4C5B-A1C2-00AF8F89DC72}" dt="2024-04-15T09:55:35.138" v="3577" actId="207"/>
            <ac:spMkLst>
              <pc:docMk/>
              <pc:sldMasterMk cId="2967375082" sldId="2147483673"/>
              <pc:sldLayoutMk cId="2789968422" sldId="2147483677"/>
              <ac:spMk id="7" creationId="{6373AA87-B00F-D4C4-8FFD-E53CC4B35ACA}"/>
            </ac:spMkLst>
          </pc:spChg>
          <pc:spChg chg="add mod">
            <ac:chgData name="Lukas Kozel" userId="5faef357-946f-4c0e-bd5d-396a2e3cc0bf" providerId="ADAL" clId="{19A200C8-5051-4C5B-A1C2-00AF8F89DC72}" dt="2024-04-15T09:55:28.295" v="3576" actId="207"/>
            <ac:spMkLst>
              <pc:docMk/>
              <pc:sldMasterMk cId="2967375082" sldId="2147483673"/>
              <pc:sldLayoutMk cId="2789968422" sldId="2147483677"/>
              <ac:spMk id="8" creationId="{62908F04-BEB6-F2CA-A64D-2A8D9FA92DEA}"/>
            </ac:spMkLst>
          </pc:spChg>
          <pc:spChg chg="add mod">
            <ac:chgData name="Lukas Kozel" userId="5faef357-946f-4c0e-bd5d-396a2e3cc0bf" providerId="ADAL" clId="{19A200C8-5051-4C5B-A1C2-00AF8F89DC72}" dt="2024-04-15T09:51:08.322" v="3543" actId="207"/>
            <ac:spMkLst>
              <pc:docMk/>
              <pc:sldMasterMk cId="2967375082" sldId="2147483673"/>
              <pc:sldLayoutMk cId="2789968422" sldId="2147483677"/>
              <ac:spMk id="9" creationId="{0C0BB102-48E1-9FA2-3C49-313800F2F447}"/>
            </ac:spMkLst>
          </pc:spChg>
          <pc:spChg chg="mod">
            <ac:chgData name="Lukas Kozel" userId="5faef357-946f-4c0e-bd5d-396a2e3cc0bf" providerId="ADAL" clId="{19A200C8-5051-4C5B-A1C2-00AF8F89DC72}" dt="2024-04-15T09:50:20.510" v="3536" actId="20578"/>
            <ac:spMkLst>
              <pc:docMk/>
              <pc:sldMasterMk cId="2967375082" sldId="2147483673"/>
              <pc:sldLayoutMk cId="2789968422" sldId="2147483677"/>
              <ac:spMk id="14" creationId="{2D901781-8073-8C1C-7C5F-5E54ED276D45}"/>
            </ac:spMkLst>
          </pc:spChg>
          <pc:spChg chg="mod">
            <ac:chgData name="Lukas Kozel" userId="5faef357-946f-4c0e-bd5d-396a2e3cc0bf" providerId="ADAL" clId="{19A200C8-5051-4C5B-A1C2-00AF8F89DC72}" dt="2024-04-15T09:51:23.230" v="3574" actId="20577"/>
            <ac:spMkLst>
              <pc:docMk/>
              <pc:sldMasterMk cId="2967375082" sldId="2147483673"/>
              <pc:sldLayoutMk cId="2789968422" sldId="2147483677"/>
              <ac:spMk id="19" creationId="{330B2317-B2BE-5A57-FE5B-239E1C33351D}"/>
            </ac:spMkLst>
          </pc:spChg>
          <pc:spChg chg="del mod">
            <ac:chgData name="Lukas Kozel" userId="5faef357-946f-4c0e-bd5d-396a2e3cc0bf" providerId="ADAL" clId="{19A200C8-5051-4C5B-A1C2-00AF8F89DC72}" dt="2024-04-15T09:50:33.087" v="3538" actId="478"/>
            <ac:spMkLst>
              <pc:docMk/>
              <pc:sldMasterMk cId="2967375082" sldId="2147483673"/>
              <pc:sldLayoutMk cId="2789968422" sldId="2147483677"/>
              <ac:spMk id="26" creationId="{8E4486BA-56DB-F5D7-733A-A33A776694CC}"/>
            </ac:spMkLst>
          </pc:spChg>
          <pc:picChg chg="add del mod">
            <ac:chgData name="Lukas Kozel" userId="5faef357-946f-4c0e-bd5d-396a2e3cc0bf" providerId="ADAL" clId="{19A200C8-5051-4C5B-A1C2-00AF8F89DC72}" dt="2024-04-15T09:50:33.087" v="3538" actId="478"/>
            <ac:picMkLst>
              <pc:docMk/>
              <pc:sldMasterMk cId="2967375082" sldId="2147483673"/>
              <pc:sldLayoutMk cId="2789968422" sldId="2147483677"/>
              <ac:picMk id="2" creationId="{27EE862F-38DF-7949-4F28-F1DBC73226F5}"/>
            </ac:picMkLst>
          </pc:picChg>
        </pc:sldLayoutChg>
        <pc:sldLayoutChg chg="del">
          <pc:chgData name="Lukas Kozel" userId="5faef357-946f-4c0e-bd5d-396a2e3cc0bf" providerId="ADAL" clId="{19A200C8-5051-4C5B-A1C2-00AF8F89DC72}" dt="2024-04-15T08:56:04.594" v="3088" actId="2696"/>
          <pc:sldLayoutMkLst>
            <pc:docMk/>
            <pc:sldMasterMk cId="2967375082" sldId="2147483673"/>
            <pc:sldLayoutMk cId="1673544628" sldId="2147483678"/>
          </pc:sldLayoutMkLst>
        </pc:sldLayoutChg>
        <pc:sldLayoutChg chg="delSp modSp add mod ord modTransition">
          <pc:chgData name="Lukas Kozel" userId="5faef357-946f-4c0e-bd5d-396a2e3cc0bf" providerId="ADAL" clId="{19A200C8-5051-4C5B-A1C2-00AF8F89DC72}" dt="2024-04-15T10:08:14.089" v="3598" actId="6014"/>
          <pc:sldLayoutMkLst>
            <pc:docMk/>
            <pc:sldMasterMk cId="2967375082" sldId="2147483673"/>
            <pc:sldLayoutMk cId="4205859490" sldId="2147483678"/>
          </pc:sldLayoutMkLst>
          <pc:spChg chg="del">
            <ac:chgData name="Lukas Kozel" userId="5faef357-946f-4c0e-bd5d-396a2e3cc0bf" providerId="ADAL" clId="{19A200C8-5051-4C5B-A1C2-00AF8F89DC72}" dt="2024-04-15T10:07:23.064" v="3590" actId="478"/>
            <ac:spMkLst>
              <pc:docMk/>
              <pc:sldMasterMk cId="2967375082" sldId="2147483673"/>
              <pc:sldLayoutMk cId="4205859490" sldId="2147483678"/>
              <ac:spMk id="13" creationId="{814F0EBA-2365-42C7-63BD-3FBDEAD1007E}"/>
            </ac:spMkLst>
          </pc:spChg>
          <pc:spChg chg="mod">
            <ac:chgData name="Lukas Kozel" userId="5faef357-946f-4c0e-bd5d-396a2e3cc0bf" providerId="ADAL" clId="{19A200C8-5051-4C5B-A1C2-00AF8F89DC72}" dt="2024-04-15T10:07:37.879" v="3594" actId="1076"/>
            <ac:spMkLst>
              <pc:docMk/>
              <pc:sldMasterMk cId="2967375082" sldId="2147483673"/>
              <pc:sldLayoutMk cId="4205859490" sldId="2147483678"/>
              <ac:spMk id="29" creationId="{56A25B83-C622-0D13-4CA4-D8D68352A61F}"/>
            </ac:spMkLst>
          </pc:spChg>
        </pc:sldLayoutChg>
        <pc:sldLayoutChg chg="del">
          <pc:chgData name="Lukas Kozel" userId="5faef357-946f-4c0e-bd5d-396a2e3cc0bf" providerId="ADAL" clId="{19A200C8-5051-4C5B-A1C2-00AF8F89DC72}" dt="2024-04-15T08:56:04.610" v="3089" actId="2696"/>
          <pc:sldLayoutMkLst>
            <pc:docMk/>
            <pc:sldMasterMk cId="2967375082" sldId="2147483673"/>
            <pc:sldLayoutMk cId="2309494563" sldId="2147483679"/>
          </pc:sldLayoutMkLst>
        </pc:sldLayoutChg>
        <pc:sldLayoutChg chg="addSp delSp modSp add mod ord modTransition">
          <pc:chgData name="Lukas Kozel" userId="5faef357-946f-4c0e-bd5d-396a2e3cc0bf" providerId="ADAL" clId="{19A200C8-5051-4C5B-A1C2-00AF8F89DC72}" dt="2024-04-15T10:26:25.092" v="3672" actId="20578"/>
          <pc:sldLayoutMkLst>
            <pc:docMk/>
            <pc:sldMasterMk cId="2967375082" sldId="2147483673"/>
            <pc:sldLayoutMk cId="2547801611" sldId="2147483679"/>
          </pc:sldLayoutMkLst>
          <pc:spChg chg="add mod ord">
            <ac:chgData name="Lukas Kozel" userId="5faef357-946f-4c0e-bd5d-396a2e3cc0bf" providerId="ADAL" clId="{19A200C8-5051-4C5B-A1C2-00AF8F89DC72}" dt="2024-04-15T10:15:29.660" v="3613"/>
            <ac:spMkLst>
              <pc:docMk/>
              <pc:sldMasterMk cId="2967375082" sldId="2147483673"/>
              <pc:sldLayoutMk cId="2547801611" sldId="2147483679"/>
              <ac:spMk id="2" creationId="{5711B352-41BA-AE49-E8F4-21AED8FBC4A2}"/>
            </ac:spMkLst>
          </pc:spChg>
          <pc:spChg chg="add mod ord">
            <ac:chgData name="Lukas Kozel" userId="5faef357-946f-4c0e-bd5d-396a2e3cc0bf" providerId="ADAL" clId="{19A200C8-5051-4C5B-A1C2-00AF8F89DC72}" dt="2024-04-15T10:15:29.662" v="3615"/>
            <ac:spMkLst>
              <pc:docMk/>
              <pc:sldMasterMk cId="2967375082" sldId="2147483673"/>
              <pc:sldLayoutMk cId="2547801611" sldId="2147483679"/>
              <ac:spMk id="3" creationId="{0688EDC4-0E9F-EF36-BB88-193D877BE4F6}"/>
            </ac:spMkLst>
          </pc:spChg>
          <pc:spChg chg="add mod">
            <ac:chgData name="Lukas Kozel" userId="5faef357-946f-4c0e-bd5d-396a2e3cc0bf" providerId="ADAL" clId="{19A200C8-5051-4C5B-A1C2-00AF8F89DC72}" dt="2024-04-15T10:15:42.784" v="3628"/>
            <ac:spMkLst>
              <pc:docMk/>
              <pc:sldMasterMk cId="2967375082" sldId="2147483673"/>
              <pc:sldLayoutMk cId="2547801611" sldId="2147483679"/>
              <ac:spMk id="4" creationId="{6F63F040-C72A-56B6-EF09-0081F513787B}"/>
            </ac:spMkLst>
          </pc:spChg>
          <pc:spChg chg="del">
            <ac:chgData name="Lukas Kozel" userId="5faef357-946f-4c0e-bd5d-396a2e3cc0bf" providerId="ADAL" clId="{19A200C8-5051-4C5B-A1C2-00AF8F89DC72}" dt="2024-04-15T10:15:27.077" v="3610" actId="478"/>
            <ac:spMkLst>
              <pc:docMk/>
              <pc:sldMasterMk cId="2967375082" sldId="2147483673"/>
              <pc:sldLayoutMk cId="2547801611" sldId="2147483679"/>
              <ac:spMk id="9" creationId="{759E32CD-5918-05BA-CE76-BEABE2EFEE81}"/>
            </ac:spMkLst>
          </pc:spChg>
          <pc:spChg chg="mod ord">
            <ac:chgData name="Lukas Kozel" userId="5faef357-946f-4c0e-bd5d-396a2e3cc0bf" providerId="ADAL" clId="{19A200C8-5051-4C5B-A1C2-00AF8F89DC72}" dt="2024-04-15T10:15:48.718" v="3629" actId="207"/>
            <ac:spMkLst>
              <pc:docMk/>
              <pc:sldMasterMk cId="2967375082" sldId="2147483673"/>
              <pc:sldLayoutMk cId="2547801611" sldId="2147483679"/>
              <ac:spMk id="14" creationId="{2D901781-8073-8C1C-7C5F-5E54ED276D45}"/>
            </ac:spMkLst>
          </pc:spChg>
          <pc:spChg chg="del mod ord">
            <ac:chgData name="Lukas Kozel" userId="5faef357-946f-4c0e-bd5d-396a2e3cc0bf" providerId="ADAL" clId="{19A200C8-5051-4C5B-A1C2-00AF8F89DC72}" dt="2024-04-15T10:15:42.508" v="3627" actId="478"/>
            <ac:spMkLst>
              <pc:docMk/>
              <pc:sldMasterMk cId="2967375082" sldId="2147483673"/>
              <pc:sldLayoutMk cId="2547801611" sldId="2147483679"/>
              <ac:spMk id="19" creationId="{330B2317-B2BE-5A57-FE5B-239E1C33351D}"/>
            </ac:spMkLst>
          </pc:spChg>
          <pc:spChg chg="mod ord">
            <ac:chgData name="Lukas Kozel" userId="5faef357-946f-4c0e-bd5d-396a2e3cc0bf" providerId="ADAL" clId="{19A200C8-5051-4C5B-A1C2-00AF8F89DC72}" dt="2024-04-15T10:15:34.311" v="3626" actId="207"/>
            <ac:spMkLst>
              <pc:docMk/>
              <pc:sldMasterMk cId="2967375082" sldId="2147483673"/>
              <pc:sldLayoutMk cId="2547801611" sldId="2147483679"/>
              <ac:spMk id="29" creationId="{56A25B83-C622-0D13-4CA4-D8D68352A61F}"/>
            </ac:spMkLst>
          </pc:spChg>
          <pc:graphicFrameChg chg="mod">
            <ac:chgData name="Lukas Kozel" userId="5faef357-946f-4c0e-bd5d-396a2e3cc0bf" providerId="ADAL" clId="{19A200C8-5051-4C5B-A1C2-00AF8F89DC72}" dt="2024-04-15T10:15:29.670" v="3625"/>
            <ac:graphicFrameMkLst>
              <pc:docMk/>
              <pc:sldMasterMk cId="2967375082" sldId="2147483673"/>
              <pc:sldLayoutMk cId="2547801611" sldId="2147483679"/>
              <ac:graphicFrameMk id="6" creationId="{5A4AE298-F8DF-BD1A-545D-8F113622CDD4}"/>
            </ac:graphicFrameMkLst>
          </pc:graphicFrameChg>
        </pc:sldLayoutChg>
        <pc:sldLayoutChg chg="addSp delSp modSp add mod modTransition">
          <pc:chgData name="Lukas Kozel" userId="5faef357-946f-4c0e-bd5d-396a2e3cc0bf" providerId="ADAL" clId="{19A200C8-5051-4C5B-A1C2-00AF8F89DC72}" dt="2024-04-15T10:31:05.244" v="3760" actId="6014"/>
          <pc:sldLayoutMkLst>
            <pc:docMk/>
            <pc:sldMasterMk cId="2967375082" sldId="2147483673"/>
            <pc:sldLayoutMk cId="2596801891" sldId="2147483680"/>
          </pc:sldLayoutMkLst>
          <pc:spChg chg="add del mod ord">
            <ac:chgData name="Lukas Kozel" userId="5faef357-946f-4c0e-bd5d-396a2e3cc0bf" providerId="ADAL" clId="{19A200C8-5051-4C5B-A1C2-00AF8F89DC72}" dt="2024-04-15T10:30:52.714" v="3759" actId="478"/>
            <ac:spMkLst>
              <pc:docMk/>
              <pc:sldMasterMk cId="2967375082" sldId="2147483673"/>
              <pc:sldLayoutMk cId="2596801891" sldId="2147483680"/>
              <ac:spMk id="2" creationId="{548A80F8-0236-EFE1-48D8-F2AFA2E3A1D2}"/>
            </ac:spMkLst>
          </pc:spChg>
          <pc:spChg chg="add del mod ord">
            <ac:chgData name="Lukas Kozel" userId="5faef357-946f-4c0e-bd5d-396a2e3cc0bf" providerId="ADAL" clId="{19A200C8-5051-4C5B-A1C2-00AF8F89DC72}" dt="2024-04-15T10:28:56.804" v="3731" actId="478"/>
            <ac:spMkLst>
              <pc:docMk/>
              <pc:sldMasterMk cId="2967375082" sldId="2147483673"/>
              <pc:sldLayoutMk cId="2596801891" sldId="2147483680"/>
              <ac:spMk id="3" creationId="{7D575251-5985-AEC1-E1C5-015C7D8EA0FB}"/>
            </ac:spMkLst>
          </pc:spChg>
          <pc:spChg chg="add del mod">
            <ac:chgData name="Lukas Kozel" userId="5faef357-946f-4c0e-bd5d-396a2e3cc0bf" providerId="ADAL" clId="{19A200C8-5051-4C5B-A1C2-00AF8F89DC72}" dt="2024-04-15T10:27:38.760" v="3690"/>
            <ac:spMkLst>
              <pc:docMk/>
              <pc:sldMasterMk cId="2967375082" sldId="2147483673"/>
              <pc:sldLayoutMk cId="2596801891" sldId="2147483680"/>
              <ac:spMk id="4" creationId="{98B33470-BE0F-349C-DE52-EBBA1C460478}"/>
            </ac:spMkLst>
          </pc:spChg>
          <pc:spChg chg="add del">
            <ac:chgData name="Lukas Kozel" userId="5faef357-946f-4c0e-bd5d-396a2e3cc0bf" providerId="ADAL" clId="{19A200C8-5051-4C5B-A1C2-00AF8F89DC72}" dt="2024-04-15T10:28:29.887" v="3708" actId="11529"/>
            <ac:spMkLst>
              <pc:docMk/>
              <pc:sldMasterMk cId="2967375082" sldId="2147483673"/>
              <pc:sldLayoutMk cId="2596801891" sldId="2147483680"/>
              <ac:spMk id="5" creationId="{47F49BEC-4E4F-2272-DEB5-559DB2CB3A8B}"/>
            </ac:spMkLst>
          </pc:spChg>
          <pc:spChg chg="add mod ord">
            <ac:chgData name="Lukas Kozel" userId="5faef357-946f-4c0e-bd5d-396a2e3cc0bf" providerId="ADAL" clId="{19A200C8-5051-4C5B-A1C2-00AF8F89DC72}" dt="2024-04-15T10:30:49.479" v="3758"/>
            <ac:spMkLst>
              <pc:docMk/>
              <pc:sldMasterMk cId="2967375082" sldId="2147483673"/>
              <pc:sldLayoutMk cId="2596801891" sldId="2147483680"/>
              <ac:spMk id="7" creationId="{9CC02D7F-C9AC-359B-22AF-03A161692B7F}"/>
            </ac:spMkLst>
          </pc:spChg>
          <pc:spChg chg="mod ord">
            <ac:chgData name="Lukas Kozel" userId="5faef357-946f-4c0e-bd5d-396a2e3cc0bf" providerId="ADAL" clId="{19A200C8-5051-4C5B-A1C2-00AF8F89DC72}" dt="2024-04-15T10:28:45.169" v="3720"/>
            <ac:spMkLst>
              <pc:docMk/>
              <pc:sldMasterMk cId="2967375082" sldId="2147483673"/>
              <pc:sldLayoutMk cId="2596801891" sldId="2147483680"/>
              <ac:spMk id="9" creationId="{759E32CD-5918-05BA-CE76-BEABE2EFEE81}"/>
            </ac:spMkLst>
          </pc:spChg>
          <pc:spChg chg="mod ord">
            <ac:chgData name="Lukas Kozel" userId="5faef357-946f-4c0e-bd5d-396a2e3cc0bf" providerId="ADAL" clId="{19A200C8-5051-4C5B-A1C2-00AF8F89DC72}" dt="2024-04-15T10:28:45.167" v="3716"/>
            <ac:spMkLst>
              <pc:docMk/>
              <pc:sldMasterMk cId="2967375082" sldId="2147483673"/>
              <pc:sldLayoutMk cId="2596801891" sldId="2147483680"/>
              <ac:spMk id="14" creationId="{2D901781-8073-8C1C-7C5F-5E54ED276D45}"/>
            </ac:spMkLst>
          </pc:spChg>
          <pc:spChg chg="mod ord">
            <ac:chgData name="Lukas Kozel" userId="5faef357-946f-4c0e-bd5d-396a2e3cc0bf" providerId="ADAL" clId="{19A200C8-5051-4C5B-A1C2-00AF8F89DC72}" dt="2024-04-15T10:28:45.168" v="3718"/>
            <ac:spMkLst>
              <pc:docMk/>
              <pc:sldMasterMk cId="2967375082" sldId="2147483673"/>
              <pc:sldLayoutMk cId="2596801891" sldId="2147483680"/>
              <ac:spMk id="19" creationId="{330B2317-B2BE-5A57-FE5B-239E1C33351D}"/>
            </ac:spMkLst>
          </pc:spChg>
          <pc:spChg chg="del mod">
            <ac:chgData name="Lukas Kozel" userId="5faef357-946f-4c0e-bd5d-396a2e3cc0bf" providerId="ADAL" clId="{19A200C8-5051-4C5B-A1C2-00AF8F89DC72}" dt="2024-04-15T10:26:32.831" v="3675" actId="478"/>
            <ac:spMkLst>
              <pc:docMk/>
              <pc:sldMasterMk cId="2967375082" sldId="2147483673"/>
              <pc:sldLayoutMk cId="2596801891" sldId="2147483680"/>
              <ac:spMk id="29" creationId="{56A25B83-C622-0D13-4CA4-D8D68352A61F}"/>
            </ac:spMkLst>
          </pc:spChg>
          <pc:graphicFrameChg chg="mod">
            <ac:chgData name="Lukas Kozel" userId="5faef357-946f-4c0e-bd5d-396a2e3cc0bf" providerId="ADAL" clId="{19A200C8-5051-4C5B-A1C2-00AF8F89DC72}" dt="2024-04-15T10:28:45.179" v="3728"/>
            <ac:graphicFrameMkLst>
              <pc:docMk/>
              <pc:sldMasterMk cId="2967375082" sldId="2147483673"/>
              <pc:sldLayoutMk cId="2596801891" sldId="2147483680"/>
              <ac:graphicFrameMk id="6" creationId="{5A4AE298-F8DF-BD1A-545D-8F113622CDD4}"/>
            </ac:graphicFrameMkLst>
          </pc:graphicFrameChg>
        </pc:sldLayoutChg>
        <pc:sldLayoutChg chg="del">
          <pc:chgData name="Lukas Kozel" userId="5faef357-946f-4c0e-bd5d-396a2e3cc0bf" providerId="ADAL" clId="{19A200C8-5051-4C5B-A1C2-00AF8F89DC72}" dt="2024-04-15T10:23:45.185" v="3650" actId="47"/>
          <pc:sldLayoutMkLst>
            <pc:docMk/>
            <pc:sldMasterMk cId="2967375082" sldId="2147483673"/>
            <pc:sldLayoutMk cId="2787476596" sldId="2147483680"/>
          </pc:sldLayoutMkLst>
        </pc:sldLayoutChg>
        <pc:sldLayoutChg chg="add mod replId modTransition">
          <pc:chgData name="Lukas Kozel" userId="5faef357-946f-4c0e-bd5d-396a2e3cc0bf" providerId="ADAL" clId="{19A200C8-5051-4C5B-A1C2-00AF8F89DC72}" dt="2024-04-15T13:00:41.736" v="4097" actId="2890"/>
          <pc:sldLayoutMkLst>
            <pc:docMk/>
            <pc:sldMasterMk cId="117711583" sldId="2147483681"/>
            <pc:sldLayoutMk cId="2474096376" sldId="2147483683"/>
          </pc:sldLayoutMkLst>
        </pc:sldLayoutChg>
      </pc:sldMasterChg>
      <pc:sldMasterChg chg="mod addSldLayout delSldLayout modSldLayout sldLayoutOrd">
        <pc:chgData name="Lukas Kozel" userId="5faef357-946f-4c0e-bd5d-396a2e3cc0bf" providerId="ADAL" clId="{19A200C8-5051-4C5B-A1C2-00AF8F89DC72}" dt="2024-04-15T13:43:42.619" v="5100"/>
        <pc:sldMasterMkLst>
          <pc:docMk/>
          <pc:sldMasterMk cId="117711583" sldId="2147483681"/>
        </pc:sldMasterMkLst>
        <pc:sldLayoutChg chg="del">
          <pc:chgData name="Lukas Kozel" userId="5faef357-946f-4c0e-bd5d-396a2e3cc0bf" providerId="ADAL" clId="{19A200C8-5051-4C5B-A1C2-00AF8F89DC72}" dt="2024-04-15T13:00:13.184" v="4096" actId="47"/>
          <pc:sldLayoutMkLst>
            <pc:docMk/>
            <pc:sldMasterMk cId="117711583" sldId="2147483681"/>
            <pc:sldLayoutMk cId="360965240" sldId="2147483683"/>
          </pc:sldLayoutMkLst>
        </pc:sldLayoutChg>
        <pc:sldLayoutChg chg="del">
          <pc:chgData name="Lukas Kozel" userId="5faef357-946f-4c0e-bd5d-396a2e3cc0bf" providerId="ADAL" clId="{19A200C8-5051-4C5B-A1C2-00AF8F89DC72}" dt="2024-04-15T12:48:10.744" v="3773" actId="2696"/>
          <pc:sldLayoutMkLst>
            <pc:docMk/>
            <pc:sldMasterMk cId="117711583" sldId="2147483681"/>
            <pc:sldLayoutMk cId="1850541900" sldId="2147483683"/>
          </pc:sldLayoutMkLst>
        </pc:sldLayoutChg>
        <pc:sldLayoutChg chg="addSp delSp modSp mod ord">
          <pc:chgData name="Lukas Kozel" userId="5faef357-946f-4c0e-bd5d-396a2e3cc0bf" providerId="ADAL" clId="{19A200C8-5051-4C5B-A1C2-00AF8F89DC72}" dt="2024-04-15T13:13:20.013" v="4593" actId="14100"/>
          <pc:sldLayoutMkLst>
            <pc:docMk/>
            <pc:sldMasterMk cId="117711583" sldId="2147483681"/>
            <pc:sldLayoutMk cId="2474096376" sldId="2147483683"/>
          </pc:sldLayoutMkLst>
          <pc:spChg chg="add del mod">
            <ac:chgData name="Lukas Kozel" userId="5faef357-946f-4c0e-bd5d-396a2e3cc0bf" providerId="ADAL" clId="{19A200C8-5051-4C5B-A1C2-00AF8F89DC72}" dt="2024-04-15T13:01:12.179" v="4108"/>
            <ac:spMkLst>
              <pc:docMk/>
              <pc:sldMasterMk cId="117711583" sldId="2147483681"/>
              <pc:sldLayoutMk cId="2474096376" sldId="2147483683"/>
              <ac:spMk id="2" creationId="{0E2F9B77-1CCF-4127-D8E9-FACDF9F49F09}"/>
            </ac:spMkLst>
          </pc:spChg>
          <pc:spChg chg="add del mod">
            <ac:chgData name="Lukas Kozel" userId="5faef357-946f-4c0e-bd5d-396a2e3cc0bf" providerId="ADAL" clId="{19A200C8-5051-4C5B-A1C2-00AF8F89DC72}" dt="2024-04-15T13:01:12.179" v="4108"/>
            <ac:spMkLst>
              <pc:docMk/>
              <pc:sldMasterMk cId="117711583" sldId="2147483681"/>
              <pc:sldLayoutMk cId="2474096376" sldId="2147483683"/>
              <ac:spMk id="3" creationId="{B7A59781-0CD4-91FE-A109-53E67428ABE3}"/>
            </ac:spMkLst>
          </pc:spChg>
          <pc:spChg chg="add del mod">
            <ac:chgData name="Lukas Kozel" userId="5faef357-946f-4c0e-bd5d-396a2e3cc0bf" providerId="ADAL" clId="{19A200C8-5051-4C5B-A1C2-00AF8F89DC72}" dt="2024-04-15T13:01:12.179" v="4108"/>
            <ac:spMkLst>
              <pc:docMk/>
              <pc:sldMasterMk cId="117711583" sldId="2147483681"/>
              <pc:sldLayoutMk cId="2474096376" sldId="2147483683"/>
              <ac:spMk id="4" creationId="{33A2A42A-5AA6-36D5-5ADF-78E8738C0FA4}"/>
            </ac:spMkLst>
          </pc:spChg>
          <pc:spChg chg="del mod">
            <ac:chgData name="Lukas Kozel" userId="5faef357-946f-4c0e-bd5d-396a2e3cc0bf" providerId="ADAL" clId="{19A200C8-5051-4C5B-A1C2-00AF8F89DC72}" dt="2024-04-15T13:01:08.262" v="4106" actId="478"/>
            <ac:spMkLst>
              <pc:docMk/>
              <pc:sldMasterMk cId="117711583" sldId="2147483681"/>
              <pc:sldLayoutMk cId="2474096376" sldId="2147483683"/>
              <ac:spMk id="7" creationId="{9CC02D7F-C9AC-359B-22AF-03A161692B7F}"/>
            </ac:spMkLst>
          </pc:spChg>
          <pc:spChg chg="add mod">
            <ac:chgData name="Lukas Kozel" userId="5faef357-946f-4c0e-bd5d-396a2e3cc0bf" providerId="ADAL" clId="{19A200C8-5051-4C5B-A1C2-00AF8F89DC72}" dt="2024-04-15T13:13:14.398" v="4591" actId="1076"/>
            <ac:spMkLst>
              <pc:docMk/>
              <pc:sldMasterMk cId="117711583" sldId="2147483681"/>
              <pc:sldLayoutMk cId="2474096376" sldId="2147483683"/>
              <ac:spMk id="8" creationId="{A689FECC-18B5-DA70-D01E-96B68DDC78A7}"/>
            </ac:spMkLst>
          </pc:spChg>
          <pc:spChg chg="mod">
            <ac:chgData name="Lukas Kozel" userId="5faef357-946f-4c0e-bd5d-396a2e3cc0bf" providerId="ADAL" clId="{19A200C8-5051-4C5B-A1C2-00AF8F89DC72}" dt="2024-04-15T13:00:44.354" v="4098" actId="20578"/>
            <ac:spMkLst>
              <pc:docMk/>
              <pc:sldMasterMk cId="117711583" sldId="2147483681"/>
              <pc:sldLayoutMk cId="2474096376" sldId="2147483683"/>
              <ac:spMk id="9" creationId="{759E32CD-5918-05BA-CE76-BEABE2EFEE81}"/>
            </ac:spMkLst>
          </pc:spChg>
          <pc:spChg chg="add del mod">
            <ac:chgData name="Lukas Kozel" userId="5faef357-946f-4c0e-bd5d-396a2e3cc0bf" providerId="ADAL" clId="{19A200C8-5051-4C5B-A1C2-00AF8F89DC72}" dt="2024-04-15T13:02:59.258" v="4161" actId="478"/>
            <ac:spMkLst>
              <pc:docMk/>
              <pc:sldMasterMk cId="117711583" sldId="2147483681"/>
              <pc:sldLayoutMk cId="2474096376" sldId="2147483683"/>
              <ac:spMk id="10" creationId="{55AAE6C9-EE54-A935-92FD-1E2A3AA3DBF0}"/>
            </ac:spMkLst>
          </pc:spChg>
          <pc:spChg chg="add del mod">
            <ac:chgData name="Lukas Kozel" userId="5faef357-946f-4c0e-bd5d-396a2e3cc0bf" providerId="ADAL" clId="{19A200C8-5051-4C5B-A1C2-00AF8F89DC72}" dt="2024-04-15T13:06:27.368" v="4367" actId="478"/>
            <ac:spMkLst>
              <pc:docMk/>
              <pc:sldMasterMk cId="117711583" sldId="2147483681"/>
              <pc:sldLayoutMk cId="2474096376" sldId="2147483683"/>
              <ac:spMk id="11" creationId="{E87A1E19-A691-DCEB-6455-6D1EC31FC8B5}"/>
            </ac:spMkLst>
          </pc:spChg>
          <pc:spChg chg="add del">
            <ac:chgData name="Lukas Kozel" userId="5faef357-946f-4c0e-bd5d-396a2e3cc0bf" providerId="ADAL" clId="{19A200C8-5051-4C5B-A1C2-00AF8F89DC72}" dt="2024-04-15T13:01:25.921" v="4110" actId="11529"/>
            <ac:spMkLst>
              <pc:docMk/>
              <pc:sldMasterMk cId="117711583" sldId="2147483681"/>
              <pc:sldLayoutMk cId="2474096376" sldId="2147483683"/>
              <ac:spMk id="13" creationId="{FA67367E-99CC-7A9D-B466-E86F9CAD46A2}"/>
            </ac:spMkLst>
          </pc:spChg>
          <pc:spChg chg="mod">
            <ac:chgData name="Lukas Kozel" userId="5faef357-946f-4c0e-bd5d-396a2e3cc0bf" providerId="ADAL" clId="{19A200C8-5051-4C5B-A1C2-00AF8F89DC72}" dt="2024-04-15T13:00:44.354" v="4098" actId="20578"/>
            <ac:spMkLst>
              <pc:docMk/>
              <pc:sldMasterMk cId="117711583" sldId="2147483681"/>
              <pc:sldLayoutMk cId="2474096376" sldId="2147483683"/>
              <ac:spMk id="14" creationId="{2D901781-8073-8C1C-7C5F-5E54ED276D45}"/>
            </ac:spMkLst>
          </pc:spChg>
          <pc:spChg chg="add del mod">
            <ac:chgData name="Lukas Kozel" userId="5faef357-946f-4c0e-bd5d-396a2e3cc0bf" providerId="ADAL" clId="{19A200C8-5051-4C5B-A1C2-00AF8F89DC72}" dt="2024-04-15T13:01:55.827" v="4123" actId="478"/>
            <ac:spMkLst>
              <pc:docMk/>
              <pc:sldMasterMk cId="117711583" sldId="2147483681"/>
              <pc:sldLayoutMk cId="2474096376" sldId="2147483683"/>
              <ac:spMk id="15" creationId="{0B09821D-F908-B062-59A1-8FCEB20A7258}"/>
            </ac:spMkLst>
          </pc:spChg>
          <pc:spChg chg="add del">
            <ac:chgData name="Lukas Kozel" userId="5faef357-946f-4c0e-bd5d-396a2e3cc0bf" providerId="ADAL" clId="{19A200C8-5051-4C5B-A1C2-00AF8F89DC72}" dt="2024-04-15T13:02:07.722" v="4124" actId="11529"/>
            <ac:spMkLst>
              <pc:docMk/>
              <pc:sldMasterMk cId="117711583" sldId="2147483681"/>
              <pc:sldLayoutMk cId="2474096376" sldId="2147483683"/>
              <ac:spMk id="16" creationId="{AD422D1D-052C-BC5F-54BE-FF20B6B8447E}"/>
            </ac:spMkLst>
          </pc:spChg>
          <pc:spChg chg="add del mod">
            <ac:chgData name="Lukas Kozel" userId="5faef357-946f-4c0e-bd5d-396a2e3cc0bf" providerId="ADAL" clId="{19A200C8-5051-4C5B-A1C2-00AF8F89DC72}" dt="2024-04-15T13:02:55.624" v="4160" actId="21"/>
            <ac:spMkLst>
              <pc:docMk/>
              <pc:sldMasterMk cId="117711583" sldId="2147483681"/>
              <pc:sldLayoutMk cId="2474096376" sldId="2147483683"/>
              <ac:spMk id="17" creationId="{F0A0301D-20DD-F3C0-CD80-F2130336187D}"/>
            </ac:spMkLst>
          </pc:spChg>
          <pc:spChg chg="add mod">
            <ac:chgData name="Lukas Kozel" userId="5faef357-946f-4c0e-bd5d-396a2e3cc0bf" providerId="ADAL" clId="{19A200C8-5051-4C5B-A1C2-00AF8F89DC72}" dt="2024-04-15T13:05:57.827" v="4359" actId="20577"/>
            <ac:spMkLst>
              <pc:docMk/>
              <pc:sldMasterMk cId="117711583" sldId="2147483681"/>
              <pc:sldLayoutMk cId="2474096376" sldId="2147483683"/>
              <ac:spMk id="18" creationId="{A9B39E65-E056-2C87-E914-21819BE957D8}"/>
            </ac:spMkLst>
          </pc:spChg>
          <pc:spChg chg="mod">
            <ac:chgData name="Lukas Kozel" userId="5faef357-946f-4c0e-bd5d-396a2e3cc0bf" providerId="ADAL" clId="{19A200C8-5051-4C5B-A1C2-00AF8F89DC72}" dt="2024-04-15T13:01:05.238" v="4105" actId="20577"/>
            <ac:spMkLst>
              <pc:docMk/>
              <pc:sldMasterMk cId="117711583" sldId="2147483681"/>
              <pc:sldLayoutMk cId="2474096376" sldId="2147483683"/>
              <ac:spMk id="19" creationId="{330B2317-B2BE-5A57-FE5B-239E1C33351D}"/>
            </ac:spMkLst>
          </pc:spChg>
          <pc:spChg chg="add del mod">
            <ac:chgData name="Lukas Kozel" userId="5faef357-946f-4c0e-bd5d-396a2e3cc0bf" providerId="ADAL" clId="{19A200C8-5051-4C5B-A1C2-00AF8F89DC72}" dt="2024-04-15T13:06:25.268" v="4366" actId="21"/>
            <ac:spMkLst>
              <pc:docMk/>
              <pc:sldMasterMk cId="117711583" sldId="2147483681"/>
              <pc:sldLayoutMk cId="2474096376" sldId="2147483683"/>
              <ac:spMk id="22" creationId="{8837172A-E583-7D81-3214-63E6E4D0B6C6}"/>
            </ac:spMkLst>
          </pc:spChg>
          <pc:spChg chg="add del mod">
            <ac:chgData name="Lukas Kozel" userId="5faef357-946f-4c0e-bd5d-396a2e3cc0bf" providerId="ADAL" clId="{19A200C8-5051-4C5B-A1C2-00AF8F89DC72}" dt="2024-04-15T13:13:11.763" v="4589" actId="478"/>
            <ac:spMkLst>
              <pc:docMk/>
              <pc:sldMasterMk cId="117711583" sldId="2147483681"/>
              <pc:sldLayoutMk cId="2474096376" sldId="2147483683"/>
              <ac:spMk id="23" creationId="{1B16B6B4-9228-ADD8-30FE-CA6B1A1708CB}"/>
            </ac:spMkLst>
          </pc:spChg>
          <pc:spChg chg="add mod">
            <ac:chgData name="Lukas Kozel" userId="5faef357-946f-4c0e-bd5d-396a2e3cc0bf" providerId="ADAL" clId="{19A200C8-5051-4C5B-A1C2-00AF8F89DC72}" dt="2024-04-15T13:13:20.013" v="4593" actId="14100"/>
            <ac:spMkLst>
              <pc:docMk/>
              <pc:sldMasterMk cId="117711583" sldId="2147483681"/>
              <pc:sldLayoutMk cId="2474096376" sldId="2147483683"/>
              <ac:spMk id="24" creationId="{E3D7AB75-881B-1B15-7E5E-0F56FD28F4B5}"/>
            </ac:spMkLst>
          </pc:spChg>
          <pc:picChg chg="add del mod">
            <ac:chgData name="Lukas Kozel" userId="5faef357-946f-4c0e-bd5d-396a2e3cc0bf" providerId="ADAL" clId="{19A200C8-5051-4C5B-A1C2-00AF8F89DC72}" dt="2024-04-15T13:01:12.179" v="4108"/>
            <ac:picMkLst>
              <pc:docMk/>
              <pc:sldMasterMk cId="117711583" sldId="2147483681"/>
              <pc:sldLayoutMk cId="2474096376" sldId="2147483683"/>
              <ac:picMk id="5" creationId="{8292EEA6-80BB-1FC2-C365-7DF6C3E09AEF}"/>
            </ac:picMkLst>
          </pc:picChg>
          <pc:picChg chg="add mod">
            <ac:chgData name="Lukas Kozel" userId="5faef357-946f-4c0e-bd5d-396a2e3cc0bf" providerId="ADAL" clId="{19A200C8-5051-4C5B-A1C2-00AF8F89DC72}" dt="2024-04-15T13:01:14.187" v="4109"/>
            <ac:picMkLst>
              <pc:docMk/>
              <pc:sldMasterMk cId="117711583" sldId="2147483681"/>
              <pc:sldLayoutMk cId="2474096376" sldId="2147483683"/>
              <ac:picMk id="12" creationId="{72E7A6F6-A864-3897-ED7B-819375CBC763}"/>
            </ac:picMkLst>
          </pc:picChg>
          <pc:picChg chg="add del mod">
            <ac:chgData name="Lukas Kozel" userId="5faef357-946f-4c0e-bd5d-396a2e3cc0bf" providerId="ADAL" clId="{19A200C8-5051-4C5B-A1C2-00AF8F89DC72}" dt="2024-04-15T13:05:42.284" v="4358" actId="478"/>
            <ac:picMkLst>
              <pc:docMk/>
              <pc:sldMasterMk cId="117711583" sldId="2147483681"/>
              <pc:sldLayoutMk cId="2474096376" sldId="2147483683"/>
              <ac:picMk id="21" creationId="{171AD0DD-A04C-DDA8-94BF-45FB4B0248A1}"/>
            </ac:picMkLst>
          </pc:picChg>
        </pc:sldLayoutChg>
        <pc:sldLayoutChg chg="addSp delSp modSp add mod modTransition">
          <pc:chgData name="Lukas Kozel" userId="5faef357-946f-4c0e-bd5d-396a2e3cc0bf" providerId="ADAL" clId="{19A200C8-5051-4C5B-A1C2-00AF8F89DC72}" dt="2024-04-15T13:14:35.587" v="4674"/>
          <pc:sldLayoutMkLst>
            <pc:docMk/>
            <pc:sldMasterMk cId="117711583" sldId="2147483681"/>
            <pc:sldLayoutMk cId="2727717981" sldId="2147483684"/>
          </pc:sldLayoutMkLst>
          <pc:spChg chg="add del mod ord">
            <ac:chgData name="Lukas Kozel" userId="5faef357-946f-4c0e-bd5d-396a2e3cc0bf" providerId="ADAL" clId="{19A200C8-5051-4C5B-A1C2-00AF8F89DC72}" dt="2024-04-15T13:14:11.081" v="4672" actId="478"/>
            <ac:spMkLst>
              <pc:docMk/>
              <pc:sldMasterMk cId="117711583" sldId="2147483681"/>
              <pc:sldLayoutMk cId="2727717981" sldId="2147483684"/>
              <ac:spMk id="2" creationId="{1C590B4E-0A9E-4F12-A0A5-C75C7565CE50}"/>
            </ac:spMkLst>
          </pc:spChg>
          <pc:spChg chg="mod ord">
            <ac:chgData name="Lukas Kozel" userId="5faef357-946f-4c0e-bd5d-396a2e3cc0bf" providerId="ADAL" clId="{19A200C8-5051-4C5B-A1C2-00AF8F89DC72}" dt="2024-04-15T13:14:09.741" v="4671" actId="1076"/>
            <ac:spMkLst>
              <pc:docMk/>
              <pc:sldMasterMk cId="117711583" sldId="2147483681"/>
              <pc:sldLayoutMk cId="2727717981" sldId="2147483684"/>
              <ac:spMk id="8" creationId="{A689FECC-18B5-DA70-D01E-96B68DDC78A7}"/>
            </ac:spMkLst>
          </pc:spChg>
          <pc:spChg chg="mod ord">
            <ac:chgData name="Lukas Kozel" userId="5faef357-946f-4c0e-bd5d-396a2e3cc0bf" providerId="ADAL" clId="{19A200C8-5051-4C5B-A1C2-00AF8F89DC72}" dt="2024-04-15T13:14:05.429" v="4659"/>
            <ac:spMkLst>
              <pc:docMk/>
              <pc:sldMasterMk cId="117711583" sldId="2147483681"/>
              <pc:sldLayoutMk cId="2727717981" sldId="2147483684"/>
              <ac:spMk id="9" creationId="{759E32CD-5918-05BA-CE76-BEABE2EFEE81}"/>
            </ac:spMkLst>
          </pc:spChg>
          <pc:spChg chg="mod ord">
            <ac:chgData name="Lukas Kozel" userId="5faef357-946f-4c0e-bd5d-396a2e3cc0bf" providerId="ADAL" clId="{19A200C8-5051-4C5B-A1C2-00AF8F89DC72}" dt="2024-04-15T13:14:05.424" v="4655"/>
            <ac:spMkLst>
              <pc:docMk/>
              <pc:sldMasterMk cId="117711583" sldId="2147483681"/>
              <pc:sldLayoutMk cId="2727717981" sldId="2147483684"/>
              <ac:spMk id="14" creationId="{2D901781-8073-8C1C-7C5F-5E54ED276D45}"/>
            </ac:spMkLst>
          </pc:spChg>
          <pc:spChg chg="mod ord">
            <ac:chgData name="Lukas Kozel" userId="5faef357-946f-4c0e-bd5d-396a2e3cc0bf" providerId="ADAL" clId="{19A200C8-5051-4C5B-A1C2-00AF8F89DC72}" dt="2024-04-15T13:14:05.432" v="4663"/>
            <ac:spMkLst>
              <pc:docMk/>
              <pc:sldMasterMk cId="117711583" sldId="2147483681"/>
              <pc:sldLayoutMk cId="2727717981" sldId="2147483684"/>
              <ac:spMk id="18" creationId="{A9B39E65-E056-2C87-E914-21819BE957D8}"/>
            </ac:spMkLst>
          </pc:spChg>
          <pc:spChg chg="mod ord">
            <ac:chgData name="Lukas Kozel" userId="5faef357-946f-4c0e-bd5d-396a2e3cc0bf" providerId="ADAL" clId="{19A200C8-5051-4C5B-A1C2-00AF8F89DC72}" dt="2024-04-15T13:14:05.426" v="4657"/>
            <ac:spMkLst>
              <pc:docMk/>
              <pc:sldMasterMk cId="117711583" sldId="2147483681"/>
              <pc:sldLayoutMk cId="2727717981" sldId="2147483684"/>
              <ac:spMk id="19" creationId="{330B2317-B2BE-5A57-FE5B-239E1C33351D}"/>
            </ac:spMkLst>
          </pc:spChg>
          <pc:spChg chg="mod ord">
            <ac:chgData name="Lukas Kozel" userId="5faef357-946f-4c0e-bd5d-396a2e3cc0bf" providerId="ADAL" clId="{19A200C8-5051-4C5B-A1C2-00AF8F89DC72}" dt="2024-04-15T13:14:05.434" v="4665"/>
            <ac:spMkLst>
              <pc:docMk/>
              <pc:sldMasterMk cId="117711583" sldId="2147483681"/>
              <pc:sldLayoutMk cId="2727717981" sldId="2147483684"/>
              <ac:spMk id="24" creationId="{E3D7AB75-881B-1B15-7E5E-0F56FD28F4B5}"/>
            </ac:spMkLst>
          </pc:spChg>
          <pc:graphicFrameChg chg="mod">
            <ac:chgData name="Lukas Kozel" userId="5faef357-946f-4c0e-bd5d-396a2e3cc0bf" providerId="ADAL" clId="{19A200C8-5051-4C5B-A1C2-00AF8F89DC72}" dt="2024-04-15T13:14:05.442" v="4669"/>
            <ac:graphicFrameMkLst>
              <pc:docMk/>
              <pc:sldMasterMk cId="117711583" sldId="2147483681"/>
              <pc:sldLayoutMk cId="2727717981" sldId="2147483684"/>
              <ac:graphicFrameMk id="6" creationId="{5A4AE298-F8DF-BD1A-545D-8F113622CDD4}"/>
            </ac:graphicFrameMkLst>
          </pc:graphicFrameChg>
          <pc:picChg chg="add mod">
            <ac:chgData name="Lukas Kozel" userId="5faef357-946f-4c0e-bd5d-396a2e3cc0bf" providerId="ADAL" clId="{19A200C8-5051-4C5B-A1C2-00AF8F89DC72}" dt="2024-04-15T13:14:35.587" v="4674"/>
            <ac:picMkLst>
              <pc:docMk/>
              <pc:sldMasterMk cId="117711583" sldId="2147483681"/>
              <pc:sldLayoutMk cId="2727717981" sldId="2147483684"/>
              <ac:picMk id="3" creationId="{5BEAAF0E-29B3-AC63-C07F-3EB908456F7E}"/>
            </ac:picMkLst>
          </pc:picChg>
          <pc:picChg chg="del mod ord">
            <ac:chgData name="Lukas Kozel" userId="5faef357-946f-4c0e-bd5d-396a2e3cc0bf" providerId="ADAL" clId="{19A200C8-5051-4C5B-A1C2-00AF8F89DC72}" dt="2024-04-15T13:14:18.372" v="4673" actId="478"/>
            <ac:picMkLst>
              <pc:docMk/>
              <pc:sldMasterMk cId="117711583" sldId="2147483681"/>
              <pc:sldLayoutMk cId="2727717981" sldId="2147483684"/>
              <ac:picMk id="12" creationId="{72E7A6F6-A864-3897-ED7B-819375CBC763}"/>
            </ac:picMkLst>
          </pc:picChg>
        </pc:sldLayoutChg>
        <pc:sldLayoutChg chg="del">
          <pc:chgData name="Lukas Kozel" userId="5faef357-946f-4c0e-bd5d-396a2e3cc0bf" providerId="ADAL" clId="{19A200C8-5051-4C5B-A1C2-00AF8F89DC72}" dt="2024-04-15T12:48:10.761" v="3774" actId="2696"/>
          <pc:sldLayoutMkLst>
            <pc:docMk/>
            <pc:sldMasterMk cId="117711583" sldId="2147483681"/>
            <pc:sldLayoutMk cId="3738223679" sldId="2147483684"/>
          </pc:sldLayoutMkLst>
        </pc:sldLayoutChg>
        <pc:sldLayoutChg chg="del">
          <pc:chgData name="Lukas Kozel" userId="5faef357-946f-4c0e-bd5d-396a2e3cc0bf" providerId="ADAL" clId="{19A200C8-5051-4C5B-A1C2-00AF8F89DC72}" dt="2024-04-15T12:48:10.775" v="3775" actId="2696"/>
          <pc:sldLayoutMkLst>
            <pc:docMk/>
            <pc:sldMasterMk cId="117711583" sldId="2147483681"/>
            <pc:sldLayoutMk cId="3579819999" sldId="2147483685"/>
          </pc:sldLayoutMkLst>
        </pc:sldLayoutChg>
        <pc:sldLayoutChg chg="addSp delSp modSp add mod modTransition">
          <pc:chgData name="Lukas Kozel" userId="5faef357-946f-4c0e-bd5d-396a2e3cc0bf" providerId="ADAL" clId="{19A200C8-5051-4C5B-A1C2-00AF8F89DC72}" dt="2024-04-15T13:34:49.715" v="4907" actId="478"/>
          <pc:sldLayoutMkLst>
            <pc:docMk/>
            <pc:sldMasterMk cId="117711583" sldId="2147483681"/>
            <pc:sldLayoutMk cId="3845034253" sldId="2147483685"/>
          </pc:sldLayoutMkLst>
          <pc:spChg chg="add del mod">
            <ac:chgData name="Lukas Kozel" userId="5faef357-946f-4c0e-bd5d-396a2e3cc0bf" providerId="ADAL" clId="{19A200C8-5051-4C5B-A1C2-00AF8F89DC72}" dt="2024-04-15T13:31:16.219" v="4817" actId="478"/>
            <ac:spMkLst>
              <pc:docMk/>
              <pc:sldMasterMk cId="117711583" sldId="2147483681"/>
              <pc:sldLayoutMk cId="3845034253" sldId="2147483685"/>
              <ac:spMk id="2" creationId="{3C0E1C94-ECD8-8FAE-7009-6E6AAEA7DC35}"/>
            </ac:spMkLst>
          </pc:spChg>
          <pc:spChg chg="add del mod">
            <ac:chgData name="Lukas Kozel" userId="5faef357-946f-4c0e-bd5d-396a2e3cc0bf" providerId="ADAL" clId="{19A200C8-5051-4C5B-A1C2-00AF8F89DC72}" dt="2024-04-15T13:31:50.483" v="4825" actId="478"/>
            <ac:spMkLst>
              <pc:docMk/>
              <pc:sldMasterMk cId="117711583" sldId="2147483681"/>
              <pc:sldLayoutMk cId="3845034253" sldId="2147483685"/>
              <ac:spMk id="4" creationId="{369B2C4F-4A5E-A985-4348-A28600468CC3}"/>
            </ac:spMkLst>
          </pc:spChg>
          <pc:spChg chg="add del">
            <ac:chgData name="Lukas Kozel" userId="5faef357-946f-4c0e-bd5d-396a2e3cc0bf" providerId="ADAL" clId="{19A200C8-5051-4C5B-A1C2-00AF8F89DC72}" dt="2024-04-15T13:30:21.449" v="4803" actId="11529"/>
            <ac:spMkLst>
              <pc:docMk/>
              <pc:sldMasterMk cId="117711583" sldId="2147483681"/>
              <pc:sldLayoutMk cId="3845034253" sldId="2147483685"/>
              <ac:spMk id="5" creationId="{FF94F379-2970-881B-CEA8-70BEE6EACF6A}"/>
            </ac:spMkLst>
          </pc:spChg>
          <pc:spChg chg="add mod">
            <ac:chgData name="Lukas Kozel" userId="5faef357-946f-4c0e-bd5d-396a2e3cc0bf" providerId="ADAL" clId="{19A200C8-5051-4C5B-A1C2-00AF8F89DC72}" dt="2024-04-15T13:34:47.512" v="4906" actId="14100"/>
            <ac:spMkLst>
              <pc:docMk/>
              <pc:sldMasterMk cId="117711583" sldId="2147483681"/>
              <pc:sldLayoutMk cId="3845034253" sldId="2147483685"/>
              <ac:spMk id="7" creationId="{5201A357-5E0A-CB77-8B9E-E9F316D8BE7C}"/>
            </ac:spMkLst>
          </pc:spChg>
          <pc:spChg chg="mod">
            <ac:chgData name="Lukas Kozel" userId="5faef357-946f-4c0e-bd5d-396a2e3cc0bf" providerId="ADAL" clId="{19A200C8-5051-4C5B-A1C2-00AF8F89DC72}" dt="2024-04-15T13:33:50.531" v="4852" actId="1076"/>
            <ac:spMkLst>
              <pc:docMk/>
              <pc:sldMasterMk cId="117711583" sldId="2147483681"/>
              <pc:sldLayoutMk cId="3845034253" sldId="2147483685"/>
              <ac:spMk id="8" creationId="{A689FECC-18B5-DA70-D01E-96B68DDC78A7}"/>
            </ac:spMkLst>
          </pc:spChg>
          <pc:spChg chg="add del mod">
            <ac:chgData name="Lukas Kozel" userId="5faef357-946f-4c0e-bd5d-396a2e3cc0bf" providerId="ADAL" clId="{19A200C8-5051-4C5B-A1C2-00AF8F89DC72}" dt="2024-04-15T13:31:43.306" v="4823" actId="478"/>
            <ac:spMkLst>
              <pc:docMk/>
              <pc:sldMasterMk cId="117711583" sldId="2147483681"/>
              <pc:sldLayoutMk cId="3845034253" sldId="2147483685"/>
              <ac:spMk id="10" creationId="{49A13368-BC0D-6CE0-D393-7FA56E511438}"/>
            </ac:spMkLst>
          </pc:spChg>
          <pc:spChg chg="add del mod">
            <ac:chgData name="Lukas Kozel" userId="5faef357-946f-4c0e-bd5d-396a2e3cc0bf" providerId="ADAL" clId="{19A200C8-5051-4C5B-A1C2-00AF8F89DC72}" dt="2024-04-15T13:34:36.054" v="4903" actId="478"/>
            <ac:spMkLst>
              <pc:docMk/>
              <pc:sldMasterMk cId="117711583" sldId="2147483681"/>
              <pc:sldLayoutMk cId="3845034253" sldId="2147483685"/>
              <ac:spMk id="11" creationId="{B952B799-2EB3-6C67-C529-E8FC7C79B611}"/>
            </ac:spMkLst>
          </pc:spChg>
          <pc:spChg chg="add del">
            <ac:chgData name="Lukas Kozel" userId="5faef357-946f-4c0e-bd5d-396a2e3cc0bf" providerId="ADAL" clId="{19A200C8-5051-4C5B-A1C2-00AF8F89DC72}" dt="2024-04-15T13:33:47.314" v="4850" actId="22"/>
            <ac:spMkLst>
              <pc:docMk/>
              <pc:sldMasterMk cId="117711583" sldId="2147483681"/>
              <pc:sldLayoutMk cId="3845034253" sldId="2147483685"/>
              <ac:spMk id="13" creationId="{D868C1C2-AE9D-BA51-DBCF-B86CDF0B9A21}"/>
            </ac:spMkLst>
          </pc:spChg>
          <pc:spChg chg="add del mod">
            <ac:chgData name="Lukas Kozel" userId="5faef357-946f-4c0e-bd5d-396a2e3cc0bf" providerId="ADAL" clId="{19A200C8-5051-4C5B-A1C2-00AF8F89DC72}" dt="2024-04-15T13:34:49.715" v="4907" actId="478"/>
            <ac:spMkLst>
              <pc:docMk/>
              <pc:sldMasterMk cId="117711583" sldId="2147483681"/>
              <pc:sldLayoutMk cId="3845034253" sldId="2147483685"/>
              <ac:spMk id="15" creationId="{55ADB332-D0C3-743B-AFBD-B7F8B9D152C2}"/>
            </ac:spMkLst>
          </pc:spChg>
          <pc:spChg chg="del mod">
            <ac:chgData name="Lukas Kozel" userId="5faef357-946f-4c0e-bd5d-396a2e3cc0bf" providerId="ADAL" clId="{19A200C8-5051-4C5B-A1C2-00AF8F89DC72}" dt="2024-04-15T13:29:35.637" v="4792" actId="478"/>
            <ac:spMkLst>
              <pc:docMk/>
              <pc:sldMasterMk cId="117711583" sldId="2147483681"/>
              <pc:sldLayoutMk cId="3845034253" sldId="2147483685"/>
              <ac:spMk id="19" creationId="{330B2317-B2BE-5A57-FE5B-239E1C33351D}"/>
            </ac:spMkLst>
          </pc:spChg>
        </pc:sldLayoutChg>
        <pc:sldLayoutChg chg="del">
          <pc:chgData name="Lukas Kozel" userId="5faef357-946f-4c0e-bd5d-396a2e3cc0bf" providerId="ADAL" clId="{19A200C8-5051-4C5B-A1C2-00AF8F89DC72}" dt="2024-04-15T13:37:27.823" v="4958" actId="47"/>
          <pc:sldLayoutMkLst>
            <pc:docMk/>
            <pc:sldMasterMk cId="117711583" sldId="2147483681"/>
            <pc:sldLayoutMk cId="501191590" sldId="2147483686"/>
          </pc:sldLayoutMkLst>
        </pc:sldLayoutChg>
        <pc:sldLayoutChg chg="addSp delSp modSp add mod ord modTransition">
          <pc:chgData name="Lukas Kozel" userId="5faef357-946f-4c0e-bd5d-396a2e3cc0bf" providerId="ADAL" clId="{19A200C8-5051-4C5B-A1C2-00AF8F89DC72}" dt="2024-04-15T13:41:39.656" v="5084" actId="14100"/>
          <pc:sldLayoutMkLst>
            <pc:docMk/>
            <pc:sldMasterMk cId="117711583" sldId="2147483681"/>
            <pc:sldLayoutMk cId="2111109678" sldId="2147483686"/>
          </pc:sldLayoutMkLst>
          <pc:spChg chg="add mod ord">
            <ac:chgData name="Lukas Kozel" userId="5faef357-946f-4c0e-bd5d-396a2e3cc0bf" providerId="ADAL" clId="{19A200C8-5051-4C5B-A1C2-00AF8F89DC72}" dt="2024-04-15T13:40:26.211" v="5030" actId="1076"/>
            <ac:spMkLst>
              <pc:docMk/>
              <pc:sldMasterMk cId="117711583" sldId="2147483681"/>
              <pc:sldLayoutMk cId="2111109678" sldId="2147483686"/>
              <ac:spMk id="2" creationId="{BC4B2ECC-6A14-7DB4-F08B-98A6DD9E6504}"/>
            </ac:spMkLst>
          </pc:spChg>
          <pc:spChg chg="add del mod ord">
            <ac:chgData name="Lukas Kozel" userId="5faef357-946f-4c0e-bd5d-396a2e3cc0bf" providerId="ADAL" clId="{19A200C8-5051-4C5B-A1C2-00AF8F89DC72}" dt="2024-04-15T13:40:22.648" v="5028" actId="14100"/>
            <ac:spMkLst>
              <pc:docMk/>
              <pc:sldMasterMk cId="117711583" sldId="2147483681"/>
              <pc:sldLayoutMk cId="2111109678" sldId="2147483686"/>
              <ac:spMk id="5" creationId="{30B92332-92FB-36EE-0F61-AABFC6697DF1}"/>
            </ac:spMkLst>
          </pc:spChg>
          <pc:spChg chg="add del mod">
            <ac:chgData name="Lukas Kozel" userId="5faef357-946f-4c0e-bd5d-396a2e3cc0bf" providerId="ADAL" clId="{19A200C8-5051-4C5B-A1C2-00AF8F89DC72}" dt="2024-04-15T13:41:33.458" v="5082" actId="478"/>
            <ac:spMkLst>
              <pc:docMk/>
              <pc:sldMasterMk cId="117711583" sldId="2147483681"/>
              <pc:sldLayoutMk cId="2111109678" sldId="2147483686"/>
              <ac:spMk id="7" creationId="{AA605CD5-0E42-2786-07E3-D48A59848FF8}"/>
            </ac:spMkLst>
          </pc:spChg>
          <pc:spChg chg="del">
            <ac:chgData name="Lukas Kozel" userId="5faef357-946f-4c0e-bd5d-396a2e3cc0bf" providerId="ADAL" clId="{19A200C8-5051-4C5B-A1C2-00AF8F89DC72}" dt="2024-04-15T13:38:36.569" v="4963" actId="478"/>
            <ac:spMkLst>
              <pc:docMk/>
              <pc:sldMasterMk cId="117711583" sldId="2147483681"/>
              <pc:sldLayoutMk cId="2111109678" sldId="2147483686"/>
              <ac:spMk id="8" creationId="{A689FECC-18B5-DA70-D01E-96B68DDC78A7}"/>
            </ac:spMkLst>
          </pc:spChg>
          <pc:spChg chg="mod ord">
            <ac:chgData name="Lukas Kozel" userId="5faef357-946f-4c0e-bd5d-396a2e3cc0bf" providerId="ADAL" clId="{19A200C8-5051-4C5B-A1C2-00AF8F89DC72}" dt="2024-04-15T13:39:25.515" v="5001"/>
            <ac:spMkLst>
              <pc:docMk/>
              <pc:sldMasterMk cId="117711583" sldId="2147483681"/>
              <pc:sldLayoutMk cId="2111109678" sldId="2147483686"/>
              <ac:spMk id="9" creationId="{759E32CD-5918-05BA-CE76-BEABE2EFEE81}"/>
            </ac:spMkLst>
          </pc:spChg>
          <pc:spChg chg="add del mod">
            <ac:chgData name="Lukas Kozel" userId="5faef357-946f-4c0e-bd5d-396a2e3cc0bf" providerId="ADAL" clId="{19A200C8-5051-4C5B-A1C2-00AF8F89DC72}" dt="2024-04-15T13:41:31.383" v="5081" actId="21"/>
            <ac:spMkLst>
              <pc:docMk/>
              <pc:sldMasterMk cId="117711583" sldId="2147483681"/>
              <pc:sldLayoutMk cId="2111109678" sldId="2147483686"/>
              <ac:spMk id="10" creationId="{3BCC3D61-157B-D04E-6DB0-34123CB329CF}"/>
            </ac:spMkLst>
          </pc:spChg>
          <pc:spChg chg="add mod">
            <ac:chgData name="Lukas Kozel" userId="5faef357-946f-4c0e-bd5d-396a2e3cc0bf" providerId="ADAL" clId="{19A200C8-5051-4C5B-A1C2-00AF8F89DC72}" dt="2024-04-15T13:41:39.656" v="5084" actId="14100"/>
            <ac:spMkLst>
              <pc:docMk/>
              <pc:sldMasterMk cId="117711583" sldId="2147483681"/>
              <pc:sldLayoutMk cId="2111109678" sldId="2147483686"/>
              <ac:spMk id="11" creationId="{2F61C150-E2F1-ECA8-EB07-222555FC331D}"/>
            </ac:spMkLst>
          </pc:spChg>
          <pc:spChg chg="mod ord">
            <ac:chgData name="Lukas Kozel" userId="5faef357-946f-4c0e-bd5d-396a2e3cc0bf" providerId="ADAL" clId="{19A200C8-5051-4C5B-A1C2-00AF8F89DC72}" dt="2024-04-15T13:39:25.512" v="4997"/>
            <ac:spMkLst>
              <pc:docMk/>
              <pc:sldMasterMk cId="117711583" sldId="2147483681"/>
              <pc:sldLayoutMk cId="2111109678" sldId="2147483686"/>
              <ac:spMk id="14" creationId="{2D901781-8073-8C1C-7C5F-5E54ED276D45}"/>
            </ac:spMkLst>
          </pc:spChg>
          <pc:spChg chg="mod ord">
            <ac:chgData name="Lukas Kozel" userId="5faef357-946f-4c0e-bd5d-396a2e3cc0bf" providerId="ADAL" clId="{19A200C8-5051-4C5B-A1C2-00AF8F89DC72}" dt="2024-04-15T13:40:56.098" v="5033" actId="14100"/>
            <ac:spMkLst>
              <pc:docMk/>
              <pc:sldMasterMk cId="117711583" sldId="2147483681"/>
              <pc:sldLayoutMk cId="2111109678" sldId="2147483686"/>
              <ac:spMk id="18" creationId="{A9B39E65-E056-2C87-E914-21819BE957D8}"/>
            </ac:spMkLst>
          </pc:spChg>
          <pc:spChg chg="mod ord">
            <ac:chgData name="Lukas Kozel" userId="5faef357-946f-4c0e-bd5d-396a2e3cc0bf" providerId="ADAL" clId="{19A200C8-5051-4C5B-A1C2-00AF8F89DC72}" dt="2024-04-15T13:39:25.513" v="4999"/>
            <ac:spMkLst>
              <pc:docMk/>
              <pc:sldMasterMk cId="117711583" sldId="2147483681"/>
              <pc:sldLayoutMk cId="2111109678" sldId="2147483686"/>
              <ac:spMk id="19" creationId="{330B2317-B2BE-5A57-FE5B-239E1C33351D}"/>
            </ac:spMkLst>
          </pc:spChg>
          <pc:spChg chg="mod ord">
            <ac:chgData name="Lukas Kozel" userId="5faef357-946f-4c0e-bd5d-396a2e3cc0bf" providerId="ADAL" clId="{19A200C8-5051-4C5B-A1C2-00AF8F89DC72}" dt="2024-04-15T13:39:25.517" v="5005"/>
            <ac:spMkLst>
              <pc:docMk/>
              <pc:sldMasterMk cId="117711583" sldId="2147483681"/>
              <pc:sldLayoutMk cId="2111109678" sldId="2147483686"/>
              <ac:spMk id="24" creationId="{E3D7AB75-881B-1B15-7E5E-0F56FD28F4B5}"/>
            </ac:spMkLst>
          </pc:spChg>
          <pc:graphicFrameChg chg="mod">
            <ac:chgData name="Lukas Kozel" userId="5faef357-946f-4c0e-bd5d-396a2e3cc0bf" providerId="ADAL" clId="{19A200C8-5051-4C5B-A1C2-00AF8F89DC72}" dt="2024-04-15T13:39:25.523" v="5009"/>
            <ac:graphicFrameMkLst>
              <pc:docMk/>
              <pc:sldMasterMk cId="117711583" sldId="2147483681"/>
              <pc:sldLayoutMk cId="2111109678" sldId="2147483686"/>
              <ac:graphicFrameMk id="6" creationId="{5A4AE298-F8DF-BD1A-545D-8F113622CDD4}"/>
            </ac:graphicFrameMkLst>
          </pc:graphicFrameChg>
          <pc:picChg chg="del">
            <ac:chgData name="Lukas Kozel" userId="5faef357-946f-4c0e-bd5d-396a2e3cc0bf" providerId="ADAL" clId="{19A200C8-5051-4C5B-A1C2-00AF8F89DC72}" dt="2024-04-15T13:38:36.569" v="4963" actId="478"/>
            <ac:picMkLst>
              <pc:docMk/>
              <pc:sldMasterMk cId="117711583" sldId="2147483681"/>
              <pc:sldLayoutMk cId="2111109678" sldId="2147483686"/>
              <ac:picMk id="3" creationId="{5BEAAF0E-29B3-AC63-C07F-3EB908456F7E}"/>
            </ac:picMkLst>
          </pc:picChg>
          <pc:picChg chg="add del mod ord">
            <ac:chgData name="Lukas Kozel" userId="5faef357-946f-4c0e-bd5d-396a2e3cc0bf" providerId="ADAL" clId="{19A200C8-5051-4C5B-A1C2-00AF8F89DC72}" dt="2024-04-15T13:39:57.715" v="5021" actId="478"/>
            <ac:picMkLst>
              <pc:docMk/>
              <pc:sldMasterMk cId="117711583" sldId="2147483681"/>
              <pc:sldLayoutMk cId="2111109678" sldId="2147483686"/>
              <ac:picMk id="4" creationId="{B1F6C3D8-82C6-DCF1-0D75-8AE311CF52C5}"/>
            </ac:picMkLst>
          </pc:picChg>
        </pc:sldLayoutChg>
        <pc:sldLayoutChg chg="del">
          <pc:chgData name="Lukas Kozel" userId="5faef357-946f-4c0e-bd5d-396a2e3cc0bf" providerId="ADAL" clId="{19A200C8-5051-4C5B-A1C2-00AF8F89DC72}" dt="2024-04-15T12:48:10.794" v="3776" actId="2696"/>
          <pc:sldLayoutMkLst>
            <pc:docMk/>
            <pc:sldMasterMk cId="117711583" sldId="2147483681"/>
            <pc:sldLayoutMk cId="3732155360" sldId="2147483686"/>
          </pc:sldLayoutMkLst>
        </pc:sldLayoutChg>
        <pc:sldLayoutChg chg="del">
          <pc:chgData name="Lukas Kozel" userId="5faef357-946f-4c0e-bd5d-396a2e3cc0bf" providerId="ADAL" clId="{19A200C8-5051-4C5B-A1C2-00AF8F89DC72}" dt="2024-04-15T12:48:10.806" v="3777" actId="2696"/>
          <pc:sldLayoutMkLst>
            <pc:docMk/>
            <pc:sldMasterMk cId="117711583" sldId="2147483681"/>
            <pc:sldLayoutMk cId="609375653" sldId="2147483687"/>
          </pc:sldLayoutMkLst>
        </pc:sldLayoutChg>
        <pc:sldLayoutChg chg="modSp add mod modTransition">
          <pc:chgData name="Lukas Kozel" userId="5faef357-946f-4c0e-bd5d-396a2e3cc0bf" providerId="ADAL" clId="{19A200C8-5051-4C5B-A1C2-00AF8F89DC72}" dt="2024-04-15T13:43:42.619" v="5100"/>
          <pc:sldLayoutMkLst>
            <pc:docMk/>
            <pc:sldMasterMk cId="117711583" sldId="2147483681"/>
            <pc:sldLayoutMk cId="1563975535" sldId="2147483687"/>
          </pc:sldLayoutMkLst>
          <pc:spChg chg="mod">
            <ac:chgData name="Lukas Kozel" userId="5faef357-946f-4c0e-bd5d-396a2e3cc0bf" providerId="ADAL" clId="{19A200C8-5051-4C5B-A1C2-00AF8F89DC72}" dt="2024-04-15T13:43:42.619" v="5100"/>
            <ac:spMkLst>
              <pc:docMk/>
              <pc:sldMasterMk cId="117711583" sldId="2147483681"/>
              <pc:sldLayoutMk cId="1563975535" sldId="2147483687"/>
              <ac:spMk id="2" creationId="{BC4B2ECC-6A14-7DB4-F08B-98A6DD9E6504}"/>
            </ac:spMkLst>
          </pc:spChg>
          <pc:spChg chg="mod">
            <ac:chgData name="Lukas Kozel" userId="5faef357-946f-4c0e-bd5d-396a2e3cc0bf" providerId="ADAL" clId="{19A200C8-5051-4C5B-A1C2-00AF8F89DC72}" dt="2024-04-15T13:43:39.970" v="5098" actId="207"/>
            <ac:spMkLst>
              <pc:docMk/>
              <pc:sldMasterMk cId="117711583" sldId="2147483681"/>
              <pc:sldLayoutMk cId="1563975535" sldId="2147483687"/>
              <ac:spMk id="11" creationId="{2F61C150-E2F1-ECA8-EB07-222555FC331D}"/>
            </ac:spMkLst>
          </pc:spChg>
          <pc:spChg chg="mod">
            <ac:chgData name="Lukas Kozel" userId="5faef357-946f-4c0e-bd5d-396a2e3cc0bf" providerId="ADAL" clId="{19A200C8-5051-4C5B-A1C2-00AF8F89DC72}" dt="2024-04-15T13:43:39.970" v="5098" actId="207"/>
            <ac:spMkLst>
              <pc:docMk/>
              <pc:sldMasterMk cId="117711583" sldId="2147483681"/>
              <pc:sldLayoutMk cId="1563975535" sldId="2147483687"/>
              <ac:spMk id="18" creationId="{A9B39E65-E056-2C87-E914-21819BE957D8}"/>
            </ac:spMkLst>
          </pc:spChg>
          <pc:spChg chg="mod">
            <ac:chgData name="Lukas Kozel" userId="5faef357-946f-4c0e-bd5d-396a2e3cc0bf" providerId="ADAL" clId="{19A200C8-5051-4C5B-A1C2-00AF8F89DC72}" dt="2024-04-15T13:43:39.970" v="5098" actId="207"/>
            <ac:spMkLst>
              <pc:docMk/>
              <pc:sldMasterMk cId="117711583" sldId="2147483681"/>
              <pc:sldLayoutMk cId="1563975535" sldId="2147483687"/>
              <ac:spMk id="24" creationId="{E3D7AB75-881B-1B15-7E5E-0F56FD28F4B5}"/>
            </ac:spMkLst>
          </pc:spChg>
        </pc:sldLayoutChg>
      </pc:sldMasterChg>
      <pc:sldMasterChg chg="new del mod addSldLayout delSldLayout">
        <pc:chgData name="Lukas Kozel" userId="5faef357-946f-4c0e-bd5d-396a2e3cc0bf" providerId="ADAL" clId="{19A200C8-5051-4C5B-A1C2-00AF8F89DC72}" dt="2024-04-15T10:31:09.969" v="3762" actId="6938"/>
        <pc:sldMasterMkLst>
          <pc:docMk/>
          <pc:sldMasterMk cId="2276393757" sldId="2147483681"/>
        </pc:sldMasterMkLst>
        <pc:sldLayoutChg chg="new del replId">
          <pc:chgData name="Lukas Kozel" userId="5faef357-946f-4c0e-bd5d-396a2e3cc0bf" providerId="ADAL" clId="{19A200C8-5051-4C5B-A1C2-00AF8F89DC72}" dt="2024-04-15T10:31:09.969" v="3762" actId="6938"/>
          <pc:sldLayoutMkLst>
            <pc:docMk/>
            <pc:sldMasterMk cId="2276393757" sldId="2147483681"/>
            <pc:sldLayoutMk cId="1866643071" sldId="2147483682"/>
          </pc:sldLayoutMkLst>
        </pc:sldLayoutChg>
        <pc:sldLayoutChg chg="new del replId">
          <pc:chgData name="Lukas Kozel" userId="5faef357-946f-4c0e-bd5d-396a2e3cc0bf" providerId="ADAL" clId="{19A200C8-5051-4C5B-A1C2-00AF8F89DC72}" dt="2024-04-15T10:31:09.969" v="3762" actId="6938"/>
          <pc:sldLayoutMkLst>
            <pc:docMk/>
            <pc:sldMasterMk cId="2276393757" sldId="2147483681"/>
            <pc:sldLayoutMk cId="2978793233" sldId="2147483683"/>
          </pc:sldLayoutMkLst>
        </pc:sldLayoutChg>
        <pc:sldLayoutChg chg="new del replId">
          <pc:chgData name="Lukas Kozel" userId="5faef357-946f-4c0e-bd5d-396a2e3cc0bf" providerId="ADAL" clId="{19A200C8-5051-4C5B-A1C2-00AF8F89DC72}" dt="2024-04-15T10:31:09.969" v="3762" actId="6938"/>
          <pc:sldLayoutMkLst>
            <pc:docMk/>
            <pc:sldMasterMk cId="2276393757" sldId="2147483681"/>
            <pc:sldLayoutMk cId="4126349999" sldId="2147483684"/>
          </pc:sldLayoutMkLst>
        </pc:sldLayoutChg>
        <pc:sldLayoutChg chg="new del replId">
          <pc:chgData name="Lukas Kozel" userId="5faef357-946f-4c0e-bd5d-396a2e3cc0bf" providerId="ADAL" clId="{19A200C8-5051-4C5B-A1C2-00AF8F89DC72}" dt="2024-04-15T10:31:09.969" v="3762" actId="6938"/>
          <pc:sldLayoutMkLst>
            <pc:docMk/>
            <pc:sldMasterMk cId="2276393757" sldId="2147483681"/>
            <pc:sldLayoutMk cId="74615581" sldId="2147483685"/>
          </pc:sldLayoutMkLst>
        </pc:sldLayoutChg>
        <pc:sldLayoutChg chg="new del replId">
          <pc:chgData name="Lukas Kozel" userId="5faef357-946f-4c0e-bd5d-396a2e3cc0bf" providerId="ADAL" clId="{19A200C8-5051-4C5B-A1C2-00AF8F89DC72}" dt="2024-04-15T10:31:09.969" v="3762" actId="6938"/>
          <pc:sldLayoutMkLst>
            <pc:docMk/>
            <pc:sldMasterMk cId="2276393757" sldId="2147483681"/>
            <pc:sldLayoutMk cId="700677617" sldId="2147483686"/>
          </pc:sldLayoutMkLst>
        </pc:sldLayoutChg>
        <pc:sldLayoutChg chg="new del replId">
          <pc:chgData name="Lukas Kozel" userId="5faef357-946f-4c0e-bd5d-396a2e3cc0bf" providerId="ADAL" clId="{19A200C8-5051-4C5B-A1C2-00AF8F89DC72}" dt="2024-04-15T10:31:09.969" v="3762" actId="6938"/>
          <pc:sldLayoutMkLst>
            <pc:docMk/>
            <pc:sldMasterMk cId="2276393757" sldId="2147483681"/>
            <pc:sldLayoutMk cId="344286161" sldId="2147483687"/>
          </pc:sldLayoutMkLst>
        </pc:sldLayoutChg>
        <pc:sldLayoutChg chg="new del replId">
          <pc:chgData name="Lukas Kozel" userId="5faef357-946f-4c0e-bd5d-396a2e3cc0bf" providerId="ADAL" clId="{19A200C8-5051-4C5B-A1C2-00AF8F89DC72}" dt="2024-04-15T10:31:09.969" v="3762" actId="6938"/>
          <pc:sldLayoutMkLst>
            <pc:docMk/>
            <pc:sldMasterMk cId="2276393757" sldId="2147483681"/>
            <pc:sldLayoutMk cId="1620813659" sldId="2147483688"/>
          </pc:sldLayoutMkLst>
        </pc:sldLayoutChg>
        <pc:sldLayoutChg chg="new del replId">
          <pc:chgData name="Lukas Kozel" userId="5faef357-946f-4c0e-bd5d-396a2e3cc0bf" providerId="ADAL" clId="{19A200C8-5051-4C5B-A1C2-00AF8F89DC72}" dt="2024-04-15T10:31:09.969" v="3762" actId="6938"/>
          <pc:sldLayoutMkLst>
            <pc:docMk/>
            <pc:sldMasterMk cId="2276393757" sldId="2147483681"/>
            <pc:sldLayoutMk cId="2577473986" sldId="2147483689"/>
          </pc:sldLayoutMkLst>
        </pc:sldLayoutChg>
        <pc:sldLayoutChg chg="new del replId">
          <pc:chgData name="Lukas Kozel" userId="5faef357-946f-4c0e-bd5d-396a2e3cc0bf" providerId="ADAL" clId="{19A200C8-5051-4C5B-A1C2-00AF8F89DC72}" dt="2024-04-15T10:31:09.969" v="3762" actId="6938"/>
          <pc:sldLayoutMkLst>
            <pc:docMk/>
            <pc:sldMasterMk cId="2276393757" sldId="2147483681"/>
            <pc:sldLayoutMk cId="232001988" sldId="2147483690"/>
          </pc:sldLayoutMkLst>
        </pc:sldLayoutChg>
        <pc:sldLayoutChg chg="new del replId">
          <pc:chgData name="Lukas Kozel" userId="5faef357-946f-4c0e-bd5d-396a2e3cc0bf" providerId="ADAL" clId="{19A200C8-5051-4C5B-A1C2-00AF8F89DC72}" dt="2024-04-15T10:31:09.969" v="3762" actId="6938"/>
          <pc:sldLayoutMkLst>
            <pc:docMk/>
            <pc:sldMasterMk cId="2276393757" sldId="2147483681"/>
            <pc:sldLayoutMk cId="1439849140" sldId="2147483691"/>
          </pc:sldLayoutMkLst>
        </pc:sldLayoutChg>
        <pc:sldLayoutChg chg="new del replId">
          <pc:chgData name="Lukas Kozel" userId="5faef357-946f-4c0e-bd5d-396a2e3cc0bf" providerId="ADAL" clId="{19A200C8-5051-4C5B-A1C2-00AF8F89DC72}" dt="2024-04-15T10:31:09.969" v="3762" actId="6938"/>
          <pc:sldLayoutMkLst>
            <pc:docMk/>
            <pc:sldMasterMk cId="2276393757" sldId="2147483681"/>
            <pc:sldLayoutMk cId="1698461465" sldId="2147483692"/>
          </pc:sldLayoutMkLst>
        </pc:sldLayoutChg>
      </pc:sldMasterChg>
      <pc:sldMasterChg chg="mod delSldLayout">
        <pc:chgData name="Lukas Kozel" userId="5faef357-946f-4c0e-bd5d-396a2e3cc0bf" providerId="ADAL" clId="{19A200C8-5051-4C5B-A1C2-00AF8F89DC72}" dt="2024-04-16T11:04:14.645" v="5120" actId="6014"/>
        <pc:sldMasterMkLst>
          <pc:docMk/>
          <pc:sldMasterMk cId="4038078066" sldId="2147483688"/>
        </pc:sldMasterMkLst>
        <pc:sldLayoutChg chg="del">
          <pc:chgData name="Lukas Kozel" userId="5faef357-946f-4c0e-bd5d-396a2e3cc0bf" providerId="ADAL" clId="{19A200C8-5051-4C5B-A1C2-00AF8F89DC72}" dt="2024-04-16T11:04:02.505" v="5115" actId="2696"/>
          <pc:sldLayoutMkLst>
            <pc:docMk/>
            <pc:sldMasterMk cId="4038078066" sldId="2147483688"/>
            <pc:sldLayoutMk cId="398381087" sldId="2147483690"/>
          </pc:sldLayoutMkLst>
        </pc:sldLayoutChg>
        <pc:sldLayoutChg chg="del">
          <pc:chgData name="Lukas Kozel" userId="5faef357-946f-4c0e-bd5d-396a2e3cc0bf" providerId="ADAL" clId="{19A200C8-5051-4C5B-A1C2-00AF8F89DC72}" dt="2024-04-16T11:04:02.520" v="5116" actId="2696"/>
          <pc:sldLayoutMkLst>
            <pc:docMk/>
            <pc:sldMasterMk cId="4038078066" sldId="2147483688"/>
            <pc:sldLayoutMk cId="723384653" sldId="2147483691"/>
          </pc:sldLayoutMkLst>
        </pc:sldLayoutChg>
        <pc:sldLayoutChg chg="del">
          <pc:chgData name="Lukas Kozel" userId="5faef357-946f-4c0e-bd5d-396a2e3cc0bf" providerId="ADAL" clId="{19A200C8-5051-4C5B-A1C2-00AF8F89DC72}" dt="2024-04-16T11:04:02.537" v="5117" actId="2696"/>
          <pc:sldLayoutMkLst>
            <pc:docMk/>
            <pc:sldMasterMk cId="4038078066" sldId="2147483688"/>
            <pc:sldLayoutMk cId="801225310" sldId="2147483692"/>
          </pc:sldLayoutMkLst>
        </pc:sldLayoutChg>
        <pc:sldLayoutChg chg="del">
          <pc:chgData name="Lukas Kozel" userId="5faef357-946f-4c0e-bd5d-396a2e3cc0bf" providerId="ADAL" clId="{19A200C8-5051-4C5B-A1C2-00AF8F89DC72}" dt="2024-04-16T11:04:02.555" v="5118" actId="2696"/>
          <pc:sldLayoutMkLst>
            <pc:docMk/>
            <pc:sldMasterMk cId="4038078066" sldId="2147483688"/>
            <pc:sldLayoutMk cId="1902242016" sldId="2147483693"/>
          </pc:sldLayoutMkLst>
        </pc:sldLayoutChg>
        <pc:sldLayoutChg chg="del">
          <pc:chgData name="Lukas Kozel" userId="5faef357-946f-4c0e-bd5d-396a2e3cc0bf" providerId="ADAL" clId="{19A200C8-5051-4C5B-A1C2-00AF8F89DC72}" dt="2024-04-16T11:04:02.573" v="5119" actId="2696"/>
          <pc:sldLayoutMkLst>
            <pc:docMk/>
            <pc:sldMasterMk cId="4038078066" sldId="2147483688"/>
            <pc:sldLayoutMk cId="1307599596" sldId="2147483694"/>
          </pc:sldLayoutMkLst>
        </pc:sldLayoutChg>
      </pc:sldMasterChg>
    </pc:docChg>
  </pc:docChgLst>
  <pc:docChgLst>
    <pc:chgData name="Kozel, Lukas" userId="5faef357-946f-4c0e-bd5d-396a2e3cc0bf" providerId="ADAL" clId="{8727D3F4-737B-47B9-A1AF-642B37063FF9}"/>
    <pc:docChg chg="undo redo custSel addSld delSld modSld sldOrd addMainMaster delMainMaster modMainMaster replTag">
      <pc:chgData name="Kozel, Lukas" userId="5faef357-946f-4c0e-bd5d-396a2e3cc0bf" providerId="ADAL" clId="{8727D3F4-737B-47B9-A1AF-642B37063FF9}" dt="2024-04-23T19:40:29.734" v="8020"/>
      <pc:docMkLst>
        <pc:docMk/>
      </pc:docMkLst>
      <pc:sldChg chg="addSp delSp modSp mod">
        <pc:chgData name="Kozel, Lukas" userId="5faef357-946f-4c0e-bd5d-396a2e3cc0bf" providerId="ADAL" clId="{8727D3F4-737B-47B9-A1AF-642B37063FF9}" dt="2024-04-23T19:40:22.472" v="8019" actId="478"/>
        <pc:sldMkLst>
          <pc:docMk/>
          <pc:sldMk cId="3124488132" sldId="260"/>
        </pc:sldMkLst>
        <pc:spChg chg="mod">
          <ac:chgData name="Kozel, Lukas" userId="5faef357-946f-4c0e-bd5d-396a2e3cc0bf" providerId="ADAL" clId="{8727D3F4-737B-47B9-A1AF-642B37063FF9}" dt="2024-04-23T19:40:18.462" v="8017"/>
          <ac:spMkLst>
            <pc:docMk/>
            <pc:sldMk cId="3124488132" sldId="260"/>
            <ac:spMk id="17" creationId="{25FC30D7-E6CC-450F-1A08-98983E01EF7E}"/>
          </ac:spMkLst>
        </pc:spChg>
        <pc:spChg chg="mod">
          <ac:chgData name="Kozel, Lukas" userId="5faef357-946f-4c0e-bd5d-396a2e3cc0bf" providerId="ADAL" clId="{8727D3F4-737B-47B9-A1AF-642B37063FF9}" dt="2024-04-23T19:40:18.462" v="8017"/>
          <ac:spMkLst>
            <pc:docMk/>
            <pc:sldMk cId="3124488132" sldId="260"/>
            <ac:spMk id="19" creationId="{2CBEAA0F-1E70-4A13-E288-9F056B66F6C2}"/>
          </ac:spMkLst>
        </pc:spChg>
        <pc:spChg chg="mod">
          <ac:chgData name="Kozel, Lukas" userId="5faef357-946f-4c0e-bd5d-396a2e3cc0bf" providerId="ADAL" clId="{8727D3F4-737B-47B9-A1AF-642B37063FF9}" dt="2024-04-23T19:40:18.462" v="8017"/>
          <ac:spMkLst>
            <pc:docMk/>
            <pc:sldMk cId="3124488132" sldId="260"/>
            <ac:spMk id="20" creationId="{29215FB5-DADF-5277-8C99-F5A92BCAF174}"/>
          </ac:spMkLst>
        </pc:spChg>
        <pc:spChg chg="mod">
          <ac:chgData name="Kozel, Lukas" userId="5faef357-946f-4c0e-bd5d-396a2e3cc0bf" providerId="ADAL" clId="{8727D3F4-737B-47B9-A1AF-642B37063FF9}" dt="2024-04-23T19:40:18.462" v="8017"/>
          <ac:spMkLst>
            <pc:docMk/>
            <pc:sldMk cId="3124488132" sldId="260"/>
            <ac:spMk id="21" creationId="{3C13BC70-9573-0F9B-9C2E-C7FB9E888A62}"/>
          </ac:spMkLst>
        </pc:spChg>
        <pc:grpChg chg="add del mod">
          <ac:chgData name="Kozel, Lukas" userId="5faef357-946f-4c0e-bd5d-396a2e3cc0bf" providerId="ADAL" clId="{8727D3F4-737B-47B9-A1AF-642B37063FF9}" dt="2024-04-23T19:40:22.472" v="8019" actId="478"/>
          <ac:grpSpMkLst>
            <pc:docMk/>
            <pc:sldMk cId="3124488132" sldId="260"/>
            <ac:grpSpMk id="8" creationId="{A7928652-F4B5-9DF2-7345-8B5A90FF4AF9}"/>
          </ac:grpSpMkLst>
        </pc:grpChg>
      </pc:sldChg>
      <pc:sldChg chg="addSp modSp">
        <pc:chgData name="Kozel, Lukas" userId="5faef357-946f-4c0e-bd5d-396a2e3cc0bf" providerId="ADAL" clId="{8727D3F4-737B-47B9-A1AF-642B37063FF9}" dt="2024-04-23T19:40:29.734" v="8020"/>
        <pc:sldMkLst>
          <pc:docMk/>
          <pc:sldMk cId="2280132089" sldId="261"/>
        </pc:sldMkLst>
        <pc:spChg chg="mod">
          <ac:chgData name="Kozel, Lukas" userId="5faef357-946f-4c0e-bd5d-396a2e3cc0bf" providerId="ADAL" clId="{8727D3F4-737B-47B9-A1AF-642B37063FF9}" dt="2024-04-23T19:40:29.734" v="8020"/>
          <ac:spMkLst>
            <pc:docMk/>
            <pc:sldMk cId="2280132089" sldId="261"/>
            <ac:spMk id="12" creationId="{F12835F4-86B3-62C1-A9FF-60171FD87357}"/>
          </ac:spMkLst>
        </pc:spChg>
        <pc:spChg chg="mod">
          <ac:chgData name="Kozel, Lukas" userId="5faef357-946f-4c0e-bd5d-396a2e3cc0bf" providerId="ADAL" clId="{8727D3F4-737B-47B9-A1AF-642B37063FF9}" dt="2024-04-23T19:40:29.734" v="8020"/>
          <ac:spMkLst>
            <pc:docMk/>
            <pc:sldMk cId="2280132089" sldId="261"/>
            <ac:spMk id="13" creationId="{6B059A8E-1C35-F4A1-0649-55CC411BADEF}"/>
          </ac:spMkLst>
        </pc:spChg>
        <pc:spChg chg="mod">
          <ac:chgData name="Kozel, Lukas" userId="5faef357-946f-4c0e-bd5d-396a2e3cc0bf" providerId="ADAL" clId="{8727D3F4-737B-47B9-A1AF-642B37063FF9}" dt="2024-04-23T19:40:29.734" v="8020"/>
          <ac:spMkLst>
            <pc:docMk/>
            <pc:sldMk cId="2280132089" sldId="261"/>
            <ac:spMk id="14" creationId="{368018F2-F861-2E7F-2C13-6114FDB7800A}"/>
          </ac:spMkLst>
        </pc:spChg>
        <pc:spChg chg="mod">
          <ac:chgData name="Kozel, Lukas" userId="5faef357-946f-4c0e-bd5d-396a2e3cc0bf" providerId="ADAL" clId="{8727D3F4-737B-47B9-A1AF-642B37063FF9}" dt="2024-04-23T19:40:29.734" v="8020"/>
          <ac:spMkLst>
            <pc:docMk/>
            <pc:sldMk cId="2280132089" sldId="261"/>
            <ac:spMk id="15" creationId="{0FE8EAC9-3561-D179-7363-9733C57B095A}"/>
          </ac:spMkLst>
        </pc:spChg>
        <pc:grpChg chg="add mod">
          <ac:chgData name="Kozel, Lukas" userId="5faef357-946f-4c0e-bd5d-396a2e3cc0bf" providerId="ADAL" clId="{8727D3F4-737B-47B9-A1AF-642B37063FF9}" dt="2024-04-23T19:40:29.734" v="8020"/>
          <ac:grpSpMkLst>
            <pc:docMk/>
            <pc:sldMk cId="2280132089" sldId="261"/>
            <ac:grpSpMk id="11" creationId="{42A82B69-5387-87EB-0EAF-F79CCCE7D90D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40:14.440" v="8016"/>
        <pc:sldMkLst>
          <pc:docMk/>
          <pc:sldMk cId="3349004645" sldId="262"/>
        </pc:sldMkLst>
        <pc:spChg chg="mod">
          <ac:chgData name="Kozel, Lukas" userId="5faef357-946f-4c0e-bd5d-396a2e3cc0bf" providerId="ADAL" clId="{8727D3F4-737B-47B9-A1AF-642B37063FF9}" dt="2024-04-23T19:40:14.440" v="8016"/>
          <ac:spMkLst>
            <pc:docMk/>
            <pc:sldMk cId="3349004645" sldId="262"/>
            <ac:spMk id="3" creationId="{3DBF80AB-8E25-2394-B87A-78C6E0FB48E6}"/>
          </ac:spMkLst>
        </pc:spChg>
        <pc:spChg chg="mod">
          <ac:chgData name="Kozel, Lukas" userId="5faef357-946f-4c0e-bd5d-396a2e3cc0bf" providerId="ADAL" clId="{8727D3F4-737B-47B9-A1AF-642B37063FF9}" dt="2024-04-23T19:40:14.440" v="8016"/>
          <ac:spMkLst>
            <pc:docMk/>
            <pc:sldMk cId="3349004645" sldId="262"/>
            <ac:spMk id="4" creationId="{9E49D291-1488-E43A-6907-B15A7E2B35CE}"/>
          </ac:spMkLst>
        </pc:spChg>
        <pc:spChg chg="mod">
          <ac:chgData name="Kozel, Lukas" userId="5faef357-946f-4c0e-bd5d-396a2e3cc0bf" providerId="ADAL" clId="{8727D3F4-737B-47B9-A1AF-642B37063FF9}" dt="2024-04-23T19:40:14.440" v="8016"/>
          <ac:spMkLst>
            <pc:docMk/>
            <pc:sldMk cId="3349004645" sldId="262"/>
            <ac:spMk id="5" creationId="{F3EB8356-BF8F-0497-C5CA-8098525E441A}"/>
          </ac:spMkLst>
        </pc:spChg>
        <pc:spChg chg="mod">
          <ac:chgData name="Kozel, Lukas" userId="5faef357-946f-4c0e-bd5d-396a2e3cc0bf" providerId="ADAL" clId="{8727D3F4-737B-47B9-A1AF-642B37063FF9}" dt="2024-04-23T19:40:14.440" v="8016"/>
          <ac:spMkLst>
            <pc:docMk/>
            <pc:sldMk cId="3349004645" sldId="262"/>
            <ac:spMk id="6" creationId="{4C07F6F7-38A4-E018-B328-3593D98E5B98}"/>
          </ac:spMkLst>
        </pc:spChg>
        <pc:grpChg chg="add mod">
          <ac:chgData name="Kozel, Lukas" userId="5faef357-946f-4c0e-bd5d-396a2e3cc0bf" providerId="ADAL" clId="{8727D3F4-737B-47B9-A1AF-642B37063FF9}" dt="2024-04-23T19:40:14.440" v="8016"/>
          <ac:grpSpMkLst>
            <pc:docMk/>
            <pc:sldMk cId="3349004645" sldId="262"/>
            <ac:grpSpMk id="2" creationId="{54E52842-7E50-1B90-7E28-1030F8EE99CA}"/>
          </ac:grpSpMkLst>
        </pc:grpChg>
        <pc:grpChg chg="del">
          <ac:chgData name="Kozel, Lukas" userId="5faef357-946f-4c0e-bd5d-396a2e3cc0bf" providerId="ADAL" clId="{8727D3F4-737B-47B9-A1AF-642B37063FF9}" dt="2024-04-23T19:40:14.140" v="8015" actId="478"/>
          <ac:grpSpMkLst>
            <pc:docMk/>
            <pc:sldMk cId="3349004645" sldId="262"/>
            <ac:grpSpMk id="41" creationId="{B12CCE72-9250-743D-7D88-6236FF8E18BC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40:10.401" v="8014"/>
        <pc:sldMkLst>
          <pc:docMk/>
          <pc:sldMk cId="488817995" sldId="263"/>
        </pc:sldMkLst>
        <pc:spChg chg="mod">
          <ac:chgData name="Kozel, Lukas" userId="5faef357-946f-4c0e-bd5d-396a2e3cc0bf" providerId="ADAL" clId="{8727D3F4-737B-47B9-A1AF-642B37063FF9}" dt="2024-04-23T19:40:06.138" v="8010"/>
          <ac:spMkLst>
            <pc:docMk/>
            <pc:sldMk cId="488817995" sldId="263"/>
            <ac:spMk id="15" creationId="{8EB6271C-3819-BFB6-4F02-2A41F5BEA765}"/>
          </ac:spMkLst>
        </pc:spChg>
        <pc:spChg chg="mod">
          <ac:chgData name="Kozel, Lukas" userId="5faef357-946f-4c0e-bd5d-396a2e3cc0bf" providerId="ADAL" clId="{8727D3F4-737B-47B9-A1AF-642B37063FF9}" dt="2024-04-23T19:40:06.138" v="8010"/>
          <ac:spMkLst>
            <pc:docMk/>
            <pc:sldMk cId="488817995" sldId="263"/>
            <ac:spMk id="16" creationId="{021D3B96-1A02-99C0-5D53-5F38C826CBB0}"/>
          </ac:spMkLst>
        </pc:spChg>
        <pc:spChg chg="mod">
          <ac:chgData name="Kozel, Lukas" userId="5faef357-946f-4c0e-bd5d-396a2e3cc0bf" providerId="ADAL" clId="{8727D3F4-737B-47B9-A1AF-642B37063FF9}" dt="2024-04-23T19:40:06.138" v="8010"/>
          <ac:spMkLst>
            <pc:docMk/>
            <pc:sldMk cId="488817995" sldId="263"/>
            <ac:spMk id="17" creationId="{0A5AA505-1AAC-246E-6DF6-E956D3B83F25}"/>
          </ac:spMkLst>
        </pc:spChg>
        <pc:spChg chg="mod">
          <ac:chgData name="Kozel, Lukas" userId="5faef357-946f-4c0e-bd5d-396a2e3cc0bf" providerId="ADAL" clId="{8727D3F4-737B-47B9-A1AF-642B37063FF9}" dt="2024-04-23T19:40:06.138" v="8010"/>
          <ac:spMkLst>
            <pc:docMk/>
            <pc:sldMk cId="488817995" sldId="263"/>
            <ac:spMk id="18" creationId="{B905F85E-BE34-48FB-41E7-E11B12998D74}"/>
          </ac:spMkLst>
        </pc:spChg>
        <pc:spChg chg="mod">
          <ac:chgData name="Kozel, Lukas" userId="5faef357-946f-4c0e-bd5d-396a2e3cc0bf" providerId="ADAL" clId="{8727D3F4-737B-47B9-A1AF-642B37063FF9}" dt="2024-04-23T19:40:10.401" v="8014"/>
          <ac:spMkLst>
            <pc:docMk/>
            <pc:sldMk cId="488817995" sldId="263"/>
            <ac:spMk id="20" creationId="{C27692A7-77BA-805A-9375-625CBC54A2C4}"/>
          </ac:spMkLst>
        </pc:spChg>
        <pc:spChg chg="mod">
          <ac:chgData name="Kozel, Lukas" userId="5faef357-946f-4c0e-bd5d-396a2e3cc0bf" providerId="ADAL" clId="{8727D3F4-737B-47B9-A1AF-642B37063FF9}" dt="2024-04-23T19:40:10.401" v="8014"/>
          <ac:spMkLst>
            <pc:docMk/>
            <pc:sldMk cId="488817995" sldId="263"/>
            <ac:spMk id="21" creationId="{63EA7FA6-40B3-1D77-0017-E655B6E38937}"/>
          </ac:spMkLst>
        </pc:spChg>
        <pc:spChg chg="mod">
          <ac:chgData name="Kozel, Lukas" userId="5faef357-946f-4c0e-bd5d-396a2e3cc0bf" providerId="ADAL" clId="{8727D3F4-737B-47B9-A1AF-642B37063FF9}" dt="2024-04-23T19:40:10.401" v="8014"/>
          <ac:spMkLst>
            <pc:docMk/>
            <pc:sldMk cId="488817995" sldId="263"/>
            <ac:spMk id="22" creationId="{B6084EE4-6046-F677-BD3F-CC9B758669CE}"/>
          </ac:spMkLst>
        </pc:spChg>
        <pc:spChg chg="mod">
          <ac:chgData name="Kozel, Lukas" userId="5faef357-946f-4c0e-bd5d-396a2e3cc0bf" providerId="ADAL" clId="{8727D3F4-737B-47B9-A1AF-642B37063FF9}" dt="2024-04-23T19:40:10.401" v="8014"/>
          <ac:spMkLst>
            <pc:docMk/>
            <pc:sldMk cId="488817995" sldId="263"/>
            <ac:spMk id="23" creationId="{C6647B45-D6A4-0EC0-9A9B-CEA620177B77}"/>
          </ac:spMkLst>
        </pc:spChg>
        <pc:grpChg chg="del">
          <ac:chgData name="Kozel, Lukas" userId="5faef357-946f-4c0e-bd5d-396a2e3cc0bf" providerId="ADAL" clId="{8727D3F4-737B-47B9-A1AF-642B37063FF9}" dt="2024-04-23T19:40:10.158" v="8013" actId="478"/>
          <ac:grpSpMkLst>
            <pc:docMk/>
            <pc:sldMk cId="488817995" sldId="263"/>
            <ac:grpSpMk id="9" creationId="{609CD461-A1EC-E18A-E78A-BF7CCC8C75E5}"/>
          </ac:grpSpMkLst>
        </pc:grpChg>
        <pc:grpChg chg="add del mod">
          <ac:chgData name="Kozel, Lukas" userId="5faef357-946f-4c0e-bd5d-396a2e3cc0bf" providerId="ADAL" clId="{8727D3F4-737B-47B9-A1AF-642B37063FF9}" dt="2024-04-23T19:40:08.889" v="8012" actId="21"/>
          <ac:grpSpMkLst>
            <pc:docMk/>
            <pc:sldMk cId="488817995" sldId="263"/>
            <ac:grpSpMk id="14" creationId="{1BC0086C-E5FD-22B5-A646-9D0747E3270A}"/>
          </ac:grpSpMkLst>
        </pc:grpChg>
        <pc:grpChg chg="add mod">
          <ac:chgData name="Kozel, Lukas" userId="5faef357-946f-4c0e-bd5d-396a2e3cc0bf" providerId="ADAL" clId="{8727D3F4-737B-47B9-A1AF-642B37063FF9}" dt="2024-04-23T19:40:10.401" v="8014"/>
          <ac:grpSpMkLst>
            <pc:docMk/>
            <pc:sldMk cId="488817995" sldId="263"/>
            <ac:grpSpMk id="19" creationId="{835C288F-BFE7-A1F4-0787-A752B1A9AEA8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40:01.878" v="8009"/>
        <pc:sldMkLst>
          <pc:docMk/>
          <pc:sldMk cId="2772537250" sldId="265"/>
        </pc:sldMkLst>
        <pc:spChg chg="mod">
          <ac:chgData name="Kozel, Lukas" userId="5faef357-946f-4c0e-bd5d-396a2e3cc0bf" providerId="ADAL" clId="{8727D3F4-737B-47B9-A1AF-642B37063FF9}" dt="2024-04-23T19:40:01.878" v="8009"/>
          <ac:spMkLst>
            <pc:docMk/>
            <pc:sldMk cId="2772537250" sldId="265"/>
            <ac:spMk id="14" creationId="{2D73FD47-6F5B-AEED-072C-C08097B1FFEB}"/>
          </ac:spMkLst>
        </pc:spChg>
        <pc:spChg chg="mod">
          <ac:chgData name="Kozel, Lukas" userId="5faef357-946f-4c0e-bd5d-396a2e3cc0bf" providerId="ADAL" clId="{8727D3F4-737B-47B9-A1AF-642B37063FF9}" dt="2024-04-23T19:40:01.878" v="8009"/>
          <ac:spMkLst>
            <pc:docMk/>
            <pc:sldMk cId="2772537250" sldId="265"/>
            <ac:spMk id="15" creationId="{3F025121-8BAC-396C-B87F-B379354B24A1}"/>
          </ac:spMkLst>
        </pc:spChg>
        <pc:spChg chg="mod">
          <ac:chgData name="Kozel, Lukas" userId="5faef357-946f-4c0e-bd5d-396a2e3cc0bf" providerId="ADAL" clId="{8727D3F4-737B-47B9-A1AF-642B37063FF9}" dt="2024-04-23T19:40:01.878" v="8009"/>
          <ac:spMkLst>
            <pc:docMk/>
            <pc:sldMk cId="2772537250" sldId="265"/>
            <ac:spMk id="16" creationId="{ED3650A0-5CB6-E036-CA1D-64124681AD83}"/>
          </ac:spMkLst>
        </pc:spChg>
        <pc:spChg chg="mod">
          <ac:chgData name="Kozel, Lukas" userId="5faef357-946f-4c0e-bd5d-396a2e3cc0bf" providerId="ADAL" clId="{8727D3F4-737B-47B9-A1AF-642B37063FF9}" dt="2024-04-23T19:40:01.878" v="8009"/>
          <ac:spMkLst>
            <pc:docMk/>
            <pc:sldMk cId="2772537250" sldId="265"/>
            <ac:spMk id="23" creationId="{02CC35F3-B7D1-469F-AB55-F8004BB04FD6}"/>
          </ac:spMkLst>
        </pc:spChg>
        <pc:grpChg chg="add mod">
          <ac:chgData name="Kozel, Lukas" userId="5faef357-946f-4c0e-bd5d-396a2e3cc0bf" providerId="ADAL" clId="{8727D3F4-737B-47B9-A1AF-642B37063FF9}" dt="2024-04-23T19:40:01.878" v="8009"/>
          <ac:grpSpMkLst>
            <pc:docMk/>
            <pc:sldMk cId="2772537250" sldId="265"/>
            <ac:grpSpMk id="7" creationId="{F84988FC-3B20-E838-7D13-84C91654B542}"/>
          </ac:grpSpMkLst>
        </pc:grpChg>
        <pc:grpChg chg="del">
          <ac:chgData name="Kozel, Lukas" userId="5faef357-946f-4c0e-bd5d-396a2e3cc0bf" providerId="ADAL" clId="{8727D3F4-737B-47B9-A1AF-642B37063FF9}" dt="2024-04-23T19:40:01.608" v="8008" actId="478"/>
          <ac:grpSpMkLst>
            <pc:docMk/>
            <pc:sldMk cId="2772537250" sldId="265"/>
            <ac:grpSpMk id="9" creationId="{F36C020E-E6E2-D799-F9E3-F47E395C6323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9:58.712" v="8007"/>
        <pc:sldMkLst>
          <pc:docMk/>
          <pc:sldMk cId="3324343434" sldId="266"/>
        </pc:sldMkLst>
        <pc:spChg chg="mod">
          <ac:chgData name="Kozel, Lukas" userId="5faef357-946f-4c0e-bd5d-396a2e3cc0bf" providerId="ADAL" clId="{8727D3F4-737B-47B9-A1AF-642B37063FF9}" dt="2024-04-23T19:39:50.880" v="8003"/>
          <ac:spMkLst>
            <pc:docMk/>
            <pc:sldMk cId="3324343434" sldId="266"/>
            <ac:spMk id="15" creationId="{3742AE5C-95EB-745E-609F-F48FC770C120}"/>
          </ac:spMkLst>
        </pc:spChg>
        <pc:spChg chg="mod">
          <ac:chgData name="Kozel, Lukas" userId="5faef357-946f-4c0e-bd5d-396a2e3cc0bf" providerId="ADAL" clId="{8727D3F4-737B-47B9-A1AF-642B37063FF9}" dt="2024-04-23T19:39:50.880" v="8003"/>
          <ac:spMkLst>
            <pc:docMk/>
            <pc:sldMk cId="3324343434" sldId="266"/>
            <ac:spMk id="16" creationId="{5F92576C-8CA8-264D-FCE9-7206FD414AFA}"/>
          </ac:spMkLst>
        </pc:spChg>
        <pc:spChg chg="mod">
          <ac:chgData name="Kozel, Lukas" userId="5faef357-946f-4c0e-bd5d-396a2e3cc0bf" providerId="ADAL" clId="{8727D3F4-737B-47B9-A1AF-642B37063FF9}" dt="2024-04-23T19:39:50.880" v="8003"/>
          <ac:spMkLst>
            <pc:docMk/>
            <pc:sldMk cId="3324343434" sldId="266"/>
            <ac:spMk id="17" creationId="{CC43ABE7-653E-1971-09F9-DF76F12861AA}"/>
          </ac:spMkLst>
        </pc:spChg>
        <pc:spChg chg="mod">
          <ac:chgData name="Kozel, Lukas" userId="5faef357-946f-4c0e-bd5d-396a2e3cc0bf" providerId="ADAL" clId="{8727D3F4-737B-47B9-A1AF-642B37063FF9}" dt="2024-04-23T19:39:50.880" v="8003"/>
          <ac:spMkLst>
            <pc:docMk/>
            <pc:sldMk cId="3324343434" sldId="266"/>
            <ac:spMk id="18" creationId="{B9E0F64E-0D46-EDE2-AA4A-0B3061340E12}"/>
          </ac:spMkLst>
        </pc:spChg>
        <pc:spChg chg="mod">
          <ac:chgData name="Kozel, Lukas" userId="5faef357-946f-4c0e-bd5d-396a2e3cc0bf" providerId="ADAL" clId="{8727D3F4-737B-47B9-A1AF-642B37063FF9}" dt="2024-04-23T19:39:58.712" v="8007"/>
          <ac:spMkLst>
            <pc:docMk/>
            <pc:sldMk cId="3324343434" sldId="266"/>
            <ac:spMk id="20" creationId="{6B844529-4465-CAD7-A8AA-D3DC191D99A2}"/>
          </ac:spMkLst>
        </pc:spChg>
        <pc:spChg chg="mod">
          <ac:chgData name="Kozel, Lukas" userId="5faef357-946f-4c0e-bd5d-396a2e3cc0bf" providerId="ADAL" clId="{8727D3F4-737B-47B9-A1AF-642B37063FF9}" dt="2024-04-23T19:39:58.712" v="8007"/>
          <ac:spMkLst>
            <pc:docMk/>
            <pc:sldMk cId="3324343434" sldId="266"/>
            <ac:spMk id="21" creationId="{5627C2D8-4B47-2826-CE57-31005F796CDF}"/>
          </ac:spMkLst>
        </pc:spChg>
        <pc:spChg chg="mod">
          <ac:chgData name="Kozel, Lukas" userId="5faef357-946f-4c0e-bd5d-396a2e3cc0bf" providerId="ADAL" clId="{8727D3F4-737B-47B9-A1AF-642B37063FF9}" dt="2024-04-23T19:39:58.712" v="8007"/>
          <ac:spMkLst>
            <pc:docMk/>
            <pc:sldMk cId="3324343434" sldId="266"/>
            <ac:spMk id="22" creationId="{0C6FF26B-8DBB-4854-DE14-FF9FA1E0E2EC}"/>
          </ac:spMkLst>
        </pc:spChg>
        <pc:spChg chg="mod">
          <ac:chgData name="Kozel, Lukas" userId="5faef357-946f-4c0e-bd5d-396a2e3cc0bf" providerId="ADAL" clId="{8727D3F4-737B-47B9-A1AF-642B37063FF9}" dt="2024-04-23T19:39:58.712" v="8007"/>
          <ac:spMkLst>
            <pc:docMk/>
            <pc:sldMk cId="3324343434" sldId="266"/>
            <ac:spMk id="23" creationId="{3D4D34DD-6C82-6B57-CC6E-DE7F65C78497}"/>
          </ac:spMkLst>
        </pc:spChg>
        <pc:grpChg chg="del">
          <ac:chgData name="Kozel, Lukas" userId="5faef357-946f-4c0e-bd5d-396a2e3cc0bf" providerId="ADAL" clId="{8727D3F4-737B-47B9-A1AF-642B37063FF9}" dt="2024-04-23T19:39:58.462" v="8006" actId="478"/>
          <ac:grpSpMkLst>
            <pc:docMk/>
            <pc:sldMk cId="3324343434" sldId="266"/>
            <ac:grpSpMk id="9" creationId="{B9EDE4B7-EEE6-3B32-250E-45A8E7A682C9}"/>
          </ac:grpSpMkLst>
        </pc:grpChg>
        <pc:grpChg chg="add del mod">
          <ac:chgData name="Kozel, Lukas" userId="5faef357-946f-4c0e-bd5d-396a2e3cc0bf" providerId="ADAL" clId="{8727D3F4-737B-47B9-A1AF-642B37063FF9}" dt="2024-04-23T19:39:57.334" v="8005" actId="21"/>
          <ac:grpSpMkLst>
            <pc:docMk/>
            <pc:sldMk cId="3324343434" sldId="266"/>
            <ac:grpSpMk id="14" creationId="{9DE1FBEF-5155-8113-230F-5EC69980BCF9}"/>
          </ac:grpSpMkLst>
        </pc:grpChg>
        <pc:grpChg chg="add mod">
          <ac:chgData name="Kozel, Lukas" userId="5faef357-946f-4c0e-bd5d-396a2e3cc0bf" providerId="ADAL" clId="{8727D3F4-737B-47B9-A1AF-642B37063FF9}" dt="2024-04-23T19:39:58.712" v="8007"/>
          <ac:grpSpMkLst>
            <pc:docMk/>
            <pc:sldMk cId="3324343434" sldId="266"/>
            <ac:grpSpMk id="19" creationId="{2FDE2546-920E-4EA8-61E5-026DFE975C70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9:44.912" v="8002"/>
        <pc:sldMkLst>
          <pc:docMk/>
          <pc:sldMk cId="3389627833" sldId="286"/>
        </pc:sldMkLst>
        <pc:spChg chg="mod">
          <ac:chgData name="Kozel, Lukas" userId="5faef357-946f-4c0e-bd5d-396a2e3cc0bf" providerId="ADAL" clId="{8727D3F4-737B-47B9-A1AF-642B37063FF9}" dt="2024-04-23T19:39:44.912" v="8002"/>
          <ac:spMkLst>
            <pc:docMk/>
            <pc:sldMk cId="3389627833" sldId="286"/>
            <ac:spMk id="14" creationId="{3E5D234E-1903-D69D-E74C-3A0BA5358A5D}"/>
          </ac:spMkLst>
        </pc:spChg>
        <pc:spChg chg="mod">
          <ac:chgData name="Kozel, Lukas" userId="5faef357-946f-4c0e-bd5d-396a2e3cc0bf" providerId="ADAL" clId="{8727D3F4-737B-47B9-A1AF-642B37063FF9}" dt="2024-04-23T19:39:44.912" v="8002"/>
          <ac:spMkLst>
            <pc:docMk/>
            <pc:sldMk cId="3389627833" sldId="286"/>
            <ac:spMk id="15" creationId="{F06153D0-EDE0-D1D4-738C-603094630A8C}"/>
          </ac:spMkLst>
        </pc:spChg>
        <pc:spChg chg="mod">
          <ac:chgData name="Kozel, Lukas" userId="5faef357-946f-4c0e-bd5d-396a2e3cc0bf" providerId="ADAL" clId="{8727D3F4-737B-47B9-A1AF-642B37063FF9}" dt="2024-04-23T19:39:44.912" v="8002"/>
          <ac:spMkLst>
            <pc:docMk/>
            <pc:sldMk cId="3389627833" sldId="286"/>
            <ac:spMk id="16" creationId="{86B22A03-C716-03D1-0BA6-9296460DED5B}"/>
          </ac:spMkLst>
        </pc:spChg>
        <pc:spChg chg="mod">
          <ac:chgData name="Kozel, Lukas" userId="5faef357-946f-4c0e-bd5d-396a2e3cc0bf" providerId="ADAL" clId="{8727D3F4-737B-47B9-A1AF-642B37063FF9}" dt="2024-04-23T19:39:44.912" v="8002"/>
          <ac:spMkLst>
            <pc:docMk/>
            <pc:sldMk cId="3389627833" sldId="286"/>
            <ac:spMk id="17" creationId="{DF5F0B33-AF9B-9E81-E7D3-A9A4F6FD11CA}"/>
          </ac:spMkLst>
        </pc:spChg>
        <pc:grpChg chg="add mod">
          <ac:chgData name="Kozel, Lukas" userId="5faef357-946f-4c0e-bd5d-396a2e3cc0bf" providerId="ADAL" clId="{8727D3F4-737B-47B9-A1AF-642B37063FF9}" dt="2024-04-23T19:39:44.912" v="8002"/>
          <ac:grpSpMkLst>
            <pc:docMk/>
            <pc:sldMk cId="3389627833" sldId="286"/>
            <ac:grpSpMk id="7" creationId="{8C954743-A72B-2085-AF17-F8279638EF48}"/>
          </ac:grpSpMkLst>
        </pc:grpChg>
        <pc:grpChg chg="del">
          <ac:chgData name="Kozel, Lukas" userId="5faef357-946f-4c0e-bd5d-396a2e3cc0bf" providerId="ADAL" clId="{8727D3F4-737B-47B9-A1AF-642B37063FF9}" dt="2024-04-23T19:39:44.684" v="8001" actId="478"/>
          <ac:grpSpMkLst>
            <pc:docMk/>
            <pc:sldMk cId="3389627833" sldId="286"/>
            <ac:grpSpMk id="9" creationId="{FA388161-27F8-29FF-0D92-6EFAD1A9AC0D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9:41.877" v="8000"/>
        <pc:sldMkLst>
          <pc:docMk/>
          <pc:sldMk cId="327776724" sldId="287"/>
        </pc:sldMkLst>
        <pc:spChg chg="mod">
          <ac:chgData name="Kozel, Lukas" userId="5faef357-946f-4c0e-bd5d-396a2e3cc0bf" providerId="ADAL" clId="{8727D3F4-737B-47B9-A1AF-642B37063FF9}" dt="2024-04-23T19:39:41.877" v="8000"/>
          <ac:spMkLst>
            <pc:docMk/>
            <pc:sldMk cId="327776724" sldId="287"/>
            <ac:spMk id="14" creationId="{D19A28F1-9931-3A63-8CC0-268BCFAF9AB4}"/>
          </ac:spMkLst>
        </pc:spChg>
        <pc:spChg chg="mod">
          <ac:chgData name="Kozel, Lukas" userId="5faef357-946f-4c0e-bd5d-396a2e3cc0bf" providerId="ADAL" clId="{8727D3F4-737B-47B9-A1AF-642B37063FF9}" dt="2024-04-23T19:39:41.877" v="8000"/>
          <ac:spMkLst>
            <pc:docMk/>
            <pc:sldMk cId="327776724" sldId="287"/>
            <ac:spMk id="15" creationId="{755C42E7-B91F-70B0-8411-864108C3BF70}"/>
          </ac:spMkLst>
        </pc:spChg>
        <pc:spChg chg="mod">
          <ac:chgData name="Kozel, Lukas" userId="5faef357-946f-4c0e-bd5d-396a2e3cc0bf" providerId="ADAL" clId="{8727D3F4-737B-47B9-A1AF-642B37063FF9}" dt="2024-04-23T19:39:41.877" v="8000"/>
          <ac:spMkLst>
            <pc:docMk/>
            <pc:sldMk cId="327776724" sldId="287"/>
            <ac:spMk id="16" creationId="{E7F3E551-E86F-826B-C4FC-B0331B6E5594}"/>
          </ac:spMkLst>
        </pc:spChg>
        <pc:spChg chg="mod">
          <ac:chgData name="Kozel, Lukas" userId="5faef357-946f-4c0e-bd5d-396a2e3cc0bf" providerId="ADAL" clId="{8727D3F4-737B-47B9-A1AF-642B37063FF9}" dt="2024-04-23T19:39:41.877" v="8000"/>
          <ac:spMkLst>
            <pc:docMk/>
            <pc:sldMk cId="327776724" sldId="287"/>
            <ac:spMk id="17" creationId="{38C42165-3BC6-8715-E8AA-0BA389F93205}"/>
          </ac:spMkLst>
        </pc:spChg>
        <pc:grpChg chg="del">
          <ac:chgData name="Kozel, Lukas" userId="5faef357-946f-4c0e-bd5d-396a2e3cc0bf" providerId="ADAL" clId="{8727D3F4-737B-47B9-A1AF-642B37063FF9}" dt="2024-04-23T19:39:41.654" v="7999" actId="478"/>
          <ac:grpSpMkLst>
            <pc:docMk/>
            <pc:sldMk cId="327776724" sldId="287"/>
            <ac:grpSpMk id="8" creationId="{611C8C8E-0A21-5EDE-8D40-53A894A90858}"/>
          </ac:grpSpMkLst>
        </pc:grpChg>
        <pc:grpChg chg="add mod">
          <ac:chgData name="Kozel, Lukas" userId="5faef357-946f-4c0e-bd5d-396a2e3cc0bf" providerId="ADAL" clId="{8727D3F4-737B-47B9-A1AF-642B37063FF9}" dt="2024-04-23T19:39:41.877" v="8000"/>
          <ac:grpSpMkLst>
            <pc:docMk/>
            <pc:sldMk cId="327776724" sldId="287"/>
            <ac:grpSpMk id="13" creationId="{E2068FF6-F50E-6634-A789-DC31857EEBA9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9:37.825" v="7998"/>
        <pc:sldMkLst>
          <pc:docMk/>
          <pc:sldMk cId="2830191297" sldId="288"/>
        </pc:sldMkLst>
        <pc:spChg chg="mod">
          <ac:chgData name="Kozel, Lukas" userId="5faef357-946f-4c0e-bd5d-396a2e3cc0bf" providerId="ADAL" clId="{8727D3F4-737B-47B9-A1AF-642B37063FF9}" dt="2024-04-23T19:39:37.825" v="7998"/>
          <ac:spMkLst>
            <pc:docMk/>
            <pc:sldMk cId="2830191297" sldId="288"/>
            <ac:spMk id="15" creationId="{33C74977-CEDF-70CF-D136-7D1526C8CC98}"/>
          </ac:spMkLst>
        </pc:spChg>
        <pc:spChg chg="mod">
          <ac:chgData name="Kozel, Lukas" userId="5faef357-946f-4c0e-bd5d-396a2e3cc0bf" providerId="ADAL" clId="{8727D3F4-737B-47B9-A1AF-642B37063FF9}" dt="2024-04-23T19:39:37.825" v="7998"/>
          <ac:spMkLst>
            <pc:docMk/>
            <pc:sldMk cId="2830191297" sldId="288"/>
            <ac:spMk id="16" creationId="{EF037F00-F3D7-941A-D5AD-96E447B0EE93}"/>
          </ac:spMkLst>
        </pc:spChg>
        <pc:spChg chg="mod">
          <ac:chgData name="Kozel, Lukas" userId="5faef357-946f-4c0e-bd5d-396a2e3cc0bf" providerId="ADAL" clId="{8727D3F4-737B-47B9-A1AF-642B37063FF9}" dt="2024-04-23T19:39:37.825" v="7998"/>
          <ac:spMkLst>
            <pc:docMk/>
            <pc:sldMk cId="2830191297" sldId="288"/>
            <ac:spMk id="17" creationId="{D3E77AD4-A505-6BFC-CD32-D94F4B1DCD23}"/>
          </ac:spMkLst>
        </pc:spChg>
        <pc:spChg chg="mod">
          <ac:chgData name="Kozel, Lukas" userId="5faef357-946f-4c0e-bd5d-396a2e3cc0bf" providerId="ADAL" clId="{8727D3F4-737B-47B9-A1AF-642B37063FF9}" dt="2024-04-23T19:39:37.825" v="7998"/>
          <ac:spMkLst>
            <pc:docMk/>
            <pc:sldMk cId="2830191297" sldId="288"/>
            <ac:spMk id="18" creationId="{645274C0-7563-F1A1-67A7-B612890FE13C}"/>
          </ac:spMkLst>
        </pc:spChg>
        <pc:grpChg chg="del">
          <ac:chgData name="Kozel, Lukas" userId="5faef357-946f-4c0e-bd5d-396a2e3cc0bf" providerId="ADAL" clId="{8727D3F4-737B-47B9-A1AF-642B37063FF9}" dt="2024-04-23T19:39:37.631" v="7997" actId="478"/>
          <ac:grpSpMkLst>
            <pc:docMk/>
            <pc:sldMk cId="2830191297" sldId="288"/>
            <ac:grpSpMk id="9" creationId="{E19EDEAC-72BE-7549-D199-291C87A4E478}"/>
          </ac:grpSpMkLst>
        </pc:grpChg>
        <pc:grpChg chg="add mod">
          <ac:chgData name="Kozel, Lukas" userId="5faef357-946f-4c0e-bd5d-396a2e3cc0bf" providerId="ADAL" clId="{8727D3F4-737B-47B9-A1AF-642B37063FF9}" dt="2024-04-23T19:39:37.825" v="7998"/>
          <ac:grpSpMkLst>
            <pc:docMk/>
            <pc:sldMk cId="2830191297" sldId="288"/>
            <ac:grpSpMk id="14" creationId="{92ACDE60-DFDD-F73C-C762-DB1E868FADB2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9:34.248" v="7996"/>
        <pc:sldMkLst>
          <pc:docMk/>
          <pc:sldMk cId="1980427792" sldId="289"/>
        </pc:sldMkLst>
        <pc:spChg chg="mod">
          <ac:chgData name="Kozel, Lukas" userId="5faef357-946f-4c0e-bd5d-396a2e3cc0bf" providerId="ADAL" clId="{8727D3F4-737B-47B9-A1AF-642B37063FF9}" dt="2024-04-23T19:39:28.992" v="7992"/>
          <ac:spMkLst>
            <pc:docMk/>
            <pc:sldMk cId="1980427792" sldId="289"/>
            <ac:spMk id="14" creationId="{461C6368-9158-2335-7DBC-5D81D003341E}"/>
          </ac:spMkLst>
        </pc:spChg>
        <pc:spChg chg="mod">
          <ac:chgData name="Kozel, Lukas" userId="5faef357-946f-4c0e-bd5d-396a2e3cc0bf" providerId="ADAL" clId="{8727D3F4-737B-47B9-A1AF-642B37063FF9}" dt="2024-04-23T19:39:28.992" v="7992"/>
          <ac:spMkLst>
            <pc:docMk/>
            <pc:sldMk cId="1980427792" sldId="289"/>
            <ac:spMk id="15" creationId="{AC9DA586-3600-FB97-8F70-28EC326225F4}"/>
          </ac:spMkLst>
        </pc:spChg>
        <pc:spChg chg="mod">
          <ac:chgData name="Kozel, Lukas" userId="5faef357-946f-4c0e-bd5d-396a2e3cc0bf" providerId="ADAL" clId="{8727D3F4-737B-47B9-A1AF-642B37063FF9}" dt="2024-04-23T19:39:28.992" v="7992"/>
          <ac:spMkLst>
            <pc:docMk/>
            <pc:sldMk cId="1980427792" sldId="289"/>
            <ac:spMk id="16" creationId="{FD3B5946-36A0-FC54-B5CB-56209159E8C3}"/>
          </ac:spMkLst>
        </pc:spChg>
        <pc:spChg chg="mod">
          <ac:chgData name="Kozel, Lukas" userId="5faef357-946f-4c0e-bd5d-396a2e3cc0bf" providerId="ADAL" clId="{8727D3F4-737B-47B9-A1AF-642B37063FF9}" dt="2024-04-23T19:39:28.992" v="7992"/>
          <ac:spMkLst>
            <pc:docMk/>
            <pc:sldMk cId="1980427792" sldId="289"/>
            <ac:spMk id="17" creationId="{F31A606E-6F83-5CC8-2094-A5A77E6BB4CA}"/>
          </ac:spMkLst>
        </pc:spChg>
        <pc:spChg chg="mod">
          <ac:chgData name="Kozel, Lukas" userId="5faef357-946f-4c0e-bd5d-396a2e3cc0bf" providerId="ADAL" clId="{8727D3F4-737B-47B9-A1AF-642B37063FF9}" dt="2024-04-23T19:39:34.248" v="7996"/>
          <ac:spMkLst>
            <pc:docMk/>
            <pc:sldMk cId="1980427792" sldId="289"/>
            <ac:spMk id="19" creationId="{C27AF847-5EAE-61D1-946A-E52CC38073C6}"/>
          </ac:spMkLst>
        </pc:spChg>
        <pc:spChg chg="mod">
          <ac:chgData name="Kozel, Lukas" userId="5faef357-946f-4c0e-bd5d-396a2e3cc0bf" providerId="ADAL" clId="{8727D3F4-737B-47B9-A1AF-642B37063FF9}" dt="2024-04-23T19:39:34.248" v="7996"/>
          <ac:spMkLst>
            <pc:docMk/>
            <pc:sldMk cId="1980427792" sldId="289"/>
            <ac:spMk id="20" creationId="{FB840CC5-866F-5960-C891-CF55839DBF01}"/>
          </ac:spMkLst>
        </pc:spChg>
        <pc:spChg chg="mod">
          <ac:chgData name="Kozel, Lukas" userId="5faef357-946f-4c0e-bd5d-396a2e3cc0bf" providerId="ADAL" clId="{8727D3F4-737B-47B9-A1AF-642B37063FF9}" dt="2024-04-23T19:39:34.248" v="7996"/>
          <ac:spMkLst>
            <pc:docMk/>
            <pc:sldMk cId="1980427792" sldId="289"/>
            <ac:spMk id="21" creationId="{A609D5C6-6BA9-86E0-1882-761A0B1F71ED}"/>
          </ac:spMkLst>
        </pc:spChg>
        <pc:spChg chg="mod">
          <ac:chgData name="Kozel, Lukas" userId="5faef357-946f-4c0e-bd5d-396a2e3cc0bf" providerId="ADAL" clId="{8727D3F4-737B-47B9-A1AF-642B37063FF9}" dt="2024-04-23T19:39:34.248" v="7996"/>
          <ac:spMkLst>
            <pc:docMk/>
            <pc:sldMk cId="1980427792" sldId="289"/>
            <ac:spMk id="22" creationId="{604973E1-B8DD-AD30-8FFC-5C90D9123AD4}"/>
          </ac:spMkLst>
        </pc:spChg>
        <pc:grpChg chg="del">
          <ac:chgData name="Kozel, Lukas" userId="5faef357-946f-4c0e-bd5d-396a2e3cc0bf" providerId="ADAL" clId="{8727D3F4-737B-47B9-A1AF-642B37063FF9}" dt="2024-04-23T19:39:34.058" v="7995" actId="478"/>
          <ac:grpSpMkLst>
            <pc:docMk/>
            <pc:sldMk cId="1980427792" sldId="289"/>
            <ac:grpSpMk id="8" creationId="{1BB1D6A1-F015-3BBC-2CCA-EEBBA490E89C}"/>
          </ac:grpSpMkLst>
        </pc:grpChg>
        <pc:grpChg chg="add del mod">
          <ac:chgData name="Kozel, Lukas" userId="5faef357-946f-4c0e-bd5d-396a2e3cc0bf" providerId="ADAL" clId="{8727D3F4-737B-47B9-A1AF-642B37063FF9}" dt="2024-04-23T19:39:32.982" v="7994" actId="21"/>
          <ac:grpSpMkLst>
            <pc:docMk/>
            <pc:sldMk cId="1980427792" sldId="289"/>
            <ac:grpSpMk id="13" creationId="{C17F415A-5751-0849-B5A0-5DDF6C112F58}"/>
          </ac:grpSpMkLst>
        </pc:grpChg>
        <pc:grpChg chg="add mod">
          <ac:chgData name="Kozel, Lukas" userId="5faef357-946f-4c0e-bd5d-396a2e3cc0bf" providerId="ADAL" clId="{8727D3F4-737B-47B9-A1AF-642B37063FF9}" dt="2024-04-23T19:39:34.248" v="7996"/>
          <ac:grpSpMkLst>
            <pc:docMk/>
            <pc:sldMk cId="1980427792" sldId="289"/>
            <ac:grpSpMk id="18" creationId="{F81B63D9-B5BE-ED81-BD3C-C8F97856E9C2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9:25.001" v="7991"/>
        <pc:sldMkLst>
          <pc:docMk/>
          <pc:sldMk cId="737074137" sldId="290"/>
        </pc:sldMkLst>
        <pc:spChg chg="mod">
          <ac:chgData name="Kozel, Lukas" userId="5faef357-946f-4c0e-bd5d-396a2e3cc0bf" providerId="ADAL" clId="{8727D3F4-737B-47B9-A1AF-642B37063FF9}" dt="2024-04-23T19:39:25.001" v="7991"/>
          <ac:spMkLst>
            <pc:docMk/>
            <pc:sldMk cId="737074137" sldId="290"/>
            <ac:spMk id="3" creationId="{DCFE922D-E21A-D067-2BB2-55E862BA90C9}"/>
          </ac:spMkLst>
        </pc:spChg>
        <pc:spChg chg="mod">
          <ac:chgData name="Kozel, Lukas" userId="5faef357-946f-4c0e-bd5d-396a2e3cc0bf" providerId="ADAL" clId="{8727D3F4-737B-47B9-A1AF-642B37063FF9}" dt="2024-04-23T19:39:25.001" v="7991"/>
          <ac:spMkLst>
            <pc:docMk/>
            <pc:sldMk cId="737074137" sldId="290"/>
            <ac:spMk id="4" creationId="{5475E84E-9365-6B83-5649-3AFE8B0A9E9D}"/>
          </ac:spMkLst>
        </pc:spChg>
        <pc:spChg chg="mod">
          <ac:chgData name="Kozel, Lukas" userId="5faef357-946f-4c0e-bd5d-396a2e3cc0bf" providerId="ADAL" clId="{8727D3F4-737B-47B9-A1AF-642B37063FF9}" dt="2024-04-23T19:39:25.001" v="7991"/>
          <ac:spMkLst>
            <pc:docMk/>
            <pc:sldMk cId="737074137" sldId="290"/>
            <ac:spMk id="5" creationId="{E532CBB7-8FCC-5D2F-1B3A-00BA252A4A72}"/>
          </ac:spMkLst>
        </pc:spChg>
        <pc:spChg chg="mod">
          <ac:chgData name="Kozel, Lukas" userId="5faef357-946f-4c0e-bd5d-396a2e3cc0bf" providerId="ADAL" clId="{8727D3F4-737B-47B9-A1AF-642B37063FF9}" dt="2024-04-23T19:39:25.001" v="7991"/>
          <ac:spMkLst>
            <pc:docMk/>
            <pc:sldMk cId="737074137" sldId="290"/>
            <ac:spMk id="6" creationId="{86D4CBAC-4B59-00F2-687F-6CE9E2BB7FE5}"/>
          </ac:spMkLst>
        </pc:spChg>
        <pc:grpChg chg="add mod">
          <ac:chgData name="Kozel, Lukas" userId="5faef357-946f-4c0e-bd5d-396a2e3cc0bf" providerId="ADAL" clId="{8727D3F4-737B-47B9-A1AF-642B37063FF9}" dt="2024-04-23T19:39:25.001" v="7991"/>
          <ac:grpSpMkLst>
            <pc:docMk/>
            <pc:sldMk cId="737074137" sldId="290"/>
            <ac:grpSpMk id="2" creationId="{C549231A-BF11-5A00-5B3D-B3375E3A2430}"/>
          </ac:grpSpMkLst>
        </pc:grpChg>
        <pc:grpChg chg="del">
          <ac:chgData name="Kozel, Lukas" userId="5faef357-946f-4c0e-bd5d-396a2e3cc0bf" providerId="ADAL" clId="{8727D3F4-737B-47B9-A1AF-642B37063FF9}" dt="2024-04-23T19:39:24.718" v="7990" actId="478"/>
          <ac:grpSpMkLst>
            <pc:docMk/>
            <pc:sldMk cId="737074137" sldId="290"/>
            <ac:grpSpMk id="14" creationId="{F2F1102E-26D2-AE4F-E6E0-F423FCEB47D9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9:18.274" v="7989"/>
        <pc:sldMkLst>
          <pc:docMk/>
          <pc:sldMk cId="2051947604" sldId="292"/>
        </pc:sldMkLst>
        <pc:spChg chg="mod">
          <ac:chgData name="Kozel, Lukas" userId="5faef357-946f-4c0e-bd5d-396a2e3cc0bf" providerId="ADAL" clId="{8727D3F4-737B-47B9-A1AF-642B37063FF9}" dt="2024-04-23T19:39:18.274" v="7989"/>
          <ac:spMkLst>
            <pc:docMk/>
            <pc:sldMk cId="2051947604" sldId="292"/>
            <ac:spMk id="12" creationId="{52E49A39-354C-1DF7-7902-AB38E0C5CB63}"/>
          </ac:spMkLst>
        </pc:spChg>
        <pc:spChg chg="mod">
          <ac:chgData name="Kozel, Lukas" userId="5faef357-946f-4c0e-bd5d-396a2e3cc0bf" providerId="ADAL" clId="{8727D3F4-737B-47B9-A1AF-642B37063FF9}" dt="2024-04-23T19:39:18.274" v="7989"/>
          <ac:spMkLst>
            <pc:docMk/>
            <pc:sldMk cId="2051947604" sldId="292"/>
            <ac:spMk id="13" creationId="{7EFA56C8-EE51-EB20-4DED-5D143AAEF6EC}"/>
          </ac:spMkLst>
        </pc:spChg>
        <pc:spChg chg="mod">
          <ac:chgData name="Kozel, Lukas" userId="5faef357-946f-4c0e-bd5d-396a2e3cc0bf" providerId="ADAL" clId="{8727D3F4-737B-47B9-A1AF-642B37063FF9}" dt="2024-04-23T19:39:18.274" v="7989"/>
          <ac:spMkLst>
            <pc:docMk/>
            <pc:sldMk cId="2051947604" sldId="292"/>
            <ac:spMk id="14" creationId="{41482D3C-9C72-3536-B137-F01159958ED8}"/>
          </ac:spMkLst>
        </pc:spChg>
        <pc:spChg chg="mod">
          <ac:chgData name="Kozel, Lukas" userId="5faef357-946f-4c0e-bd5d-396a2e3cc0bf" providerId="ADAL" clId="{8727D3F4-737B-47B9-A1AF-642B37063FF9}" dt="2024-04-23T19:39:18.274" v="7989"/>
          <ac:spMkLst>
            <pc:docMk/>
            <pc:sldMk cId="2051947604" sldId="292"/>
            <ac:spMk id="15" creationId="{31D04530-3402-FBC4-9E3C-8D35546D95CF}"/>
          </ac:spMkLst>
        </pc:spChg>
        <pc:grpChg chg="del">
          <ac:chgData name="Kozel, Lukas" userId="5faef357-946f-4c0e-bd5d-396a2e3cc0bf" providerId="ADAL" clId="{8727D3F4-737B-47B9-A1AF-642B37063FF9}" dt="2024-04-23T19:39:17.979" v="7988" actId="478"/>
          <ac:grpSpMkLst>
            <pc:docMk/>
            <pc:sldMk cId="2051947604" sldId="292"/>
            <ac:grpSpMk id="6" creationId="{2462A321-D51E-18AF-C442-6F4367326785}"/>
          </ac:grpSpMkLst>
        </pc:grpChg>
        <pc:grpChg chg="add mod">
          <ac:chgData name="Kozel, Lukas" userId="5faef357-946f-4c0e-bd5d-396a2e3cc0bf" providerId="ADAL" clId="{8727D3F4-737B-47B9-A1AF-642B37063FF9}" dt="2024-04-23T19:39:18.274" v="7989"/>
          <ac:grpSpMkLst>
            <pc:docMk/>
            <pc:sldMk cId="2051947604" sldId="292"/>
            <ac:grpSpMk id="11" creationId="{E10BDD42-5890-A4EB-8CE6-B33D293086FD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9:15.210" v="7987"/>
        <pc:sldMkLst>
          <pc:docMk/>
          <pc:sldMk cId="2580974703" sldId="293"/>
        </pc:sldMkLst>
        <pc:spChg chg="mod">
          <ac:chgData name="Kozel, Lukas" userId="5faef357-946f-4c0e-bd5d-396a2e3cc0bf" providerId="ADAL" clId="{8727D3F4-737B-47B9-A1AF-642B37063FF9}" dt="2024-04-23T19:39:15.210" v="7987"/>
          <ac:spMkLst>
            <pc:docMk/>
            <pc:sldMk cId="2580974703" sldId="293"/>
            <ac:spMk id="13" creationId="{EC1E07B1-1026-CCBD-EA51-92B4D650AC52}"/>
          </ac:spMkLst>
        </pc:spChg>
        <pc:spChg chg="mod">
          <ac:chgData name="Kozel, Lukas" userId="5faef357-946f-4c0e-bd5d-396a2e3cc0bf" providerId="ADAL" clId="{8727D3F4-737B-47B9-A1AF-642B37063FF9}" dt="2024-04-23T19:39:15.210" v="7987"/>
          <ac:spMkLst>
            <pc:docMk/>
            <pc:sldMk cId="2580974703" sldId="293"/>
            <ac:spMk id="14" creationId="{792F7248-E27B-3AD9-A1EF-2ED1B961FFBA}"/>
          </ac:spMkLst>
        </pc:spChg>
        <pc:spChg chg="mod">
          <ac:chgData name="Kozel, Lukas" userId="5faef357-946f-4c0e-bd5d-396a2e3cc0bf" providerId="ADAL" clId="{8727D3F4-737B-47B9-A1AF-642B37063FF9}" dt="2024-04-23T19:39:15.210" v="7987"/>
          <ac:spMkLst>
            <pc:docMk/>
            <pc:sldMk cId="2580974703" sldId="293"/>
            <ac:spMk id="15" creationId="{45188825-AD58-7B32-038D-8B97E854153A}"/>
          </ac:spMkLst>
        </pc:spChg>
        <pc:spChg chg="mod">
          <ac:chgData name="Kozel, Lukas" userId="5faef357-946f-4c0e-bd5d-396a2e3cc0bf" providerId="ADAL" clId="{8727D3F4-737B-47B9-A1AF-642B37063FF9}" dt="2024-04-23T19:39:15.210" v="7987"/>
          <ac:spMkLst>
            <pc:docMk/>
            <pc:sldMk cId="2580974703" sldId="293"/>
            <ac:spMk id="16" creationId="{726A9779-45D9-F076-1F86-F55441283DF4}"/>
          </ac:spMkLst>
        </pc:spChg>
        <pc:grpChg chg="add mod">
          <ac:chgData name="Kozel, Lukas" userId="5faef357-946f-4c0e-bd5d-396a2e3cc0bf" providerId="ADAL" clId="{8727D3F4-737B-47B9-A1AF-642B37063FF9}" dt="2024-04-23T19:39:15.210" v="7987"/>
          <ac:grpSpMkLst>
            <pc:docMk/>
            <pc:sldMk cId="2580974703" sldId="293"/>
            <ac:grpSpMk id="5" creationId="{343B770C-1CD0-F2BD-3E11-3CE96B99641B}"/>
          </ac:grpSpMkLst>
        </pc:grpChg>
        <pc:grpChg chg="del">
          <ac:chgData name="Kozel, Lukas" userId="5faef357-946f-4c0e-bd5d-396a2e3cc0bf" providerId="ADAL" clId="{8727D3F4-737B-47B9-A1AF-642B37063FF9}" dt="2024-04-23T19:39:14.834" v="7986" actId="478"/>
          <ac:grpSpMkLst>
            <pc:docMk/>
            <pc:sldMk cId="2580974703" sldId="293"/>
            <ac:grpSpMk id="8" creationId="{3E7CE47F-AD25-CCD7-D034-AF15594B1D78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9:11.244" v="7985"/>
        <pc:sldMkLst>
          <pc:docMk/>
          <pc:sldMk cId="3808265268" sldId="294"/>
        </pc:sldMkLst>
        <pc:spChg chg="mod">
          <ac:chgData name="Kozel, Lukas" userId="5faef357-946f-4c0e-bd5d-396a2e3cc0bf" providerId="ADAL" clId="{8727D3F4-737B-47B9-A1AF-642B37063FF9}" dt="2024-04-23T19:39:05.941" v="7981"/>
          <ac:spMkLst>
            <pc:docMk/>
            <pc:sldMk cId="3808265268" sldId="294"/>
            <ac:spMk id="12" creationId="{07F5D3EB-402E-14B8-7338-264F09382857}"/>
          </ac:spMkLst>
        </pc:spChg>
        <pc:spChg chg="mod">
          <ac:chgData name="Kozel, Lukas" userId="5faef357-946f-4c0e-bd5d-396a2e3cc0bf" providerId="ADAL" clId="{8727D3F4-737B-47B9-A1AF-642B37063FF9}" dt="2024-04-23T19:39:05.941" v="7981"/>
          <ac:spMkLst>
            <pc:docMk/>
            <pc:sldMk cId="3808265268" sldId="294"/>
            <ac:spMk id="13" creationId="{9D37D256-ACA3-6D65-7D87-08CFC5F98543}"/>
          </ac:spMkLst>
        </pc:spChg>
        <pc:spChg chg="mod">
          <ac:chgData name="Kozel, Lukas" userId="5faef357-946f-4c0e-bd5d-396a2e3cc0bf" providerId="ADAL" clId="{8727D3F4-737B-47B9-A1AF-642B37063FF9}" dt="2024-04-23T19:39:05.941" v="7981"/>
          <ac:spMkLst>
            <pc:docMk/>
            <pc:sldMk cId="3808265268" sldId="294"/>
            <ac:spMk id="14" creationId="{CCE1F275-A5F5-D611-4583-863609AB81F2}"/>
          </ac:spMkLst>
        </pc:spChg>
        <pc:spChg chg="mod">
          <ac:chgData name="Kozel, Lukas" userId="5faef357-946f-4c0e-bd5d-396a2e3cc0bf" providerId="ADAL" clId="{8727D3F4-737B-47B9-A1AF-642B37063FF9}" dt="2024-04-23T19:39:05.941" v="7981"/>
          <ac:spMkLst>
            <pc:docMk/>
            <pc:sldMk cId="3808265268" sldId="294"/>
            <ac:spMk id="15" creationId="{71CC8095-F278-45CF-1720-6A7D431BFD6D}"/>
          </ac:spMkLst>
        </pc:spChg>
        <pc:spChg chg="mod">
          <ac:chgData name="Kozel, Lukas" userId="5faef357-946f-4c0e-bd5d-396a2e3cc0bf" providerId="ADAL" clId="{8727D3F4-737B-47B9-A1AF-642B37063FF9}" dt="2024-04-23T19:39:11.244" v="7985"/>
          <ac:spMkLst>
            <pc:docMk/>
            <pc:sldMk cId="3808265268" sldId="294"/>
            <ac:spMk id="17" creationId="{CE7F9E28-C4A2-C728-03E8-75657E348C58}"/>
          </ac:spMkLst>
        </pc:spChg>
        <pc:spChg chg="mod">
          <ac:chgData name="Kozel, Lukas" userId="5faef357-946f-4c0e-bd5d-396a2e3cc0bf" providerId="ADAL" clId="{8727D3F4-737B-47B9-A1AF-642B37063FF9}" dt="2024-04-23T19:39:11.244" v="7985"/>
          <ac:spMkLst>
            <pc:docMk/>
            <pc:sldMk cId="3808265268" sldId="294"/>
            <ac:spMk id="18" creationId="{EFC1885D-37C9-8BB7-3F62-B95CBA98688A}"/>
          </ac:spMkLst>
        </pc:spChg>
        <pc:spChg chg="mod">
          <ac:chgData name="Kozel, Lukas" userId="5faef357-946f-4c0e-bd5d-396a2e3cc0bf" providerId="ADAL" clId="{8727D3F4-737B-47B9-A1AF-642B37063FF9}" dt="2024-04-23T19:39:11.244" v="7985"/>
          <ac:spMkLst>
            <pc:docMk/>
            <pc:sldMk cId="3808265268" sldId="294"/>
            <ac:spMk id="19" creationId="{5DF941B5-6B35-7259-2894-064BCA2A40A8}"/>
          </ac:spMkLst>
        </pc:spChg>
        <pc:spChg chg="mod">
          <ac:chgData name="Kozel, Lukas" userId="5faef357-946f-4c0e-bd5d-396a2e3cc0bf" providerId="ADAL" clId="{8727D3F4-737B-47B9-A1AF-642B37063FF9}" dt="2024-04-23T19:39:11.244" v="7985"/>
          <ac:spMkLst>
            <pc:docMk/>
            <pc:sldMk cId="3808265268" sldId="294"/>
            <ac:spMk id="20" creationId="{E710FB92-C954-0533-16FD-810A8D0A6E56}"/>
          </ac:spMkLst>
        </pc:spChg>
        <pc:grpChg chg="del">
          <ac:chgData name="Kozel, Lukas" userId="5faef357-946f-4c0e-bd5d-396a2e3cc0bf" providerId="ADAL" clId="{8727D3F4-737B-47B9-A1AF-642B37063FF9}" dt="2024-04-23T19:39:11.019" v="7984" actId="478"/>
          <ac:grpSpMkLst>
            <pc:docMk/>
            <pc:sldMk cId="3808265268" sldId="294"/>
            <ac:grpSpMk id="6" creationId="{7B46C8FD-60DA-A656-8C11-4F1220161EDD}"/>
          </ac:grpSpMkLst>
        </pc:grpChg>
        <pc:grpChg chg="add del mod">
          <ac:chgData name="Kozel, Lukas" userId="5faef357-946f-4c0e-bd5d-396a2e3cc0bf" providerId="ADAL" clId="{8727D3F4-737B-47B9-A1AF-642B37063FF9}" dt="2024-04-23T19:39:09.682" v="7983" actId="21"/>
          <ac:grpSpMkLst>
            <pc:docMk/>
            <pc:sldMk cId="3808265268" sldId="294"/>
            <ac:grpSpMk id="11" creationId="{CAD117CF-8D29-57B1-5553-65946EF9FAAD}"/>
          </ac:grpSpMkLst>
        </pc:grpChg>
        <pc:grpChg chg="add mod">
          <ac:chgData name="Kozel, Lukas" userId="5faef357-946f-4c0e-bd5d-396a2e3cc0bf" providerId="ADAL" clId="{8727D3F4-737B-47B9-A1AF-642B37063FF9}" dt="2024-04-23T19:39:11.244" v="7985"/>
          <ac:grpSpMkLst>
            <pc:docMk/>
            <pc:sldMk cId="3808265268" sldId="294"/>
            <ac:grpSpMk id="16" creationId="{94E37569-9DBB-0AB2-0275-32C25587A290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9:01.745" v="7980"/>
        <pc:sldMkLst>
          <pc:docMk/>
          <pc:sldMk cId="310552960" sldId="295"/>
        </pc:sldMkLst>
        <pc:spChg chg="mod">
          <ac:chgData name="Kozel, Lukas" userId="5faef357-946f-4c0e-bd5d-396a2e3cc0bf" providerId="ADAL" clId="{8727D3F4-737B-47B9-A1AF-642B37063FF9}" dt="2024-04-23T19:39:01.745" v="7980"/>
          <ac:spMkLst>
            <pc:docMk/>
            <pc:sldMk cId="310552960" sldId="295"/>
            <ac:spMk id="11" creationId="{C1753B09-6D3C-BDF6-55DF-2AAF8D2E5C42}"/>
          </ac:spMkLst>
        </pc:spChg>
        <pc:spChg chg="mod">
          <ac:chgData name="Kozel, Lukas" userId="5faef357-946f-4c0e-bd5d-396a2e3cc0bf" providerId="ADAL" clId="{8727D3F4-737B-47B9-A1AF-642B37063FF9}" dt="2024-04-23T19:39:01.745" v="7980"/>
          <ac:spMkLst>
            <pc:docMk/>
            <pc:sldMk cId="310552960" sldId="295"/>
            <ac:spMk id="12" creationId="{0CAF0CE9-AA35-A8D3-9B70-531DAE71F50C}"/>
          </ac:spMkLst>
        </pc:spChg>
        <pc:spChg chg="mod">
          <ac:chgData name="Kozel, Lukas" userId="5faef357-946f-4c0e-bd5d-396a2e3cc0bf" providerId="ADAL" clId="{8727D3F4-737B-47B9-A1AF-642B37063FF9}" dt="2024-04-23T19:39:01.745" v="7980"/>
          <ac:spMkLst>
            <pc:docMk/>
            <pc:sldMk cId="310552960" sldId="295"/>
            <ac:spMk id="13" creationId="{34101014-5F1C-9565-593E-DE3707513E1E}"/>
          </ac:spMkLst>
        </pc:spChg>
        <pc:spChg chg="mod">
          <ac:chgData name="Kozel, Lukas" userId="5faef357-946f-4c0e-bd5d-396a2e3cc0bf" providerId="ADAL" clId="{8727D3F4-737B-47B9-A1AF-642B37063FF9}" dt="2024-04-23T19:39:01.745" v="7980"/>
          <ac:spMkLst>
            <pc:docMk/>
            <pc:sldMk cId="310552960" sldId="295"/>
            <ac:spMk id="14" creationId="{4735C334-7568-53E6-4600-A7A61C4492BB}"/>
          </ac:spMkLst>
        </pc:spChg>
        <pc:grpChg chg="del">
          <ac:chgData name="Kozel, Lukas" userId="5faef357-946f-4c0e-bd5d-396a2e3cc0bf" providerId="ADAL" clId="{8727D3F4-737B-47B9-A1AF-642B37063FF9}" dt="2024-04-23T19:39:01.557" v="7979" actId="478"/>
          <ac:grpSpMkLst>
            <pc:docMk/>
            <pc:sldMk cId="310552960" sldId="295"/>
            <ac:grpSpMk id="5" creationId="{88860129-7B02-A35A-EE64-53134CED6094}"/>
          </ac:grpSpMkLst>
        </pc:grpChg>
        <pc:grpChg chg="add mod">
          <ac:chgData name="Kozel, Lukas" userId="5faef357-946f-4c0e-bd5d-396a2e3cc0bf" providerId="ADAL" clId="{8727D3F4-737B-47B9-A1AF-642B37063FF9}" dt="2024-04-23T19:39:01.745" v="7980"/>
          <ac:grpSpMkLst>
            <pc:docMk/>
            <pc:sldMk cId="310552960" sldId="295"/>
            <ac:grpSpMk id="10" creationId="{A07B89A4-D428-6E90-F34C-FA2FD1079434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8:58.564" v="7978"/>
        <pc:sldMkLst>
          <pc:docMk/>
          <pc:sldMk cId="1967397648" sldId="296"/>
        </pc:sldMkLst>
        <pc:spChg chg="mod">
          <ac:chgData name="Kozel, Lukas" userId="5faef357-946f-4c0e-bd5d-396a2e3cc0bf" providerId="ADAL" clId="{8727D3F4-737B-47B9-A1AF-642B37063FF9}" dt="2024-04-23T19:38:58.564" v="7978"/>
          <ac:spMkLst>
            <pc:docMk/>
            <pc:sldMk cId="1967397648" sldId="296"/>
            <ac:spMk id="11" creationId="{859AECA4-5555-871B-9AC6-C41D471A822A}"/>
          </ac:spMkLst>
        </pc:spChg>
        <pc:spChg chg="mod">
          <ac:chgData name="Kozel, Lukas" userId="5faef357-946f-4c0e-bd5d-396a2e3cc0bf" providerId="ADAL" clId="{8727D3F4-737B-47B9-A1AF-642B37063FF9}" dt="2024-04-23T19:38:58.564" v="7978"/>
          <ac:spMkLst>
            <pc:docMk/>
            <pc:sldMk cId="1967397648" sldId="296"/>
            <ac:spMk id="12" creationId="{220893F5-07D3-5C3B-3B97-F08482165FB0}"/>
          </ac:spMkLst>
        </pc:spChg>
        <pc:spChg chg="mod">
          <ac:chgData name="Kozel, Lukas" userId="5faef357-946f-4c0e-bd5d-396a2e3cc0bf" providerId="ADAL" clId="{8727D3F4-737B-47B9-A1AF-642B37063FF9}" dt="2024-04-23T19:38:58.564" v="7978"/>
          <ac:spMkLst>
            <pc:docMk/>
            <pc:sldMk cId="1967397648" sldId="296"/>
            <ac:spMk id="13" creationId="{623A7147-2BEE-5F29-EE33-0624A254D041}"/>
          </ac:spMkLst>
        </pc:spChg>
        <pc:spChg chg="mod">
          <ac:chgData name="Kozel, Lukas" userId="5faef357-946f-4c0e-bd5d-396a2e3cc0bf" providerId="ADAL" clId="{8727D3F4-737B-47B9-A1AF-642B37063FF9}" dt="2024-04-23T19:38:58.564" v="7978"/>
          <ac:spMkLst>
            <pc:docMk/>
            <pc:sldMk cId="1967397648" sldId="296"/>
            <ac:spMk id="14" creationId="{F331F586-C6B0-EFD1-5205-097DE92ECE5E}"/>
          </ac:spMkLst>
        </pc:spChg>
        <pc:grpChg chg="del">
          <ac:chgData name="Kozel, Lukas" userId="5faef357-946f-4c0e-bd5d-396a2e3cc0bf" providerId="ADAL" clId="{8727D3F4-737B-47B9-A1AF-642B37063FF9}" dt="2024-04-23T19:38:58.217" v="7977" actId="478"/>
          <ac:grpSpMkLst>
            <pc:docMk/>
            <pc:sldMk cId="1967397648" sldId="296"/>
            <ac:grpSpMk id="5" creationId="{E6E025D5-D9AE-56D1-5A0F-E01F7824A20E}"/>
          </ac:grpSpMkLst>
        </pc:grpChg>
        <pc:grpChg chg="add mod">
          <ac:chgData name="Kozel, Lukas" userId="5faef357-946f-4c0e-bd5d-396a2e3cc0bf" providerId="ADAL" clId="{8727D3F4-737B-47B9-A1AF-642B37063FF9}" dt="2024-04-23T19:38:58.564" v="7978"/>
          <ac:grpSpMkLst>
            <pc:docMk/>
            <pc:sldMk cId="1967397648" sldId="296"/>
            <ac:grpSpMk id="10" creationId="{AA4B09E8-74B2-9E2D-1CEC-96639796E156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8:51.542" v="7974"/>
        <pc:sldMkLst>
          <pc:docMk/>
          <pc:sldMk cId="3782284448" sldId="297"/>
        </pc:sldMkLst>
        <pc:spChg chg="mod">
          <ac:chgData name="Kozel, Lukas" userId="5faef357-946f-4c0e-bd5d-396a2e3cc0bf" providerId="ADAL" clId="{8727D3F4-737B-47B9-A1AF-642B37063FF9}" dt="2024-04-23T19:38:46.438" v="7970"/>
          <ac:spMkLst>
            <pc:docMk/>
            <pc:sldMk cId="3782284448" sldId="297"/>
            <ac:spMk id="6" creationId="{CB55ABEC-D43D-BA1E-A036-7AB8DCA2C057}"/>
          </ac:spMkLst>
        </pc:spChg>
        <pc:spChg chg="mod">
          <ac:chgData name="Kozel, Lukas" userId="5faef357-946f-4c0e-bd5d-396a2e3cc0bf" providerId="ADAL" clId="{8727D3F4-737B-47B9-A1AF-642B37063FF9}" dt="2024-04-23T19:38:46.438" v="7970"/>
          <ac:spMkLst>
            <pc:docMk/>
            <pc:sldMk cId="3782284448" sldId="297"/>
            <ac:spMk id="7" creationId="{59AF0AC6-8647-037B-BB63-0E226D7C245A}"/>
          </ac:spMkLst>
        </pc:spChg>
        <pc:spChg chg="mod">
          <ac:chgData name="Kozel, Lukas" userId="5faef357-946f-4c0e-bd5d-396a2e3cc0bf" providerId="ADAL" clId="{8727D3F4-737B-47B9-A1AF-642B37063FF9}" dt="2024-04-23T19:38:46.438" v="7970"/>
          <ac:spMkLst>
            <pc:docMk/>
            <pc:sldMk cId="3782284448" sldId="297"/>
            <ac:spMk id="8" creationId="{682538A1-9748-3FD7-9552-B23C53EDDEC0}"/>
          </ac:spMkLst>
        </pc:spChg>
        <pc:spChg chg="mod">
          <ac:chgData name="Kozel, Lukas" userId="5faef357-946f-4c0e-bd5d-396a2e3cc0bf" providerId="ADAL" clId="{8727D3F4-737B-47B9-A1AF-642B37063FF9}" dt="2024-04-23T19:38:46.438" v="7970"/>
          <ac:spMkLst>
            <pc:docMk/>
            <pc:sldMk cId="3782284448" sldId="297"/>
            <ac:spMk id="9" creationId="{8250E634-1CF4-4370-A4BC-444046727F7D}"/>
          </ac:spMkLst>
        </pc:spChg>
        <pc:spChg chg="mod">
          <ac:chgData name="Kozel, Lukas" userId="5faef357-946f-4c0e-bd5d-396a2e3cc0bf" providerId="ADAL" clId="{8727D3F4-737B-47B9-A1AF-642B37063FF9}" dt="2024-04-23T19:38:51.542" v="7974"/>
          <ac:spMkLst>
            <pc:docMk/>
            <pc:sldMk cId="3782284448" sldId="297"/>
            <ac:spMk id="11" creationId="{7C6B06FF-3247-BCDB-AA17-2D2084E4B100}"/>
          </ac:spMkLst>
        </pc:spChg>
        <pc:spChg chg="mod">
          <ac:chgData name="Kozel, Lukas" userId="5faef357-946f-4c0e-bd5d-396a2e3cc0bf" providerId="ADAL" clId="{8727D3F4-737B-47B9-A1AF-642B37063FF9}" dt="2024-04-23T19:38:51.542" v="7974"/>
          <ac:spMkLst>
            <pc:docMk/>
            <pc:sldMk cId="3782284448" sldId="297"/>
            <ac:spMk id="18" creationId="{5B66253C-C583-3C58-74EB-AEC013C6523C}"/>
          </ac:spMkLst>
        </pc:spChg>
        <pc:spChg chg="mod">
          <ac:chgData name="Kozel, Lukas" userId="5faef357-946f-4c0e-bd5d-396a2e3cc0bf" providerId="ADAL" clId="{8727D3F4-737B-47B9-A1AF-642B37063FF9}" dt="2024-04-23T19:38:51.542" v="7974"/>
          <ac:spMkLst>
            <pc:docMk/>
            <pc:sldMk cId="3782284448" sldId="297"/>
            <ac:spMk id="19" creationId="{5ABACC08-3002-F846-0124-D1E478698A42}"/>
          </ac:spMkLst>
        </pc:spChg>
        <pc:spChg chg="mod">
          <ac:chgData name="Kozel, Lukas" userId="5faef357-946f-4c0e-bd5d-396a2e3cc0bf" providerId="ADAL" clId="{8727D3F4-737B-47B9-A1AF-642B37063FF9}" dt="2024-04-23T19:38:51.542" v="7974"/>
          <ac:spMkLst>
            <pc:docMk/>
            <pc:sldMk cId="3782284448" sldId="297"/>
            <ac:spMk id="20" creationId="{5E930D10-F1F1-C9C1-715A-A694EA20DCD9}"/>
          </ac:spMkLst>
        </pc:spChg>
        <pc:grpChg chg="add del mod">
          <ac:chgData name="Kozel, Lukas" userId="5faef357-946f-4c0e-bd5d-396a2e3cc0bf" providerId="ADAL" clId="{8727D3F4-737B-47B9-A1AF-642B37063FF9}" dt="2024-04-23T19:38:50.030" v="7972" actId="21"/>
          <ac:grpSpMkLst>
            <pc:docMk/>
            <pc:sldMk cId="3782284448" sldId="297"/>
            <ac:grpSpMk id="5" creationId="{CF91F61F-B54E-5300-01D4-19317F690CA5}"/>
          </ac:grpSpMkLst>
        </pc:grpChg>
        <pc:grpChg chg="add mod">
          <ac:chgData name="Kozel, Lukas" userId="5faef357-946f-4c0e-bd5d-396a2e3cc0bf" providerId="ADAL" clId="{8727D3F4-737B-47B9-A1AF-642B37063FF9}" dt="2024-04-23T19:38:51.542" v="7974"/>
          <ac:grpSpMkLst>
            <pc:docMk/>
            <pc:sldMk cId="3782284448" sldId="297"/>
            <ac:grpSpMk id="10" creationId="{E3AF5A42-EB6C-635C-B59B-9BCEB3FD240B}"/>
          </ac:grpSpMkLst>
        </pc:grpChg>
        <pc:grpChg chg="del">
          <ac:chgData name="Kozel, Lukas" userId="5faef357-946f-4c0e-bd5d-396a2e3cc0bf" providerId="ADAL" clId="{8727D3F4-737B-47B9-A1AF-642B37063FF9}" dt="2024-04-23T19:38:51.197" v="7973" actId="478"/>
          <ac:grpSpMkLst>
            <pc:docMk/>
            <pc:sldMk cId="3782284448" sldId="297"/>
            <ac:grpSpMk id="13" creationId="{693EF97E-6814-0C85-8312-EBA69A511B71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8:54.992" v="7976"/>
        <pc:sldMkLst>
          <pc:docMk/>
          <pc:sldMk cId="3414112475" sldId="298"/>
        </pc:sldMkLst>
        <pc:spChg chg="mod">
          <ac:chgData name="Kozel, Lukas" userId="5faef357-946f-4c0e-bd5d-396a2e3cc0bf" providerId="ADAL" clId="{8727D3F4-737B-47B9-A1AF-642B37063FF9}" dt="2024-04-23T19:38:42.974" v="7969"/>
          <ac:spMkLst>
            <pc:docMk/>
            <pc:sldMk cId="3414112475" sldId="298"/>
            <ac:spMk id="11" creationId="{2A7DB855-16FC-8006-C59E-C2438B3F06D9}"/>
          </ac:spMkLst>
        </pc:spChg>
        <pc:spChg chg="mod">
          <ac:chgData name="Kozel, Lukas" userId="5faef357-946f-4c0e-bd5d-396a2e3cc0bf" providerId="ADAL" clId="{8727D3F4-737B-47B9-A1AF-642B37063FF9}" dt="2024-04-23T19:38:42.974" v="7969"/>
          <ac:spMkLst>
            <pc:docMk/>
            <pc:sldMk cId="3414112475" sldId="298"/>
            <ac:spMk id="12" creationId="{7EFD5362-62D4-CF1C-7EA8-3852E29F771E}"/>
          </ac:spMkLst>
        </pc:spChg>
        <pc:spChg chg="mod">
          <ac:chgData name="Kozel, Lukas" userId="5faef357-946f-4c0e-bd5d-396a2e3cc0bf" providerId="ADAL" clId="{8727D3F4-737B-47B9-A1AF-642B37063FF9}" dt="2024-04-23T19:38:42.974" v="7969"/>
          <ac:spMkLst>
            <pc:docMk/>
            <pc:sldMk cId="3414112475" sldId="298"/>
            <ac:spMk id="13" creationId="{58DFB6EF-0BD1-4886-796B-98FB7CE7EFA6}"/>
          </ac:spMkLst>
        </pc:spChg>
        <pc:spChg chg="mod">
          <ac:chgData name="Kozel, Lukas" userId="5faef357-946f-4c0e-bd5d-396a2e3cc0bf" providerId="ADAL" clId="{8727D3F4-737B-47B9-A1AF-642B37063FF9}" dt="2024-04-23T19:38:42.974" v="7969"/>
          <ac:spMkLst>
            <pc:docMk/>
            <pc:sldMk cId="3414112475" sldId="298"/>
            <ac:spMk id="14" creationId="{B07092EE-39B3-55B4-DCDE-6BFA825D92FD}"/>
          </ac:spMkLst>
        </pc:spChg>
        <pc:spChg chg="mod">
          <ac:chgData name="Kozel, Lukas" userId="5faef357-946f-4c0e-bd5d-396a2e3cc0bf" providerId="ADAL" clId="{8727D3F4-737B-47B9-A1AF-642B37063FF9}" dt="2024-04-23T19:38:54.992" v="7976"/>
          <ac:spMkLst>
            <pc:docMk/>
            <pc:sldMk cId="3414112475" sldId="298"/>
            <ac:spMk id="16" creationId="{5240ADA3-FD7A-8D43-340B-CE227F190399}"/>
          </ac:spMkLst>
        </pc:spChg>
        <pc:spChg chg="mod">
          <ac:chgData name="Kozel, Lukas" userId="5faef357-946f-4c0e-bd5d-396a2e3cc0bf" providerId="ADAL" clId="{8727D3F4-737B-47B9-A1AF-642B37063FF9}" dt="2024-04-23T19:38:54.992" v="7976"/>
          <ac:spMkLst>
            <pc:docMk/>
            <pc:sldMk cId="3414112475" sldId="298"/>
            <ac:spMk id="17" creationId="{ECF6DCF6-78ED-157B-C805-6DD4A86722B4}"/>
          </ac:spMkLst>
        </pc:spChg>
        <pc:spChg chg="mod">
          <ac:chgData name="Kozel, Lukas" userId="5faef357-946f-4c0e-bd5d-396a2e3cc0bf" providerId="ADAL" clId="{8727D3F4-737B-47B9-A1AF-642B37063FF9}" dt="2024-04-23T19:38:54.992" v="7976"/>
          <ac:spMkLst>
            <pc:docMk/>
            <pc:sldMk cId="3414112475" sldId="298"/>
            <ac:spMk id="18" creationId="{34DCE8F7-B330-B31A-3215-8A9AA40E38CF}"/>
          </ac:spMkLst>
        </pc:spChg>
        <pc:spChg chg="mod">
          <ac:chgData name="Kozel, Lukas" userId="5faef357-946f-4c0e-bd5d-396a2e3cc0bf" providerId="ADAL" clId="{8727D3F4-737B-47B9-A1AF-642B37063FF9}" dt="2024-04-23T19:38:54.992" v="7976"/>
          <ac:spMkLst>
            <pc:docMk/>
            <pc:sldMk cId="3414112475" sldId="298"/>
            <ac:spMk id="19" creationId="{9ADD93F3-B3A6-0AAC-690E-AA69B65E3367}"/>
          </ac:spMkLst>
        </pc:spChg>
        <pc:grpChg chg="del">
          <ac:chgData name="Kozel, Lukas" userId="5faef357-946f-4c0e-bd5d-396a2e3cc0bf" providerId="ADAL" clId="{8727D3F4-737B-47B9-A1AF-642B37063FF9}" dt="2024-04-23T19:38:42.734" v="7968" actId="478"/>
          <ac:grpSpMkLst>
            <pc:docMk/>
            <pc:sldMk cId="3414112475" sldId="298"/>
            <ac:grpSpMk id="5" creationId="{419104EF-CC82-445E-2F3B-E4354C688E33}"/>
          </ac:grpSpMkLst>
        </pc:grpChg>
        <pc:grpChg chg="add del mod">
          <ac:chgData name="Kozel, Lukas" userId="5faef357-946f-4c0e-bd5d-396a2e3cc0bf" providerId="ADAL" clId="{8727D3F4-737B-47B9-A1AF-642B37063FF9}" dt="2024-04-23T19:38:54.766" v="7975" actId="478"/>
          <ac:grpSpMkLst>
            <pc:docMk/>
            <pc:sldMk cId="3414112475" sldId="298"/>
            <ac:grpSpMk id="10" creationId="{201C69DA-D5DC-2FD9-A6FA-332C9BECF186}"/>
          </ac:grpSpMkLst>
        </pc:grpChg>
        <pc:grpChg chg="add mod">
          <ac:chgData name="Kozel, Lukas" userId="5faef357-946f-4c0e-bd5d-396a2e3cc0bf" providerId="ADAL" clId="{8727D3F4-737B-47B9-A1AF-642B37063FF9}" dt="2024-04-23T19:38:54.992" v="7976"/>
          <ac:grpSpMkLst>
            <pc:docMk/>
            <pc:sldMk cId="3414112475" sldId="298"/>
            <ac:grpSpMk id="15" creationId="{AAC67A1F-AE39-F675-E448-B2B73968EE35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8:39.912" v="7967"/>
        <pc:sldMkLst>
          <pc:docMk/>
          <pc:sldMk cId="3063956761" sldId="299"/>
        </pc:sldMkLst>
        <pc:spChg chg="mod">
          <ac:chgData name="Kozel, Lukas" userId="5faef357-946f-4c0e-bd5d-396a2e3cc0bf" providerId="ADAL" clId="{8727D3F4-737B-47B9-A1AF-642B37063FF9}" dt="2024-04-23T19:38:39.912" v="7967"/>
          <ac:spMkLst>
            <pc:docMk/>
            <pc:sldMk cId="3063956761" sldId="299"/>
            <ac:spMk id="4" creationId="{9FD5BD2D-6071-4061-81E4-C601AC0F7BC7}"/>
          </ac:spMkLst>
        </pc:spChg>
        <pc:spChg chg="mod">
          <ac:chgData name="Kozel, Lukas" userId="5faef357-946f-4c0e-bd5d-396a2e3cc0bf" providerId="ADAL" clId="{8727D3F4-737B-47B9-A1AF-642B37063FF9}" dt="2024-04-23T19:38:39.912" v="7967"/>
          <ac:spMkLst>
            <pc:docMk/>
            <pc:sldMk cId="3063956761" sldId="299"/>
            <ac:spMk id="5" creationId="{A43B918B-F01A-5EC4-AA38-03FA152DD779}"/>
          </ac:spMkLst>
        </pc:spChg>
        <pc:spChg chg="mod">
          <ac:chgData name="Kozel, Lukas" userId="5faef357-946f-4c0e-bd5d-396a2e3cc0bf" providerId="ADAL" clId="{8727D3F4-737B-47B9-A1AF-642B37063FF9}" dt="2024-04-23T19:38:39.912" v="7967"/>
          <ac:spMkLst>
            <pc:docMk/>
            <pc:sldMk cId="3063956761" sldId="299"/>
            <ac:spMk id="6" creationId="{F67A22AC-F1A6-A7AE-FD6C-5A0C67F03473}"/>
          </ac:spMkLst>
        </pc:spChg>
        <pc:spChg chg="mod">
          <ac:chgData name="Kozel, Lukas" userId="5faef357-946f-4c0e-bd5d-396a2e3cc0bf" providerId="ADAL" clId="{8727D3F4-737B-47B9-A1AF-642B37063FF9}" dt="2024-04-23T19:38:39.912" v="7967"/>
          <ac:spMkLst>
            <pc:docMk/>
            <pc:sldMk cId="3063956761" sldId="299"/>
            <ac:spMk id="7" creationId="{0EC37B31-1643-6D0B-64E7-590155CADB23}"/>
          </ac:spMkLst>
        </pc:spChg>
        <pc:grpChg chg="add mod">
          <ac:chgData name="Kozel, Lukas" userId="5faef357-946f-4c0e-bd5d-396a2e3cc0bf" providerId="ADAL" clId="{8727D3F4-737B-47B9-A1AF-642B37063FF9}" dt="2024-04-23T19:38:39.912" v="7967"/>
          <ac:grpSpMkLst>
            <pc:docMk/>
            <pc:sldMk cId="3063956761" sldId="299"/>
            <ac:grpSpMk id="2" creationId="{6D3B9A20-C163-E0DB-4676-EDF39C194898}"/>
          </ac:grpSpMkLst>
        </pc:grpChg>
        <pc:grpChg chg="del">
          <ac:chgData name="Kozel, Lukas" userId="5faef357-946f-4c0e-bd5d-396a2e3cc0bf" providerId="ADAL" clId="{8727D3F4-737B-47B9-A1AF-642B37063FF9}" dt="2024-04-23T19:38:39.707" v="7966" actId="478"/>
          <ac:grpSpMkLst>
            <pc:docMk/>
            <pc:sldMk cId="3063956761" sldId="299"/>
            <ac:grpSpMk id="16" creationId="{692B4240-0BF9-F7C8-55EC-3C7AE8B434F9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8:36" v="7965"/>
        <pc:sldMkLst>
          <pc:docMk/>
          <pc:sldMk cId="1187046124" sldId="300"/>
        </pc:sldMkLst>
        <pc:spChg chg="mod">
          <ac:chgData name="Kozel, Lukas" userId="5faef357-946f-4c0e-bd5d-396a2e3cc0bf" providerId="ADAL" clId="{8727D3F4-737B-47B9-A1AF-642B37063FF9}" dt="2024-04-23T19:38:31.194" v="7961"/>
          <ac:spMkLst>
            <pc:docMk/>
            <pc:sldMk cId="1187046124" sldId="300"/>
            <ac:spMk id="11" creationId="{19FE01A9-4369-71BB-FE7A-E974B3006A5E}"/>
          </ac:spMkLst>
        </pc:spChg>
        <pc:spChg chg="mod">
          <ac:chgData name="Kozel, Lukas" userId="5faef357-946f-4c0e-bd5d-396a2e3cc0bf" providerId="ADAL" clId="{8727D3F4-737B-47B9-A1AF-642B37063FF9}" dt="2024-04-23T19:38:31.194" v="7961"/>
          <ac:spMkLst>
            <pc:docMk/>
            <pc:sldMk cId="1187046124" sldId="300"/>
            <ac:spMk id="12" creationId="{380FAC89-29A3-4334-D94E-0C835522AB9A}"/>
          </ac:spMkLst>
        </pc:spChg>
        <pc:spChg chg="mod">
          <ac:chgData name="Kozel, Lukas" userId="5faef357-946f-4c0e-bd5d-396a2e3cc0bf" providerId="ADAL" clId="{8727D3F4-737B-47B9-A1AF-642B37063FF9}" dt="2024-04-23T19:38:31.194" v="7961"/>
          <ac:spMkLst>
            <pc:docMk/>
            <pc:sldMk cId="1187046124" sldId="300"/>
            <ac:spMk id="13" creationId="{6A84EBA6-31B6-D4CE-974E-11493DB713FF}"/>
          </ac:spMkLst>
        </pc:spChg>
        <pc:spChg chg="mod">
          <ac:chgData name="Kozel, Lukas" userId="5faef357-946f-4c0e-bd5d-396a2e3cc0bf" providerId="ADAL" clId="{8727D3F4-737B-47B9-A1AF-642B37063FF9}" dt="2024-04-23T19:38:31.194" v="7961"/>
          <ac:spMkLst>
            <pc:docMk/>
            <pc:sldMk cId="1187046124" sldId="300"/>
            <ac:spMk id="14" creationId="{A527642D-229A-50EA-5723-22E97D54A91A}"/>
          </ac:spMkLst>
        </pc:spChg>
        <pc:spChg chg="mod">
          <ac:chgData name="Kozel, Lukas" userId="5faef357-946f-4c0e-bd5d-396a2e3cc0bf" providerId="ADAL" clId="{8727D3F4-737B-47B9-A1AF-642B37063FF9}" dt="2024-04-23T19:38:36" v="7965"/>
          <ac:spMkLst>
            <pc:docMk/>
            <pc:sldMk cId="1187046124" sldId="300"/>
            <ac:spMk id="16" creationId="{6482639B-3807-B552-84BE-7E947533BB32}"/>
          </ac:spMkLst>
        </pc:spChg>
        <pc:spChg chg="mod">
          <ac:chgData name="Kozel, Lukas" userId="5faef357-946f-4c0e-bd5d-396a2e3cc0bf" providerId="ADAL" clId="{8727D3F4-737B-47B9-A1AF-642B37063FF9}" dt="2024-04-23T19:38:36" v="7965"/>
          <ac:spMkLst>
            <pc:docMk/>
            <pc:sldMk cId="1187046124" sldId="300"/>
            <ac:spMk id="17" creationId="{C46A4CD4-CC57-5EE7-496C-414CFA246075}"/>
          </ac:spMkLst>
        </pc:spChg>
        <pc:spChg chg="mod">
          <ac:chgData name="Kozel, Lukas" userId="5faef357-946f-4c0e-bd5d-396a2e3cc0bf" providerId="ADAL" clId="{8727D3F4-737B-47B9-A1AF-642B37063FF9}" dt="2024-04-23T19:38:36" v="7965"/>
          <ac:spMkLst>
            <pc:docMk/>
            <pc:sldMk cId="1187046124" sldId="300"/>
            <ac:spMk id="18" creationId="{943D066E-CD05-A36C-8603-DF439CF94D7F}"/>
          </ac:spMkLst>
        </pc:spChg>
        <pc:spChg chg="mod">
          <ac:chgData name="Kozel, Lukas" userId="5faef357-946f-4c0e-bd5d-396a2e3cc0bf" providerId="ADAL" clId="{8727D3F4-737B-47B9-A1AF-642B37063FF9}" dt="2024-04-23T19:38:36" v="7965"/>
          <ac:spMkLst>
            <pc:docMk/>
            <pc:sldMk cId="1187046124" sldId="300"/>
            <ac:spMk id="19" creationId="{FEA19934-4BF5-8D9C-96EF-3A0D30F3977D}"/>
          </ac:spMkLst>
        </pc:spChg>
        <pc:grpChg chg="del">
          <ac:chgData name="Kozel, Lukas" userId="5faef357-946f-4c0e-bd5d-396a2e3cc0bf" providerId="ADAL" clId="{8727D3F4-737B-47B9-A1AF-642B37063FF9}" dt="2024-04-23T19:38:35.769" v="7964" actId="478"/>
          <ac:grpSpMkLst>
            <pc:docMk/>
            <pc:sldMk cId="1187046124" sldId="300"/>
            <ac:grpSpMk id="5" creationId="{02328948-6C7D-C1AA-BD1B-1CCF00045A66}"/>
          </ac:grpSpMkLst>
        </pc:grpChg>
        <pc:grpChg chg="add del mod">
          <ac:chgData name="Kozel, Lukas" userId="5faef357-946f-4c0e-bd5d-396a2e3cc0bf" providerId="ADAL" clId="{8727D3F4-737B-47B9-A1AF-642B37063FF9}" dt="2024-04-23T19:38:34.437" v="7963" actId="21"/>
          <ac:grpSpMkLst>
            <pc:docMk/>
            <pc:sldMk cId="1187046124" sldId="300"/>
            <ac:grpSpMk id="10" creationId="{91666107-352B-6E14-597C-9E40E0E66288}"/>
          </ac:grpSpMkLst>
        </pc:grpChg>
        <pc:grpChg chg="add mod">
          <ac:chgData name="Kozel, Lukas" userId="5faef357-946f-4c0e-bd5d-396a2e3cc0bf" providerId="ADAL" clId="{8727D3F4-737B-47B9-A1AF-642B37063FF9}" dt="2024-04-23T19:38:36" v="7965"/>
          <ac:grpSpMkLst>
            <pc:docMk/>
            <pc:sldMk cId="1187046124" sldId="300"/>
            <ac:grpSpMk id="15" creationId="{E56B018C-1711-9AB7-864B-9B40A649F6B4}"/>
          </ac:grpSpMkLst>
        </pc:grpChg>
      </pc:sldChg>
      <pc:sldChg chg="addSp delSp modSp">
        <pc:chgData name="Kozel, Lukas" userId="5faef357-946f-4c0e-bd5d-396a2e3cc0bf" providerId="ADAL" clId="{8727D3F4-737B-47B9-A1AF-642B37063FF9}" dt="2024-04-23T09:54:10.923" v="1" actId="931"/>
        <pc:sldMkLst>
          <pc:docMk/>
          <pc:sldMk cId="2382083967" sldId="309"/>
        </pc:sldMkLst>
        <pc:spChg chg="add del">
          <ac:chgData name="Kozel, Lukas" userId="5faef357-946f-4c0e-bd5d-396a2e3cc0bf" providerId="ADAL" clId="{8727D3F4-737B-47B9-A1AF-642B37063FF9}" dt="2024-04-23T09:54:10.923" v="1" actId="931"/>
          <ac:spMkLst>
            <pc:docMk/>
            <pc:sldMk cId="2382083967" sldId="309"/>
            <ac:spMk id="2" creationId="{8A62FD37-CA51-986B-8618-8C5ED1610C48}"/>
          </ac:spMkLst>
        </pc:spChg>
        <pc:picChg chg="add del mod">
          <ac:chgData name="Kozel, Lukas" userId="5faef357-946f-4c0e-bd5d-396a2e3cc0bf" providerId="ADAL" clId="{8727D3F4-737B-47B9-A1AF-642B37063FF9}" dt="2024-04-23T09:54:10.923" v="1" actId="931"/>
          <ac:picMkLst>
            <pc:docMk/>
            <pc:sldMk cId="2382083967" sldId="309"/>
            <ac:picMk id="11" creationId="{5F876BD2-6C4A-8ADD-A67B-2350B4AD5283}"/>
          </ac:picMkLst>
        </pc:picChg>
      </pc:sldChg>
      <pc:sldChg chg="addSp delSp modSp mod">
        <pc:chgData name="Kozel, Lukas" userId="5faef357-946f-4c0e-bd5d-396a2e3cc0bf" providerId="ADAL" clId="{8727D3F4-737B-47B9-A1AF-642B37063FF9}" dt="2024-04-23T19:38:22.496" v="7959"/>
        <pc:sldMkLst>
          <pc:docMk/>
          <pc:sldMk cId="2801965773" sldId="312"/>
        </pc:sldMkLst>
        <pc:spChg chg="mod">
          <ac:chgData name="Kozel, Lukas" userId="5faef357-946f-4c0e-bd5d-396a2e3cc0bf" providerId="ADAL" clId="{8727D3F4-737B-47B9-A1AF-642B37063FF9}" dt="2024-04-23T19:38:16.813" v="7955"/>
          <ac:spMkLst>
            <pc:docMk/>
            <pc:sldMk cId="2801965773" sldId="312"/>
            <ac:spMk id="15" creationId="{90C5E252-9F87-9423-B1CF-CE2AC0B897A7}"/>
          </ac:spMkLst>
        </pc:spChg>
        <pc:spChg chg="mod">
          <ac:chgData name="Kozel, Lukas" userId="5faef357-946f-4c0e-bd5d-396a2e3cc0bf" providerId="ADAL" clId="{8727D3F4-737B-47B9-A1AF-642B37063FF9}" dt="2024-04-23T19:38:16.813" v="7955"/>
          <ac:spMkLst>
            <pc:docMk/>
            <pc:sldMk cId="2801965773" sldId="312"/>
            <ac:spMk id="16" creationId="{0B810935-D7DC-0124-887D-205E28F36985}"/>
          </ac:spMkLst>
        </pc:spChg>
        <pc:spChg chg="mod">
          <ac:chgData name="Kozel, Lukas" userId="5faef357-946f-4c0e-bd5d-396a2e3cc0bf" providerId="ADAL" clId="{8727D3F4-737B-47B9-A1AF-642B37063FF9}" dt="2024-04-23T19:38:16.813" v="7955"/>
          <ac:spMkLst>
            <pc:docMk/>
            <pc:sldMk cId="2801965773" sldId="312"/>
            <ac:spMk id="22" creationId="{6F0E831A-02E5-2CE8-281E-698FAE193C21}"/>
          </ac:spMkLst>
        </pc:spChg>
        <pc:spChg chg="mod">
          <ac:chgData name="Kozel, Lukas" userId="5faef357-946f-4c0e-bd5d-396a2e3cc0bf" providerId="ADAL" clId="{8727D3F4-737B-47B9-A1AF-642B37063FF9}" dt="2024-04-23T19:38:16.813" v="7955"/>
          <ac:spMkLst>
            <pc:docMk/>
            <pc:sldMk cId="2801965773" sldId="312"/>
            <ac:spMk id="27" creationId="{402352D3-C6BB-C06A-41B4-75B8EDB6518A}"/>
          </ac:spMkLst>
        </pc:spChg>
        <pc:spChg chg="mod">
          <ac:chgData name="Kozel, Lukas" userId="5faef357-946f-4c0e-bd5d-396a2e3cc0bf" providerId="ADAL" clId="{8727D3F4-737B-47B9-A1AF-642B37063FF9}" dt="2024-04-23T19:38:22.496" v="7959"/>
          <ac:spMkLst>
            <pc:docMk/>
            <pc:sldMk cId="2801965773" sldId="312"/>
            <ac:spMk id="31" creationId="{ABE5D8A8-529A-3B98-344C-BF8B1AA93173}"/>
          </ac:spMkLst>
        </pc:spChg>
        <pc:spChg chg="mod">
          <ac:chgData name="Kozel, Lukas" userId="5faef357-946f-4c0e-bd5d-396a2e3cc0bf" providerId="ADAL" clId="{8727D3F4-737B-47B9-A1AF-642B37063FF9}" dt="2024-04-23T19:38:22.496" v="7959"/>
          <ac:spMkLst>
            <pc:docMk/>
            <pc:sldMk cId="2801965773" sldId="312"/>
            <ac:spMk id="32" creationId="{60BAB5D3-E9FD-93C2-4BC6-AF25F9D5A7C7}"/>
          </ac:spMkLst>
        </pc:spChg>
        <pc:spChg chg="mod">
          <ac:chgData name="Kozel, Lukas" userId="5faef357-946f-4c0e-bd5d-396a2e3cc0bf" providerId="ADAL" clId="{8727D3F4-737B-47B9-A1AF-642B37063FF9}" dt="2024-04-23T19:38:22.496" v="7959"/>
          <ac:spMkLst>
            <pc:docMk/>
            <pc:sldMk cId="2801965773" sldId="312"/>
            <ac:spMk id="33" creationId="{DCD9F15A-C5FD-76ED-D748-E12F5F5C2088}"/>
          </ac:spMkLst>
        </pc:spChg>
        <pc:spChg chg="mod">
          <ac:chgData name="Kozel, Lukas" userId="5faef357-946f-4c0e-bd5d-396a2e3cc0bf" providerId="ADAL" clId="{8727D3F4-737B-47B9-A1AF-642B37063FF9}" dt="2024-04-23T19:38:22.496" v="7959"/>
          <ac:spMkLst>
            <pc:docMk/>
            <pc:sldMk cId="2801965773" sldId="312"/>
            <ac:spMk id="34" creationId="{CB495055-5762-4064-6727-557FA89F3D87}"/>
          </ac:spMkLst>
        </pc:spChg>
        <pc:grpChg chg="add del mod">
          <ac:chgData name="Kozel, Lukas" userId="5faef357-946f-4c0e-bd5d-396a2e3cc0bf" providerId="ADAL" clId="{8727D3F4-737B-47B9-A1AF-642B37063FF9}" dt="2024-04-23T19:38:20.628" v="7957" actId="21"/>
          <ac:grpSpMkLst>
            <pc:docMk/>
            <pc:sldMk cId="2801965773" sldId="312"/>
            <ac:grpSpMk id="8" creationId="{C479A2F5-722A-5928-4448-86CDAC444A46}"/>
          </ac:grpSpMkLst>
        </pc:grpChg>
        <pc:grpChg chg="del">
          <ac:chgData name="Kozel, Lukas" userId="5faef357-946f-4c0e-bd5d-396a2e3cc0bf" providerId="ADAL" clId="{8727D3F4-737B-47B9-A1AF-642B37063FF9}" dt="2024-04-23T19:38:22.196" v="7958" actId="478"/>
          <ac:grpSpMkLst>
            <pc:docMk/>
            <pc:sldMk cId="2801965773" sldId="312"/>
            <ac:grpSpMk id="10" creationId="{61EBAF7F-EEEA-0215-B791-2450F083097F}"/>
          </ac:grpSpMkLst>
        </pc:grpChg>
        <pc:grpChg chg="add mod">
          <ac:chgData name="Kozel, Lukas" userId="5faef357-946f-4c0e-bd5d-396a2e3cc0bf" providerId="ADAL" clId="{8727D3F4-737B-47B9-A1AF-642B37063FF9}" dt="2024-04-23T19:38:22.496" v="7959"/>
          <ac:grpSpMkLst>
            <pc:docMk/>
            <pc:sldMk cId="2801965773" sldId="312"/>
            <ac:grpSpMk id="29" creationId="{A37EE516-C7A3-4244-2438-FC000DEA4009}"/>
          </ac:grpSpMkLst>
        </pc:grpChg>
      </pc:sldChg>
      <pc:sldChg chg="addSp modSp">
        <pc:chgData name="Kozel, Lukas" userId="5faef357-946f-4c0e-bd5d-396a2e3cc0bf" providerId="ADAL" clId="{8727D3F4-737B-47B9-A1AF-642B37063FF9}" dt="2024-04-23T19:38:26.381" v="7960"/>
        <pc:sldMkLst>
          <pc:docMk/>
          <pc:sldMk cId="2025454773" sldId="313"/>
        </pc:sldMkLst>
        <pc:spChg chg="mod">
          <ac:chgData name="Kozel, Lukas" userId="5faef357-946f-4c0e-bd5d-396a2e3cc0bf" providerId="ADAL" clId="{8727D3F4-737B-47B9-A1AF-642B37063FF9}" dt="2024-04-23T19:38:26.381" v="7960"/>
          <ac:spMkLst>
            <pc:docMk/>
            <pc:sldMk cId="2025454773" sldId="313"/>
            <ac:spMk id="17" creationId="{98027B4B-0100-1C5F-E182-F1C87D8CD9B4}"/>
          </ac:spMkLst>
        </pc:spChg>
        <pc:spChg chg="mod">
          <ac:chgData name="Kozel, Lukas" userId="5faef357-946f-4c0e-bd5d-396a2e3cc0bf" providerId="ADAL" clId="{8727D3F4-737B-47B9-A1AF-642B37063FF9}" dt="2024-04-23T19:38:26.381" v="7960"/>
          <ac:spMkLst>
            <pc:docMk/>
            <pc:sldMk cId="2025454773" sldId="313"/>
            <ac:spMk id="18" creationId="{5DC05C73-72A1-F4B4-27C0-9F116C4F8027}"/>
          </ac:spMkLst>
        </pc:spChg>
        <pc:spChg chg="mod">
          <ac:chgData name="Kozel, Lukas" userId="5faef357-946f-4c0e-bd5d-396a2e3cc0bf" providerId="ADAL" clId="{8727D3F4-737B-47B9-A1AF-642B37063FF9}" dt="2024-04-23T19:38:26.381" v="7960"/>
          <ac:spMkLst>
            <pc:docMk/>
            <pc:sldMk cId="2025454773" sldId="313"/>
            <ac:spMk id="19" creationId="{9AF44756-3438-05CF-C5BB-1CE9E00F3167}"/>
          </ac:spMkLst>
        </pc:spChg>
        <pc:spChg chg="mod">
          <ac:chgData name="Kozel, Lukas" userId="5faef357-946f-4c0e-bd5d-396a2e3cc0bf" providerId="ADAL" clId="{8727D3F4-737B-47B9-A1AF-642B37063FF9}" dt="2024-04-23T19:38:26.381" v="7960"/>
          <ac:spMkLst>
            <pc:docMk/>
            <pc:sldMk cId="2025454773" sldId="313"/>
            <ac:spMk id="20" creationId="{FD5F5F21-0F2B-844D-B40B-30FAEF24E587}"/>
          </ac:spMkLst>
        </pc:spChg>
        <pc:grpChg chg="add mod">
          <ac:chgData name="Kozel, Lukas" userId="5faef357-946f-4c0e-bd5d-396a2e3cc0bf" providerId="ADAL" clId="{8727D3F4-737B-47B9-A1AF-642B37063FF9}" dt="2024-04-23T19:38:26.381" v="7960"/>
          <ac:grpSpMkLst>
            <pc:docMk/>
            <pc:sldMk cId="2025454773" sldId="313"/>
            <ac:grpSpMk id="16" creationId="{1A873354-C239-5A35-BCE0-5F1B5F4DDDB4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8:12.497" v="7954"/>
        <pc:sldMkLst>
          <pc:docMk/>
          <pc:sldMk cId="2053521478" sldId="317"/>
        </pc:sldMkLst>
        <pc:spChg chg="mod">
          <ac:chgData name="Kozel, Lukas" userId="5faef357-946f-4c0e-bd5d-396a2e3cc0bf" providerId="ADAL" clId="{8727D3F4-737B-47B9-A1AF-642B37063FF9}" dt="2024-04-23T19:38:12.497" v="7954"/>
          <ac:spMkLst>
            <pc:docMk/>
            <pc:sldMk cId="2053521478" sldId="317"/>
            <ac:spMk id="9" creationId="{EBE4F15E-3AB3-62F4-1FC1-87ECE56EB2B2}"/>
          </ac:spMkLst>
        </pc:spChg>
        <pc:spChg chg="mod">
          <ac:chgData name="Kozel, Lukas" userId="5faef357-946f-4c0e-bd5d-396a2e3cc0bf" providerId="ADAL" clId="{8727D3F4-737B-47B9-A1AF-642B37063FF9}" dt="2024-04-23T19:38:12.497" v="7954"/>
          <ac:spMkLst>
            <pc:docMk/>
            <pc:sldMk cId="2053521478" sldId="317"/>
            <ac:spMk id="10" creationId="{5C9A5021-2FC6-E772-8258-5DBCBE03CBD7}"/>
          </ac:spMkLst>
        </pc:spChg>
        <pc:spChg chg="mod">
          <ac:chgData name="Kozel, Lukas" userId="5faef357-946f-4c0e-bd5d-396a2e3cc0bf" providerId="ADAL" clId="{8727D3F4-737B-47B9-A1AF-642B37063FF9}" dt="2024-04-23T19:38:12.497" v="7954"/>
          <ac:spMkLst>
            <pc:docMk/>
            <pc:sldMk cId="2053521478" sldId="317"/>
            <ac:spMk id="11" creationId="{9F3EA5DF-872B-6F64-3A44-71A4583C70AA}"/>
          </ac:spMkLst>
        </pc:spChg>
        <pc:spChg chg="mod">
          <ac:chgData name="Kozel, Lukas" userId="5faef357-946f-4c0e-bd5d-396a2e3cc0bf" providerId="ADAL" clId="{8727D3F4-737B-47B9-A1AF-642B37063FF9}" dt="2024-04-23T19:38:12.497" v="7954"/>
          <ac:spMkLst>
            <pc:docMk/>
            <pc:sldMk cId="2053521478" sldId="317"/>
            <ac:spMk id="12" creationId="{95A65A8C-3D7A-D008-423F-3DAF815C8AC3}"/>
          </ac:spMkLst>
        </pc:spChg>
        <pc:grpChg chg="add mod">
          <ac:chgData name="Kozel, Lukas" userId="5faef357-946f-4c0e-bd5d-396a2e3cc0bf" providerId="ADAL" clId="{8727D3F4-737B-47B9-A1AF-642B37063FF9}" dt="2024-04-23T19:38:12.497" v="7954"/>
          <ac:grpSpMkLst>
            <pc:docMk/>
            <pc:sldMk cId="2053521478" sldId="317"/>
            <ac:grpSpMk id="8" creationId="{5830EBB3-94A4-FDEC-30BA-EFE4ADA9FD46}"/>
          </ac:grpSpMkLst>
        </pc:grpChg>
        <pc:grpChg chg="del">
          <ac:chgData name="Kozel, Lukas" userId="5faef357-946f-4c0e-bd5d-396a2e3cc0bf" providerId="ADAL" clId="{8727D3F4-737B-47B9-A1AF-642B37063FF9}" dt="2024-04-23T19:38:12.224" v="7953" actId="478"/>
          <ac:grpSpMkLst>
            <pc:docMk/>
            <pc:sldMk cId="2053521478" sldId="317"/>
            <ac:grpSpMk id="18" creationId="{0EA5A993-3E93-F901-B2C2-0318458F1F5C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8:09.689" v="7952"/>
        <pc:sldMkLst>
          <pc:docMk/>
          <pc:sldMk cId="1486142761" sldId="318"/>
        </pc:sldMkLst>
        <pc:spChg chg="mod">
          <ac:chgData name="Kozel, Lukas" userId="5faef357-946f-4c0e-bd5d-396a2e3cc0bf" providerId="ADAL" clId="{8727D3F4-737B-47B9-A1AF-642B37063FF9}" dt="2024-04-23T19:38:09.689" v="7952"/>
          <ac:spMkLst>
            <pc:docMk/>
            <pc:sldMk cId="1486142761" sldId="318"/>
            <ac:spMk id="22" creationId="{F96411EF-6646-FABA-6844-DFE5B5D299DC}"/>
          </ac:spMkLst>
        </pc:spChg>
        <pc:spChg chg="mod">
          <ac:chgData name="Kozel, Lukas" userId="5faef357-946f-4c0e-bd5d-396a2e3cc0bf" providerId="ADAL" clId="{8727D3F4-737B-47B9-A1AF-642B37063FF9}" dt="2024-04-23T19:38:09.689" v="7952"/>
          <ac:spMkLst>
            <pc:docMk/>
            <pc:sldMk cId="1486142761" sldId="318"/>
            <ac:spMk id="23" creationId="{BDE2BDE2-939A-8950-A07A-AC16549396FE}"/>
          </ac:spMkLst>
        </pc:spChg>
        <pc:spChg chg="mod">
          <ac:chgData name="Kozel, Lukas" userId="5faef357-946f-4c0e-bd5d-396a2e3cc0bf" providerId="ADAL" clId="{8727D3F4-737B-47B9-A1AF-642B37063FF9}" dt="2024-04-23T19:38:09.689" v="7952"/>
          <ac:spMkLst>
            <pc:docMk/>
            <pc:sldMk cId="1486142761" sldId="318"/>
            <ac:spMk id="24" creationId="{EE77D486-5A45-26DA-B28A-94F5CDBE07C9}"/>
          </ac:spMkLst>
        </pc:spChg>
        <pc:spChg chg="mod">
          <ac:chgData name="Kozel, Lukas" userId="5faef357-946f-4c0e-bd5d-396a2e3cc0bf" providerId="ADAL" clId="{8727D3F4-737B-47B9-A1AF-642B37063FF9}" dt="2024-04-23T19:38:09.689" v="7952"/>
          <ac:spMkLst>
            <pc:docMk/>
            <pc:sldMk cId="1486142761" sldId="318"/>
            <ac:spMk id="25" creationId="{34FCCCA9-F67B-1996-594E-347607C9CBDA}"/>
          </ac:spMkLst>
        </pc:spChg>
        <pc:grpChg chg="del">
          <ac:chgData name="Kozel, Lukas" userId="5faef357-946f-4c0e-bd5d-396a2e3cc0bf" providerId="ADAL" clId="{8727D3F4-737B-47B9-A1AF-642B37063FF9}" dt="2024-04-23T19:38:09.437" v="7951" actId="478"/>
          <ac:grpSpMkLst>
            <pc:docMk/>
            <pc:sldMk cId="1486142761" sldId="318"/>
            <ac:grpSpMk id="16" creationId="{7D712E19-1127-E79C-F8D0-701D73E7123A}"/>
          </ac:grpSpMkLst>
        </pc:grpChg>
        <pc:grpChg chg="add mod">
          <ac:chgData name="Kozel, Lukas" userId="5faef357-946f-4c0e-bd5d-396a2e3cc0bf" providerId="ADAL" clId="{8727D3F4-737B-47B9-A1AF-642B37063FF9}" dt="2024-04-23T19:38:09.689" v="7952"/>
          <ac:grpSpMkLst>
            <pc:docMk/>
            <pc:sldMk cId="1486142761" sldId="318"/>
            <ac:grpSpMk id="21" creationId="{648E624A-E125-1634-D11C-177ADDB5ADBC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8:04.943" v="7950"/>
        <pc:sldMkLst>
          <pc:docMk/>
          <pc:sldMk cId="1889875425" sldId="319"/>
        </pc:sldMkLst>
        <pc:spChg chg="mod">
          <ac:chgData name="Kozel, Lukas" userId="5faef357-946f-4c0e-bd5d-396a2e3cc0bf" providerId="ADAL" clId="{8727D3F4-737B-47B9-A1AF-642B37063FF9}" dt="2024-04-23T19:38:04.943" v="7950"/>
          <ac:spMkLst>
            <pc:docMk/>
            <pc:sldMk cId="1889875425" sldId="319"/>
            <ac:spMk id="4" creationId="{4BC35184-FB1C-7BC7-4849-FF64D7138620}"/>
          </ac:spMkLst>
        </pc:spChg>
        <pc:spChg chg="mod">
          <ac:chgData name="Kozel, Lukas" userId="5faef357-946f-4c0e-bd5d-396a2e3cc0bf" providerId="ADAL" clId="{8727D3F4-737B-47B9-A1AF-642B37063FF9}" dt="2024-04-23T19:38:04.943" v="7950"/>
          <ac:spMkLst>
            <pc:docMk/>
            <pc:sldMk cId="1889875425" sldId="319"/>
            <ac:spMk id="8" creationId="{21F25661-28A2-2021-8477-019051C56199}"/>
          </ac:spMkLst>
        </pc:spChg>
        <pc:spChg chg="mod">
          <ac:chgData name="Kozel, Lukas" userId="5faef357-946f-4c0e-bd5d-396a2e3cc0bf" providerId="ADAL" clId="{8727D3F4-737B-47B9-A1AF-642B37063FF9}" dt="2024-04-23T19:38:04.943" v="7950"/>
          <ac:spMkLst>
            <pc:docMk/>
            <pc:sldMk cId="1889875425" sldId="319"/>
            <ac:spMk id="12" creationId="{A0974EE8-BA0F-BD51-8679-5AF248F5AF52}"/>
          </ac:spMkLst>
        </pc:spChg>
        <pc:spChg chg="mod">
          <ac:chgData name="Kozel, Lukas" userId="5faef357-946f-4c0e-bd5d-396a2e3cc0bf" providerId="ADAL" clId="{8727D3F4-737B-47B9-A1AF-642B37063FF9}" dt="2024-04-23T19:38:04.943" v="7950"/>
          <ac:spMkLst>
            <pc:docMk/>
            <pc:sldMk cId="1889875425" sldId="319"/>
            <ac:spMk id="13" creationId="{76AD63EB-BCAB-AA72-9D32-6234F2A40424}"/>
          </ac:spMkLst>
        </pc:spChg>
        <pc:grpChg chg="add mod">
          <ac:chgData name="Kozel, Lukas" userId="5faef357-946f-4c0e-bd5d-396a2e3cc0bf" providerId="ADAL" clId="{8727D3F4-737B-47B9-A1AF-642B37063FF9}" dt="2024-04-23T19:38:04.943" v="7950"/>
          <ac:grpSpMkLst>
            <pc:docMk/>
            <pc:sldMk cId="1889875425" sldId="319"/>
            <ac:grpSpMk id="3" creationId="{0FAE1B35-21C2-3213-51C4-4B99DFCE9BE1}"/>
          </ac:grpSpMkLst>
        </pc:grpChg>
        <pc:grpChg chg="del">
          <ac:chgData name="Kozel, Lukas" userId="5faef357-946f-4c0e-bd5d-396a2e3cc0bf" providerId="ADAL" clId="{8727D3F4-737B-47B9-A1AF-642B37063FF9}" dt="2024-04-23T19:38:04.721" v="7949" actId="478"/>
          <ac:grpSpMkLst>
            <pc:docMk/>
            <pc:sldMk cId="1889875425" sldId="319"/>
            <ac:grpSpMk id="37" creationId="{91E77475-F860-A081-8ADD-F369CBCED91B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8:00.122" v="7948"/>
        <pc:sldMkLst>
          <pc:docMk/>
          <pc:sldMk cId="3400753822" sldId="320"/>
        </pc:sldMkLst>
        <pc:spChg chg="mod">
          <ac:chgData name="Kozel, Lukas" userId="5faef357-946f-4c0e-bd5d-396a2e3cc0bf" providerId="ADAL" clId="{8727D3F4-737B-47B9-A1AF-642B37063FF9}" dt="2024-04-23T19:37:54.836" v="7944"/>
          <ac:spMkLst>
            <pc:docMk/>
            <pc:sldMk cId="3400753822" sldId="320"/>
            <ac:spMk id="22" creationId="{8CEF6B0A-A85F-EB8D-5732-8528F906B724}"/>
          </ac:spMkLst>
        </pc:spChg>
        <pc:spChg chg="mod">
          <ac:chgData name="Kozel, Lukas" userId="5faef357-946f-4c0e-bd5d-396a2e3cc0bf" providerId="ADAL" clId="{8727D3F4-737B-47B9-A1AF-642B37063FF9}" dt="2024-04-23T19:37:54.836" v="7944"/>
          <ac:spMkLst>
            <pc:docMk/>
            <pc:sldMk cId="3400753822" sldId="320"/>
            <ac:spMk id="23" creationId="{939CD963-A4CE-5FE9-01E4-82F7F40245A5}"/>
          </ac:spMkLst>
        </pc:spChg>
        <pc:spChg chg="mod">
          <ac:chgData name="Kozel, Lukas" userId="5faef357-946f-4c0e-bd5d-396a2e3cc0bf" providerId="ADAL" clId="{8727D3F4-737B-47B9-A1AF-642B37063FF9}" dt="2024-04-23T19:37:54.836" v="7944"/>
          <ac:spMkLst>
            <pc:docMk/>
            <pc:sldMk cId="3400753822" sldId="320"/>
            <ac:spMk id="24" creationId="{EC7C74C4-447D-34C8-C696-3D5D769595EC}"/>
          </ac:spMkLst>
        </pc:spChg>
        <pc:spChg chg="mod">
          <ac:chgData name="Kozel, Lukas" userId="5faef357-946f-4c0e-bd5d-396a2e3cc0bf" providerId="ADAL" clId="{8727D3F4-737B-47B9-A1AF-642B37063FF9}" dt="2024-04-23T19:37:54.836" v="7944"/>
          <ac:spMkLst>
            <pc:docMk/>
            <pc:sldMk cId="3400753822" sldId="320"/>
            <ac:spMk id="25" creationId="{57BF7D1F-E7D4-0760-41B3-2C85730C3C33}"/>
          </ac:spMkLst>
        </pc:spChg>
        <pc:spChg chg="mod">
          <ac:chgData name="Kozel, Lukas" userId="5faef357-946f-4c0e-bd5d-396a2e3cc0bf" providerId="ADAL" clId="{8727D3F4-737B-47B9-A1AF-642B37063FF9}" dt="2024-04-23T19:38:00.122" v="7948"/>
          <ac:spMkLst>
            <pc:docMk/>
            <pc:sldMk cId="3400753822" sldId="320"/>
            <ac:spMk id="27" creationId="{27D3060D-AB85-2D5B-1A15-AA1734EED98B}"/>
          </ac:spMkLst>
        </pc:spChg>
        <pc:spChg chg="mod">
          <ac:chgData name="Kozel, Lukas" userId="5faef357-946f-4c0e-bd5d-396a2e3cc0bf" providerId="ADAL" clId="{8727D3F4-737B-47B9-A1AF-642B37063FF9}" dt="2024-04-23T19:38:00.122" v="7948"/>
          <ac:spMkLst>
            <pc:docMk/>
            <pc:sldMk cId="3400753822" sldId="320"/>
            <ac:spMk id="28" creationId="{863A9FC4-D7ED-35BA-853A-90F1B1626B83}"/>
          </ac:spMkLst>
        </pc:spChg>
        <pc:spChg chg="mod">
          <ac:chgData name="Kozel, Lukas" userId="5faef357-946f-4c0e-bd5d-396a2e3cc0bf" providerId="ADAL" clId="{8727D3F4-737B-47B9-A1AF-642B37063FF9}" dt="2024-04-23T19:38:00.122" v="7948"/>
          <ac:spMkLst>
            <pc:docMk/>
            <pc:sldMk cId="3400753822" sldId="320"/>
            <ac:spMk id="29" creationId="{0B92C6B7-69EC-5385-AC17-E1294442D733}"/>
          </ac:spMkLst>
        </pc:spChg>
        <pc:spChg chg="mod">
          <ac:chgData name="Kozel, Lukas" userId="5faef357-946f-4c0e-bd5d-396a2e3cc0bf" providerId="ADAL" clId="{8727D3F4-737B-47B9-A1AF-642B37063FF9}" dt="2024-04-23T19:38:00.122" v="7948"/>
          <ac:spMkLst>
            <pc:docMk/>
            <pc:sldMk cId="3400753822" sldId="320"/>
            <ac:spMk id="30" creationId="{B5E24DEE-354C-8C81-4A5A-A628E76118D1}"/>
          </ac:spMkLst>
        </pc:spChg>
        <pc:grpChg chg="del">
          <ac:chgData name="Kozel, Lukas" userId="5faef357-946f-4c0e-bd5d-396a2e3cc0bf" providerId="ADAL" clId="{8727D3F4-737B-47B9-A1AF-642B37063FF9}" dt="2024-04-23T19:37:59.775" v="7947" actId="478"/>
          <ac:grpSpMkLst>
            <pc:docMk/>
            <pc:sldMk cId="3400753822" sldId="320"/>
            <ac:grpSpMk id="16" creationId="{2006CA57-17C2-2D2F-9187-E2DC4A33C0F6}"/>
          </ac:grpSpMkLst>
        </pc:grpChg>
        <pc:grpChg chg="add del mod">
          <ac:chgData name="Kozel, Lukas" userId="5faef357-946f-4c0e-bd5d-396a2e3cc0bf" providerId="ADAL" clId="{8727D3F4-737B-47B9-A1AF-642B37063FF9}" dt="2024-04-23T19:37:58.659" v="7946" actId="21"/>
          <ac:grpSpMkLst>
            <pc:docMk/>
            <pc:sldMk cId="3400753822" sldId="320"/>
            <ac:grpSpMk id="21" creationId="{9DA324B9-FB95-E649-15F0-FC76A21A9BD2}"/>
          </ac:grpSpMkLst>
        </pc:grpChg>
        <pc:grpChg chg="add mod">
          <ac:chgData name="Kozel, Lukas" userId="5faef357-946f-4c0e-bd5d-396a2e3cc0bf" providerId="ADAL" clId="{8727D3F4-737B-47B9-A1AF-642B37063FF9}" dt="2024-04-23T19:38:00.122" v="7948"/>
          <ac:grpSpMkLst>
            <pc:docMk/>
            <pc:sldMk cId="3400753822" sldId="320"/>
            <ac:grpSpMk id="26" creationId="{E2E4BEAF-930E-118A-0A7E-2876E61A05DF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7:52.078" v="7943"/>
        <pc:sldMkLst>
          <pc:docMk/>
          <pc:sldMk cId="1080186847" sldId="322"/>
        </pc:sldMkLst>
        <pc:spChg chg="mod">
          <ac:chgData name="Kozel, Lukas" userId="5faef357-946f-4c0e-bd5d-396a2e3cc0bf" providerId="ADAL" clId="{8727D3F4-737B-47B9-A1AF-642B37063FF9}" dt="2024-04-23T19:37:52.078" v="7943"/>
          <ac:spMkLst>
            <pc:docMk/>
            <pc:sldMk cId="1080186847" sldId="322"/>
            <ac:spMk id="4" creationId="{64A591E4-A291-9FA4-8E17-5FBDC243FDE3}"/>
          </ac:spMkLst>
        </pc:spChg>
        <pc:spChg chg="mod">
          <ac:chgData name="Kozel, Lukas" userId="5faef357-946f-4c0e-bd5d-396a2e3cc0bf" providerId="ADAL" clId="{8727D3F4-737B-47B9-A1AF-642B37063FF9}" dt="2024-04-23T19:37:52.078" v="7943"/>
          <ac:spMkLst>
            <pc:docMk/>
            <pc:sldMk cId="1080186847" sldId="322"/>
            <ac:spMk id="7" creationId="{6EB5C1C4-CD75-C8F4-8B37-643158E60ABD}"/>
          </ac:spMkLst>
        </pc:spChg>
        <pc:spChg chg="mod">
          <ac:chgData name="Kozel, Lukas" userId="5faef357-946f-4c0e-bd5d-396a2e3cc0bf" providerId="ADAL" clId="{8727D3F4-737B-47B9-A1AF-642B37063FF9}" dt="2024-04-23T19:37:52.078" v="7943"/>
          <ac:spMkLst>
            <pc:docMk/>
            <pc:sldMk cId="1080186847" sldId="322"/>
            <ac:spMk id="12" creationId="{2DF73351-4AC1-2449-907A-7252EF1158E7}"/>
          </ac:spMkLst>
        </pc:spChg>
        <pc:spChg chg="mod">
          <ac:chgData name="Kozel, Lukas" userId="5faef357-946f-4c0e-bd5d-396a2e3cc0bf" providerId="ADAL" clId="{8727D3F4-737B-47B9-A1AF-642B37063FF9}" dt="2024-04-23T19:37:52.078" v="7943"/>
          <ac:spMkLst>
            <pc:docMk/>
            <pc:sldMk cId="1080186847" sldId="322"/>
            <ac:spMk id="13" creationId="{A0641435-6E2B-DF8E-BAF1-8D4F4561027B}"/>
          </ac:spMkLst>
        </pc:spChg>
        <pc:grpChg chg="add mod">
          <ac:chgData name="Kozel, Lukas" userId="5faef357-946f-4c0e-bd5d-396a2e3cc0bf" providerId="ADAL" clId="{8727D3F4-737B-47B9-A1AF-642B37063FF9}" dt="2024-04-23T19:37:52.078" v="7943"/>
          <ac:grpSpMkLst>
            <pc:docMk/>
            <pc:sldMk cId="1080186847" sldId="322"/>
            <ac:grpSpMk id="3" creationId="{547DABF4-CDDA-841F-9410-0B45926246EC}"/>
          </ac:grpSpMkLst>
        </pc:grpChg>
        <pc:grpChg chg="del">
          <ac:chgData name="Kozel, Lukas" userId="5faef357-946f-4c0e-bd5d-396a2e3cc0bf" providerId="ADAL" clId="{8727D3F4-737B-47B9-A1AF-642B37063FF9}" dt="2024-04-23T19:37:51.290" v="7942" actId="478"/>
          <ac:grpSpMkLst>
            <pc:docMk/>
            <pc:sldMk cId="1080186847" sldId="322"/>
            <ac:grpSpMk id="18" creationId="{0EA5A993-3E93-F901-B2C2-0318458F1F5C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7:44.264" v="7939"/>
        <pc:sldMkLst>
          <pc:docMk/>
          <pc:sldMk cId="3548296537" sldId="324"/>
        </pc:sldMkLst>
        <pc:spChg chg="mod">
          <ac:chgData name="Kozel, Lukas" userId="5faef357-946f-4c0e-bd5d-396a2e3cc0bf" providerId="ADAL" clId="{8727D3F4-737B-47B9-A1AF-642B37063FF9}" dt="2024-04-23T19:37:44.264" v="7939"/>
          <ac:spMkLst>
            <pc:docMk/>
            <pc:sldMk cId="3548296537" sldId="324"/>
            <ac:spMk id="3" creationId="{03822D6B-CA68-F36D-70C2-518CEB9A0D7B}"/>
          </ac:spMkLst>
        </pc:spChg>
        <pc:spChg chg="mod">
          <ac:chgData name="Kozel, Lukas" userId="5faef357-946f-4c0e-bd5d-396a2e3cc0bf" providerId="ADAL" clId="{8727D3F4-737B-47B9-A1AF-642B37063FF9}" dt="2024-04-23T19:37:44.264" v="7939"/>
          <ac:spMkLst>
            <pc:docMk/>
            <pc:sldMk cId="3548296537" sldId="324"/>
            <ac:spMk id="6" creationId="{C149A52F-F322-6C88-8DF2-9C382D1AA71C}"/>
          </ac:spMkLst>
        </pc:spChg>
        <pc:spChg chg="mod">
          <ac:chgData name="Kozel, Lukas" userId="5faef357-946f-4c0e-bd5d-396a2e3cc0bf" providerId="ADAL" clId="{8727D3F4-737B-47B9-A1AF-642B37063FF9}" dt="2024-04-23T19:37:44.264" v="7939"/>
          <ac:spMkLst>
            <pc:docMk/>
            <pc:sldMk cId="3548296537" sldId="324"/>
            <ac:spMk id="9" creationId="{BB127A83-85FD-D404-B3A2-B9B0FBF35BF0}"/>
          </ac:spMkLst>
        </pc:spChg>
        <pc:spChg chg="mod">
          <ac:chgData name="Kozel, Lukas" userId="5faef357-946f-4c0e-bd5d-396a2e3cc0bf" providerId="ADAL" clId="{8727D3F4-737B-47B9-A1AF-642B37063FF9}" dt="2024-04-23T19:37:44.264" v="7939"/>
          <ac:spMkLst>
            <pc:docMk/>
            <pc:sldMk cId="3548296537" sldId="324"/>
            <ac:spMk id="10" creationId="{063FEA82-B104-EF91-78FC-88DCA6B56078}"/>
          </ac:spMkLst>
        </pc:spChg>
        <pc:grpChg chg="add mod">
          <ac:chgData name="Kozel, Lukas" userId="5faef357-946f-4c0e-bd5d-396a2e3cc0bf" providerId="ADAL" clId="{8727D3F4-737B-47B9-A1AF-642B37063FF9}" dt="2024-04-23T19:37:44.264" v="7939"/>
          <ac:grpSpMkLst>
            <pc:docMk/>
            <pc:sldMk cId="3548296537" sldId="324"/>
            <ac:grpSpMk id="2" creationId="{E956250F-93ED-326D-36F6-3B4147AC161C}"/>
          </ac:grpSpMkLst>
        </pc:grpChg>
        <pc:grpChg chg="del">
          <ac:chgData name="Kozel, Lukas" userId="5faef357-946f-4c0e-bd5d-396a2e3cc0bf" providerId="ADAL" clId="{8727D3F4-737B-47B9-A1AF-642B37063FF9}" dt="2024-04-23T19:37:43.932" v="7938" actId="478"/>
          <ac:grpSpMkLst>
            <pc:docMk/>
            <pc:sldMk cId="3548296537" sldId="324"/>
            <ac:grpSpMk id="28" creationId="{6E0A3FD4-69DA-FCAA-116B-2981EBFD3E72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7:47.330" v="7941"/>
        <pc:sldMkLst>
          <pc:docMk/>
          <pc:sldMk cId="3904362000" sldId="325"/>
        </pc:sldMkLst>
        <pc:spChg chg="mod">
          <ac:chgData name="Kozel, Lukas" userId="5faef357-946f-4c0e-bd5d-396a2e3cc0bf" providerId="ADAL" clId="{8727D3F4-737B-47B9-A1AF-642B37063FF9}" dt="2024-04-23T19:37:47.330" v="7941"/>
          <ac:spMkLst>
            <pc:docMk/>
            <pc:sldMk cId="3904362000" sldId="325"/>
            <ac:spMk id="17" creationId="{DE888EC7-EA63-9E46-C228-33F838A5BE96}"/>
          </ac:spMkLst>
        </pc:spChg>
        <pc:spChg chg="mod">
          <ac:chgData name="Kozel, Lukas" userId="5faef357-946f-4c0e-bd5d-396a2e3cc0bf" providerId="ADAL" clId="{8727D3F4-737B-47B9-A1AF-642B37063FF9}" dt="2024-04-23T19:37:47.330" v="7941"/>
          <ac:spMkLst>
            <pc:docMk/>
            <pc:sldMk cId="3904362000" sldId="325"/>
            <ac:spMk id="18" creationId="{D0F6A840-78F5-38A9-FFF3-D84EDB2E2472}"/>
          </ac:spMkLst>
        </pc:spChg>
        <pc:spChg chg="mod">
          <ac:chgData name="Kozel, Lukas" userId="5faef357-946f-4c0e-bd5d-396a2e3cc0bf" providerId="ADAL" clId="{8727D3F4-737B-47B9-A1AF-642B37063FF9}" dt="2024-04-23T19:37:47.330" v="7941"/>
          <ac:spMkLst>
            <pc:docMk/>
            <pc:sldMk cId="3904362000" sldId="325"/>
            <ac:spMk id="19" creationId="{70A41D2C-5431-11A4-71D5-65705E2EC451}"/>
          </ac:spMkLst>
        </pc:spChg>
        <pc:spChg chg="mod">
          <ac:chgData name="Kozel, Lukas" userId="5faef357-946f-4c0e-bd5d-396a2e3cc0bf" providerId="ADAL" clId="{8727D3F4-737B-47B9-A1AF-642B37063FF9}" dt="2024-04-23T19:37:47.330" v="7941"/>
          <ac:spMkLst>
            <pc:docMk/>
            <pc:sldMk cId="3904362000" sldId="325"/>
            <ac:spMk id="20" creationId="{877A5DB8-B66D-496F-142A-6B4D9CF4516D}"/>
          </ac:spMkLst>
        </pc:spChg>
        <pc:grpChg chg="del">
          <ac:chgData name="Kozel, Lukas" userId="5faef357-946f-4c0e-bd5d-396a2e3cc0bf" providerId="ADAL" clId="{8727D3F4-737B-47B9-A1AF-642B37063FF9}" dt="2024-04-23T19:37:46.973" v="7940" actId="478"/>
          <ac:grpSpMkLst>
            <pc:docMk/>
            <pc:sldMk cId="3904362000" sldId="325"/>
            <ac:grpSpMk id="11" creationId="{16579F00-954E-3694-4B68-E3F56173BDFD}"/>
          </ac:grpSpMkLst>
        </pc:grpChg>
        <pc:grpChg chg="add mod">
          <ac:chgData name="Kozel, Lukas" userId="5faef357-946f-4c0e-bd5d-396a2e3cc0bf" providerId="ADAL" clId="{8727D3F4-737B-47B9-A1AF-642B37063FF9}" dt="2024-04-23T19:37:47.330" v="7941"/>
          <ac:grpSpMkLst>
            <pc:docMk/>
            <pc:sldMk cId="3904362000" sldId="325"/>
            <ac:grpSpMk id="16" creationId="{804053B9-6850-4537-B0E6-6E63AE1459DC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7:39.079" v="7936"/>
        <pc:sldMkLst>
          <pc:docMk/>
          <pc:sldMk cId="2386957040" sldId="327"/>
        </pc:sldMkLst>
        <pc:spChg chg="mod">
          <ac:chgData name="Kozel, Lukas" userId="5faef357-946f-4c0e-bd5d-396a2e3cc0bf" providerId="ADAL" clId="{8727D3F4-737B-47B9-A1AF-642B37063FF9}" dt="2024-04-23T19:37:31.382" v="7932"/>
          <ac:spMkLst>
            <pc:docMk/>
            <pc:sldMk cId="2386957040" sldId="327"/>
            <ac:spMk id="4" creationId="{F2FF45EF-BF4E-1C28-C30A-2069E662206D}"/>
          </ac:spMkLst>
        </pc:spChg>
        <pc:spChg chg="mod">
          <ac:chgData name="Kozel, Lukas" userId="5faef357-946f-4c0e-bd5d-396a2e3cc0bf" providerId="ADAL" clId="{8727D3F4-737B-47B9-A1AF-642B37063FF9}" dt="2024-04-23T19:37:31.382" v="7932"/>
          <ac:spMkLst>
            <pc:docMk/>
            <pc:sldMk cId="2386957040" sldId="327"/>
            <ac:spMk id="7" creationId="{2B9A9048-3DCE-089E-DDD0-2CA8AE125EB9}"/>
          </ac:spMkLst>
        </pc:spChg>
        <pc:spChg chg="mod">
          <ac:chgData name="Kozel, Lukas" userId="5faef357-946f-4c0e-bd5d-396a2e3cc0bf" providerId="ADAL" clId="{8727D3F4-737B-47B9-A1AF-642B37063FF9}" dt="2024-04-23T19:37:31.382" v="7932"/>
          <ac:spMkLst>
            <pc:docMk/>
            <pc:sldMk cId="2386957040" sldId="327"/>
            <ac:spMk id="10" creationId="{6F1538C9-B30A-531E-EB63-2E55B161C2A2}"/>
          </ac:spMkLst>
        </pc:spChg>
        <pc:spChg chg="mod">
          <ac:chgData name="Kozel, Lukas" userId="5faef357-946f-4c0e-bd5d-396a2e3cc0bf" providerId="ADAL" clId="{8727D3F4-737B-47B9-A1AF-642B37063FF9}" dt="2024-04-23T19:37:31.382" v="7932"/>
          <ac:spMkLst>
            <pc:docMk/>
            <pc:sldMk cId="2386957040" sldId="327"/>
            <ac:spMk id="12" creationId="{D139BBEF-5978-AE6A-DCA4-ADC5A7A62D0A}"/>
          </ac:spMkLst>
        </pc:spChg>
        <pc:spChg chg="mod">
          <ac:chgData name="Kozel, Lukas" userId="5faef357-946f-4c0e-bd5d-396a2e3cc0bf" providerId="ADAL" clId="{8727D3F4-737B-47B9-A1AF-642B37063FF9}" dt="2024-04-23T19:37:39.079" v="7936"/>
          <ac:spMkLst>
            <pc:docMk/>
            <pc:sldMk cId="2386957040" sldId="327"/>
            <ac:spMk id="14" creationId="{FBACE36F-D945-AC72-205E-92879AEEA9C3}"/>
          </ac:spMkLst>
        </pc:spChg>
        <pc:spChg chg="mod">
          <ac:chgData name="Kozel, Lukas" userId="5faef357-946f-4c0e-bd5d-396a2e3cc0bf" providerId="ADAL" clId="{8727D3F4-737B-47B9-A1AF-642B37063FF9}" dt="2024-04-23T19:37:39.079" v="7936"/>
          <ac:spMkLst>
            <pc:docMk/>
            <pc:sldMk cId="2386957040" sldId="327"/>
            <ac:spMk id="15" creationId="{DBBCA710-1B48-D60C-A689-4FD1381A24FE}"/>
          </ac:spMkLst>
        </pc:spChg>
        <pc:spChg chg="mod">
          <ac:chgData name="Kozel, Lukas" userId="5faef357-946f-4c0e-bd5d-396a2e3cc0bf" providerId="ADAL" clId="{8727D3F4-737B-47B9-A1AF-642B37063FF9}" dt="2024-04-23T19:37:39.079" v="7936"/>
          <ac:spMkLst>
            <pc:docMk/>
            <pc:sldMk cId="2386957040" sldId="327"/>
            <ac:spMk id="16" creationId="{BA0DE61E-B08B-45A5-19C3-2A904B737399}"/>
          </ac:spMkLst>
        </pc:spChg>
        <pc:spChg chg="mod">
          <ac:chgData name="Kozel, Lukas" userId="5faef357-946f-4c0e-bd5d-396a2e3cc0bf" providerId="ADAL" clId="{8727D3F4-737B-47B9-A1AF-642B37063FF9}" dt="2024-04-23T19:37:39.079" v="7936"/>
          <ac:spMkLst>
            <pc:docMk/>
            <pc:sldMk cId="2386957040" sldId="327"/>
            <ac:spMk id="17" creationId="{41738E18-4F5B-7C4B-71D4-E89FD00571A4}"/>
          </ac:spMkLst>
        </pc:spChg>
        <pc:grpChg chg="add del mod">
          <ac:chgData name="Kozel, Lukas" userId="5faef357-946f-4c0e-bd5d-396a2e3cc0bf" providerId="ADAL" clId="{8727D3F4-737B-47B9-A1AF-642B37063FF9}" dt="2024-04-23T19:37:35.513" v="7934" actId="21"/>
          <ac:grpSpMkLst>
            <pc:docMk/>
            <pc:sldMk cId="2386957040" sldId="327"/>
            <ac:grpSpMk id="3" creationId="{88B084D3-782D-2709-9452-90398419499E}"/>
          </ac:grpSpMkLst>
        </pc:grpChg>
        <pc:grpChg chg="add mod">
          <ac:chgData name="Kozel, Lukas" userId="5faef357-946f-4c0e-bd5d-396a2e3cc0bf" providerId="ADAL" clId="{8727D3F4-737B-47B9-A1AF-642B37063FF9}" dt="2024-04-23T19:37:39.079" v="7936"/>
          <ac:grpSpMkLst>
            <pc:docMk/>
            <pc:sldMk cId="2386957040" sldId="327"/>
            <ac:grpSpMk id="13" creationId="{8364A32B-CF7A-B48E-470A-41E938692120}"/>
          </ac:grpSpMkLst>
        </pc:grpChg>
        <pc:grpChg chg="del">
          <ac:chgData name="Kozel, Lukas" userId="5faef357-946f-4c0e-bd5d-396a2e3cc0bf" providerId="ADAL" clId="{8727D3F4-737B-47B9-A1AF-642B37063FF9}" dt="2024-04-23T19:37:38.757" v="7935" actId="478"/>
          <ac:grpSpMkLst>
            <pc:docMk/>
            <pc:sldMk cId="2386957040" sldId="327"/>
            <ac:grpSpMk id="18" creationId="{0EA5A993-3E93-F901-B2C2-0318458F1F5C}"/>
          </ac:grpSpMkLst>
        </pc:grpChg>
      </pc:sldChg>
      <pc:sldChg chg="addSp modSp">
        <pc:chgData name="Kozel, Lukas" userId="5faef357-946f-4c0e-bd5d-396a2e3cc0bf" providerId="ADAL" clId="{8727D3F4-737B-47B9-A1AF-642B37063FF9}" dt="2024-04-23T19:37:40.835" v="7937"/>
        <pc:sldMkLst>
          <pc:docMk/>
          <pc:sldMk cId="3640288121" sldId="328"/>
        </pc:sldMkLst>
        <pc:spChg chg="mod">
          <ac:chgData name="Kozel, Lukas" userId="5faef357-946f-4c0e-bd5d-396a2e3cc0bf" providerId="ADAL" clId="{8727D3F4-737B-47B9-A1AF-642B37063FF9}" dt="2024-04-23T19:37:40.835" v="7937"/>
          <ac:spMkLst>
            <pc:docMk/>
            <pc:sldMk cId="3640288121" sldId="328"/>
            <ac:spMk id="12" creationId="{ED982B9E-E508-561B-13D9-FF7AF99FB8E4}"/>
          </ac:spMkLst>
        </pc:spChg>
        <pc:spChg chg="mod">
          <ac:chgData name="Kozel, Lukas" userId="5faef357-946f-4c0e-bd5d-396a2e3cc0bf" providerId="ADAL" clId="{8727D3F4-737B-47B9-A1AF-642B37063FF9}" dt="2024-04-23T19:37:40.835" v="7937"/>
          <ac:spMkLst>
            <pc:docMk/>
            <pc:sldMk cId="3640288121" sldId="328"/>
            <ac:spMk id="13" creationId="{3135C8ED-2A50-D95C-69C5-AEB82A32BD39}"/>
          </ac:spMkLst>
        </pc:spChg>
        <pc:spChg chg="mod">
          <ac:chgData name="Kozel, Lukas" userId="5faef357-946f-4c0e-bd5d-396a2e3cc0bf" providerId="ADAL" clId="{8727D3F4-737B-47B9-A1AF-642B37063FF9}" dt="2024-04-23T19:37:40.835" v="7937"/>
          <ac:spMkLst>
            <pc:docMk/>
            <pc:sldMk cId="3640288121" sldId="328"/>
            <ac:spMk id="14" creationId="{1016EA0C-CA84-1495-21CE-201144E86FC3}"/>
          </ac:spMkLst>
        </pc:spChg>
        <pc:spChg chg="mod">
          <ac:chgData name="Kozel, Lukas" userId="5faef357-946f-4c0e-bd5d-396a2e3cc0bf" providerId="ADAL" clId="{8727D3F4-737B-47B9-A1AF-642B37063FF9}" dt="2024-04-23T19:37:40.835" v="7937"/>
          <ac:spMkLst>
            <pc:docMk/>
            <pc:sldMk cId="3640288121" sldId="328"/>
            <ac:spMk id="15" creationId="{A71D48F0-6DAB-39A3-10FB-1E9B1D287AC7}"/>
          </ac:spMkLst>
        </pc:spChg>
        <pc:grpChg chg="add mod">
          <ac:chgData name="Kozel, Lukas" userId="5faef357-946f-4c0e-bd5d-396a2e3cc0bf" providerId="ADAL" clId="{8727D3F4-737B-47B9-A1AF-642B37063FF9}" dt="2024-04-23T19:37:40.835" v="7937"/>
          <ac:grpSpMkLst>
            <pc:docMk/>
            <pc:sldMk cId="3640288121" sldId="328"/>
            <ac:grpSpMk id="11" creationId="{F28F818B-9B30-930F-DEE4-7684E9396F43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7:25.557" v="7931"/>
        <pc:sldMkLst>
          <pc:docMk/>
          <pc:sldMk cId="512414380" sldId="329"/>
        </pc:sldMkLst>
        <pc:spChg chg="mod">
          <ac:chgData name="Kozel, Lukas" userId="5faef357-946f-4c0e-bd5d-396a2e3cc0bf" providerId="ADAL" clId="{8727D3F4-737B-47B9-A1AF-642B37063FF9}" dt="2024-04-23T19:37:25.557" v="7931"/>
          <ac:spMkLst>
            <pc:docMk/>
            <pc:sldMk cId="512414380" sldId="329"/>
            <ac:spMk id="9" creationId="{C6B1B828-9906-46F1-EFAE-F34DF0C93295}"/>
          </ac:spMkLst>
        </pc:spChg>
        <pc:spChg chg="mod">
          <ac:chgData name="Kozel, Lukas" userId="5faef357-946f-4c0e-bd5d-396a2e3cc0bf" providerId="ADAL" clId="{8727D3F4-737B-47B9-A1AF-642B37063FF9}" dt="2024-04-23T19:37:25.557" v="7931"/>
          <ac:spMkLst>
            <pc:docMk/>
            <pc:sldMk cId="512414380" sldId="329"/>
            <ac:spMk id="10" creationId="{55596EBC-7503-C0C2-69DB-41CDBD5F1196}"/>
          </ac:spMkLst>
        </pc:spChg>
        <pc:spChg chg="mod">
          <ac:chgData name="Kozel, Lukas" userId="5faef357-946f-4c0e-bd5d-396a2e3cc0bf" providerId="ADAL" clId="{8727D3F4-737B-47B9-A1AF-642B37063FF9}" dt="2024-04-23T19:37:25.557" v="7931"/>
          <ac:spMkLst>
            <pc:docMk/>
            <pc:sldMk cId="512414380" sldId="329"/>
            <ac:spMk id="11" creationId="{A3AC056A-E261-1A58-14CE-592DC1818794}"/>
          </ac:spMkLst>
        </pc:spChg>
        <pc:spChg chg="mod">
          <ac:chgData name="Kozel, Lukas" userId="5faef357-946f-4c0e-bd5d-396a2e3cc0bf" providerId="ADAL" clId="{8727D3F4-737B-47B9-A1AF-642B37063FF9}" dt="2024-04-23T19:37:25.557" v="7931"/>
          <ac:spMkLst>
            <pc:docMk/>
            <pc:sldMk cId="512414380" sldId="329"/>
            <ac:spMk id="12" creationId="{E0E61EFB-2E0A-AA6F-0F62-FCBB4BAC681F}"/>
          </ac:spMkLst>
        </pc:spChg>
        <pc:grpChg chg="add mod">
          <ac:chgData name="Kozel, Lukas" userId="5faef357-946f-4c0e-bd5d-396a2e3cc0bf" providerId="ADAL" clId="{8727D3F4-737B-47B9-A1AF-642B37063FF9}" dt="2024-04-23T19:37:25.557" v="7931"/>
          <ac:grpSpMkLst>
            <pc:docMk/>
            <pc:sldMk cId="512414380" sldId="329"/>
            <ac:grpSpMk id="7" creationId="{7DBE4422-B760-2F4B-AD7A-99E76D75E13C}"/>
          </ac:grpSpMkLst>
        </pc:grpChg>
        <pc:grpChg chg="del mod">
          <ac:chgData name="Kozel, Lukas" userId="5faef357-946f-4c0e-bd5d-396a2e3cc0bf" providerId="ADAL" clId="{8727D3F4-737B-47B9-A1AF-642B37063FF9}" dt="2024-04-23T19:37:25.092" v="7930" actId="478"/>
          <ac:grpSpMkLst>
            <pc:docMk/>
            <pc:sldMk cId="512414380" sldId="329"/>
            <ac:grpSpMk id="28" creationId="{AB7235EE-FFBA-ACD0-CEBC-F62C4B6713BF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7:20.046" v="7928"/>
        <pc:sldMkLst>
          <pc:docMk/>
          <pc:sldMk cId="2437753687" sldId="330"/>
        </pc:sldMkLst>
        <pc:spChg chg="mod">
          <ac:chgData name="Kozel, Lukas" userId="5faef357-946f-4c0e-bd5d-396a2e3cc0bf" providerId="ADAL" clId="{8727D3F4-737B-47B9-A1AF-642B37063FF9}" dt="2024-04-23T19:37:14.436" v="7924"/>
          <ac:spMkLst>
            <pc:docMk/>
            <pc:sldMk cId="2437753687" sldId="330"/>
            <ac:spMk id="19" creationId="{E1470414-8591-0693-DB3F-AFE34175EE5E}"/>
          </ac:spMkLst>
        </pc:spChg>
        <pc:spChg chg="mod">
          <ac:chgData name="Kozel, Lukas" userId="5faef357-946f-4c0e-bd5d-396a2e3cc0bf" providerId="ADAL" clId="{8727D3F4-737B-47B9-A1AF-642B37063FF9}" dt="2024-04-23T19:37:14.436" v="7924"/>
          <ac:spMkLst>
            <pc:docMk/>
            <pc:sldMk cId="2437753687" sldId="330"/>
            <ac:spMk id="20" creationId="{9A00ECDB-E6EA-DA7A-9564-B5911BD10525}"/>
          </ac:spMkLst>
        </pc:spChg>
        <pc:spChg chg="mod">
          <ac:chgData name="Kozel, Lukas" userId="5faef357-946f-4c0e-bd5d-396a2e3cc0bf" providerId="ADAL" clId="{8727D3F4-737B-47B9-A1AF-642B37063FF9}" dt="2024-04-23T19:37:14.436" v="7924"/>
          <ac:spMkLst>
            <pc:docMk/>
            <pc:sldMk cId="2437753687" sldId="330"/>
            <ac:spMk id="21" creationId="{39F3C20B-BCA5-2923-FCAF-25BBC2238C9E}"/>
          </ac:spMkLst>
        </pc:spChg>
        <pc:spChg chg="mod">
          <ac:chgData name="Kozel, Lukas" userId="5faef357-946f-4c0e-bd5d-396a2e3cc0bf" providerId="ADAL" clId="{8727D3F4-737B-47B9-A1AF-642B37063FF9}" dt="2024-04-23T19:37:14.436" v="7924"/>
          <ac:spMkLst>
            <pc:docMk/>
            <pc:sldMk cId="2437753687" sldId="330"/>
            <ac:spMk id="22" creationId="{DDDC2FA9-8DD2-CFA2-F84B-4D8AA2045669}"/>
          </ac:spMkLst>
        </pc:spChg>
        <pc:spChg chg="mod">
          <ac:chgData name="Kozel, Lukas" userId="5faef357-946f-4c0e-bd5d-396a2e3cc0bf" providerId="ADAL" clId="{8727D3F4-737B-47B9-A1AF-642B37063FF9}" dt="2024-04-23T19:37:20.046" v="7928"/>
          <ac:spMkLst>
            <pc:docMk/>
            <pc:sldMk cId="2437753687" sldId="330"/>
            <ac:spMk id="24" creationId="{9D139986-0928-D4DB-7A34-AFECF5F653E5}"/>
          </ac:spMkLst>
        </pc:spChg>
        <pc:spChg chg="mod">
          <ac:chgData name="Kozel, Lukas" userId="5faef357-946f-4c0e-bd5d-396a2e3cc0bf" providerId="ADAL" clId="{8727D3F4-737B-47B9-A1AF-642B37063FF9}" dt="2024-04-23T19:37:20.046" v="7928"/>
          <ac:spMkLst>
            <pc:docMk/>
            <pc:sldMk cId="2437753687" sldId="330"/>
            <ac:spMk id="25" creationId="{7B766D87-50C2-1276-994A-67225BE9F691}"/>
          </ac:spMkLst>
        </pc:spChg>
        <pc:spChg chg="mod">
          <ac:chgData name="Kozel, Lukas" userId="5faef357-946f-4c0e-bd5d-396a2e3cc0bf" providerId="ADAL" clId="{8727D3F4-737B-47B9-A1AF-642B37063FF9}" dt="2024-04-23T19:37:20.046" v="7928"/>
          <ac:spMkLst>
            <pc:docMk/>
            <pc:sldMk cId="2437753687" sldId="330"/>
            <ac:spMk id="26" creationId="{192FF7C5-C0D1-812A-C3C3-AE2030EA3D9E}"/>
          </ac:spMkLst>
        </pc:spChg>
        <pc:spChg chg="mod">
          <ac:chgData name="Kozel, Lukas" userId="5faef357-946f-4c0e-bd5d-396a2e3cc0bf" providerId="ADAL" clId="{8727D3F4-737B-47B9-A1AF-642B37063FF9}" dt="2024-04-23T19:37:20.046" v="7928"/>
          <ac:spMkLst>
            <pc:docMk/>
            <pc:sldMk cId="2437753687" sldId="330"/>
            <ac:spMk id="27" creationId="{8B6A60D4-D682-DA96-A6F3-EE6484C9F731}"/>
          </ac:spMkLst>
        </pc:spChg>
        <pc:grpChg chg="del">
          <ac:chgData name="Kozel, Lukas" userId="5faef357-946f-4c0e-bd5d-396a2e3cc0bf" providerId="ADAL" clId="{8727D3F4-737B-47B9-A1AF-642B37063FF9}" dt="2024-04-23T19:37:19.337" v="7927" actId="478"/>
          <ac:grpSpMkLst>
            <pc:docMk/>
            <pc:sldMk cId="2437753687" sldId="330"/>
            <ac:grpSpMk id="7" creationId="{55CECED5-1575-AB98-B886-14F7AC1B7667}"/>
          </ac:grpSpMkLst>
        </pc:grpChg>
        <pc:grpChg chg="add del mod">
          <ac:chgData name="Kozel, Lukas" userId="5faef357-946f-4c0e-bd5d-396a2e3cc0bf" providerId="ADAL" clId="{8727D3F4-737B-47B9-A1AF-642B37063FF9}" dt="2024-04-23T19:37:17.627" v="7926" actId="21"/>
          <ac:grpSpMkLst>
            <pc:docMk/>
            <pc:sldMk cId="2437753687" sldId="330"/>
            <ac:grpSpMk id="18" creationId="{1FE68B8A-8CF4-4E59-F09D-CC01A22B4B6C}"/>
          </ac:grpSpMkLst>
        </pc:grpChg>
        <pc:grpChg chg="add mod">
          <ac:chgData name="Kozel, Lukas" userId="5faef357-946f-4c0e-bd5d-396a2e3cc0bf" providerId="ADAL" clId="{8727D3F4-737B-47B9-A1AF-642B37063FF9}" dt="2024-04-23T19:37:20.046" v="7928"/>
          <ac:grpSpMkLst>
            <pc:docMk/>
            <pc:sldMk cId="2437753687" sldId="330"/>
            <ac:grpSpMk id="23" creationId="{E6D0C546-C209-CD16-403D-A709DE16ABF0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7:12.491" v="7923"/>
        <pc:sldMkLst>
          <pc:docMk/>
          <pc:sldMk cId="3593085058" sldId="331"/>
        </pc:sldMkLst>
        <pc:spChg chg="mod">
          <ac:chgData name="Kozel, Lukas" userId="5faef357-946f-4c0e-bd5d-396a2e3cc0bf" providerId="ADAL" clId="{8727D3F4-737B-47B9-A1AF-642B37063FF9}" dt="2024-04-23T19:37:12.491" v="7923"/>
          <ac:spMkLst>
            <pc:docMk/>
            <pc:sldMk cId="3593085058" sldId="331"/>
            <ac:spMk id="4" creationId="{845B4323-15A7-4C99-C43B-98D9CDBD3D31}"/>
          </ac:spMkLst>
        </pc:spChg>
        <pc:spChg chg="mod">
          <ac:chgData name="Kozel, Lukas" userId="5faef357-946f-4c0e-bd5d-396a2e3cc0bf" providerId="ADAL" clId="{8727D3F4-737B-47B9-A1AF-642B37063FF9}" dt="2024-04-23T19:37:12.491" v="7923"/>
          <ac:spMkLst>
            <pc:docMk/>
            <pc:sldMk cId="3593085058" sldId="331"/>
            <ac:spMk id="5" creationId="{1A153967-AF08-EDAE-3C19-73A506A00629}"/>
          </ac:spMkLst>
        </pc:spChg>
        <pc:spChg chg="mod">
          <ac:chgData name="Kozel, Lukas" userId="5faef357-946f-4c0e-bd5d-396a2e3cc0bf" providerId="ADAL" clId="{8727D3F4-737B-47B9-A1AF-642B37063FF9}" dt="2024-04-23T19:37:12.491" v="7923"/>
          <ac:spMkLst>
            <pc:docMk/>
            <pc:sldMk cId="3593085058" sldId="331"/>
            <ac:spMk id="6" creationId="{7B0AF405-61B7-2666-3554-E074159B68FF}"/>
          </ac:spMkLst>
        </pc:spChg>
        <pc:spChg chg="mod">
          <ac:chgData name="Kozel, Lukas" userId="5faef357-946f-4c0e-bd5d-396a2e3cc0bf" providerId="ADAL" clId="{8727D3F4-737B-47B9-A1AF-642B37063FF9}" dt="2024-04-23T19:37:12.491" v="7923"/>
          <ac:spMkLst>
            <pc:docMk/>
            <pc:sldMk cId="3593085058" sldId="331"/>
            <ac:spMk id="7" creationId="{A586388D-107E-B372-AC3E-012555AA510C}"/>
          </ac:spMkLst>
        </pc:spChg>
        <pc:grpChg chg="add mod">
          <ac:chgData name="Kozel, Lukas" userId="5faef357-946f-4c0e-bd5d-396a2e3cc0bf" providerId="ADAL" clId="{8727D3F4-737B-47B9-A1AF-642B37063FF9}" dt="2024-04-23T19:37:12.491" v="7923"/>
          <ac:grpSpMkLst>
            <pc:docMk/>
            <pc:sldMk cId="3593085058" sldId="331"/>
            <ac:grpSpMk id="3" creationId="{88BC947B-1F35-D137-0F52-8FD370FF3D99}"/>
          </ac:grpSpMkLst>
        </pc:grpChg>
        <pc:grpChg chg="del">
          <ac:chgData name="Kozel, Lukas" userId="5faef357-946f-4c0e-bd5d-396a2e3cc0bf" providerId="ADAL" clId="{8727D3F4-737B-47B9-A1AF-642B37063FF9}" dt="2024-04-23T19:37:12.234" v="7922" actId="478"/>
          <ac:grpSpMkLst>
            <pc:docMk/>
            <pc:sldMk cId="3593085058" sldId="331"/>
            <ac:grpSpMk id="31" creationId="{E43E96F6-33F5-3E3C-4BD0-DB387A230A6D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7:07.564" v="7921"/>
        <pc:sldMkLst>
          <pc:docMk/>
          <pc:sldMk cId="3597240873" sldId="332"/>
        </pc:sldMkLst>
        <pc:spChg chg="mod">
          <ac:chgData name="Kozel, Lukas" userId="5faef357-946f-4c0e-bd5d-396a2e3cc0bf" providerId="ADAL" clId="{8727D3F4-737B-47B9-A1AF-642B37063FF9}" dt="2024-04-23T19:37:02.249" v="7917"/>
          <ac:spMkLst>
            <pc:docMk/>
            <pc:sldMk cId="3597240873" sldId="332"/>
            <ac:spMk id="19" creationId="{18FC2826-08B4-7BA2-E808-8BC3C3CC8BF1}"/>
          </ac:spMkLst>
        </pc:spChg>
        <pc:spChg chg="mod">
          <ac:chgData name="Kozel, Lukas" userId="5faef357-946f-4c0e-bd5d-396a2e3cc0bf" providerId="ADAL" clId="{8727D3F4-737B-47B9-A1AF-642B37063FF9}" dt="2024-04-23T19:37:02.249" v="7917"/>
          <ac:spMkLst>
            <pc:docMk/>
            <pc:sldMk cId="3597240873" sldId="332"/>
            <ac:spMk id="20" creationId="{B16C24D8-8893-59F6-53FE-968D5DC09957}"/>
          </ac:spMkLst>
        </pc:spChg>
        <pc:spChg chg="mod">
          <ac:chgData name="Kozel, Lukas" userId="5faef357-946f-4c0e-bd5d-396a2e3cc0bf" providerId="ADAL" clId="{8727D3F4-737B-47B9-A1AF-642B37063FF9}" dt="2024-04-23T19:37:02.249" v="7917"/>
          <ac:spMkLst>
            <pc:docMk/>
            <pc:sldMk cId="3597240873" sldId="332"/>
            <ac:spMk id="21" creationId="{C4C8959F-8EFA-286A-CE98-4744E27B7D7B}"/>
          </ac:spMkLst>
        </pc:spChg>
        <pc:spChg chg="mod">
          <ac:chgData name="Kozel, Lukas" userId="5faef357-946f-4c0e-bd5d-396a2e3cc0bf" providerId="ADAL" clId="{8727D3F4-737B-47B9-A1AF-642B37063FF9}" dt="2024-04-23T19:37:02.249" v="7917"/>
          <ac:spMkLst>
            <pc:docMk/>
            <pc:sldMk cId="3597240873" sldId="332"/>
            <ac:spMk id="22" creationId="{693A3080-36A6-8112-E409-7092D83F1C4C}"/>
          </ac:spMkLst>
        </pc:spChg>
        <pc:spChg chg="mod">
          <ac:chgData name="Kozel, Lukas" userId="5faef357-946f-4c0e-bd5d-396a2e3cc0bf" providerId="ADAL" clId="{8727D3F4-737B-47B9-A1AF-642B37063FF9}" dt="2024-04-23T19:37:07.564" v="7921"/>
          <ac:spMkLst>
            <pc:docMk/>
            <pc:sldMk cId="3597240873" sldId="332"/>
            <ac:spMk id="24" creationId="{5155826B-5EEC-C1EF-42E9-3255BB365BB2}"/>
          </ac:spMkLst>
        </pc:spChg>
        <pc:spChg chg="mod">
          <ac:chgData name="Kozel, Lukas" userId="5faef357-946f-4c0e-bd5d-396a2e3cc0bf" providerId="ADAL" clId="{8727D3F4-737B-47B9-A1AF-642B37063FF9}" dt="2024-04-23T19:37:07.564" v="7921"/>
          <ac:spMkLst>
            <pc:docMk/>
            <pc:sldMk cId="3597240873" sldId="332"/>
            <ac:spMk id="25" creationId="{516D292A-819E-A11A-A136-64E2E0061048}"/>
          </ac:spMkLst>
        </pc:spChg>
        <pc:spChg chg="mod">
          <ac:chgData name="Kozel, Lukas" userId="5faef357-946f-4c0e-bd5d-396a2e3cc0bf" providerId="ADAL" clId="{8727D3F4-737B-47B9-A1AF-642B37063FF9}" dt="2024-04-23T19:37:07.564" v="7921"/>
          <ac:spMkLst>
            <pc:docMk/>
            <pc:sldMk cId="3597240873" sldId="332"/>
            <ac:spMk id="26" creationId="{C57D2D14-6156-0F64-EC35-B85908FC931D}"/>
          </ac:spMkLst>
        </pc:spChg>
        <pc:spChg chg="mod">
          <ac:chgData name="Kozel, Lukas" userId="5faef357-946f-4c0e-bd5d-396a2e3cc0bf" providerId="ADAL" clId="{8727D3F4-737B-47B9-A1AF-642B37063FF9}" dt="2024-04-23T19:37:07.564" v="7921"/>
          <ac:spMkLst>
            <pc:docMk/>
            <pc:sldMk cId="3597240873" sldId="332"/>
            <ac:spMk id="27" creationId="{F7937DC9-E125-40A0-258C-E861A03AB0F1}"/>
          </ac:spMkLst>
        </pc:spChg>
        <pc:grpChg chg="del">
          <ac:chgData name="Kozel, Lukas" userId="5faef357-946f-4c0e-bd5d-396a2e3cc0bf" providerId="ADAL" clId="{8727D3F4-737B-47B9-A1AF-642B37063FF9}" dt="2024-04-23T19:37:07.317" v="7920" actId="478"/>
          <ac:grpSpMkLst>
            <pc:docMk/>
            <pc:sldMk cId="3597240873" sldId="332"/>
            <ac:grpSpMk id="13" creationId="{5A037762-9CA4-16E9-044D-ABBB17AEF65D}"/>
          </ac:grpSpMkLst>
        </pc:grpChg>
        <pc:grpChg chg="add del mod">
          <ac:chgData name="Kozel, Lukas" userId="5faef357-946f-4c0e-bd5d-396a2e3cc0bf" providerId="ADAL" clId="{8727D3F4-737B-47B9-A1AF-642B37063FF9}" dt="2024-04-23T19:37:06.022" v="7919" actId="21"/>
          <ac:grpSpMkLst>
            <pc:docMk/>
            <pc:sldMk cId="3597240873" sldId="332"/>
            <ac:grpSpMk id="18" creationId="{C30B3E46-5758-788B-4538-132B62313941}"/>
          </ac:grpSpMkLst>
        </pc:grpChg>
        <pc:grpChg chg="add mod">
          <ac:chgData name="Kozel, Lukas" userId="5faef357-946f-4c0e-bd5d-396a2e3cc0bf" providerId="ADAL" clId="{8727D3F4-737B-47B9-A1AF-642B37063FF9}" dt="2024-04-23T19:37:07.564" v="7921"/>
          <ac:grpSpMkLst>
            <pc:docMk/>
            <pc:sldMk cId="3597240873" sldId="332"/>
            <ac:grpSpMk id="23" creationId="{06486CE5-505B-5AC6-AAAD-8FF7E42014D8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6:52.868" v="7916"/>
        <pc:sldMkLst>
          <pc:docMk/>
          <pc:sldMk cId="2539439587" sldId="347"/>
        </pc:sldMkLst>
        <pc:spChg chg="mod">
          <ac:chgData name="Kozel, Lukas" userId="5faef357-946f-4c0e-bd5d-396a2e3cc0bf" providerId="ADAL" clId="{8727D3F4-737B-47B9-A1AF-642B37063FF9}" dt="2024-04-23T19:36:52.868" v="7916"/>
          <ac:spMkLst>
            <pc:docMk/>
            <pc:sldMk cId="2539439587" sldId="347"/>
            <ac:spMk id="4" creationId="{622009E4-4F53-04B1-D319-2C946DBC3C0E}"/>
          </ac:spMkLst>
        </pc:spChg>
        <pc:spChg chg="mod">
          <ac:chgData name="Kozel, Lukas" userId="5faef357-946f-4c0e-bd5d-396a2e3cc0bf" providerId="ADAL" clId="{8727D3F4-737B-47B9-A1AF-642B37063FF9}" dt="2024-04-23T19:36:52.868" v="7916"/>
          <ac:spMkLst>
            <pc:docMk/>
            <pc:sldMk cId="2539439587" sldId="347"/>
            <ac:spMk id="6" creationId="{A07539CB-B848-EE54-C4A4-EFD93B02DE42}"/>
          </ac:spMkLst>
        </pc:spChg>
        <pc:spChg chg="mod">
          <ac:chgData name="Kozel, Lukas" userId="5faef357-946f-4c0e-bd5d-396a2e3cc0bf" providerId="ADAL" clId="{8727D3F4-737B-47B9-A1AF-642B37063FF9}" dt="2024-04-23T19:36:52.868" v="7916"/>
          <ac:spMkLst>
            <pc:docMk/>
            <pc:sldMk cId="2539439587" sldId="347"/>
            <ac:spMk id="7" creationId="{4C370C91-118A-C209-5D55-731B82EC6799}"/>
          </ac:spMkLst>
        </pc:spChg>
        <pc:spChg chg="mod">
          <ac:chgData name="Kozel, Lukas" userId="5faef357-946f-4c0e-bd5d-396a2e3cc0bf" providerId="ADAL" clId="{8727D3F4-737B-47B9-A1AF-642B37063FF9}" dt="2024-04-23T19:36:52.868" v="7916"/>
          <ac:spMkLst>
            <pc:docMk/>
            <pc:sldMk cId="2539439587" sldId="347"/>
            <ac:spMk id="8" creationId="{C6CA59B7-E2DB-D6B8-A70B-04103B6C53B7}"/>
          </ac:spMkLst>
        </pc:spChg>
        <pc:spChg chg="mod">
          <ac:chgData name="Kozel, Lukas" userId="5faef357-946f-4c0e-bd5d-396a2e3cc0bf" providerId="ADAL" clId="{8727D3F4-737B-47B9-A1AF-642B37063FF9}" dt="2024-04-23T09:58:31.924" v="4" actId="1076"/>
          <ac:spMkLst>
            <pc:docMk/>
            <pc:sldMk cId="2539439587" sldId="347"/>
            <ac:spMk id="59" creationId="{AB6DA8DB-EAB3-506A-4837-F70B2C4363D7}"/>
          </ac:spMkLst>
        </pc:spChg>
        <pc:spChg chg="mod">
          <ac:chgData name="Kozel, Lukas" userId="5faef357-946f-4c0e-bd5d-396a2e3cc0bf" providerId="ADAL" clId="{8727D3F4-737B-47B9-A1AF-642B37063FF9}" dt="2024-04-23T09:58:31.924" v="4" actId="1076"/>
          <ac:spMkLst>
            <pc:docMk/>
            <pc:sldMk cId="2539439587" sldId="347"/>
            <ac:spMk id="60" creationId="{06F880CD-9DC3-5090-9D73-9B6E1544522A}"/>
          </ac:spMkLst>
        </pc:spChg>
        <pc:spChg chg="mod">
          <ac:chgData name="Kozel, Lukas" userId="5faef357-946f-4c0e-bd5d-396a2e3cc0bf" providerId="ADAL" clId="{8727D3F4-737B-47B9-A1AF-642B37063FF9}" dt="2024-04-23T09:58:31.924" v="4" actId="1076"/>
          <ac:spMkLst>
            <pc:docMk/>
            <pc:sldMk cId="2539439587" sldId="347"/>
            <ac:spMk id="61" creationId="{0EF56F77-58BB-E78B-D3CE-54467EF79E11}"/>
          </ac:spMkLst>
        </pc:spChg>
        <pc:spChg chg="mod">
          <ac:chgData name="Kozel, Lukas" userId="5faef357-946f-4c0e-bd5d-396a2e3cc0bf" providerId="ADAL" clId="{8727D3F4-737B-47B9-A1AF-642B37063FF9}" dt="2024-04-23T09:58:31.924" v="4" actId="1076"/>
          <ac:spMkLst>
            <pc:docMk/>
            <pc:sldMk cId="2539439587" sldId="347"/>
            <ac:spMk id="62" creationId="{7A41F6D0-A582-8743-7775-0BEFB0F21201}"/>
          </ac:spMkLst>
        </pc:spChg>
        <pc:spChg chg="mod">
          <ac:chgData name="Kozel, Lukas" userId="5faef357-946f-4c0e-bd5d-396a2e3cc0bf" providerId="ADAL" clId="{8727D3F4-737B-47B9-A1AF-642B37063FF9}" dt="2024-04-23T09:58:31.924" v="4" actId="1076"/>
          <ac:spMkLst>
            <pc:docMk/>
            <pc:sldMk cId="2539439587" sldId="347"/>
            <ac:spMk id="63" creationId="{DC2E71AB-ED82-FFD0-7F2B-6249FAA51A42}"/>
          </ac:spMkLst>
        </pc:spChg>
        <pc:spChg chg="mod">
          <ac:chgData name="Kozel, Lukas" userId="5faef357-946f-4c0e-bd5d-396a2e3cc0bf" providerId="ADAL" clId="{8727D3F4-737B-47B9-A1AF-642B37063FF9}" dt="2024-04-23T09:58:31.924" v="4" actId="1076"/>
          <ac:spMkLst>
            <pc:docMk/>
            <pc:sldMk cId="2539439587" sldId="347"/>
            <ac:spMk id="64" creationId="{54365ADA-F167-547D-D257-29CFB6C49044}"/>
          </ac:spMkLst>
        </pc:spChg>
        <pc:grpChg chg="add mod">
          <ac:chgData name="Kozel, Lukas" userId="5faef357-946f-4c0e-bd5d-396a2e3cc0bf" providerId="ADAL" clId="{8727D3F4-737B-47B9-A1AF-642B37063FF9}" dt="2024-04-23T19:36:52.868" v="7916"/>
          <ac:grpSpMkLst>
            <pc:docMk/>
            <pc:sldMk cId="2539439587" sldId="347"/>
            <ac:grpSpMk id="3" creationId="{CB036C87-54EA-C877-6003-852A040908E3}"/>
          </ac:grpSpMkLst>
        </pc:grpChg>
        <pc:grpChg chg="del">
          <ac:chgData name="Kozel, Lukas" userId="5faef357-946f-4c0e-bd5d-396a2e3cc0bf" providerId="ADAL" clId="{8727D3F4-737B-47B9-A1AF-642B37063FF9}" dt="2024-04-23T19:36:52.426" v="7915" actId="478"/>
          <ac:grpSpMkLst>
            <pc:docMk/>
            <pc:sldMk cId="2539439587" sldId="347"/>
            <ac:grpSpMk id="48" creationId="{CB3B077B-8783-290F-E45D-1044D49E942A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6:49.784" v="7914"/>
        <pc:sldMkLst>
          <pc:docMk/>
          <pc:sldMk cId="4042134420" sldId="348"/>
        </pc:sldMkLst>
        <pc:spChg chg="mod">
          <ac:chgData name="Kozel, Lukas" userId="5faef357-946f-4c0e-bd5d-396a2e3cc0bf" providerId="ADAL" clId="{8727D3F4-737B-47B9-A1AF-642B37063FF9}" dt="2024-04-23T19:36:49.784" v="7914"/>
          <ac:spMkLst>
            <pc:docMk/>
            <pc:sldMk cId="4042134420" sldId="348"/>
            <ac:spMk id="25" creationId="{99F83D73-131B-5ACE-5D02-E9A0E53344F7}"/>
          </ac:spMkLst>
        </pc:spChg>
        <pc:spChg chg="mod">
          <ac:chgData name="Kozel, Lukas" userId="5faef357-946f-4c0e-bd5d-396a2e3cc0bf" providerId="ADAL" clId="{8727D3F4-737B-47B9-A1AF-642B37063FF9}" dt="2024-04-23T19:36:49.784" v="7914"/>
          <ac:spMkLst>
            <pc:docMk/>
            <pc:sldMk cId="4042134420" sldId="348"/>
            <ac:spMk id="26" creationId="{5C98AB14-912A-EC5F-A6DB-07C300A58062}"/>
          </ac:spMkLst>
        </pc:spChg>
        <pc:spChg chg="mod">
          <ac:chgData name="Kozel, Lukas" userId="5faef357-946f-4c0e-bd5d-396a2e3cc0bf" providerId="ADAL" clId="{8727D3F4-737B-47B9-A1AF-642B37063FF9}" dt="2024-04-23T19:36:49.784" v="7914"/>
          <ac:spMkLst>
            <pc:docMk/>
            <pc:sldMk cId="4042134420" sldId="348"/>
            <ac:spMk id="27" creationId="{0EEFB42E-E50A-4559-D839-D20C33A8B9A8}"/>
          </ac:spMkLst>
        </pc:spChg>
        <pc:spChg chg="mod">
          <ac:chgData name="Kozel, Lukas" userId="5faef357-946f-4c0e-bd5d-396a2e3cc0bf" providerId="ADAL" clId="{8727D3F4-737B-47B9-A1AF-642B37063FF9}" dt="2024-04-23T19:36:49.784" v="7914"/>
          <ac:spMkLst>
            <pc:docMk/>
            <pc:sldMk cId="4042134420" sldId="348"/>
            <ac:spMk id="28" creationId="{C4C25EA9-35BE-960A-7562-052CDE24CB78}"/>
          </ac:spMkLst>
        </pc:spChg>
        <pc:grpChg chg="add mod">
          <ac:chgData name="Kozel, Lukas" userId="5faef357-946f-4c0e-bd5d-396a2e3cc0bf" providerId="ADAL" clId="{8727D3F4-737B-47B9-A1AF-642B37063FF9}" dt="2024-04-23T19:36:49.784" v="7914"/>
          <ac:grpSpMkLst>
            <pc:docMk/>
            <pc:sldMk cId="4042134420" sldId="348"/>
            <ac:grpSpMk id="24" creationId="{F1243DE5-0953-D1DA-73C4-50326B037CF2}"/>
          </ac:grpSpMkLst>
        </pc:grpChg>
        <pc:grpChg chg="del">
          <ac:chgData name="Kozel, Lukas" userId="5faef357-946f-4c0e-bd5d-396a2e3cc0bf" providerId="ADAL" clId="{8727D3F4-737B-47B9-A1AF-642B37063FF9}" dt="2024-04-23T19:36:49.455" v="7913" actId="478"/>
          <ac:grpSpMkLst>
            <pc:docMk/>
            <pc:sldMk cId="4042134420" sldId="348"/>
            <ac:grpSpMk id="31" creationId="{8B02BCFA-B9BD-BC9B-113F-8C90A8BE1FE8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5:55.884" v="7899"/>
        <pc:sldMkLst>
          <pc:docMk/>
          <pc:sldMk cId="2533739403" sldId="349"/>
        </pc:sldMkLst>
        <pc:spChg chg="mod">
          <ac:chgData name="Kozel, Lukas" userId="5faef357-946f-4c0e-bd5d-396a2e3cc0bf" providerId="ADAL" clId="{8727D3F4-737B-47B9-A1AF-642B37063FF9}" dt="2024-04-23T19:35:55.884" v="7899"/>
          <ac:spMkLst>
            <pc:docMk/>
            <pc:sldMk cId="2533739403" sldId="349"/>
            <ac:spMk id="4" creationId="{BAFF163D-259B-7D62-695B-108D61147639}"/>
          </ac:spMkLst>
        </pc:spChg>
        <pc:spChg chg="mod">
          <ac:chgData name="Kozel, Lukas" userId="5faef357-946f-4c0e-bd5d-396a2e3cc0bf" providerId="ADAL" clId="{8727D3F4-737B-47B9-A1AF-642B37063FF9}" dt="2024-04-23T19:35:55.884" v="7899"/>
          <ac:spMkLst>
            <pc:docMk/>
            <pc:sldMk cId="2533739403" sldId="349"/>
            <ac:spMk id="6" creationId="{99907918-3892-5763-2DD6-99792FCFA6C4}"/>
          </ac:spMkLst>
        </pc:spChg>
        <pc:spChg chg="mod">
          <ac:chgData name="Kozel, Lukas" userId="5faef357-946f-4c0e-bd5d-396a2e3cc0bf" providerId="ADAL" clId="{8727D3F4-737B-47B9-A1AF-642B37063FF9}" dt="2024-04-23T19:35:55.884" v="7899"/>
          <ac:spMkLst>
            <pc:docMk/>
            <pc:sldMk cId="2533739403" sldId="349"/>
            <ac:spMk id="7" creationId="{7B94F3BC-3AD0-8D96-7567-DD7E94267367}"/>
          </ac:spMkLst>
        </pc:spChg>
        <pc:spChg chg="mod">
          <ac:chgData name="Kozel, Lukas" userId="5faef357-946f-4c0e-bd5d-396a2e3cc0bf" providerId="ADAL" clId="{8727D3F4-737B-47B9-A1AF-642B37063FF9}" dt="2024-04-23T19:35:55.884" v="7899"/>
          <ac:spMkLst>
            <pc:docMk/>
            <pc:sldMk cId="2533739403" sldId="349"/>
            <ac:spMk id="8" creationId="{AE26FC62-7E3B-B761-1ACA-EF20558E0478}"/>
          </ac:spMkLst>
        </pc:spChg>
        <pc:spChg chg="mod">
          <ac:chgData name="Kozel, Lukas" userId="5faef357-946f-4c0e-bd5d-396a2e3cc0bf" providerId="ADAL" clId="{8727D3F4-737B-47B9-A1AF-642B37063FF9}" dt="2024-04-23T09:58:53.635" v="8" actId="1036"/>
          <ac:spMkLst>
            <pc:docMk/>
            <pc:sldMk cId="2533739403" sldId="349"/>
            <ac:spMk id="59" creationId="{AB6DA8DB-EAB3-506A-4837-F70B2C4363D7}"/>
          </ac:spMkLst>
        </pc:spChg>
        <pc:spChg chg="mod">
          <ac:chgData name="Kozel, Lukas" userId="5faef357-946f-4c0e-bd5d-396a2e3cc0bf" providerId="ADAL" clId="{8727D3F4-737B-47B9-A1AF-642B37063FF9}" dt="2024-04-23T09:58:53.635" v="8" actId="1036"/>
          <ac:spMkLst>
            <pc:docMk/>
            <pc:sldMk cId="2533739403" sldId="349"/>
            <ac:spMk id="60" creationId="{06F880CD-9DC3-5090-9D73-9B6E1544522A}"/>
          </ac:spMkLst>
        </pc:spChg>
        <pc:spChg chg="mod">
          <ac:chgData name="Kozel, Lukas" userId="5faef357-946f-4c0e-bd5d-396a2e3cc0bf" providerId="ADAL" clId="{8727D3F4-737B-47B9-A1AF-642B37063FF9}" dt="2024-04-23T09:58:53.635" v="8" actId="1036"/>
          <ac:spMkLst>
            <pc:docMk/>
            <pc:sldMk cId="2533739403" sldId="349"/>
            <ac:spMk id="61" creationId="{0EF56F77-58BB-E78B-D3CE-54467EF79E11}"/>
          </ac:spMkLst>
        </pc:spChg>
        <pc:spChg chg="mod">
          <ac:chgData name="Kozel, Lukas" userId="5faef357-946f-4c0e-bd5d-396a2e3cc0bf" providerId="ADAL" clId="{8727D3F4-737B-47B9-A1AF-642B37063FF9}" dt="2024-04-23T09:58:53.635" v="8" actId="1036"/>
          <ac:spMkLst>
            <pc:docMk/>
            <pc:sldMk cId="2533739403" sldId="349"/>
            <ac:spMk id="62" creationId="{7A41F6D0-A582-8743-7775-0BEFB0F21201}"/>
          </ac:spMkLst>
        </pc:spChg>
        <pc:spChg chg="mod">
          <ac:chgData name="Kozel, Lukas" userId="5faef357-946f-4c0e-bd5d-396a2e3cc0bf" providerId="ADAL" clId="{8727D3F4-737B-47B9-A1AF-642B37063FF9}" dt="2024-04-23T09:58:53.635" v="8" actId="1036"/>
          <ac:spMkLst>
            <pc:docMk/>
            <pc:sldMk cId="2533739403" sldId="349"/>
            <ac:spMk id="63" creationId="{DC2E71AB-ED82-FFD0-7F2B-6249FAA51A42}"/>
          </ac:spMkLst>
        </pc:spChg>
        <pc:spChg chg="mod">
          <ac:chgData name="Kozel, Lukas" userId="5faef357-946f-4c0e-bd5d-396a2e3cc0bf" providerId="ADAL" clId="{8727D3F4-737B-47B9-A1AF-642B37063FF9}" dt="2024-04-23T09:58:53.635" v="8" actId="1036"/>
          <ac:spMkLst>
            <pc:docMk/>
            <pc:sldMk cId="2533739403" sldId="349"/>
            <ac:spMk id="64" creationId="{54365ADA-F167-547D-D257-29CFB6C49044}"/>
          </ac:spMkLst>
        </pc:spChg>
        <pc:grpChg chg="add mod">
          <ac:chgData name="Kozel, Lukas" userId="5faef357-946f-4c0e-bd5d-396a2e3cc0bf" providerId="ADAL" clId="{8727D3F4-737B-47B9-A1AF-642B37063FF9}" dt="2024-04-23T19:35:55.884" v="7899"/>
          <ac:grpSpMkLst>
            <pc:docMk/>
            <pc:sldMk cId="2533739403" sldId="349"/>
            <ac:grpSpMk id="3" creationId="{6831BE06-DE47-C45A-82E0-58A6CED96312}"/>
          </ac:grpSpMkLst>
        </pc:grpChg>
        <pc:grpChg chg="del">
          <ac:chgData name="Kozel, Lukas" userId="5faef357-946f-4c0e-bd5d-396a2e3cc0bf" providerId="ADAL" clId="{8727D3F4-737B-47B9-A1AF-642B37063FF9}" dt="2024-04-23T19:35:55.593" v="7898" actId="478"/>
          <ac:grpSpMkLst>
            <pc:docMk/>
            <pc:sldMk cId="2533739403" sldId="349"/>
            <ac:grpSpMk id="48" creationId="{CB3B077B-8783-290F-E45D-1044D49E942A}"/>
          </ac:grpSpMkLst>
        </pc:grpChg>
      </pc:sldChg>
      <pc:sldChg chg="addSp delSp modSp mod">
        <pc:chgData name="Kozel, Lukas" userId="5faef357-946f-4c0e-bd5d-396a2e3cc0bf" providerId="ADAL" clId="{8727D3F4-737B-47B9-A1AF-642B37063FF9}" dt="2024-04-23T19:35:52.860" v="7897"/>
        <pc:sldMkLst>
          <pc:docMk/>
          <pc:sldMk cId="1479207688" sldId="350"/>
        </pc:sldMkLst>
        <pc:spChg chg="mod">
          <ac:chgData name="Kozel, Lukas" userId="5faef357-946f-4c0e-bd5d-396a2e3cc0bf" providerId="ADAL" clId="{8727D3F4-737B-47B9-A1AF-642B37063FF9}" dt="2024-04-23T09:59:11.228" v="9" actId="1036"/>
          <ac:spMkLst>
            <pc:docMk/>
            <pc:sldMk cId="1479207688" sldId="350"/>
            <ac:spMk id="6" creationId="{AA7BE9E6-2A50-BC1B-5FB0-C5001A413355}"/>
          </ac:spMkLst>
        </pc:spChg>
        <pc:spChg chg="mod">
          <ac:chgData name="Kozel, Lukas" userId="5faef357-946f-4c0e-bd5d-396a2e3cc0bf" providerId="ADAL" clId="{8727D3F4-737B-47B9-A1AF-642B37063FF9}" dt="2024-04-23T09:59:11.228" v="9" actId="1036"/>
          <ac:spMkLst>
            <pc:docMk/>
            <pc:sldMk cId="1479207688" sldId="350"/>
            <ac:spMk id="7" creationId="{B3ADE208-2E00-7736-074A-CBC9C2CDED19}"/>
          </ac:spMkLst>
        </pc:spChg>
        <pc:spChg chg="mod">
          <ac:chgData name="Kozel, Lukas" userId="5faef357-946f-4c0e-bd5d-396a2e3cc0bf" providerId="ADAL" clId="{8727D3F4-737B-47B9-A1AF-642B37063FF9}" dt="2024-04-23T09:59:11.228" v="9" actId="1036"/>
          <ac:spMkLst>
            <pc:docMk/>
            <pc:sldMk cId="1479207688" sldId="350"/>
            <ac:spMk id="8" creationId="{67E71267-72AA-DF5E-3084-4E267832DAA2}"/>
          </ac:spMkLst>
        </pc:spChg>
        <pc:spChg chg="mod">
          <ac:chgData name="Kozel, Lukas" userId="5faef357-946f-4c0e-bd5d-396a2e3cc0bf" providerId="ADAL" clId="{8727D3F4-737B-47B9-A1AF-642B37063FF9}" dt="2024-04-23T09:59:11.228" v="9" actId="1036"/>
          <ac:spMkLst>
            <pc:docMk/>
            <pc:sldMk cId="1479207688" sldId="350"/>
            <ac:spMk id="9" creationId="{EA375D92-E702-348E-CE56-35A57B1B4BE8}"/>
          </ac:spMkLst>
        </pc:spChg>
        <pc:spChg chg="mod">
          <ac:chgData name="Kozel, Lukas" userId="5faef357-946f-4c0e-bd5d-396a2e3cc0bf" providerId="ADAL" clId="{8727D3F4-737B-47B9-A1AF-642B37063FF9}" dt="2024-04-23T09:59:11.228" v="9" actId="1036"/>
          <ac:spMkLst>
            <pc:docMk/>
            <pc:sldMk cId="1479207688" sldId="350"/>
            <ac:spMk id="10" creationId="{2E113ADA-F218-5D68-25EB-CC4C1DB42F01}"/>
          </ac:spMkLst>
        </pc:spChg>
        <pc:spChg chg="mod">
          <ac:chgData name="Kozel, Lukas" userId="5faef357-946f-4c0e-bd5d-396a2e3cc0bf" providerId="ADAL" clId="{8727D3F4-737B-47B9-A1AF-642B37063FF9}" dt="2024-04-23T09:59:11.228" v="9" actId="1036"/>
          <ac:spMkLst>
            <pc:docMk/>
            <pc:sldMk cId="1479207688" sldId="350"/>
            <ac:spMk id="11" creationId="{8998EDF7-3873-981A-6D1A-9B88341052FA}"/>
          </ac:spMkLst>
        </pc:spChg>
        <pc:spChg chg="mod">
          <ac:chgData name="Kozel, Lukas" userId="5faef357-946f-4c0e-bd5d-396a2e3cc0bf" providerId="ADAL" clId="{8727D3F4-737B-47B9-A1AF-642B37063FF9}" dt="2024-04-23T09:59:11.228" v="9" actId="1036"/>
          <ac:spMkLst>
            <pc:docMk/>
            <pc:sldMk cId="1479207688" sldId="350"/>
            <ac:spMk id="12" creationId="{0EF738B2-0437-682E-3452-9D0DB5B2CB71}"/>
          </ac:spMkLst>
        </pc:spChg>
        <pc:spChg chg="mod">
          <ac:chgData name="Kozel, Lukas" userId="5faef357-946f-4c0e-bd5d-396a2e3cc0bf" providerId="ADAL" clId="{8727D3F4-737B-47B9-A1AF-642B37063FF9}" dt="2024-04-23T09:59:11.228" v="9" actId="1036"/>
          <ac:spMkLst>
            <pc:docMk/>
            <pc:sldMk cId="1479207688" sldId="350"/>
            <ac:spMk id="13" creationId="{C306F2E2-EC68-4479-4A5B-150B18034FA7}"/>
          </ac:spMkLst>
        </pc:spChg>
        <pc:spChg chg="mod">
          <ac:chgData name="Kozel, Lukas" userId="5faef357-946f-4c0e-bd5d-396a2e3cc0bf" providerId="ADAL" clId="{8727D3F4-737B-47B9-A1AF-642B37063FF9}" dt="2024-04-23T09:59:11.228" v="9" actId="1036"/>
          <ac:spMkLst>
            <pc:docMk/>
            <pc:sldMk cId="1479207688" sldId="350"/>
            <ac:spMk id="14" creationId="{D42D08E3-385C-B000-E560-63E273BAB7F5}"/>
          </ac:spMkLst>
        </pc:spChg>
        <pc:spChg chg="mod">
          <ac:chgData name="Kozel, Lukas" userId="5faef357-946f-4c0e-bd5d-396a2e3cc0bf" providerId="ADAL" clId="{8727D3F4-737B-47B9-A1AF-642B37063FF9}" dt="2024-04-23T09:59:11.228" v="9" actId="1036"/>
          <ac:spMkLst>
            <pc:docMk/>
            <pc:sldMk cId="1479207688" sldId="350"/>
            <ac:spMk id="15" creationId="{7BD236FA-5577-F867-A122-E8F9AE55891E}"/>
          </ac:spMkLst>
        </pc:spChg>
        <pc:spChg chg="mod">
          <ac:chgData name="Kozel, Lukas" userId="5faef357-946f-4c0e-bd5d-396a2e3cc0bf" providerId="ADAL" clId="{8727D3F4-737B-47B9-A1AF-642B37063FF9}" dt="2024-04-23T09:59:11.228" v="9" actId="1036"/>
          <ac:spMkLst>
            <pc:docMk/>
            <pc:sldMk cId="1479207688" sldId="350"/>
            <ac:spMk id="16" creationId="{192D211E-FA4F-AE4B-8E50-4D4C82382872}"/>
          </ac:spMkLst>
        </pc:spChg>
        <pc:spChg chg="mod">
          <ac:chgData name="Kozel, Lukas" userId="5faef357-946f-4c0e-bd5d-396a2e3cc0bf" providerId="ADAL" clId="{8727D3F4-737B-47B9-A1AF-642B37063FF9}" dt="2024-04-23T09:59:11.228" v="9" actId="1036"/>
          <ac:spMkLst>
            <pc:docMk/>
            <pc:sldMk cId="1479207688" sldId="350"/>
            <ac:spMk id="17" creationId="{56C2DF59-B7A0-8273-ADA6-01ED59AB710F}"/>
          </ac:spMkLst>
        </pc:spChg>
        <pc:spChg chg="mod">
          <ac:chgData name="Kozel, Lukas" userId="5faef357-946f-4c0e-bd5d-396a2e3cc0bf" providerId="ADAL" clId="{8727D3F4-737B-47B9-A1AF-642B37063FF9}" dt="2024-04-23T19:35:52.860" v="7897"/>
          <ac:spMkLst>
            <pc:docMk/>
            <pc:sldMk cId="1479207688" sldId="350"/>
            <ac:spMk id="30" creationId="{46A6581B-06B5-5362-320A-124544A100B6}"/>
          </ac:spMkLst>
        </pc:spChg>
        <pc:spChg chg="mod">
          <ac:chgData name="Kozel, Lukas" userId="5faef357-946f-4c0e-bd5d-396a2e3cc0bf" providerId="ADAL" clId="{8727D3F4-737B-47B9-A1AF-642B37063FF9}" dt="2024-04-23T19:35:52.860" v="7897"/>
          <ac:spMkLst>
            <pc:docMk/>
            <pc:sldMk cId="1479207688" sldId="350"/>
            <ac:spMk id="31" creationId="{CA88EB3E-C43B-1BF0-F1BB-BD4C2055E052}"/>
          </ac:spMkLst>
        </pc:spChg>
        <pc:spChg chg="mod">
          <ac:chgData name="Kozel, Lukas" userId="5faef357-946f-4c0e-bd5d-396a2e3cc0bf" providerId="ADAL" clId="{8727D3F4-737B-47B9-A1AF-642B37063FF9}" dt="2024-04-23T19:35:52.860" v="7897"/>
          <ac:spMkLst>
            <pc:docMk/>
            <pc:sldMk cId="1479207688" sldId="350"/>
            <ac:spMk id="32" creationId="{0FCA39E9-6BF5-141B-A6D5-7562335D6B98}"/>
          </ac:spMkLst>
        </pc:spChg>
        <pc:spChg chg="mod">
          <ac:chgData name="Kozel, Lukas" userId="5faef357-946f-4c0e-bd5d-396a2e3cc0bf" providerId="ADAL" clId="{8727D3F4-737B-47B9-A1AF-642B37063FF9}" dt="2024-04-23T19:35:52.860" v="7897"/>
          <ac:spMkLst>
            <pc:docMk/>
            <pc:sldMk cId="1479207688" sldId="350"/>
            <ac:spMk id="33" creationId="{D4CC98B6-9C80-7A67-3DDD-1A5A921C5E03}"/>
          </ac:spMkLst>
        </pc:spChg>
        <pc:grpChg chg="del">
          <ac:chgData name="Kozel, Lukas" userId="5faef357-946f-4c0e-bd5d-396a2e3cc0bf" providerId="ADAL" clId="{8727D3F4-737B-47B9-A1AF-642B37063FF9}" dt="2024-04-23T19:35:52.592" v="7896" actId="478"/>
          <ac:grpSpMkLst>
            <pc:docMk/>
            <pc:sldMk cId="1479207688" sldId="350"/>
            <ac:grpSpMk id="24" creationId="{182C13B4-6E15-4682-1F0E-CD29F9639BEC}"/>
          </ac:grpSpMkLst>
        </pc:grpChg>
        <pc:grpChg chg="add mod">
          <ac:chgData name="Kozel, Lukas" userId="5faef357-946f-4c0e-bd5d-396a2e3cc0bf" providerId="ADAL" clId="{8727D3F4-737B-47B9-A1AF-642B37063FF9}" dt="2024-04-23T19:35:52.860" v="7897"/>
          <ac:grpSpMkLst>
            <pc:docMk/>
            <pc:sldMk cId="1479207688" sldId="350"/>
            <ac:grpSpMk id="29" creationId="{7D1FDE4F-FA61-9690-A18C-E72CCEAFAFD4}"/>
          </ac:grpSpMkLst>
        </pc:grpChg>
      </pc:sldChg>
      <pc:sldChg chg="modSp mod">
        <pc:chgData name="Kozel, Lukas" userId="5faef357-946f-4c0e-bd5d-396a2e3cc0bf" providerId="ADAL" clId="{8727D3F4-737B-47B9-A1AF-642B37063FF9}" dt="2024-04-23T10:10:02.933" v="374" actId="20577"/>
        <pc:sldMkLst>
          <pc:docMk/>
          <pc:sldMk cId="1507068257" sldId="351"/>
        </pc:sldMkLst>
        <pc:spChg chg="mod">
          <ac:chgData name="Kozel, Lukas" userId="5faef357-946f-4c0e-bd5d-396a2e3cc0bf" providerId="ADAL" clId="{8727D3F4-737B-47B9-A1AF-642B37063FF9}" dt="2024-04-23T10:10:02.933" v="374" actId="20577"/>
          <ac:spMkLst>
            <pc:docMk/>
            <pc:sldMk cId="1507068257" sldId="351"/>
            <ac:spMk id="5" creationId="{46B90232-0333-54E0-46D9-5018007434BE}"/>
          </ac:spMkLst>
        </pc:spChg>
        <pc:spChg chg="mod">
          <ac:chgData name="Kozel, Lukas" userId="5faef357-946f-4c0e-bd5d-396a2e3cc0bf" providerId="ADAL" clId="{8727D3F4-737B-47B9-A1AF-642B37063FF9}" dt="2024-04-23T09:59:32.792" v="12" actId="1037"/>
          <ac:spMkLst>
            <pc:docMk/>
            <pc:sldMk cId="1507068257" sldId="351"/>
            <ac:spMk id="7" creationId="{CDBF4B05-2CF4-6629-4F40-62F20207B577}"/>
          </ac:spMkLst>
        </pc:spChg>
        <pc:spChg chg="mod">
          <ac:chgData name="Kozel, Lukas" userId="5faef357-946f-4c0e-bd5d-396a2e3cc0bf" providerId="ADAL" clId="{8727D3F4-737B-47B9-A1AF-642B37063FF9}" dt="2024-04-23T09:59:32.792" v="12" actId="1037"/>
          <ac:spMkLst>
            <pc:docMk/>
            <pc:sldMk cId="1507068257" sldId="351"/>
            <ac:spMk id="8" creationId="{099ADAC2-C037-B0B2-D19A-BD3385AD084B}"/>
          </ac:spMkLst>
        </pc:spChg>
        <pc:spChg chg="mod">
          <ac:chgData name="Kozel, Lukas" userId="5faef357-946f-4c0e-bd5d-396a2e3cc0bf" providerId="ADAL" clId="{8727D3F4-737B-47B9-A1AF-642B37063FF9}" dt="2024-04-23T09:59:32.792" v="12" actId="1037"/>
          <ac:spMkLst>
            <pc:docMk/>
            <pc:sldMk cId="1507068257" sldId="351"/>
            <ac:spMk id="15" creationId="{49AA81ED-FAE5-D41B-5CF6-94162FFA1F99}"/>
          </ac:spMkLst>
        </pc:spChg>
        <pc:spChg chg="mod">
          <ac:chgData name="Kozel, Lukas" userId="5faef357-946f-4c0e-bd5d-396a2e3cc0bf" providerId="ADAL" clId="{8727D3F4-737B-47B9-A1AF-642B37063FF9}" dt="2024-04-23T09:59:32.792" v="12" actId="1037"/>
          <ac:spMkLst>
            <pc:docMk/>
            <pc:sldMk cId="1507068257" sldId="351"/>
            <ac:spMk id="16" creationId="{CD571D24-7B63-EDB8-7BC0-E02978A549AE}"/>
          </ac:spMkLst>
        </pc:spChg>
        <pc:spChg chg="mod">
          <ac:chgData name="Kozel, Lukas" userId="5faef357-946f-4c0e-bd5d-396a2e3cc0bf" providerId="ADAL" clId="{8727D3F4-737B-47B9-A1AF-642B37063FF9}" dt="2024-04-23T09:59:32.792" v="12" actId="1037"/>
          <ac:spMkLst>
            <pc:docMk/>
            <pc:sldMk cId="1507068257" sldId="351"/>
            <ac:spMk id="17" creationId="{73AB3427-E0E6-DAF8-D495-32B3A65EB703}"/>
          </ac:spMkLst>
        </pc:spChg>
        <pc:spChg chg="mod">
          <ac:chgData name="Kozel, Lukas" userId="5faef357-946f-4c0e-bd5d-396a2e3cc0bf" providerId="ADAL" clId="{8727D3F4-737B-47B9-A1AF-642B37063FF9}" dt="2024-04-23T09:59:32.792" v="12" actId="1037"/>
          <ac:spMkLst>
            <pc:docMk/>
            <pc:sldMk cId="1507068257" sldId="351"/>
            <ac:spMk id="21" creationId="{9AEFCCBE-56C8-3D10-C5DA-9C8FBA4E9EAF}"/>
          </ac:spMkLst>
        </pc:spChg>
      </pc:sldChg>
      <pc:sldChg chg="modSp mod">
        <pc:chgData name="Kozel, Lukas" userId="5faef357-946f-4c0e-bd5d-396a2e3cc0bf" providerId="ADAL" clId="{8727D3F4-737B-47B9-A1AF-642B37063FF9}" dt="2024-04-23T10:09:55.738" v="372"/>
        <pc:sldMkLst>
          <pc:docMk/>
          <pc:sldMk cId="452157221" sldId="353"/>
        </pc:sldMkLst>
        <pc:spChg chg="mod">
          <ac:chgData name="Kozel, Lukas" userId="5faef357-946f-4c0e-bd5d-396a2e3cc0bf" providerId="ADAL" clId="{8727D3F4-737B-47B9-A1AF-642B37063FF9}" dt="2024-04-23T10:09:55.738" v="372"/>
          <ac:spMkLst>
            <pc:docMk/>
            <pc:sldMk cId="452157221" sldId="353"/>
            <ac:spMk id="5" creationId="{46B90232-0333-54E0-46D9-5018007434BE}"/>
          </ac:spMkLst>
        </pc:spChg>
        <pc:spChg chg="mod">
          <ac:chgData name="Kozel, Lukas" userId="5faef357-946f-4c0e-bd5d-396a2e3cc0bf" providerId="ADAL" clId="{8727D3F4-737B-47B9-A1AF-642B37063FF9}" dt="2024-04-23T09:59:42.446" v="14" actId="1076"/>
          <ac:spMkLst>
            <pc:docMk/>
            <pc:sldMk cId="452157221" sldId="353"/>
            <ac:spMk id="7" creationId="{CDBF4B05-2CF4-6629-4F40-62F20207B577}"/>
          </ac:spMkLst>
        </pc:spChg>
        <pc:spChg chg="mod">
          <ac:chgData name="Kozel, Lukas" userId="5faef357-946f-4c0e-bd5d-396a2e3cc0bf" providerId="ADAL" clId="{8727D3F4-737B-47B9-A1AF-642B37063FF9}" dt="2024-04-23T09:59:42.446" v="14" actId="1076"/>
          <ac:spMkLst>
            <pc:docMk/>
            <pc:sldMk cId="452157221" sldId="353"/>
            <ac:spMk id="8" creationId="{099ADAC2-C037-B0B2-D19A-BD3385AD084B}"/>
          </ac:spMkLst>
        </pc:spChg>
      </pc:sldChg>
      <pc:sldChg chg="addSp delSp modSp new mod">
        <pc:chgData name="Kozel, Lukas" userId="5faef357-946f-4c0e-bd5d-396a2e3cc0bf" providerId="ADAL" clId="{8727D3F4-737B-47B9-A1AF-642B37063FF9}" dt="2024-04-23T10:09:18.798" v="348" actId="21"/>
        <pc:sldMkLst>
          <pc:docMk/>
          <pc:sldMk cId="156453206" sldId="354"/>
        </pc:sldMkLst>
        <pc:spChg chg="mod">
          <ac:chgData name="Kozel, Lukas" userId="5faef357-946f-4c0e-bd5d-396a2e3cc0bf" providerId="ADAL" clId="{8727D3F4-737B-47B9-A1AF-642B37063FF9}" dt="2024-04-23T10:07:28.451" v="342" actId="27636"/>
          <ac:spMkLst>
            <pc:docMk/>
            <pc:sldMk cId="156453206" sldId="354"/>
            <ac:spMk id="6" creationId="{FAE8ED5E-6208-0A97-1D99-D53BEF49C08B}"/>
          </ac:spMkLst>
        </pc:spChg>
        <pc:picChg chg="add mod">
          <ac:chgData name="Kozel, Lukas" userId="5faef357-946f-4c0e-bd5d-396a2e3cc0bf" providerId="ADAL" clId="{8727D3F4-737B-47B9-A1AF-642B37063FF9}" dt="2024-04-23T10:07:52.048" v="343"/>
          <ac:picMkLst>
            <pc:docMk/>
            <pc:sldMk cId="156453206" sldId="354"/>
            <ac:picMk id="9" creationId="{B9355B2D-1BB5-DB02-C4C0-69D194F28279}"/>
          </ac:picMkLst>
        </pc:picChg>
        <pc:picChg chg="add mod">
          <ac:chgData name="Kozel, Lukas" userId="5faef357-946f-4c0e-bd5d-396a2e3cc0bf" providerId="ADAL" clId="{8727D3F4-737B-47B9-A1AF-642B37063FF9}" dt="2024-04-23T10:08:02.331" v="344"/>
          <ac:picMkLst>
            <pc:docMk/>
            <pc:sldMk cId="156453206" sldId="354"/>
            <ac:picMk id="10" creationId="{33E2C14B-0198-7F27-3224-D571753DE2A9}"/>
          </ac:picMkLst>
        </pc:picChg>
        <pc:picChg chg="add mod">
          <ac:chgData name="Kozel, Lukas" userId="5faef357-946f-4c0e-bd5d-396a2e3cc0bf" providerId="ADAL" clId="{8727D3F4-737B-47B9-A1AF-642B37063FF9}" dt="2024-04-23T10:08:10.525" v="345"/>
          <ac:picMkLst>
            <pc:docMk/>
            <pc:sldMk cId="156453206" sldId="354"/>
            <ac:picMk id="11" creationId="{87D9E266-1D32-C1DA-AAA6-BCC57794D9F5}"/>
          </ac:picMkLst>
        </pc:picChg>
        <pc:picChg chg="add del">
          <ac:chgData name="Kozel, Lukas" userId="5faef357-946f-4c0e-bd5d-396a2e3cc0bf" providerId="ADAL" clId="{8727D3F4-737B-47B9-A1AF-642B37063FF9}" dt="2024-04-23T10:09:18.798" v="348" actId="21"/>
          <ac:picMkLst>
            <pc:docMk/>
            <pc:sldMk cId="156453206" sldId="354"/>
            <ac:picMk id="13" creationId="{E9C48795-D577-819F-A967-EAD70A12B6C9}"/>
          </ac:picMkLst>
        </pc:picChg>
      </pc:sldChg>
      <pc:sldChg chg="modSp new del mod">
        <pc:chgData name="Kozel, Lukas" userId="5faef357-946f-4c0e-bd5d-396a2e3cc0bf" providerId="ADAL" clId="{8727D3F4-737B-47B9-A1AF-642B37063FF9}" dt="2024-04-23T10:04:12.798" v="57" actId="47"/>
        <pc:sldMkLst>
          <pc:docMk/>
          <pc:sldMk cId="1473337785" sldId="354"/>
        </pc:sldMkLst>
        <pc:spChg chg="mod">
          <ac:chgData name="Kozel, Lukas" userId="5faef357-946f-4c0e-bd5d-396a2e3cc0bf" providerId="ADAL" clId="{8727D3F4-737B-47B9-A1AF-642B37063FF9}" dt="2024-04-23T10:03:55.040" v="51" actId="27636"/>
          <ac:spMkLst>
            <pc:docMk/>
            <pc:sldMk cId="1473337785" sldId="354"/>
            <ac:spMk id="6" creationId="{7AE16A80-56FA-7601-1F81-027BB89554D7}"/>
          </ac:spMkLst>
        </pc:spChg>
      </pc:sldChg>
      <pc:sldChg chg="modSp new del mod">
        <pc:chgData name="Kozel, Lukas" userId="5faef357-946f-4c0e-bd5d-396a2e3cc0bf" providerId="ADAL" clId="{8727D3F4-737B-47B9-A1AF-642B37063FF9}" dt="2024-04-23T10:05:08.582" v="121" actId="680"/>
        <pc:sldMkLst>
          <pc:docMk/>
          <pc:sldMk cId="2138200916" sldId="354"/>
        </pc:sldMkLst>
        <pc:spChg chg="mod">
          <ac:chgData name="Kozel, Lukas" userId="5faef357-946f-4c0e-bd5d-396a2e3cc0bf" providerId="ADAL" clId="{8727D3F4-737B-47B9-A1AF-642B37063FF9}" dt="2024-04-23T10:05:08.164" v="120" actId="20577"/>
          <ac:spMkLst>
            <pc:docMk/>
            <pc:sldMk cId="2138200916" sldId="354"/>
            <ac:spMk id="8" creationId="{8CEE9DD9-3110-0AB0-D3EA-1311028E56C0}"/>
          </ac:spMkLst>
        </pc:spChg>
      </pc:sldChg>
      <pc:sldChg chg="modSp new del mod">
        <pc:chgData name="Kozel, Lukas" userId="5faef357-946f-4c0e-bd5d-396a2e3cc0bf" providerId="ADAL" clId="{8727D3F4-737B-47B9-A1AF-642B37063FF9}" dt="2024-04-23T10:05:00.522" v="71" actId="47"/>
        <pc:sldMkLst>
          <pc:docMk/>
          <pc:sldMk cId="2478181515" sldId="354"/>
        </pc:sldMkLst>
        <pc:spChg chg="mod">
          <ac:chgData name="Kozel, Lukas" userId="5faef357-946f-4c0e-bd5d-396a2e3cc0bf" providerId="ADAL" clId="{8727D3F4-737B-47B9-A1AF-642B37063FF9}" dt="2024-04-23T10:04:25.428" v="60" actId="27636"/>
          <ac:spMkLst>
            <pc:docMk/>
            <pc:sldMk cId="2478181515" sldId="354"/>
            <ac:spMk id="6" creationId="{7D9CD8D9-A693-9A93-17E5-144905E414A1}"/>
          </ac:spMkLst>
        </pc:spChg>
      </pc:sldChg>
      <pc:sldChg chg="modSp new del mod">
        <pc:chgData name="Kozel, Lukas" userId="5faef357-946f-4c0e-bd5d-396a2e3cc0bf" providerId="ADAL" clId="{8727D3F4-737B-47B9-A1AF-642B37063FF9}" dt="2024-04-23T10:06:58.557" v="338" actId="47"/>
        <pc:sldMkLst>
          <pc:docMk/>
          <pc:sldMk cId="3266582590" sldId="354"/>
        </pc:sldMkLst>
        <pc:spChg chg="mod">
          <ac:chgData name="Kozel, Lukas" userId="5faef357-946f-4c0e-bd5d-396a2e3cc0bf" providerId="ADAL" clId="{8727D3F4-737B-47B9-A1AF-642B37063FF9}" dt="2024-04-23T10:05:30.736" v="124" actId="27636"/>
          <ac:spMkLst>
            <pc:docMk/>
            <pc:sldMk cId="3266582590" sldId="354"/>
            <ac:spMk id="6" creationId="{BA377C77-1041-0718-F240-259B1D10B262}"/>
          </ac:spMkLst>
        </pc:spChg>
      </pc:sldChg>
      <pc:sldChg chg="addSp delSp modSp add mod">
        <pc:chgData name="Kozel, Lukas" userId="5faef357-946f-4c0e-bd5d-396a2e3cc0bf" providerId="ADAL" clId="{8727D3F4-737B-47B9-A1AF-642B37063FF9}" dt="2024-04-23T10:13:22.455" v="523" actId="478"/>
        <pc:sldMkLst>
          <pc:docMk/>
          <pc:sldMk cId="3765612996" sldId="355"/>
        </pc:sldMkLst>
        <pc:spChg chg="del">
          <ac:chgData name="Kozel, Lukas" userId="5faef357-946f-4c0e-bd5d-396a2e3cc0bf" providerId="ADAL" clId="{8727D3F4-737B-47B9-A1AF-642B37063FF9}" dt="2024-04-23T10:09:27.049" v="351" actId="478"/>
          <ac:spMkLst>
            <pc:docMk/>
            <pc:sldMk cId="3765612996" sldId="355"/>
            <ac:spMk id="2" creationId="{ECFD26D7-D52D-E608-2197-F50C9604AB10}"/>
          </ac:spMkLst>
        </pc:spChg>
        <pc:spChg chg="mod ord">
          <ac:chgData name="Kozel, Lukas" userId="5faef357-946f-4c0e-bd5d-396a2e3cc0bf" providerId="ADAL" clId="{8727D3F4-737B-47B9-A1AF-642B37063FF9}" dt="2024-04-23T10:13:21.153" v="481"/>
          <ac:spMkLst>
            <pc:docMk/>
            <pc:sldMk cId="3765612996" sldId="355"/>
            <ac:spMk id="5" creationId="{46B90232-0333-54E0-46D9-5018007434BE}"/>
          </ac:spMkLst>
        </pc:spChg>
        <pc:spChg chg="del mod">
          <ac:chgData name="Kozel, Lukas" userId="5faef357-946f-4c0e-bd5d-396a2e3cc0bf" providerId="ADAL" clId="{8727D3F4-737B-47B9-A1AF-642B37063FF9}" dt="2024-04-23T10:10:38.258" v="381" actId="478"/>
          <ac:spMkLst>
            <pc:docMk/>
            <pc:sldMk cId="3765612996" sldId="355"/>
            <ac:spMk id="7" creationId="{CDBF4B05-2CF4-6629-4F40-62F20207B577}"/>
          </ac:spMkLst>
        </pc:spChg>
        <pc:spChg chg="mod ord">
          <ac:chgData name="Kozel, Lukas" userId="5faef357-946f-4c0e-bd5d-396a2e3cc0bf" providerId="ADAL" clId="{8727D3F4-737B-47B9-A1AF-642B37063FF9}" dt="2024-04-23T10:13:21.153" v="493"/>
          <ac:spMkLst>
            <pc:docMk/>
            <pc:sldMk cId="3765612996" sldId="355"/>
            <ac:spMk id="8" creationId="{099ADAC2-C037-B0B2-D19A-BD3385AD084B}"/>
          </ac:spMkLst>
        </pc:spChg>
        <pc:spChg chg="add mod ord">
          <ac:chgData name="Kozel, Lukas" userId="5faef357-946f-4c0e-bd5d-396a2e3cc0bf" providerId="ADAL" clId="{8727D3F4-737B-47B9-A1AF-642B37063FF9}" dt="2024-04-23T10:13:21.153" v="497"/>
          <ac:spMkLst>
            <pc:docMk/>
            <pc:sldMk cId="3765612996" sldId="355"/>
            <ac:spMk id="11" creationId="{3C7879E5-7E09-DF1A-1BF8-F38D8DD6E421}"/>
          </ac:spMkLst>
        </pc:spChg>
        <pc:spChg chg="add mod ord">
          <ac:chgData name="Kozel, Lukas" userId="5faef357-946f-4c0e-bd5d-396a2e3cc0bf" providerId="ADAL" clId="{8727D3F4-737B-47B9-A1AF-642B37063FF9}" dt="2024-04-23T10:13:21.153" v="499"/>
          <ac:spMkLst>
            <pc:docMk/>
            <pc:sldMk cId="3765612996" sldId="355"/>
            <ac:spMk id="12" creationId="{790E0D64-EB43-3C79-57D3-26716ABF83C5}"/>
          </ac:spMkLst>
        </pc:spChg>
        <pc:spChg chg="add mod ord">
          <ac:chgData name="Kozel, Lukas" userId="5faef357-946f-4c0e-bd5d-396a2e3cc0bf" providerId="ADAL" clId="{8727D3F4-737B-47B9-A1AF-642B37063FF9}" dt="2024-04-23T10:13:21.153" v="501"/>
          <ac:spMkLst>
            <pc:docMk/>
            <pc:sldMk cId="3765612996" sldId="355"/>
            <ac:spMk id="13" creationId="{92373A7F-67B7-DCDA-4FB0-D9FDDF27D57C}"/>
          </ac:spMkLst>
        </pc:spChg>
        <pc:spChg chg="add mod ord">
          <ac:chgData name="Kozel, Lukas" userId="5faef357-946f-4c0e-bd5d-396a2e3cc0bf" providerId="ADAL" clId="{8727D3F4-737B-47B9-A1AF-642B37063FF9}" dt="2024-04-23T10:13:21.153" v="503"/>
          <ac:spMkLst>
            <pc:docMk/>
            <pc:sldMk cId="3765612996" sldId="355"/>
            <ac:spMk id="14" creationId="{C1C0A99E-2DFE-CBE1-CEAC-3E6FCD933AB9}"/>
          </ac:spMkLst>
        </pc:spChg>
        <pc:spChg chg="add mod ord">
          <ac:chgData name="Kozel, Lukas" userId="5faef357-946f-4c0e-bd5d-396a2e3cc0bf" providerId="ADAL" clId="{8727D3F4-737B-47B9-A1AF-642B37063FF9}" dt="2024-04-23T10:13:21.153" v="505"/>
          <ac:spMkLst>
            <pc:docMk/>
            <pc:sldMk cId="3765612996" sldId="355"/>
            <ac:spMk id="15" creationId="{46211C98-2E77-DC4C-70C2-E838AFE17295}"/>
          </ac:spMkLst>
        </pc:spChg>
        <pc:spChg chg="add mod ord">
          <ac:chgData name="Kozel, Lukas" userId="5faef357-946f-4c0e-bd5d-396a2e3cc0bf" providerId="ADAL" clId="{8727D3F4-737B-47B9-A1AF-642B37063FF9}" dt="2024-04-23T10:13:21.153" v="479"/>
          <ac:spMkLst>
            <pc:docMk/>
            <pc:sldMk cId="3765612996" sldId="355"/>
            <ac:spMk id="16" creationId="{831CCE4C-F6CE-8989-3F87-AAD3E218AD1C}"/>
          </ac:spMkLst>
        </pc:spChg>
        <pc:spChg chg="mod ord">
          <ac:chgData name="Kozel, Lukas" userId="5faef357-946f-4c0e-bd5d-396a2e3cc0bf" providerId="ADAL" clId="{8727D3F4-737B-47B9-A1AF-642B37063FF9}" dt="2024-04-23T10:13:21.153" v="483"/>
          <ac:spMkLst>
            <pc:docMk/>
            <pc:sldMk cId="3765612996" sldId="355"/>
            <ac:spMk id="18" creationId="{BEA3923E-AC83-C5E7-548E-EACBE013BC68}"/>
          </ac:spMkLst>
        </pc:spChg>
        <pc:spChg chg="mod ord">
          <ac:chgData name="Kozel, Lukas" userId="5faef357-946f-4c0e-bd5d-396a2e3cc0bf" providerId="ADAL" clId="{8727D3F4-737B-47B9-A1AF-642B37063FF9}" dt="2024-04-23T10:13:21.153" v="487"/>
          <ac:spMkLst>
            <pc:docMk/>
            <pc:sldMk cId="3765612996" sldId="355"/>
            <ac:spMk id="20" creationId="{ABFD2359-8C4F-32C5-6396-0D0C3AC31E8C}"/>
          </ac:spMkLst>
        </pc:spChg>
        <pc:spChg chg="mod ord">
          <ac:chgData name="Kozel, Lukas" userId="5faef357-946f-4c0e-bd5d-396a2e3cc0bf" providerId="ADAL" clId="{8727D3F4-737B-47B9-A1AF-642B37063FF9}" dt="2024-04-23T10:13:21.153" v="489"/>
          <ac:spMkLst>
            <pc:docMk/>
            <pc:sldMk cId="3765612996" sldId="355"/>
            <ac:spMk id="25" creationId="{97CA5956-C6B4-0BA5-396A-CB427850F526}"/>
          </ac:spMkLst>
        </pc:spChg>
        <pc:graphicFrameChg chg="add mod ord modVis replST">
          <ac:chgData name="Kozel, Lukas" userId="5faef357-946f-4c0e-bd5d-396a2e3cc0bf" providerId="ADAL" clId="{8727D3F4-737B-47B9-A1AF-642B37063FF9}" dt="2024-04-23T10:13:21.195" v="522"/>
          <ac:graphicFrameMkLst>
            <pc:docMk/>
            <pc:sldMk cId="3765612996" sldId="355"/>
            <ac:graphicFrameMk id="17" creationId="{26DAB57D-0DC1-0339-04CA-00F7ECCAFC60}"/>
          </ac:graphicFrameMkLst>
        </pc:graphicFrameChg>
        <pc:picChg chg="del">
          <ac:chgData name="Kozel, Lukas" userId="5faef357-946f-4c0e-bd5d-396a2e3cc0bf" providerId="ADAL" clId="{8727D3F4-737B-47B9-A1AF-642B37063FF9}" dt="2024-04-23T10:10:18.890" v="376" actId="478"/>
          <ac:picMkLst>
            <pc:docMk/>
            <pc:sldMk cId="3765612996" sldId="355"/>
            <ac:picMk id="3" creationId="{295EF2DE-B2B6-821B-3895-0A1F95224DB4}"/>
          </ac:picMkLst>
        </pc:picChg>
        <pc:picChg chg="del">
          <ac:chgData name="Kozel, Lukas" userId="5faef357-946f-4c0e-bd5d-396a2e3cc0bf" providerId="ADAL" clId="{8727D3F4-737B-47B9-A1AF-642B37063FF9}" dt="2024-04-23T10:10:18.890" v="376" actId="478"/>
          <ac:picMkLst>
            <pc:docMk/>
            <pc:sldMk cId="3765612996" sldId="355"/>
            <ac:picMk id="4" creationId="{14239D75-CAC0-DDBC-8E2E-C32F4742C181}"/>
          </ac:picMkLst>
        </pc:picChg>
        <pc:picChg chg="mod ord">
          <ac:chgData name="Kozel, Lukas" userId="5faef357-946f-4c0e-bd5d-396a2e3cc0bf" providerId="ADAL" clId="{8727D3F4-737B-47B9-A1AF-642B37063FF9}" dt="2024-04-23T10:13:21.153" v="491"/>
          <ac:picMkLst>
            <pc:docMk/>
            <pc:sldMk cId="3765612996" sldId="355"/>
            <ac:picMk id="6" creationId="{8D784C1F-5496-DBAB-C4FA-0810A34B6786}"/>
          </ac:picMkLst>
        </pc:picChg>
        <pc:picChg chg="del">
          <ac:chgData name="Kozel, Lukas" userId="5faef357-946f-4c0e-bd5d-396a2e3cc0bf" providerId="ADAL" clId="{8727D3F4-737B-47B9-A1AF-642B37063FF9}" dt="2024-04-23T10:10:18.890" v="376" actId="478"/>
          <ac:picMkLst>
            <pc:docMk/>
            <pc:sldMk cId="3765612996" sldId="355"/>
            <ac:picMk id="9" creationId="{40477136-1866-0D95-81C1-B833605FE2B5}"/>
          </ac:picMkLst>
        </pc:picChg>
        <pc:picChg chg="add del mod ord">
          <ac:chgData name="Kozel, Lukas" userId="5faef357-946f-4c0e-bd5d-396a2e3cc0bf" providerId="ADAL" clId="{8727D3F4-737B-47B9-A1AF-642B37063FF9}" dt="2024-04-23T10:13:22.455" v="523" actId="478"/>
          <ac:picMkLst>
            <pc:docMk/>
            <pc:sldMk cId="3765612996" sldId="355"/>
            <ac:picMk id="10" creationId="{D14788EA-1071-7574-BB74-B54618D9DCC7}"/>
          </ac:picMkLst>
        </pc:picChg>
        <pc:picChg chg="mod ord">
          <ac:chgData name="Kozel, Lukas" userId="5faef357-946f-4c0e-bd5d-396a2e3cc0bf" providerId="ADAL" clId="{8727D3F4-737B-47B9-A1AF-642B37063FF9}" dt="2024-04-23T10:13:21.153" v="485"/>
          <ac:picMkLst>
            <pc:docMk/>
            <pc:sldMk cId="3765612996" sldId="355"/>
            <ac:picMk id="19" creationId="{AEEA1FA9-09F0-F4EF-69C8-0D0644281D1C}"/>
          </ac:picMkLst>
        </pc:picChg>
      </pc:sldChg>
      <pc:sldChg chg="modSp new mod">
        <pc:chgData name="Kozel, Lukas" userId="5faef357-946f-4c0e-bd5d-396a2e3cc0bf" providerId="ADAL" clId="{8727D3F4-737B-47B9-A1AF-642B37063FF9}" dt="2024-04-23T10:19:14.241" v="739" actId="27636"/>
        <pc:sldMkLst>
          <pc:docMk/>
          <pc:sldMk cId="1857217892" sldId="356"/>
        </pc:sldMkLst>
        <pc:spChg chg="mod">
          <ac:chgData name="Kozel, Lukas" userId="5faef357-946f-4c0e-bd5d-396a2e3cc0bf" providerId="ADAL" clId="{8727D3F4-737B-47B9-A1AF-642B37063FF9}" dt="2024-04-23T10:19:14.241" v="739" actId="27636"/>
          <ac:spMkLst>
            <pc:docMk/>
            <pc:sldMk cId="1857217892" sldId="356"/>
            <ac:spMk id="6" creationId="{4FF873B5-C75C-D59F-6FC8-D86A26D4F7FA}"/>
          </ac:spMkLst>
        </pc:spChg>
      </pc:sldChg>
      <pc:sldChg chg="addSp delSp modSp new ord">
        <pc:chgData name="Kozel, Lukas" userId="5faef357-946f-4c0e-bd5d-396a2e3cc0bf" providerId="ADAL" clId="{8727D3F4-737B-47B9-A1AF-642B37063FF9}" dt="2024-04-23T19:36:45.998" v="7912"/>
        <pc:sldMkLst>
          <pc:docMk/>
          <pc:sldMk cId="3156632726" sldId="357"/>
        </pc:sldMkLst>
        <pc:spChg chg="add del">
          <ac:chgData name="Kozel, Lukas" userId="5faef357-946f-4c0e-bd5d-396a2e3cc0bf" providerId="ADAL" clId="{8727D3F4-737B-47B9-A1AF-642B37063FF9}" dt="2024-04-23T10:21:52.584" v="900" actId="931"/>
          <ac:spMkLst>
            <pc:docMk/>
            <pc:sldMk cId="3156632726" sldId="357"/>
            <ac:spMk id="19" creationId="{B3E7934C-F138-7609-19B6-F87E0DF88E58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27" creationId="{3239CBBB-9A73-96B0-06A8-7DFDC339C9BD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33" creationId="{B49345EB-D8CB-2DF5-AB65-969BC9BA7653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35" creationId="{8694FAED-0DAA-5963-E357-7B3FFDBE4B34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36" creationId="{5B8051C3-4E29-98BF-575F-E0C097AA5581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37" creationId="{CAF673CF-A5D4-BA6A-ADFC-229087CB193E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38" creationId="{87E1456F-277A-68C7-827D-73E3797CE93D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39" creationId="{D172E424-ED96-9205-090C-B7EBBE31C04E}"/>
          </ac:spMkLst>
        </pc:spChg>
        <pc:spChg chg="mod">
          <ac:chgData name="Kozel, Lukas" userId="5faef357-946f-4c0e-bd5d-396a2e3cc0bf" providerId="ADAL" clId="{8727D3F4-737B-47B9-A1AF-642B37063FF9}" dt="2024-04-23T10:23:18.577" v="946"/>
          <ac:spMkLst>
            <pc:docMk/>
            <pc:sldMk cId="3156632726" sldId="357"/>
            <ac:spMk id="41" creationId="{D773FFBC-FA8D-F7D7-9692-45A6637EAA80}"/>
          </ac:spMkLst>
        </pc:spChg>
        <pc:spChg chg="mod">
          <ac:chgData name="Kozel, Lukas" userId="5faef357-946f-4c0e-bd5d-396a2e3cc0bf" providerId="ADAL" clId="{8727D3F4-737B-47B9-A1AF-642B37063FF9}" dt="2024-04-23T10:23:18.577" v="946"/>
          <ac:spMkLst>
            <pc:docMk/>
            <pc:sldMk cId="3156632726" sldId="357"/>
            <ac:spMk id="42" creationId="{6BA224B6-2C38-2205-742A-72D9AF87FB87}"/>
          </ac:spMkLst>
        </pc:spChg>
        <pc:spChg chg="mod">
          <ac:chgData name="Kozel, Lukas" userId="5faef357-946f-4c0e-bd5d-396a2e3cc0bf" providerId="ADAL" clId="{8727D3F4-737B-47B9-A1AF-642B37063FF9}" dt="2024-04-23T10:23:18.577" v="946"/>
          <ac:spMkLst>
            <pc:docMk/>
            <pc:sldMk cId="3156632726" sldId="357"/>
            <ac:spMk id="43" creationId="{16A8DB07-6CF9-BC6C-620C-2D9AAB887E55}"/>
          </ac:spMkLst>
        </pc:spChg>
        <pc:spChg chg="mod">
          <ac:chgData name="Kozel, Lukas" userId="5faef357-946f-4c0e-bd5d-396a2e3cc0bf" providerId="ADAL" clId="{8727D3F4-737B-47B9-A1AF-642B37063FF9}" dt="2024-04-23T10:23:18.577" v="946"/>
          <ac:spMkLst>
            <pc:docMk/>
            <pc:sldMk cId="3156632726" sldId="357"/>
            <ac:spMk id="44" creationId="{8910384C-F837-657A-AC75-851FE2500D50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45" creationId="{A1A59115-4D89-8F31-38D0-CA9F1E5B1D47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46" creationId="{61B4D56D-52ED-68D7-2F50-044B7B33A6DE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47" creationId="{C3DDE284-D4FA-E2E4-5264-298777C55448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48" creationId="{6BD210D6-BBF5-C202-6297-E02FD3620640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49" creationId="{39EB2E3D-6389-C7E9-CA43-B31D0A57ED7D}"/>
          </ac:spMkLst>
        </pc:spChg>
        <pc:spChg chg="add del mod">
          <ac:chgData name="Kozel, Lukas" userId="5faef357-946f-4c0e-bd5d-396a2e3cc0bf" providerId="ADAL" clId="{8727D3F4-737B-47B9-A1AF-642B37063FF9}" dt="2024-04-23T10:23:23.329" v="947"/>
          <ac:spMkLst>
            <pc:docMk/>
            <pc:sldMk cId="3156632726" sldId="357"/>
            <ac:spMk id="50" creationId="{57F6B0CF-05C1-FDE4-D9AC-1D699F6DC334}"/>
          </ac:spMkLst>
        </pc:spChg>
        <pc:spChg chg="mod">
          <ac:chgData name="Kozel, Lukas" userId="5faef357-946f-4c0e-bd5d-396a2e3cc0bf" providerId="ADAL" clId="{8727D3F4-737B-47B9-A1AF-642B37063FF9}" dt="2024-04-23T19:36:45.998" v="7912"/>
          <ac:spMkLst>
            <pc:docMk/>
            <pc:sldMk cId="3156632726" sldId="357"/>
            <ac:spMk id="52" creationId="{C6E3CE74-ED1F-E3DE-4C11-BAD5BA90B722}"/>
          </ac:spMkLst>
        </pc:spChg>
        <pc:spChg chg="mod">
          <ac:chgData name="Kozel, Lukas" userId="5faef357-946f-4c0e-bd5d-396a2e3cc0bf" providerId="ADAL" clId="{8727D3F4-737B-47B9-A1AF-642B37063FF9}" dt="2024-04-23T19:36:45.998" v="7912"/>
          <ac:spMkLst>
            <pc:docMk/>
            <pc:sldMk cId="3156632726" sldId="357"/>
            <ac:spMk id="53" creationId="{E8548F7A-D0D4-DB56-AB1C-A703434AB8E8}"/>
          </ac:spMkLst>
        </pc:spChg>
        <pc:spChg chg="mod">
          <ac:chgData name="Kozel, Lukas" userId="5faef357-946f-4c0e-bd5d-396a2e3cc0bf" providerId="ADAL" clId="{8727D3F4-737B-47B9-A1AF-642B37063FF9}" dt="2024-04-23T19:36:45.998" v="7912"/>
          <ac:spMkLst>
            <pc:docMk/>
            <pc:sldMk cId="3156632726" sldId="357"/>
            <ac:spMk id="54" creationId="{0D84C25E-0916-FCF2-D40C-C4DF7E24F218}"/>
          </ac:spMkLst>
        </pc:spChg>
        <pc:spChg chg="mod">
          <ac:chgData name="Kozel, Lukas" userId="5faef357-946f-4c0e-bd5d-396a2e3cc0bf" providerId="ADAL" clId="{8727D3F4-737B-47B9-A1AF-642B37063FF9}" dt="2024-04-23T19:36:45.998" v="7912"/>
          <ac:spMkLst>
            <pc:docMk/>
            <pc:sldMk cId="3156632726" sldId="357"/>
            <ac:spMk id="55" creationId="{0E109947-EBED-900C-E466-D415A2B8BF7D}"/>
          </ac:spMkLst>
        </pc:spChg>
        <pc:grpChg chg="add del mod">
          <ac:chgData name="Kozel, Lukas" userId="5faef357-946f-4c0e-bd5d-396a2e3cc0bf" providerId="ADAL" clId="{8727D3F4-737B-47B9-A1AF-642B37063FF9}" dt="2024-04-23T10:23:23.329" v="947"/>
          <ac:grpSpMkLst>
            <pc:docMk/>
            <pc:sldMk cId="3156632726" sldId="357"/>
            <ac:grpSpMk id="40" creationId="{9721C807-BE5E-31B1-8B0A-050C39A258C0}"/>
          </ac:grpSpMkLst>
        </pc:grpChg>
        <pc:grpChg chg="add mod">
          <ac:chgData name="Kozel, Lukas" userId="5faef357-946f-4c0e-bd5d-396a2e3cc0bf" providerId="ADAL" clId="{8727D3F4-737B-47B9-A1AF-642B37063FF9}" dt="2024-04-23T19:36:45.998" v="7912"/>
          <ac:grpSpMkLst>
            <pc:docMk/>
            <pc:sldMk cId="3156632726" sldId="357"/>
            <ac:grpSpMk id="51" creationId="{E3ED7E66-F281-5E2C-17EF-82CA7450E6F2}"/>
          </ac:grpSpMkLst>
        </pc:grpChg>
        <pc:picChg chg="add del mod">
          <ac:chgData name="Kozel, Lukas" userId="5faef357-946f-4c0e-bd5d-396a2e3cc0bf" providerId="ADAL" clId="{8727D3F4-737B-47B9-A1AF-642B37063FF9}" dt="2024-04-23T10:21:52.584" v="900" actId="931"/>
          <ac:picMkLst>
            <pc:docMk/>
            <pc:sldMk cId="3156632726" sldId="357"/>
            <ac:picMk id="26" creationId="{7F871982-4B94-D283-129B-24D060147429}"/>
          </ac:picMkLst>
        </pc:picChg>
        <pc:picChg chg="add del mod">
          <ac:chgData name="Kozel, Lukas" userId="5faef357-946f-4c0e-bd5d-396a2e3cc0bf" providerId="ADAL" clId="{8727D3F4-737B-47B9-A1AF-642B37063FF9}" dt="2024-04-23T10:23:23.329" v="947"/>
          <ac:picMkLst>
            <pc:docMk/>
            <pc:sldMk cId="3156632726" sldId="357"/>
            <ac:picMk id="28" creationId="{65C236B6-AD73-DCD0-B8ED-26914B74F9E3}"/>
          </ac:picMkLst>
        </pc:picChg>
        <pc:picChg chg="add del mod">
          <ac:chgData name="Kozel, Lukas" userId="5faef357-946f-4c0e-bd5d-396a2e3cc0bf" providerId="ADAL" clId="{8727D3F4-737B-47B9-A1AF-642B37063FF9}" dt="2024-04-23T10:23:23.329" v="947"/>
          <ac:picMkLst>
            <pc:docMk/>
            <pc:sldMk cId="3156632726" sldId="357"/>
            <ac:picMk id="29" creationId="{68A2A23C-3A06-6FD7-3F4C-E932E941D07A}"/>
          </ac:picMkLst>
        </pc:picChg>
        <pc:picChg chg="add del mod">
          <ac:chgData name="Kozel, Lukas" userId="5faef357-946f-4c0e-bd5d-396a2e3cc0bf" providerId="ADAL" clId="{8727D3F4-737B-47B9-A1AF-642B37063FF9}" dt="2024-04-23T10:23:23.329" v="947"/>
          <ac:picMkLst>
            <pc:docMk/>
            <pc:sldMk cId="3156632726" sldId="357"/>
            <ac:picMk id="30" creationId="{8785A9B4-915F-7839-27BA-4503A679213A}"/>
          </ac:picMkLst>
        </pc:picChg>
        <pc:picChg chg="add del mod">
          <ac:chgData name="Kozel, Lukas" userId="5faef357-946f-4c0e-bd5d-396a2e3cc0bf" providerId="ADAL" clId="{8727D3F4-737B-47B9-A1AF-642B37063FF9}" dt="2024-04-23T10:23:23.329" v="947"/>
          <ac:picMkLst>
            <pc:docMk/>
            <pc:sldMk cId="3156632726" sldId="357"/>
            <ac:picMk id="31" creationId="{625A7FCA-9FDC-9B51-954B-8E545A68BB80}"/>
          </ac:picMkLst>
        </pc:picChg>
        <pc:picChg chg="add del mod">
          <ac:chgData name="Kozel, Lukas" userId="5faef357-946f-4c0e-bd5d-396a2e3cc0bf" providerId="ADAL" clId="{8727D3F4-737B-47B9-A1AF-642B37063FF9}" dt="2024-04-23T10:23:23.329" v="947"/>
          <ac:picMkLst>
            <pc:docMk/>
            <pc:sldMk cId="3156632726" sldId="357"/>
            <ac:picMk id="32" creationId="{B3EE4BC4-EC0E-7E2F-6079-F66140971DE0}"/>
          </ac:picMkLst>
        </pc:picChg>
        <pc:picChg chg="add del mod">
          <ac:chgData name="Kozel, Lukas" userId="5faef357-946f-4c0e-bd5d-396a2e3cc0bf" providerId="ADAL" clId="{8727D3F4-737B-47B9-A1AF-642B37063FF9}" dt="2024-04-23T10:23:23.329" v="947"/>
          <ac:picMkLst>
            <pc:docMk/>
            <pc:sldMk cId="3156632726" sldId="357"/>
            <ac:picMk id="34" creationId="{CC246A2F-C7BB-B5E0-AD08-1B932AC5A49D}"/>
          </ac:picMkLst>
        </pc:picChg>
      </pc:sldChg>
      <pc:sldChg chg="addSp delSp modSp add mod ord">
        <pc:chgData name="Kozel, Lukas" userId="5faef357-946f-4c0e-bd5d-396a2e3cc0bf" providerId="ADAL" clId="{8727D3F4-737B-47B9-A1AF-642B37063FF9}" dt="2024-04-23T19:36:40.522" v="7911"/>
        <pc:sldMkLst>
          <pc:docMk/>
          <pc:sldMk cId="1933500752" sldId="358"/>
        </pc:sldMkLst>
        <pc:spChg chg="add del mod ord">
          <ac:chgData name="Kozel, Lukas" userId="5faef357-946f-4c0e-bd5d-396a2e3cc0bf" providerId="ADAL" clId="{8727D3F4-737B-47B9-A1AF-642B37063FF9}" dt="2024-04-23T10:35:19.375" v="1394" actId="478"/>
          <ac:spMkLst>
            <pc:docMk/>
            <pc:sldMk cId="1933500752" sldId="358"/>
            <ac:spMk id="2" creationId="{ECFD26D7-D52D-E608-2197-F50C9604AB10}"/>
          </ac:spMkLst>
        </pc:spChg>
        <pc:spChg chg="add mod ord">
          <ac:chgData name="Kozel, Lukas" userId="5faef357-946f-4c0e-bd5d-396a2e3cc0bf" providerId="ADAL" clId="{8727D3F4-737B-47B9-A1AF-642B37063FF9}" dt="2024-04-23T10:35:30.045" v="1397" actId="1076"/>
          <ac:spMkLst>
            <pc:docMk/>
            <pc:sldMk cId="1933500752" sldId="358"/>
            <ac:spMk id="3" creationId="{D6661A12-B8A5-82B1-94EC-71B98BA691A5}"/>
          </ac:spMkLst>
        </pc:spChg>
        <pc:spChg chg="add del mod ord">
          <ac:chgData name="Kozel, Lukas" userId="5faef357-946f-4c0e-bd5d-396a2e3cc0bf" providerId="ADAL" clId="{8727D3F4-737B-47B9-A1AF-642B37063FF9}" dt="2024-04-23T10:35:16.572" v="1393" actId="478"/>
          <ac:spMkLst>
            <pc:docMk/>
            <pc:sldMk cId="1933500752" sldId="358"/>
            <ac:spMk id="5" creationId="{46B90232-0333-54E0-46D9-5018007434BE}"/>
          </ac:spMkLst>
        </pc:spChg>
        <pc:spChg chg="add del mod ord">
          <ac:chgData name="Kozel, Lukas" userId="5faef357-946f-4c0e-bd5d-396a2e3cc0bf" providerId="ADAL" clId="{8727D3F4-737B-47B9-A1AF-642B37063FF9}" dt="2024-04-23T10:35:14.209" v="1392" actId="21"/>
          <ac:spMkLst>
            <pc:docMk/>
            <pc:sldMk cId="1933500752" sldId="358"/>
            <ac:spMk id="6" creationId="{B027D14E-D036-D546-FFFC-6F5A7D6320B0}"/>
          </ac:spMkLst>
        </pc:spChg>
        <pc:spChg chg="add mod ord">
          <ac:chgData name="Kozel, Lukas" userId="5faef357-946f-4c0e-bd5d-396a2e3cc0bf" providerId="ADAL" clId="{8727D3F4-737B-47B9-A1AF-642B37063FF9}" dt="2024-04-23T10:34:51.453" v="1370" actId="1037"/>
          <ac:spMkLst>
            <pc:docMk/>
            <pc:sldMk cId="1933500752" sldId="358"/>
            <ac:spMk id="7" creationId="{E095F1C0-9B5D-CA02-D60A-75AA55F547CD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8" creationId="{A60218B7-EBA2-38A2-11B9-50264219503A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14" creationId="{B237E5E3-3363-9FB1-0254-1CB6B320AFEC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16" creationId="{399D9100-AEFE-1187-3125-2C700AA28B64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17" creationId="{4C896FCE-D937-D436-F44E-F59110B3A303}"/>
          </ac:spMkLst>
        </pc:spChg>
        <pc:spChg chg="del mod ord">
          <ac:chgData name="Kozel, Lukas" userId="5faef357-946f-4c0e-bd5d-396a2e3cc0bf" providerId="ADAL" clId="{8727D3F4-737B-47B9-A1AF-642B37063FF9}" dt="2024-04-23T10:35:16.572" v="1393" actId="478"/>
          <ac:spMkLst>
            <pc:docMk/>
            <pc:sldMk cId="1933500752" sldId="358"/>
            <ac:spMk id="18" creationId="{BEA3923E-AC83-C5E7-548E-EACBE013BC68}"/>
          </ac:spMkLst>
        </pc:spChg>
        <pc:spChg chg="del mod ord">
          <ac:chgData name="Kozel, Lukas" userId="5faef357-946f-4c0e-bd5d-396a2e3cc0bf" providerId="ADAL" clId="{8727D3F4-737B-47B9-A1AF-642B37063FF9}" dt="2024-04-23T10:34:41.705" v="1349" actId="478"/>
          <ac:spMkLst>
            <pc:docMk/>
            <pc:sldMk cId="1933500752" sldId="358"/>
            <ac:spMk id="20" creationId="{ABFD2359-8C4F-32C5-6396-0D0C3AC31E8C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21" creationId="{CEBAE676-528D-BE3C-DDA6-EB7CC6DB20BF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22" creationId="{61F4D4EE-C22E-64C2-E4E1-82F9DFFFEFA7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23" creationId="{66D1512E-B7A0-8D76-29F5-6C8290457EF9}"/>
          </ac:spMkLst>
        </pc:spChg>
        <pc:spChg chg="del mod ord">
          <ac:chgData name="Kozel, Lukas" userId="5faef357-946f-4c0e-bd5d-396a2e3cc0bf" providerId="ADAL" clId="{8727D3F4-737B-47B9-A1AF-642B37063FF9}" dt="2024-04-23T10:34:41.705" v="1349" actId="478"/>
          <ac:spMkLst>
            <pc:docMk/>
            <pc:sldMk cId="1933500752" sldId="358"/>
            <ac:spMk id="25" creationId="{97CA5956-C6B4-0BA5-396A-CB427850F526}"/>
          </ac:spMkLst>
        </pc:spChg>
        <pc:spChg chg="mod">
          <ac:chgData name="Kozel, Lukas" userId="5faef357-946f-4c0e-bd5d-396a2e3cc0bf" providerId="ADAL" clId="{8727D3F4-737B-47B9-A1AF-642B37063FF9}" dt="2024-04-23T10:22:58.320" v="939"/>
          <ac:spMkLst>
            <pc:docMk/>
            <pc:sldMk cId="1933500752" sldId="358"/>
            <ac:spMk id="26" creationId="{2C6A9586-39B5-D510-F595-DCF123AE3A20}"/>
          </ac:spMkLst>
        </pc:spChg>
        <pc:spChg chg="mod ord">
          <ac:chgData name="Kozel, Lukas" userId="5faef357-946f-4c0e-bd5d-396a2e3cc0bf" providerId="ADAL" clId="{8727D3F4-737B-47B9-A1AF-642B37063FF9}" dt="2024-04-23T10:34:14.515" v="1218"/>
          <ac:spMkLst>
            <pc:docMk/>
            <pc:sldMk cId="1933500752" sldId="358"/>
            <ac:spMk id="32" creationId="{0120D48F-89C4-CED8-CF88-0A5369A7A0F8}"/>
          </ac:spMkLst>
        </pc:spChg>
        <pc:spChg chg="mod ord">
          <ac:chgData name="Kozel, Lukas" userId="5faef357-946f-4c0e-bd5d-396a2e3cc0bf" providerId="ADAL" clId="{8727D3F4-737B-47B9-A1AF-642B37063FF9}" dt="2024-04-23T10:34:14.515" v="1222"/>
          <ac:spMkLst>
            <pc:docMk/>
            <pc:sldMk cId="1933500752" sldId="358"/>
            <ac:spMk id="34" creationId="{0FC70F5F-20F6-137E-2B27-3DD2EC384DD3}"/>
          </ac:spMkLst>
        </pc:spChg>
        <pc:spChg chg="mod ord">
          <ac:chgData name="Kozel, Lukas" userId="5faef357-946f-4c0e-bd5d-396a2e3cc0bf" providerId="ADAL" clId="{8727D3F4-737B-47B9-A1AF-642B37063FF9}" dt="2024-04-23T10:34:14.515" v="1224"/>
          <ac:spMkLst>
            <pc:docMk/>
            <pc:sldMk cId="1933500752" sldId="358"/>
            <ac:spMk id="35" creationId="{040370AB-210C-0034-B7DE-4F030AB932C5}"/>
          </ac:spMkLst>
        </pc:spChg>
        <pc:spChg chg="mod ord">
          <ac:chgData name="Kozel, Lukas" userId="5faef357-946f-4c0e-bd5d-396a2e3cc0bf" providerId="ADAL" clId="{8727D3F4-737B-47B9-A1AF-642B37063FF9}" dt="2024-04-23T10:34:14.515" v="1226"/>
          <ac:spMkLst>
            <pc:docMk/>
            <pc:sldMk cId="1933500752" sldId="358"/>
            <ac:spMk id="36" creationId="{451864D2-1FF1-3E39-56BA-041759B84E42}"/>
          </ac:spMkLst>
        </pc:spChg>
        <pc:spChg chg="mod ord">
          <ac:chgData name="Kozel, Lukas" userId="5faef357-946f-4c0e-bd5d-396a2e3cc0bf" providerId="ADAL" clId="{8727D3F4-737B-47B9-A1AF-642B37063FF9}" dt="2024-04-23T10:34:14.515" v="1228"/>
          <ac:spMkLst>
            <pc:docMk/>
            <pc:sldMk cId="1933500752" sldId="358"/>
            <ac:spMk id="37" creationId="{D6AE5F3F-1F15-8421-A2CE-7C33A887F553}"/>
          </ac:spMkLst>
        </pc:spChg>
        <pc:spChg chg="mod ord">
          <ac:chgData name="Kozel, Lukas" userId="5faef357-946f-4c0e-bd5d-396a2e3cc0bf" providerId="ADAL" clId="{8727D3F4-737B-47B9-A1AF-642B37063FF9}" dt="2024-04-23T10:34:14.515" v="1230"/>
          <ac:spMkLst>
            <pc:docMk/>
            <pc:sldMk cId="1933500752" sldId="358"/>
            <ac:spMk id="38" creationId="{7CFF72B9-0FF7-1974-9EB7-4C313C5FD2CA}"/>
          </ac:spMkLst>
        </pc:spChg>
        <pc:spChg chg="mod">
          <ac:chgData name="Kozel, Lukas" userId="5faef357-946f-4c0e-bd5d-396a2e3cc0bf" providerId="ADAL" clId="{8727D3F4-737B-47B9-A1AF-642B37063FF9}" dt="2024-04-23T10:22:58.320" v="939"/>
          <ac:spMkLst>
            <pc:docMk/>
            <pc:sldMk cId="1933500752" sldId="358"/>
            <ac:spMk id="39" creationId="{690900D4-02F3-4D55-803A-D623741B2B23}"/>
          </ac:spMkLst>
        </pc:spChg>
        <pc:spChg chg="mod">
          <ac:chgData name="Kozel, Lukas" userId="5faef357-946f-4c0e-bd5d-396a2e3cc0bf" providerId="ADAL" clId="{8727D3F4-737B-47B9-A1AF-642B37063FF9}" dt="2024-04-23T10:22:58.320" v="939"/>
          <ac:spMkLst>
            <pc:docMk/>
            <pc:sldMk cId="1933500752" sldId="358"/>
            <ac:spMk id="40" creationId="{CAB02397-3B38-4F3C-3563-2514C50625FB}"/>
          </ac:spMkLst>
        </pc:spChg>
        <pc:spChg chg="mod">
          <ac:chgData name="Kozel, Lukas" userId="5faef357-946f-4c0e-bd5d-396a2e3cc0bf" providerId="ADAL" clId="{8727D3F4-737B-47B9-A1AF-642B37063FF9}" dt="2024-04-23T10:22:58.320" v="939"/>
          <ac:spMkLst>
            <pc:docMk/>
            <pc:sldMk cId="1933500752" sldId="358"/>
            <ac:spMk id="41" creationId="{B68B0EB2-2B0B-BEDF-52A6-2702B1FE0D1C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42" creationId="{4C0E9772-8CBA-27FC-F7C4-7B1AE2BCD4F0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43" creationId="{464EE64B-B745-F384-2E22-23EA8E63A4F7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44" creationId="{8FACA229-D91F-CEAB-7498-0D9FCB7DA99B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45" creationId="{77EAF711-3864-ECC7-C4FC-5FA48B3D6E1C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46" creationId="{F89A478E-B170-4AD4-23BE-05439EA38BB5}"/>
          </ac:spMkLst>
        </pc:spChg>
        <pc:spChg chg="add del mod">
          <ac:chgData name="Kozel, Lukas" userId="5faef357-946f-4c0e-bd5d-396a2e3cc0bf" providerId="ADAL" clId="{8727D3F4-737B-47B9-A1AF-642B37063FF9}" dt="2024-04-23T10:23:06.290" v="945" actId="478"/>
          <ac:spMkLst>
            <pc:docMk/>
            <pc:sldMk cId="1933500752" sldId="358"/>
            <ac:spMk id="47" creationId="{66DB8577-0338-7718-B37F-C100DEB3D31A}"/>
          </ac:spMkLst>
        </pc:spChg>
        <pc:spChg chg="add del mod">
          <ac:chgData name="Kozel, Lukas" userId="5faef357-946f-4c0e-bd5d-396a2e3cc0bf" providerId="ADAL" clId="{8727D3F4-737B-47B9-A1AF-642B37063FF9}" dt="2024-04-23T10:25:15.102" v="952" actId="478"/>
          <ac:spMkLst>
            <pc:docMk/>
            <pc:sldMk cId="1933500752" sldId="358"/>
            <ac:spMk id="53" creationId="{C5C39CEB-24C0-AA61-91D9-1F54BB1E6694}"/>
          </ac:spMkLst>
        </pc:spChg>
        <pc:spChg chg="add mod ord">
          <ac:chgData name="Kozel, Lukas" userId="5faef357-946f-4c0e-bd5d-396a2e3cc0bf" providerId="ADAL" clId="{8727D3F4-737B-47B9-A1AF-642B37063FF9}" dt="2024-04-23T10:34:51.453" v="1370" actId="1037"/>
          <ac:spMkLst>
            <pc:docMk/>
            <pc:sldMk cId="1933500752" sldId="358"/>
            <ac:spMk id="54" creationId="{9144A83B-F06E-B257-EC9A-66F5A95D1ADF}"/>
          </ac:spMkLst>
        </pc:spChg>
        <pc:spChg chg="mod ord">
          <ac:chgData name="Kozel, Lukas" userId="5faef357-946f-4c0e-bd5d-396a2e3cc0bf" providerId="ADAL" clId="{8727D3F4-737B-47B9-A1AF-642B37063FF9}" dt="2024-04-23T10:34:14.515" v="1234"/>
          <ac:spMkLst>
            <pc:docMk/>
            <pc:sldMk cId="1933500752" sldId="358"/>
            <ac:spMk id="59" creationId="{AB6DA8DB-EAB3-506A-4837-F70B2C4363D7}"/>
          </ac:spMkLst>
        </pc:spChg>
        <pc:spChg chg="mod ord">
          <ac:chgData name="Kozel, Lukas" userId="5faef357-946f-4c0e-bd5d-396a2e3cc0bf" providerId="ADAL" clId="{8727D3F4-737B-47B9-A1AF-642B37063FF9}" dt="2024-04-23T10:34:14.515" v="1236"/>
          <ac:spMkLst>
            <pc:docMk/>
            <pc:sldMk cId="1933500752" sldId="358"/>
            <ac:spMk id="60" creationId="{06F880CD-9DC3-5090-9D73-9B6E1544522A}"/>
          </ac:spMkLst>
        </pc:spChg>
        <pc:spChg chg="mod ord">
          <ac:chgData name="Kozel, Lukas" userId="5faef357-946f-4c0e-bd5d-396a2e3cc0bf" providerId="ADAL" clId="{8727D3F4-737B-47B9-A1AF-642B37063FF9}" dt="2024-04-23T10:34:14.515" v="1238"/>
          <ac:spMkLst>
            <pc:docMk/>
            <pc:sldMk cId="1933500752" sldId="358"/>
            <ac:spMk id="61" creationId="{0EF56F77-58BB-E78B-D3CE-54467EF79E11}"/>
          </ac:spMkLst>
        </pc:spChg>
        <pc:spChg chg="mod ord">
          <ac:chgData name="Kozel, Lukas" userId="5faef357-946f-4c0e-bd5d-396a2e3cc0bf" providerId="ADAL" clId="{8727D3F4-737B-47B9-A1AF-642B37063FF9}" dt="2024-04-23T10:34:14.515" v="1240"/>
          <ac:spMkLst>
            <pc:docMk/>
            <pc:sldMk cId="1933500752" sldId="358"/>
            <ac:spMk id="62" creationId="{7A41F6D0-A582-8743-7775-0BEFB0F21201}"/>
          </ac:spMkLst>
        </pc:spChg>
        <pc:spChg chg="mod ord">
          <ac:chgData name="Kozel, Lukas" userId="5faef357-946f-4c0e-bd5d-396a2e3cc0bf" providerId="ADAL" clId="{8727D3F4-737B-47B9-A1AF-642B37063FF9}" dt="2024-04-23T10:34:14.515" v="1242"/>
          <ac:spMkLst>
            <pc:docMk/>
            <pc:sldMk cId="1933500752" sldId="358"/>
            <ac:spMk id="63" creationId="{DC2E71AB-ED82-FFD0-7F2B-6249FAA51A42}"/>
          </ac:spMkLst>
        </pc:spChg>
        <pc:spChg chg="mod ord">
          <ac:chgData name="Kozel, Lukas" userId="5faef357-946f-4c0e-bd5d-396a2e3cc0bf" providerId="ADAL" clId="{8727D3F4-737B-47B9-A1AF-642B37063FF9}" dt="2024-04-23T10:34:14.515" v="1244"/>
          <ac:spMkLst>
            <pc:docMk/>
            <pc:sldMk cId="1933500752" sldId="358"/>
            <ac:spMk id="64" creationId="{54365ADA-F167-547D-D257-29CFB6C49044}"/>
          </ac:spMkLst>
        </pc:spChg>
        <pc:spChg chg="add del mod ord">
          <ac:chgData name="Kozel, Lukas" userId="5faef357-946f-4c0e-bd5d-396a2e3cc0bf" providerId="ADAL" clId="{8727D3F4-737B-47B9-A1AF-642B37063FF9}" dt="2024-04-23T19:36:12.060" v="7900" actId="478"/>
          <ac:spMkLst>
            <pc:docMk/>
            <pc:sldMk cId="1933500752" sldId="358"/>
            <ac:spMk id="66" creationId="{4EF1DB2C-8AA8-2701-64F8-B26BE03767A8}"/>
          </ac:spMkLst>
        </pc:spChg>
        <pc:spChg chg="add del mod ord">
          <ac:chgData name="Kozel, Lukas" userId="5faef357-946f-4c0e-bd5d-396a2e3cc0bf" providerId="ADAL" clId="{8727D3F4-737B-47B9-A1AF-642B37063FF9}" dt="2024-04-23T19:36:12.060" v="7900" actId="478"/>
          <ac:spMkLst>
            <pc:docMk/>
            <pc:sldMk cId="1933500752" sldId="358"/>
            <ac:spMk id="68" creationId="{0CC0E3BB-58D4-76D3-2C38-9C4457DB6427}"/>
          </ac:spMkLst>
        </pc:spChg>
        <pc:spChg chg="add del mod ord">
          <ac:chgData name="Kozel, Lukas" userId="5faef357-946f-4c0e-bd5d-396a2e3cc0bf" providerId="ADAL" clId="{8727D3F4-737B-47B9-A1AF-642B37063FF9}" dt="2024-04-23T19:36:12.060" v="7900" actId="478"/>
          <ac:spMkLst>
            <pc:docMk/>
            <pc:sldMk cId="1933500752" sldId="358"/>
            <ac:spMk id="69" creationId="{B453A153-F86B-5E0E-B873-AFF2C2A2CF4E}"/>
          </ac:spMkLst>
        </pc:spChg>
        <pc:spChg chg="add del mod ord">
          <ac:chgData name="Kozel, Lukas" userId="5faef357-946f-4c0e-bd5d-396a2e3cc0bf" providerId="ADAL" clId="{8727D3F4-737B-47B9-A1AF-642B37063FF9}" dt="2024-04-23T19:36:20.927" v="7901" actId="478"/>
          <ac:spMkLst>
            <pc:docMk/>
            <pc:sldMk cId="1933500752" sldId="358"/>
            <ac:spMk id="70" creationId="{CC3A5280-E0FE-E59E-0C50-1D7E44389811}"/>
          </ac:spMkLst>
        </pc:spChg>
        <pc:spChg chg="add del mod ord">
          <ac:chgData name="Kozel, Lukas" userId="5faef357-946f-4c0e-bd5d-396a2e3cc0bf" providerId="ADAL" clId="{8727D3F4-737B-47B9-A1AF-642B37063FF9}" dt="2024-04-23T19:36:20.927" v="7901" actId="478"/>
          <ac:spMkLst>
            <pc:docMk/>
            <pc:sldMk cId="1933500752" sldId="358"/>
            <ac:spMk id="71" creationId="{225E1BA8-2E5F-3374-1C98-19A23B4366FF}"/>
          </ac:spMkLst>
        </pc:spChg>
        <pc:spChg chg="add del mod ord">
          <ac:chgData name="Kozel, Lukas" userId="5faef357-946f-4c0e-bd5d-396a2e3cc0bf" providerId="ADAL" clId="{8727D3F4-737B-47B9-A1AF-642B37063FF9}" dt="2024-04-23T19:36:20.927" v="7901" actId="478"/>
          <ac:spMkLst>
            <pc:docMk/>
            <pc:sldMk cId="1933500752" sldId="358"/>
            <ac:spMk id="72" creationId="{D59A37DF-63C3-090D-773E-C078DDE35CA6}"/>
          </ac:spMkLst>
        </pc:spChg>
        <pc:spChg chg="mod">
          <ac:chgData name="Kozel, Lukas" userId="5faef357-946f-4c0e-bd5d-396a2e3cc0bf" providerId="ADAL" clId="{8727D3F4-737B-47B9-A1AF-642B37063FF9}" dt="2024-04-23T10:24:56.214" v="948"/>
          <ac:spMkLst>
            <pc:docMk/>
            <pc:sldMk cId="1933500752" sldId="358"/>
            <ac:spMk id="74" creationId="{F1876A93-576E-A8AC-0991-93252B303A65}"/>
          </ac:spMkLst>
        </pc:spChg>
        <pc:spChg chg="mod">
          <ac:chgData name="Kozel, Lukas" userId="5faef357-946f-4c0e-bd5d-396a2e3cc0bf" providerId="ADAL" clId="{8727D3F4-737B-47B9-A1AF-642B37063FF9}" dt="2024-04-23T10:24:56.214" v="948"/>
          <ac:spMkLst>
            <pc:docMk/>
            <pc:sldMk cId="1933500752" sldId="358"/>
            <ac:spMk id="75" creationId="{0C2FE936-2BFD-14D1-10BB-AAC0D839664E}"/>
          </ac:spMkLst>
        </pc:spChg>
        <pc:spChg chg="mod">
          <ac:chgData name="Kozel, Lukas" userId="5faef357-946f-4c0e-bd5d-396a2e3cc0bf" providerId="ADAL" clId="{8727D3F4-737B-47B9-A1AF-642B37063FF9}" dt="2024-04-23T10:24:56.214" v="948"/>
          <ac:spMkLst>
            <pc:docMk/>
            <pc:sldMk cId="1933500752" sldId="358"/>
            <ac:spMk id="76" creationId="{17B07D60-072F-38A7-C575-8A4DCC10245D}"/>
          </ac:spMkLst>
        </pc:spChg>
        <pc:spChg chg="mod">
          <ac:chgData name="Kozel, Lukas" userId="5faef357-946f-4c0e-bd5d-396a2e3cc0bf" providerId="ADAL" clId="{8727D3F4-737B-47B9-A1AF-642B37063FF9}" dt="2024-04-23T10:24:56.214" v="948"/>
          <ac:spMkLst>
            <pc:docMk/>
            <pc:sldMk cId="1933500752" sldId="358"/>
            <ac:spMk id="77" creationId="{1D3ACE6E-3862-15CD-55F8-814AFF21A636}"/>
          </ac:spMkLst>
        </pc:spChg>
        <pc:spChg chg="add del mod ord">
          <ac:chgData name="Kozel, Lukas" userId="5faef357-946f-4c0e-bd5d-396a2e3cc0bf" providerId="ADAL" clId="{8727D3F4-737B-47B9-A1AF-642B37063FF9}" dt="2024-04-23T19:36:12.060" v="7900" actId="478"/>
          <ac:spMkLst>
            <pc:docMk/>
            <pc:sldMk cId="1933500752" sldId="358"/>
            <ac:spMk id="78" creationId="{6051D8A5-EF48-C14A-C6AB-795CD96BADCA}"/>
          </ac:spMkLst>
        </pc:spChg>
        <pc:spChg chg="add del mod ord">
          <ac:chgData name="Kozel, Lukas" userId="5faef357-946f-4c0e-bd5d-396a2e3cc0bf" providerId="ADAL" clId="{8727D3F4-737B-47B9-A1AF-642B37063FF9}" dt="2024-04-23T19:36:12.060" v="7900" actId="478"/>
          <ac:spMkLst>
            <pc:docMk/>
            <pc:sldMk cId="1933500752" sldId="358"/>
            <ac:spMk id="79" creationId="{5D8F5A5E-3AE1-D96E-47B6-06DF89A706A9}"/>
          </ac:spMkLst>
        </pc:spChg>
        <pc:spChg chg="add del mod ord">
          <ac:chgData name="Kozel, Lukas" userId="5faef357-946f-4c0e-bd5d-396a2e3cc0bf" providerId="ADAL" clId="{8727D3F4-737B-47B9-A1AF-642B37063FF9}" dt="2024-04-23T19:36:12.060" v="7900" actId="478"/>
          <ac:spMkLst>
            <pc:docMk/>
            <pc:sldMk cId="1933500752" sldId="358"/>
            <ac:spMk id="80" creationId="{7AB657D9-86D9-FB1B-0211-EFF27F8A1F9E}"/>
          </ac:spMkLst>
        </pc:spChg>
        <pc:spChg chg="add del mod ord">
          <ac:chgData name="Kozel, Lukas" userId="5faef357-946f-4c0e-bd5d-396a2e3cc0bf" providerId="ADAL" clId="{8727D3F4-737B-47B9-A1AF-642B37063FF9}" dt="2024-04-23T19:36:20.927" v="7901" actId="478"/>
          <ac:spMkLst>
            <pc:docMk/>
            <pc:sldMk cId="1933500752" sldId="358"/>
            <ac:spMk id="81" creationId="{CCDA253B-89F9-F286-1016-19CE27322946}"/>
          </ac:spMkLst>
        </pc:spChg>
        <pc:spChg chg="add del mod ord">
          <ac:chgData name="Kozel, Lukas" userId="5faef357-946f-4c0e-bd5d-396a2e3cc0bf" providerId="ADAL" clId="{8727D3F4-737B-47B9-A1AF-642B37063FF9}" dt="2024-04-23T19:36:20.927" v="7901" actId="478"/>
          <ac:spMkLst>
            <pc:docMk/>
            <pc:sldMk cId="1933500752" sldId="358"/>
            <ac:spMk id="82" creationId="{F5105C3F-2A39-C584-2CA8-9BE57BC9ACD5}"/>
          </ac:spMkLst>
        </pc:spChg>
        <pc:spChg chg="add del mod ord">
          <ac:chgData name="Kozel, Lukas" userId="5faef357-946f-4c0e-bd5d-396a2e3cc0bf" providerId="ADAL" clId="{8727D3F4-737B-47B9-A1AF-642B37063FF9}" dt="2024-04-23T19:36:20.927" v="7901" actId="478"/>
          <ac:spMkLst>
            <pc:docMk/>
            <pc:sldMk cId="1933500752" sldId="358"/>
            <ac:spMk id="83" creationId="{A0960284-BF98-B335-CF2C-74E2F6025852}"/>
          </ac:spMkLst>
        </pc:spChg>
        <pc:spChg chg="add mod">
          <ac:chgData name="Kozel, Lukas" userId="5faef357-946f-4c0e-bd5d-396a2e3cc0bf" providerId="ADAL" clId="{8727D3F4-737B-47B9-A1AF-642B37063FF9}" dt="2024-04-23T10:35:20.245" v="1395"/>
          <ac:spMkLst>
            <pc:docMk/>
            <pc:sldMk cId="1933500752" sldId="358"/>
            <ac:spMk id="85" creationId="{568C19F9-C2DD-F5AB-FC22-F23915996304}"/>
          </ac:spMkLst>
        </pc:spChg>
        <pc:spChg chg="mod">
          <ac:chgData name="Kozel, Lukas" userId="5faef357-946f-4c0e-bd5d-396a2e3cc0bf" providerId="ADAL" clId="{8727D3F4-737B-47B9-A1AF-642B37063FF9}" dt="2024-04-23T19:36:23.149" v="7902"/>
          <ac:spMkLst>
            <pc:docMk/>
            <pc:sldMk cId="1933500752" sldId="358"/>
            <ac:spMk id="87" creationId="{F390093C-44DC-CDD9-B596-B3D87E5F9766}"/>
          </ac:spMkLst>
        </pc:spChg>
        <pc:spChg chg="mod">
          <ac:chgData name="Kozel, Lukas" userId="5faef357-946f-4c0e-bd5d-396a2e3cc0bf" providerId="ADAL" clId="{8727D3F4-737B-47B9-A1AF-642B37063FF9}" dt="2024-04-23T19:36:23.149" v="7902"/>
          <ac:spMkLst>
            <pc:docMk/>
            <pc:sldMk cId="1933500752" sldId="358"/>
            <ac:spMk id="88" creationId="{05E21039-1E64-0667-37FC-B314820F8BF5}"/>
          </ac:spMkLst>
        </pc:spChg>
        <pc:spChg chg="mod">
          <ac:chgData name="Kozel, Lukas" userId="5faef357-946f-4c0e-bd5d-396a2e3cc0bf" providerId="ADAL" clId="{8727D3F4-737B-47B9-A1AF-642B37063FF9}" dt="2024-04-23T19:36:23.149" v="7902"/>
          <ac:spMkLst>
            <pc:docMk/>
            <pc:sldMk cId="1933500752" sldId="358"/>
            <ac:spMk id="89" creationId="{CAA9F782-A6FB-576E-67C5-7ACDD890F6FB}"/>
          </ac:spMkLst>
        </pc:spChg>
        <pc:spChg chg="mod">
          <ac:chgData name="Kozel, Lukas" userId="5faef357-946f-4c0e-bd5d-396a2e3cc0bf" providerId="ADAL" clId="{8727D3F4-737B-47B9-A1AF-642B37063FF9}" dt="2024-04-23T19:36:23.149" v="7902"/>
          <ac:spMkLst>
            <pc:docMk/>
            <pc:sldMk cId="1933500752" sldId="358"/>
            <ac:spMk id="90" creationId="{6FF3AE01-4FF9-4206-4522-A5E7E32F9B96}"/>
          </ac:spMkLst>
        </pc:spChg>
        <pc:spChg chg="mod">
          <ac:chgData name="Kozel, Lukas" userId="5faef357-946f-4c0e-bd5d-396a2e3cc0bf" providerId="ADAL" clId="{8727D3F4-737B-47B9-A1AF-642B37063FF9}" dt="2024-04-23T19:36:35.863" v="7908"/>
          <ac:spMkLst>
            <pc:docMk/>
            <pc:sldMk cId="1933500752" sldId="358"/>
            <ac:spMk id="92" creationId="{8F27421A-F9C6-1AE3-2BA4-829E64F34C01}"/>
          </ac:spMkLst>
        </pc:spChg>
        <pc:spChg chg="mod">
          <ac:chgData name="Kozel, Lukas" userId="5faef357-946f-4c0e-bd5d-396a2e3cc0bf" providerId="ADAL" clId="{8727D3F4-737B-47B9-A1AF-642B37063FF9}" dt="2024-04-23T19:36:35.863" v="7908"/>
          <ac:spMkLst>
            <pc:docMk/>
            <pc:sldMk cId="1933500752" sldId="358"/>
            <ac:spMk id="93" creationId="{A60375D3-CE95-4512-D7E9-372ED9E57DE0}"/>
          </ac:spMkLst>
        </pc:spChg>
        <pc:spChg chg="mod">
          <ac:chgData name="Kozel, Lukas" userId="5faef357-946f-4c0e-bd5d-396a2e3cc0bf" providerId="ADAL" clId="{8727D3F4-737B-47B9-A1AF-642B37063FF9}" dt="2024-04-23T19:36:35.863" v="7908"/>
          <ac:spMkLst>
            <pc:docMk/>
            <pc:sldMk cId="1933500752" sldId="358"/>
            <ac:spMk id="94" creationId="{54687BE5-FCA1-68D9-D2D4-7161D08C0199}"/>
          </ac:spMkLst>
        </pc:spChg>
        <pc:spChg chg="mod">
          <ac:chgData name="Kozel, Lukas" userId="5faef357-946f-4c0e-bd5d-396a2e3cc0bf" providerId="ADAL" clId="{8727D3F4-737B-47B9-A1AF-642B37063FF9}" dt="2024-04-23T19:36:35.863" v="7908"/>
          <ac:spMkLst>
            <pc:docMk/>
            <pc:sldMk cId="1933500752" sldId="358"/>
            <ac:spMk id="95" creationId="{081D730B-5F08-26C4-D463-7EDF5C87D22D}"/>
          </ac:spMkLst>
        </pc:spChg>
        <pc:spChg chg="mod">
          <ac:chgData name="Kozel, Lukas" userId="5faef357-946f-4c0e-bd5d-396a2e3cc0bf" providerId="ADAL" clId="{8727D3F4-737B-47B9-A1AF-642B37063FF9}" dt="2024-04-23T19:36:40.522" v="7911"/>
          <ac:spMkLst>
            <pc:docMk/>
            <pc:sldMk cId="1933500752" sldId="358"/>
            <ac:spMk id="97" creationId="{D5AB1DD5-FDE2-F373-1ED0-AAAC41B4C353}"/>
          </ac:spMkLst>
        </pc:spChg>
        <pc:spChg chg="mod">
          <ac:chgData name="Kozel, Lukas" userId="5faef357-946f-4c0e-bd5d-396a2e3cc0bf" providerId="ADAL" clId="{8727D3F4-737B-47B9-A1AF-642B37063FF9}" dt="2024-04-23T19:36:40.522" v="7911"/>
          <ac:spMkLst>
            <pc:docMk/>
            <pc:sldMk cId="1933500752" sldId="358"/>
            <ac:spMk id="98" creationId="{96D1CE6A-3F6D-AECD-7673-CD9152ED437B}"/>
          </ac:spMkLst>
        </pc:spChg>
        <pc:spChg chg="mod">
          <ac:chgData name="Kozel, Lukas" userId="5faef357-946f-4c0e-bd5d-396a2e3cc0bf" providerId="ADAL" clId="{8727D3F4-737B-47B9-A1AF-642B37063FF9}" dt="2024-04-23T19:36:40.522" v="7911"/>
          <ac:spMkLst>
            <pc:docMk/>
            <pc:sldMk cId="1933500752" sldId="358"/>
            <ac:spMk id="99" creationId="{AAAB2DEA-EFDE-C343-42B4-FD2FF5022E91}"/>
          </ac:spMkLst>
        </pc:spChg>
        <pc:spChg chg="mod">
          <ac:chgData name="Kozel, Lukas" userId="5faef357-946f-4c0e-bd5d-396a2e3cc0bf" providerId="ADAL" clId="{8727D3F4-737B-47B9-A1AF-642B37063FF9}" dt="2024-04-23T19:36:40.522" v="7911"/>
          <ac:spMkLst>
            <pc:docMk/>
            <pc:sldMk cId="1933500752" sldId="358"/>
            <ac:spMk id="100" creationId="{49F2ED18-21C0-932A-26D9-A75C8D87E536}"/>
          </ac:spMkLst>
        </pc:spChg>
        <pc:grpChg chg="add del mod">
          <ac:chgData name="Kozel, Lukas" userId="5faef357-946f-4c0e-bd5d-396a2e3cc0bf" providerId="ADAL" clId="{8727D3F4-737B-47B9-A1AF-642B37063FF9}" dt="2024-04-23T10:23:06.290" v="945" actId="478"/>
          <ac:grpSpMkLst>
            <pc:docMk/>
            <pc:sldMk cId="1933500752" sldId="358"/>
            <ac:grpSpMk id="24" creationId="{2C272DA4-B00A-B5FE-5CA1-E24468217295}"/>
          </ac:grpSpMkLst>
        </pc:grpChg>
        <pc:grpChg chg="del mod ord">
          <ac:chgData name="Kozel, Lukas" userId="5faef357-946f-4c0e-bd5d-396a2e3cc0bf" providerId="ADAL" clId="{8727D3F4-737B-47B9-A1AF-642B37063FF9}" dt="2024-04-23T19:36:39.609" v="7910" actId="478"/>
          <ac:grpSpMkLst>
            <pc:docMk/>
            <pc:sldMk cId="1933500752" sldId="358"/>
            <ac:grpSpMk id="48" creationId="{CB3B077B-8783-290F-E45D-1044D49E942A}"/>
          </ac:grpSpMkLst>
        </pc:grpChg>
        <pc:grpChg chg="add del mod ord">
          <ac:chgData name="Kozel, Lukas" userId="5faef357-946f-4c0e-bd5d-396a2e3cc0bf" providerId="ADAL" clId="{8727D3F4-737B-47B9-A1AF-642B37063FF9}" dt="2024-04-23T19:36:35.521" v="7907" actId="478"/>
          <ac:grpSpMkLst>
            <pc:docMk/>
            <pc:sldMk cId="1933500752" sldId="358"/>
            <ac:grpSpMk id="73" creationId="{23C95729-D12D-8296-7021-C134776F473D}"/>
          </ac:grpSpMkLst>
        </pc:grpChg>
        <pc:grpChg chg="add del mod">
          <ac:chgData name="Kozel, Lukas" userId="5faef357-946f-4c0e-bd5d-396a2e3cc0bf" providerId="ADAL" clId="{8727D3F4-737B-47B9-A1AF-642B37063FF9}" dt="2024-04-23T19:36:33.954" v="7906" actId="21"/>
          <ac:grpSpMkLst>
            <pc:docMk/>
            <pc:sldMk cId="1933500752" sldId="358"/>
            <ac:grpSpMk id="86" creationId="{1BC53196-2DE7-A397-2BE6-DE75A6531F8C}"/>
          </ac:grpSpMkLst>
        </pc:grpChg>
        <pc:grpChg chg="add del mod">
          <ac:chgData name="Kozel, Lukas" userId="5faef357-946f-4c0e-bd5d-396a2e3cc0bf" providerId="ADAL" clId="{8727D3F4-737B-47B9-A1AF-642B37063FF9}" dt="2024-04-23T19:36:37.771" v="7909"/>
          <ac:grpSpMkLst>
            <pc:docMk/>
            <pc:sldMk cId="1933500752" sldId="358"/>
            <ac:grpSpMk id="91" creationId="{0734A052-BB99-FE7D-1A05-C3143F29B7DB}"/>
          </ac:grpSpMkLst>
        </pc:grpChg>
        <pc:grpChg chg="add mod">
          <ac:chgData name="Kozel, Lukas" userId="5faef357-946f-4c0e-bd5d-396a2e3cc0bf" providerId="ADAL" clId="{8727D3F4-737B-47B9-A1AF-642B37063FF9}" dt="2024-04-23T19:36:40.522" v="7911"/>
          <ac:grpSpMkLst>
            <pc:docMk/>
            <pc:sldMk cId="1933500752" sldId="358"/>
            <ac:grpSpMk id="96" creationId="{1655CA65-D8DD-FD34-DB1E-5B8102331BD9}"/>
          </ac:grpSpMkLst>
        </pc:grpChg>
        <pc:graphicFrameChg chg="add mod ord modVis replST">
          <ac:chgData name="Kozel, Lukas" userId="5faef357-946f-4c0e-bd5d-396a2e3cc0bf" providerId="ADAL" clId="{8727D3F4-737B-47B9-A1AF-642B37063FF9}" dt="2024-04-23T10:34:14.573" v="1307"/>
          <ac:graphicFrameMkLst>
            <pc:docMk/>
            <pc:sldMk cId="1933500752" sldId="358"/>
            <ac:graphicFrameMk id="84" creationId="{B9E5D5CD-146B-D46F-1BFD-48C1C0127B88}"/>
          </ac:graphicFrameMkLst>
        </pc:graphicFrameChg>
        <pc:picChg chg="add mod ord">
          <ac:chgData name="Kozel, Lukas" userId="5faef357-946f-4c0e-bd5d-396a2e3cc0bf" providerId="ADAL" clId="{8727D3F4-737B-47B9-A1AF-642B37063FF9}" dt="2024-04-23T10:34:14.515" v="1246"/>
          <ac:picMkLst>
            <pc:docMk/>
            <pc:sldMk cId="1933500752" sldId="358"/>
            <ac:picMk id="4" creationId="{4F937484-6A1D-6276-493A-E54E25EE6E2D}"/>
          </ac:picMkLst>
        </pc:picChg>
        <pc:picChg chg="add del mod">
          <ac:chgData name="Kozel, Lukas" userId="5faef357-946f-4c0e-bd5d-396a2e3cc0bf" providerId="ADAL" clId="{8727D3F4-737B-47B9-A1AF-642B37063FF9}" dt="2024-04-23T10:23:06.290" v="945" actId="478"/>
          <ac:picMkLst>
            <pc:docMk/>
            <pc:sldMk cId="1933500752" sldId="358"/>
            <ac:picMk id="9" creationId="{47325A8F-A017-96DC-CF85-5FECA34B0E22}"/>
          </ac:picMkLst>
        </pc:picChg>
        <pc:picChg chg="add del mod">
          <ac:chgData name="Kozel, Lukas" userId="5faef357-946f-4c0e-bd5d-396a2e3cc0bf" providerId="ADAL" clId="{8727D3F4-737B-47B9-A1AF-642B37063FF9}" dt="2024-04-23T10:23:06.290" v="945" actId="478"/>
          <ac:picMkLst>
            <pc:docMk/>
            <pc:sldMk cId="1933500752" sldId="358"/>
            <ac:picMk id="10" creationId="{95480D22-12B7-4C13-B0DB-7533657B42B6}"/>
          </ac:picMkLst>
        </pc:picChg>
        <pc:picChg chg="add del mod">
          <ac:chgData name="Kozel, Lukas" userId="5faef357-946f-4c0e-bd5d-396a2e3cc0bf" providerId="ADAL" clId="{8727D3F4-737B-47B9-A1AF-642B37063FF9}" dt="2024-04-23T10:23:06.290" v="945" actId="478"/>
          <ac:picMkLst>
            <pc:docMk/>
            <pc:sldMk cId="1933500752" sldId="358"/>
            <ac:picMk id="11" creationId="{FE5C6439-8BA1-63B3-A0CF-93C4031151E2}"/>
          </ac:picMkLst>
        </pc:picChg>
        <pc:picChg chg="add del mod">
          <ac:chgData name="Kozel, Lukas" userId="5faef357-946f-4c0e-bd5d-396a2e3cc0bf" providerId="ADAL" clId="{8727D3F4-737B-47B9-A1AF-642B37063FF9}" dt="2024-04-23T10:23:06.290" v="945" actId="478"/>
          <ac:picMkLst>
            <pc:docMk/>
            <pc:sldMk cId="1933500752" sldId="358"/>
            <ac:picMk id="12" creationId="{6A229662-04CF-48EB-45E3-53B732114836}"/>
          </ac:picMkLst>
        </pc:picChg>
        <pc:picChg chg="add del mod">
          <ac:chgData name="Kozel, Lukas" userId="5faef357-946f-4c0e-bd5d-396a2e3cc0bf" providerId="ADAL" clId="{8727D3F4-737B-47B9-A1AF-642B37063FF9}" dt="2024-04-23T10:23:06.290" v="945" actId="478"/>
          <ac:picMkLst>
            <pc:docMk/>
            <pc:sldMk cId="1933500752" sldId="358"/>
            <ac:picMk id="13" creationId="{AA1BB34B-37DA-586E-305F-30852F67587B}"/>
          </ac:picMkLst>
        </pc:picChg>
        <pc:picChg chg="add del mod">
          <ac:chgData name="Kozel, Lukas" userId="5faef357-946f-4c0e-bd5d-396a2e3cc0bf" providerId="ADAL" clId="{8727D3F4-737B-47B9-A1AF-642B37063FF9}" dt="2024-04-23T10:23:06.290" v="945" actId="478"/>
          <ac:picMkLst>
            <pc:docMk/>
            <pc:sldMk cId="1933500752" sldId="358"/>
            <ac:picMk id="15" creationId="{C5DDABFF-38EA-E99B-B18E-D9AB3CA89C15}"/>
          </ac:picMkLst>
        </pc:picChg>
        <pc:picChg chg="mod ord">
          <ac:chgData name="Kozel, Lukas" userId="5faef357-946f-4c0e-bd5d-396a2e3cc0bf" providerId="ADAL" clId="{8727D3F4-737B-47B9-A1AF-642B37063FF9}" dt="2024-04-23T10:34:14.510" v="1202"/>
          <ac:picMkLst>
            <pc:docMk/>
            <pc:sldMk cId="1933500752" sldId="358"/>
            <ac:picMk id="19" creationId="{AEEA1FA9-09F0-F4EF-69C8-0D0644281D1C}"/>
          </ac:picMkLst>
        </pc:picChg>
        <pc:picChg chg="mod ord">
          <ac:chgData name="Kozel, Lukas" userId="5faef357-946f-4c0e-bd5d-396a2e3cc0bf" providerId="ADAL" clId="{8727D3F4-737B-47B9-A1AF-642B37063FF9}" dt="2024-04-23T10:34:14.513" v="1208"/>
          <ac:picMkLst>
            <pc:docMk/>
            <pc:sldMk cId="1933500752" sldId="358"/>
            <ac:picMk id="27" creationId="{FC1D2D6F-FCC9-282F-E2D2-3E461FCC61C7}"/>
          </ac:picMkLst>
        </pc:picChg>
        <pc:picChg chg="mod ord">
          <ac:chgData name="Kozel, Lukas" userId="5faef357-946f-4c0e-bd5d-396a2e3cc0bf" providerId="ADAL" clId="{8727D3F4-737B-47B9-A1AF-642B37063FF9}" dt="2024-04-23T10:34:14.513" v="1210"/>
          <ac:picMkLst>
            <pc:docMk/>
            <pc:sldMk cId="1933500752" sldId="358"/>
            <ac:picMk id="28" creationId="{4BE5FE87-082D-80D3-ECA7-E30228C259DE}"/>
          </ac:picMkLst>
        </pc:picChg>
        <pc:picChg chg="mod ord">
          <ac:chgData name="Kozel, Lukas" userId="5faef357-946f-4c0e-bd5d-396a2e3cc0bf" providerId="ADAL" clId="{8727D3F4-737B-47B9-A1AF-642B37063FF9}" dt="2024-04-23T10:34:14.514" v="1212"/>
          <ac:picMkLst>
            <pc:docMk/>
            <pc:sldMk cId="1933500752" sldId="358"/>
            <ac:picMk id="29" creationId="{D334FD1C-8F62-866F-83D2-3F9D4772891C}"/>
          </ac:picMkLst>
        </pc:picChg>
        <pc:picChg chg="mod ord">
          <ac:chgData name="Kozel, Lukas" userId="5faef357-946f-4c0e-bd5d-396a2e3cc0bf" providerId="ADAL" clId="{8727D3F4-737B-47B9-A1AF-642B37063FF9}" dt="2024-04-23T10:34:14.515" v="1214"/>
          <ac:picMkLst>
            <pc:docMk/>
            <pc:sldMk cId="1933500752" sldId="358"/>
            <ac:picMk id="30" creationId="{0E9ACEFF-5660-B10F-BEC9-FDA0BFC9F38C}"/>
          </ac:picMkLst>
        </pc:picChg>
        <pc:picChg chg="mod ord">
          <ac:chgData name="Kozel, Lukas" userId="5faef357-946f-4c0e-bd5d-396a2e3cc0bf" providerId="ADAL" clId="{8727D3F4-737B-47B9-A1AF-642B37063FF9}" dt="2024-04-23T10:34:14.515" v="1216"/>
          <ac:picMkLst>
            <pc:docMk/>
            <pc:sldMk cId="1933500752" sldId="358"/>
            <ac:picMk id="31" creationId="{C1B60A51-49D4-95DC-30B7-177F05E52FE6}"/>
          </ac:picMkLst>
        </pc:picChg>
        <pc:picChg chg="mod ord">
          <ac:chgData name="Kozel, Lukas" userId="5faef357-946f-4c0e-bd5d-396a2e3cc0bf" providerId="ADAL" clId="{8727D3F4-737B-47B9-A1AF-642B37063FF9}" dt="2024-04-23T10:34:14.515" v="1220"/>
          <ac:picMkLst>
            <pc:docMk/>
            <pc:sldMk cId="1933500752" sldId="358"/>
            <ac:picMk id="33" creationId="{C2D2BE81-7434-0C6B-2A6F-F19790555640}"/>
          </ac:picMkLst>
        </pc:picChg>
        <pc:picChg chg="add mod ord">
          <ac:chgData name="Kozel, Lukas" userId="5faef357-946f-4c0e-bd5d-396a2e3cc0bf" providerId="ADAL" clId="{8727D3F4-737B-47B9-A1AF-642B37063FF9}" dt="2024-04-23T10:34:14.515" v="1254"/>
          <ac:picMkLst>
            <pc:docMk/>
            <pc:sldMk cId="1933500752" sldId="358"/>
            <ac:picMk id="55" creationId="{9C84B9C1-AF1F-8BE3-0DEE-6EA152AE322F}"/>
          </ac:picMkLst>
        </pc:picChg>
        <pc:picChg chg="add mod ord">
          <ac:chgData name="Kozel, Lukas" userId="5faef357-946f-4c0e-bd5d-396a2e3cc0bf" providerId="ADAL" clId="{8727D3F4-737B-47B9-A1AF-642B37063FF9}" dt="2024-04-23T10:34:14.515" v="1256"/>
          <ac:picMkLst>
            <pc:docMk/>
            <pc:sldMk cId="1933500752" sldId="358"/>
            <ac:picMk id="56" creationId="{E5912E46-BF0A-76CC-ED40-162E70FB764A}"/>
          </ac:picMkLst>
        </pc:picChg>
        <pc:picChg chg="add mod ord">
          <ac:chgData name="Kozel, Lukas" userId="5faef357-946f-4c0e-bd5d-396a2e3cc0bf" providerId="ADAL" clId="{8727D3F4-737B-47B9-A1AF-642B37063FF9}" dt="2024-04-23T10:34:14.531" v="1258"/>
          <ac:picMkLst>
            <pc:docMk/>
            <pc:sldMk cId="1933500752" sldId="358"/>
            <ac:picMk id="57" creationId="{48DDEC37-8D8C-159C-625D-A66D5D683450}"/>
          </ac:picMkLst>
        </pc:picChg>
        <pc:picChg chg="add mod ord">
          <ac:chgData name="Kozel, Lukas" userId="5faef357-946f-4c0e-bd5d-396a2e3cc0bf" providerId="ADAL" clId="{8727D3F4-737B-47B9-A1AF-642B37063FF9}" dt="2024-04-23T10:34:14.531" v="1260"/>
          <ac:picMkLst>
            <pc:docMk/>
            <pc:sldMk cId="1933500752" sldId="358"/>
            <ac:picMk id="58" creationId="{C4F1F87A-B324-F78B-2B9C-3EEC9E0A9308}"/>
          </ac:picMkLst>
        </pc:picChg>
        <pc:picChg chg="add mod ord">
          <ac:chgData name="Kozel, Lukas" userId="5faef357-946f-4c0e-bd5d-396a2e3cc0bf" providerId="ADAL" clId="{8727D3F4-737B-47B9-A1AF-642B37063FF9}" dt="2024-04-23T10:34:14.531" v="1262"/>
          <ac:picMkLst>
            <pc:docMk/>
            <pc:sldMk cId="1933500752" sldId="358"/>
            <ac:picMk id="65" creationId="{31746312-C344-5931-5362-54EBC79E3AF9}"/>
          </ac:picMkLst>
        </pc:picChg>
        <pc:picChg chg="add mod ord">
          <ac:chgData name="Kozel, Lukas" userId="5faef357-946f-4c0e-bd5d-396a2e3cc0bf" providerId="ADAL" clId="{8727D3F4-737B-47B9-A1AF-642B37063FF9}" dt="2024-04-23T10:34:14.531" v="1266"/>
          <ac:picMkLst>
            <pc:docMk/>
            <pc:sldMk cId="1933500752" sldId="358"/>
            <ac:picMk id="67" creationId="{60AAA721-FD06-0EAC-84E2-4753B385A6B0}"/>
          </ac:picMkLst>
        </pc:picChg>
      </pc:sldChg>
      <pc:sldChg chg="addSp delSp modSp new mod ord">
        <pc:chgData name="Kozel, Lukas" userId="5faef357-946f-4c0e-bd5d-396a2e3cc0bf" providerId="ADAL" clId="{8727D3F4-737B-47B9-A1AF-642B37063FF9}" dt="2024-04-23T19:35:45.095" v="7893"/>
        <pc:sldMkLst>
          <pc:docMk/>
          <pc:sldMk cId="639897852" sldId="359"/>
        </pc:sldMkLst>
        <pc:spChg chg="mod">
          <ac:chgData name="Kozel, Lukas" userId="5faef357-946f-4c0e-bd5d-396a2e3cc0bf" providerId="ADAL" clId="{8727D3F4-737B-47B9-A1AF-642B37063FF9}" dt="2024-04-23T10:32:35.501" v="1040"/>
          <ac:spMkLst>
            <pc:docMk/>
            <pc:sldMk cId="639897852" sldId="359"/>
            <ac:spMk id="26" creationId="{8D47FFFF-6195-475A-8953-90156205863B}"/>
          </ac:spMkLst>
        </pc:spChg>
        <pc:spChg chg="mod">
          <ac:chgData name="Kozel, Lukas" userId="5faef357-946f-4c0e-bd5d-396a2e3cc0bf" providerId="ADAL" clId="{8727D3F4-737B-47B9-A1AF-642B37063FF9}" dt="2024-04-23T10:32:35.501" v="1040"/>
          <ac:spMkLst>
            <pc:docMk/>
            <pc:sldMk cId="639897852" sldId="359"/>
            <ac:spMk id="27" creationId="{1BCC2DC9-9E51-23F6-C152-8F580A16C259}"/>
          </ac:spMkLst>
        </pc:spChg>
        <pc:spChg chg="mod">
          <ac:chgData name="Kozel, Lukas" userId="5faef357-946f-4c0e-bd5d-396a2e3cc0bf" providerId="ADAL" clId="{8727D3F4-737B-47B9-A1AF-642B37063FF9}" dt="2024-04-23T10:32:35.501" v="1040"/>
          <ac:spMkLst>
            <pc:docMk/>
            <pc:sldMk cId="639897852" sldId="359"/>
            <ac:spMk id="28" creationId="{EA73B372-FDEF-6927-1FDE-1F5EF9DCAA10}"/>
          </ac:spMkLst>
        </pc:spChg>
        <pc:spChg chg="mod">
          <ac:chgData name="Kozel, Lukas" userId="5faef357-946f-4c0e-bd5d-396a2e3cc0bf" providerId="ADAL" clId="{8727D3F4-737B-47B9-A1AF-642B37063FF9}" dt="2024-04-23T10:32:35.501" v="1040"/>
          <ac:spMkLst>
            <pc:docMk/>
            <pc:sldMk cId="639897852" sldId="359"/>
            <ac:spMk id="29" creationId="{E87EF40C-AB12-618B-50BE-3959F6AC0B20}"/>
          </ac:spMkLst>
        </pc:spChg>
        <pc:spChg chg="mod">
          <ac:chgData name="Kozel, Lukas" userId="5faef357-946f-4c0e-bd5d-396a2e3cc0bf" providerId="ADAL" clId="{8727D3F4-737B-47B9-A1AF-642B37063FF9}" dt="2024-04-23T19:35:29.253" v="7888"/>
          <ac:spMkLst>
            <pc:docMk/>
            <pc:sldMk cId="639897852" sldId="359"/>
            <ac:spMk id="31" creationId="{5482EC80-7E3E-B8B7-2DD7-1B89E2C3CD79}"/>
          </ac:spMkLst>
        </pc:spChg>
        <pc:spChg chg="mod">
          <ac:chgData name="Kozel, Lukas" userId="5faef357-946f-4c0e-bd5d-396a2e3cc0bf" providerId="ADAL" clId="{8727D3F4-737B-47B9-A1AF-642B37063FF9}" dt="2024-04-23T19:35:29.253" v="7888"/>
          <ac:spMkLst>
            <pc:docMk/>
            <pc:sldMk cId="639897852" sldId="359"/>
            <ac:spMk id="32" creationId="{E5BBDB6F-ADA1-CFF7-4A7E-BB8400BAFC56}"/>
          </ac:spMkLst>
        </pc:spChg>
        <pc:spChg chg="mod">
          <ac:chgData name="Kozel, Lukas" userId="5faef357-946f-4c0e-bd5d-396a2e3cc0bf" providerId="ADAL" clId="{8727D3F4-737B-47B9-A1AF-642B37063FF9}" dt="2024-04-23T19:35:29.253" v="7888"/>
          <ac:spMkLst>
            <pc:docMk/>
            <pc:sldMk cId="639897852" sldId="359"/>
            <ac:spMk id="33" creationId="{FEE1B7B2-BA89-26ED-D68C-002B0D265FE2}"/>
          </ac:spMkLst>
        </pc:spChg>
        <pc:spChg chg="mod">
          <ac:chgData name="Kozel, Lukas" userId="5faef357-946f-4c0e-bd5d-396a2e3cc0bf" providerId="ADAL" clId="{8727D3F4-737B-47B9-A1AF-642B37063FF9}" dt="2024-04-23T19:35:29.253" v="7888"/>
          <ac:spMkLst>
            <pc:docMk/>
            <pc:sldMk cId="639897852" sldId="359"/>
            <ac:spMk id="34" creationId="{6CB0D152-16B0-728E-0880-4FF3CB9760F8}"/>
          </ac:spMkLst>
        </pc:spChg>
        <pc:spChg chg="mod">
          <ac:chgData name="Kozel, Lukas" userId="5faef357-946f-4c0e-bd5d-396a2e3cc0bf" providerId="ADAL" clId="{8727D3F4-737B-47B9-A1AF-642B37063FF9}" dt="2024-04-23T19:35:45.095" v="7893"/>
          <ac:spMkLst>
            <pc:docMk/>
            <pc:sldMk cId="639897852" sldId="359"/>
            <ac:spMk id="36" creationId="{3BF4CB23-ED16-196A-80FB-FE1EE3D1107F}"/>
          </ac:spMkLst>
        </pc:spChg>
        <pc:spChg chg="mod">
          <ac:chgData name="Kozel, Lukas" userId="5faef357-946f-4c0e-bd5d-396a2e3cc0bf" providerId="ADAL" clId="{8727D3F4-737B-47B9-A1AF-642B37063FF9}" dt="2024-04-23T19:35:45.095" v="7893"/>
          <ac:spMkLst>
            <pc:docMk/>
            <pc:sldMk cId="639897852" sldId="359"/>
            <ac:spMk id="37" creationId="{E9C05A5C-CF1D-D114-2CD1-8814797FD045}"/>
          </ac:spMkLst>
        </pc:spChg>
        <pc:spChg chg="mod">
          <ac:chgData name="Kozel, Lukas" userId="5faef357-946f-4c0e-bd5d-396a2e3cc0bf" providerId="ADAL" clId="{8727D3F4-737B-47B9-A1AF-642B37063FF9}" dt="2024-04-23T19:35:45.095" v="7893"/>
          <ac:spMkLst>
            <pc:docMk/>
            <pc:sldMk cId="639897852" sldId="359"/>
            <ac:spMk id="38" creationId="{7802E3A0-5E42-4432-E352-A2C4861148D5}"/>
          </ac:spMkLst>
        </pc:spChg>
        <pc:spChg chg="mod">
          <ac:chgData name="Kozel, Lukas" userId="5faef357-946f-4c0e-bd5d-396a2e3cc0bf" providerId="ADAL" clId="{8727D3F4-737B-47B9-A1AF-642B37063FF9}" dt="2024-04-23T19:35:45.095" v="7893"/>
          <ac:spMkLst>
            <pc:docMk/>
            <pc:sldMk cId="639897852" sldId="359"/>
            <ac:spMk id="39" creationId="{930D123E-515E-B545-7558-A7C2FFA6ACC6}"/>
          </ac:spMkLst>
        </pc:spChg>
        <pc:grpChg chg="add del mod">
          <ac:chgData name="Kozel, Lukas" userId="5faef357-946f-4c0e-bd5d-396a2e3cc0bf" providerId="ADAL" clId="{8727D3F4-737B-47B9-A1AF-642B37063FF9}" dt="2024-04-23T19:35:44.123" v="7892" actId="478"/>
          <ac:grpSpMkLst>
            <pc:docMk/>
            <pc:sldMk cId="639897852" sldId="359"/>
            <ac:grpSpMk id="25" creationId="{76518B4A-F509-9994-46E1-F6D11821B45F}"/>
          </ac:grpSpMkLst>
        </pc:grpChg>
        <pc:grpChg chg="add del mod">
          <ac:chgData name="Kozel, Lukas" userId="5faef357-946f-4c0e-bd5d-396a2e3cc0bf" providerId="ADAL" clId="{8727D3F4-737B-47B9-A1AF-642B37063FF9}" dt="2024-04-23T19:35:42.527" v="7891" actId="21"/>
          <ac:grpSpMkLst>
            <pc:docMk/>
            <pc:sldMk cId="639897852" sldId="359"/>
            <ac:grpSpMk id="30" creationId="{7A3C1715-52AB-077E-9792-5A30ED5DC432}"/>
          </ac:grpSpMkLst>
        </pc:grpChg>
        <pc:grpChg chg="add mod">
          <ac:chgData name="Kozel, Lukas" userId="5faef357-946f-4c0e-bd5d-396a2e3cc0bf" providerId="ADAL" clId="{8727D3F4-737B-47B9-A1AF-642B37063FF9}" dt="2024-04-23T19:35:45.095" v="7893"/>
          <ac:grpSpMkLst>
            <pc:docMk/>
            <pc:sldMk cId="639897852" sldId="359"/>
            <ac:grpSpMk id="35" creationId="{850F35C6-DB6C-41DD-6030-A150FB396BEA}"/>
          </ac:grpSpMkLst>
        </pc:grpChg>
      </pc:sldChg>
      <pc:sldChg chg="addSp delSp modSp add mod">
        <pc:chgData name="Kozel, Lukas" userId="5faef357-946f-4c0e-bd5d-396a2e3cc0bf" providerId="ADAL" clId="{8727D3F4-737B-47B9-A1AF-642B37063FF9}" dt="2024-04-23T19:35:50.099" v="7895"/>
        <pc:sldMkLst>
          <pc:docMk/>
          <pc:sldMk cId="3827744331" sldId="360"/>
        </pc:sldMkLst>
        <pc:spChg chg="del mod ord">
          <ac:chgData name="Kozel, Lukas" userId="5faef357-946f-4c0e-bd5d-396a2e3cc0bf" providerId="ADAL" clId="{8727D3F4-737B-47B9-A1AF-642B37063FF9}" dt="2024-04-23T10:34:08.278" v="1192" actId="478"/>
          <ac:spMkLst>
            <pc:docMk/>
            <pc:sldMk cId="3827744331" sldId="360"/>
            <ac:spMk id="2" creationId="{ECFD26D7-D52D-E608-2197-F50C9604AB10}"/>
          </ac:spMkLst>
        </pc:spChg>
        <pc:spChg chg="mod ord">
          <ac:chgData name="Kozel, Lukas" userId="5faef357-946f-4c0e-bd5d-396a2e3cc0bf" providerId="ADAL" clId="{8727D3F4-737B-47B9-A1AF-642B37063FF9}" dt="2024-04-23T10:35:40.167" v="1399" actId="1076"/>
          <ac:spMkLst>
            <pc:docMk/>
            <pc:sldMk cId="3827744331" sldId="360"/>
            <ac:spMk id="3" creationId="{D6661A12-B8A5-82B1-94EC-71B98BA691A5}"/>
          </ac:spMkLst>
        </pc:spChg>
        <pc:spChg chg="mod ord">
          <ac:chgData name="Kozel, Lukas" userId="5faef357-946f-4c0e-bd5d-396a2e3cc0bf" providerId="ADAL" clId="{8727D3F4-737B-47B9-A1AF-642B37063FF9}" dt="2024-04-23T10:34:07.333" v="1120"/>
          <ac:spMkLst>
            <pc:docMk/>
            <pc:sldMk cId="3827744331" sldId="360"/>
            <ac:spMk id="5" creationId="{46B90232-0333-54E0-46D9-5018007434BE}"/>
          </ac:spMkLst>
        </pc:spChg>
        <pc:spChg chg="mod ord">
          <ac:chgData name="Kozel, Lukas" userId="5faef357-946f-4c0e-bd5d-396a2e3cc0bf" providerId="ADAL" clId="{8727D3F4-737B-47B9-A1AF-642B37063FF9}" dt="2024-04-23T10:34:07.333" v="1132"/>
          <ac:spMkLst>
            <pc:docMk/>
            <pc:sldMk cId="3827744331" sldId="360"/>
            <ac:spMk id="6" creationId="{B027D14E-D036-D546-FFFC-6F5A7D6320B0}"/>
          </ac:spMkLst>
        </pc:spChg>
        <pc:spChg chg="del mod ord">
          <ac:chgData name="Kozel, Lukas" userId="5faef357-946f-4c0e-bd5d-396a2e3cc0bf" providerId="ADAL" clId="{8727D3F4-737B-47B9-A1AF-642B37063FF9}" dt="2024-04-23T10:35:44.082" v="1400" actId="21"/>
          <ac:spMkLst>
            <pc:docMk/>
            <pc:sldMk cId="3827744331" sldId="360"/>
            <ac:spMk id="7" creationId="{E095F1C0-9B5D-CA02-D60A-75AA55F547CD}"/>
          </ac:spMkLst>
        </pc:spChg>
        <pc:spChg chg="mod">
          <ac:chgData name="Kozel, Lukas" userId="5faef357-946f-4c0e-bd5d-396a2e3cc0bf" providerId="ADAL" clId="{8727D3F4-737B-47B9-A1AF-642B37063FF9}" dt="2024-04-23T10:32:36.797" v="1041"/>
          <ac:spMkLst>
            <pc:docMk/>
            <pc:sldMk cId="3827744331" sldId="360"/>
            <ac:spMk id="9" creationId="{E74F21B0-B86E-B0AD-551A-59C6F44FEFBD}"/>
          </ac:spMkLst>
        </pc:spChg>
        <pc:spChg chg="mod">
          <ac:chgData name="Kozel, Lukas" userId="5faef357-946f-4c0e-bd5d-396a2e3cc0bf" providerId="ADAL" clId="{8727D3F4-737B-47B9-A1AF-642B37063FF9}" dt="2024-04-23T10:32:36.797" v="1041"/>
          <ac:spMkLst>
            <pc:docMk/>
            <pc:sldMk cId="3827744331" sldId="360"/>
            <ac:spMk id="10" creationId="{3DFEFA6B-3F0B-FD1E-6782-05DE5064E8D0}"/>
          </ac:spMkLst>
        </pc:spChg>
        <pc:spChg chg="mod">
          <ac:chgData name="Kozel, Lukas" userId="5faef357-946f-4c0e-bd5d-396a2e3cc0bf" providerId="ADAL" clId="{8727D3F4-737B-47B9-A1AF-642B37063FF9}" dt="2024-04-23T10:32:36.797" v="1041"/>
          <ac:spMkLst>
            <pc:docMk/>
            <pc:sldMk cId="3827744331" sldId="360"/>
            <ac:spMk id="11" creationId="{B564F1E5-96BD-B65E-79B9-E24721E9F9AC}"/>
          </ac:spMkLst>
        </pc:spChg>
        <pc:spChg chg="mod">
          <ac:chgData name="Kozel, Lukas" userId="5faef357-946f-4c0e-bd5d-396a2e3cc0bf" providerId="ADAL" clId="{8727D3F4-737B-47B9-A1AF-642B37063FF9}" dt="2024-04-23T10:32:36.797" v="1041"/>
          <ac:spMkLst>
            <pc:docMk/>
            <pc:sldMk cId="3827744331" sldId="360"/>
            <ac:spMk id="12" creationId="{E1C9CE6D-5BB2-77E9-2E0D-4E5E8ABA8B0B}"/>
          </ac:spMkLst>
        </pc:spChg>
        <pc:spChg chg="mod ord">
          <ac:chgData name="Kozel, Lukas" userId="5faef357-946f-4c0e-bd5d-396a2e3cc0bf" providerId="ADAL" clId="{8727D3F4-737B-47B9-A1AF-642B37063FF9}" dt="2024-04-23T10:34:07.333" v="1122"/>
          <ac:spMkLst>
            <pc:docMk/>
            <pc:sldMk cId="3827744331" sldId="360"/>
            <ac:spMk id="18" creationId="{BEA3923E-AC83-C5E7-548E-EACBE013BC68}"/>
          </ac:spMkLst>
        </pc:spChg>
        <pc:spChg chg="del mod ord">
          <ac:chgData name="Kozel, Lukas" userId="5faef357-946f-4c0e-bd5d-396a2e3cc0bf" providerId="ADAL" clId="{8727D3F4-737B-47B9-A1AF-642B37063FF9}" dt="2024-04-23T10:35:46.742" v="1401" actId="478"/>
          <ac:spMkLst>
            <pc:docMk/>
            <pc:sldMk cId="3827744331" sldId="360"/>
            <ac:spMk id="20" creationId="{ABFD2359-8C4F-32C5-6396-0D0C3AC31E8C}"/>
          </ac:spMkLst>
        </pc:spChg>
        <pc:spChg chg="add mod ord">
          <ac:chgData name="Kozel, Lukas" userId="5faef357-946f-4c0e-bd5d-396a2e3cc0bf" providerId="ADAL" clId="{8727D3F4-737B-47B9-A1AF-642B37063FF9}" dt="2024-04-23T10:34:07.349" v="1150"/>
          <ac:spMkLst>
            <pc:docMk/>
            <pc:sldMk cId="3827744331" sldId="360"/>
            <ac:spMk id="21" creationId="{B90EDF7D-2F4F-D9EA-FC3E-F7FC1F0FB769}"/>
          </ac:spMkLst>
        </pc:spChg>
        <pc:spChg chg="add mod ord">
          <ac:chgData name="Kozel, Lukas" userId="5faef357-946f-4c0e-bd5d-396a2e3cc0bf" providerId="ADAL" clId="{8727D3F4-737B-47B9-A1AF-642B37063FF9}" dt="2024-04-23T10:34:07.349" v="1154"/>
          <ac:spMkLst>
            <pc:docMk/>
            <pc:sldMk cId="3827744331" sldId="360"/>
            <ac:spMk id="23" creationId="{FFFBB31E-8FE7-5963-BA3A-02E298AAAFC5}"/>
          </ac:spMkLst>
        </pc:spChg>
        <pc:spChg chg="add mod ord">
          <ac:chgData name="Kozel, Lukas" userId="5faef357-946f-4c0e-bd5d-396a2e3cc0bf" providerId="ADAL" clId="{8727D3F4-737B-47B9-A1AF-642B37063FF9}" dt="2024-04-23T10:34:07.349" v="1156"/>
          <ac:spMkLst>
            <pc:docMk/>
            <pc:sldMk cId="3827744331" sldId="360"/>
            <ac:spMk id="24" creationId="{083EFEF0-9CF9-B2AC-6B4D-067E0F626BCD}"/>
          </ac:spMkLst>
        </pc:spChg>
        <pc:spChg chg="del mod ord">
          <ac:chgData name="Kozel, Lukas" userId="5faef357-946f-4c0e-bd5d-396a2e3cc0bf" providerId="ADAL" clId="{8727D3F4-737B-47B9-A1AF-642B37063FF9}" dt="2024-04-23T10:35:46.742" v="1401" actId="478"/>
          <ac:spMkLst>
            <pc:docMk/>
            <pc:sldMk cId="3827744331" sldId="360"/>
            <ac:spMk id="25" creationId="{97CA5956-C6B4-0BA5-396A-CB427850F526}"/>
          </ac:spMkLst>
        </pc:spChg>
        <pc:spChg chg="add mod ord">
          <ac:chgData name="Kozel, Lukas" userId="5faef357-946f-4c0e-bd5d-396a2e3cc0bf" providerId="ADAL" clId="{8727D3F4-737B-47B9-A1AF-642B37063FF9}" dt="2024-04-23T10:34:07.349" v="1158"/>
          <ac:spMkLst>
            <pc:docMk/>
            <pc:sldMk cId="3827744331" sldId="360"/>
            <ac:spMk id="26" creationId="{1319AA15-A34E-B17C-F1A5-B9A63CF4B64B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32" creationId="{0120D48F-89C4-CED8-CF88-0A5369A7A0F8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34" creationId="{0FC70F5F-20F6-137E-2B27-3DD2EC384DD3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35" creationId="{040370AB-210C-0034-B7DE-4F030AB932C5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36" creationId="{451864D2-1FF1-3E39-56BA-041759B84E42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37" creationId="{D6AE5F3F-1F15-8421-A2CE-7C33A887F553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38" creationId="{7CFF72B9-0FF7-1974-9EB7-4C313C5FD2CA}"/>
          </ac:spMkLst>
        </pc:spChg>
        <pc:spChg chg="add mod ord">
          <ac:chgData name="Kozel, Lukas" userId="5faef357-946f-4c0e-bd5d-396a2e3cc0bf" providerId="ADAL" clId="{8727D3F4-737B-47B9-A1AF-642B37063FF9}" dt="2024-04-23T10:34:07.349" v="1160"/>
          <ac:spMkLst>
            <pc:docMk/>
            <pc:sldMk cId="3827744331" sldId="360"/>
            <ac:spMk id="39" creationId="{161E4612-25BD-771B-9FD5-B12FBE39376B}"/>
          </ac:spMkLst>
        </pc:spChg>
        <pc:spChg chg="add mod ord">
          <ac:chgData name="Kozel, Lukas" userId="5faef357-946f-4c0e-bd5d-396a2e3cc0bf" providerId="ADAL" clId="{8727D3F4-737B-47B9-A1AF-642B37063FF9}" dt="2024-04-23T10:34:07.349" v="1162"/>
          <ac:spMkLst>
            <pc:docMk/>
            <pc:sldMk cId="3827744331" sldId="360"/>
            <ac:spMk id="40" creationId="{922D1607-F994-D385-27A0-A0EB10057534}"/>
          </ac:spMkLst>
        </pc:spChg>
        <pc:spChg chg="add mod ord">
          <ac:chgData name="Kozel, Lukas" userId="5faef357-946f-4c0e-bd5d-396a2e3cc0bf" providerId="ADAL" clId="{8727D3F4-737B-47B9-A1AF-642B37063FF9}" dt="2024-04-23T10:34:07.349" v="1164"/>
          <ac:spMkLst>
            <pc:docMk/>
            <pc:sldMk cId="3827744331" sldId="360"/>
            <ac:spMk id="41" creationId="{A7551C63-82CB-D73A-751A-018A69413D59}"/>
          </ac:spMkLst>
        </pc:spChg>
        <pc:spChg chg="add mod ord">
          <ac:chgData name="Kozel, Lukas" userId="5faef357-946f-4c0e-bd5d-396a2e3cc0bf" providerId="ADAL" clId="{8727D3F4-737B-47B9-A1AF-642B37063FF9}" dt="2024-04-23T10:34:07.349" v="1166"/>
          <ac:spMkLst>
            <pc:docMk/>
            <pc:sldMk cId="3827744331" sldId="360"/>
            <ac:spMk id="42" creationId="{81052544-B7E7-178B-30B2-2BDB931C4F7A}"/>
          </ac:spMkLst>
        </pc:spChg>
        <pc:spChg chg="add mod ord">
          <ac:chgData name="Kozel, Lukas" userId="5faef357-946f-4c0e-bd5d-396a2e3cc0bf" providerId="ADAL" clId="{8727D3F4-737B-47B9-A1AF-642B37063FF9}" dt="2024-04-23T10:34:07.349" v="1168"/>
          <ac:spMkLst>
            <pc:docMk/>
            <pc:sldMk cId="3827744331" sldId="360"/>
            <ac:spMk id="43" creationId="{BAA2FF56-040F-6EAF-FC02-4AACC8A6CC95}"/>
          </ac:spMkLst>
        </pc:spChg>
        <pc:spChg chg="add mod ord">
          <ac:chgData name="Kozel, Lukas" userId="5faef357-946f-4c0e-bd5d-396a2e3cc0bf" providerId="ADAL" clId="{8727D3F4-737B-47B9-A1AF-642B37063FF9}" dt="2024-04-23T10:34:07.349" v="1170"/>
          <ac:spMkLst>
            <pc:docMk/>
            <pc:sldMk cId="3827744331" sldId="360"/>
            <ac:spMk id="44" creationId="{5FC6809F-A758-43E8-2BA7-C69545896E1A}"/>
          </ac:spMkLst>
        </pc:spChg>
        <pc:spChg chg="add mod ord">
          <ac:chgData name="Kozel, Lukas" userId="5faef357-946f-4c0e-bd5d-396a2e3cc0bf" providerId="ADAL" clId="{8727D3F4-737B-47B9-A1AF-642B37063FF9}" dt="2024-04-23T10:34:07.349" v="1172"/>
          <ac:spMkLst>
            <pc:docMk/>
            <pc:sldMk cId="3827744331" sldId="360"/>
            <ac:spMk id="45" creationId="{66030DBF-9750-4945-54DB-D763B58B029B}"/>
          </ac:spMkLst>
        </pc:spChg>
        <pc:spChg chg="add mod ord">
          <ac:chgData name="Kozel, Lukas" userId="5faef357-946f-4c0e-bd5d-396a2e3cc0bf" providerId="ADAL" clId="{8727D3F4-737B-47B9-A1AF-642B37063FF9}" dt="2024-04-23T10:34:07.349" v="1174"/>
          <ac:spMkLst>
            <pc:docMk/>
            <pc:sldMk cId="3827744331" sldId="360"/>
            <ac:spMk id="46" creationId="{86793366-F348-9E0F-FB5B-B6233D6D6824}"/>
          </ac:spMkLst>
        </pc:spChg>
        <pc:spChg chg="add mod">
          <ac:chgData name="Kozel, Lukas" userId="5faef357-946f-4c0e-bd5d-396a2e3cc0bf" providerId="ADAL" clId="{8727D3F4-737B-47B9-A1AF-642B37063FF9}" dt="2024-04-23T10:35:47.560" v="1402"/>
          <ac:spMkLst>
            <pc:docMk/>
            <pc:sldMk cId="3827744331" sldId="360"/>
            <ac:spMk id="53" creationId="{D20CCDFA-90D8-0D80-5729-3C7F5E4BDD28}"/>
          </ac:spMkLst>
        </pc:spChg>
        <pc:spChg chg="del mod ord">
          <ac:chgData name="Kozel, Lukas" userId="5faef357-946f-4c0e-bd5d-396a2e3cc0bf" providerId="ADAL" clId="{8727D3F4-737B-47B9-A1AF-642B37063FF9}" dt="2024-04-23T10:35:44.082" v="1400" actId="21"/>
          <ac:spMkLst>
            <pc:docMk/>
            <pc:sldMk cId="3827744331" sldId="360"/>
            <ac:spMk id="54" creationId="{9144A83B-F06E-B257-EC9A-66F5A95D1ADF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59" creationId="{AB6DA8DB-EAB3-506A-4837-F70B2C4363D7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60" creationId="{06F880CD-9DC3-5090-9D73-9B6E1544522A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61" creationId="{0EF56F77-58BB-E78B-D3CE-54467EF79E11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62" creationId="{7A41F6D0-A582-8743-7775-0BEFB0F21201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63" creationId="{DC2E71AB-ED82-FFD0-7F2B-6249FAA51A42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64" creationId="{54365ADA-F167-547D-D257-29CFB6C49044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66" creationId="{4EF1DB2C-8AA8-2701-64F8-B26BE03767A8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68" creationId="{0CC0E3BB-58D4-76D3-2C38-9C4457DB6427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69" creationId="{B453A153-F86B-5E0E-B873-AFF2C2A2CF4E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70" creationId="{CC3A5280-E0FE-E59E-0C50-1D7E44389811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71" creationId="{225E1BA8-2E5F-3374-1C98-19A23B4366FF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72" creationId="{D59A37DF-63C3-090D-773E-C078DDE35CA6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78" creationId="{6051D8A5-EF48-C14A-C6AB-795CD96BADCA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79" creationId="{5D8F5A5E-3AE1-D96E-47B6-06DF89A706A9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80" creationId="{7AB657D9-86D9-FB1B-0211-EFF27F8A1F9E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81" creationId="{CCDA253B-89F9-F286-1016-19CE27322946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82" creationId="{F5105C3F-2A39-C584-2CA8-9BE57BC9ACD5}"/>
          </ac:spMkLst>
        </pc:spChg>
        <pc:spChg chg="del mod">
          <ac:chgData name="Kozel, Lukas" userId="5faef357-946f-4c0e-bd5d-396a2e3cc0bf" providerId="ADAL" clId="{8727D3F4-737B-47B9-A1AF-642B37063FF9}" dt="2024-04-23T10:33:14.334" v="1051" actId="478"/>
          <ac:spMkLst>
            <pc:docMk/>
            <pc:sldMk cId="3827744331" sldId="360"/>
            <ac:spMk id="83" creationId="{A0960284-BF98-B335-CF2C-74E2F6025852}"/>
          </ac:spMkLst>
        </pc:spChg>
        <pc:spChg chg="add mod">
          <ac:chgData name="Kozel, Lukas" userId="5faef357-946f-4c0e-bd5d-396a2e3cc0bf" providerId="ADAL" clId="{8727D3F4-737B-47B9-A1AF-642B37063FF9}" dt="2024-04-23T10:35:47.560" v="1402"/>
          <ac:spMkLst>
            <pc:docMk/>
            <pc:sldMk cId="3827744331" sldId="360"/>
            <ac:spMk id="84" creationId="{56369154-27FC-31DD-5159-E72BE6AB3924}"/>
          </ac:spMkLst>
        </pc:spChg>
        <pc:spChg chg="mod">
          <ac:chgData name="Kozel, Lukas" userId="5faef357-946f-4c0e-bd5d-396a2e3cc0bf" providerId="ADAL" clId="{8727D3F4-737B-47B9-A1AF-642B37063FF9}" dt="2024-04-23T19:35:50.099" v="7895"/>
          <ac:spMkLst>
            <pc:docMk/>
            <pc:sldMk cId="3827744331" sldId="360"/>
            <ac:spMk id="86" creationId="{0EA69FCA-551D-57FA-F920-A30EE214403F}"/>
          </ac:spMkLst>
        </pc:spChg>
        <pc:spChg chg="mod">
          <ac:chgData name="Kozel, Lukas" userId="5faef357-946f-4c0e-bd5d-396a2e3cc0bf" providerId="ADAL" clId="{8727D3F4-737B-47B9-A1AF-642B37063FF9}" dt="2024-04-23T19:35:50.099" v="7895"/>
          <ac:spMkLst>
            <pc:docMk/>
            <pc:sldMk cId="3827744331" sldId="360"/>
            <ac:spMk id="87" creationId="{12B8DACD-5966-8160-3024-8565A994ABA7}"/>
          </ac:spMkLst>
        </pc:spChg>
        <pc:spChg chg="mod">
          <ac:chgData name="Kozel, Lukas" userId="5faef357-946f-4c0e-bd5d-396a2e3cc0bf" providerId="ADAL" clId="{8727D3F4-737B-47B9-A1AF-642B37063FF9}" dt="2024-04-23T19:35:50.099" v="7895"/>
          <ac:spMkLst>
            <pc:docMk/>
            <pc:sldMk cId="3827744331" sldId="360"/>
            <ac:spMk id="88" creationId="{25F2E22F-5F85-B9EC-7E26-D23D7C7E590D}"/>
          </ac:spMkLst>
        </pc:spChg>
        <pc:spChg chg="mod">
          <ac:chgData name="Kozel, Lukas" userId="5faef357-946f-4c0e-bd5d-396a2e3cc0bf" providerId="ADAL" clId="{8727D3F4-737B-47B9-A1AF-642B37063FF9}" dt="2024-04-23T19:35:50.099" v="7895"/>
          <ac:spMkLst>
            <pc:docMk/>
            <pc:sldMk cId="3827744331" sldId="360"/>
            <ac:spMk id="89" creationId="{0F59D01B-CDFB-2215-7CBE-0A46786791D5}"/>
          </ac:spMkLst>
        </pc:spChg>
        <pc:grpChg chg="add del mod ord">
          <ac:chgData name="Kozel, Lukas" userId="5faef357-946f-4c0e-bd5d-396a2e3cc0bf" providerId="ADAL" clId="{8727D3F4-737B-47B9-A1AF-642B37063FF9}" dt="2024-04-23T19:35:49.546" v="7894" actId="478"/>
          <ac:grpSpMkLst>
            <pc:docMk/>
            <pc:sldMk cId="3827744331" sldId="360"/>
            <ac:grpSpMk id="8" creationId="{F09ED174-2DBF-4793-556D-B0963CCFF361}"/>
          </ac:grpSpMkLst>
        </pc:grpChg>
        <pc:grpChg chg="del mod">
          <ac:chgData name="Kozel, Lukas" userId="5faef357-946f-4c0e-bd5d-396a2e3cc0bf" providerId="ADAL" clId="{8727D3F4-737B-47B9-A1AF-642B37063FF9}" dt="2024-04-23T10:33:14.334" v="1051" actId="478"/>
          <ac:grpSpMkLst>
            <pc:docMk/>
            <pc:sldMk cId="3827744331" sldId="360"/>
            <ac:grpSpMk id="48" creationId="{CB3B077B-8783-290F-E45D-1044D49E942A}"/>
          </ac:grpSpMkLst>
        </pc:grpChg>
        <pc:grpChg chg="del">
          <ac:chgData name="Kozel, Lukas" userId="5faef357-946f-4c0e-bd5d-396a2e3cc0bf" providerId="ADAL" clId="{8727D3F4-737B-47B9-A1AF-642B37063FF9}" dt="2024-04-23T10:32:50.672" v="1045" actId="478"/>
          <ac:grpSpMkLst>
            <pc:docMk/>
            <pc:sldMk cId="3827744331" sldId="360"/>
            <ac:grpSpMk id="73" creationId="{23C95729-D12D-8296-7021-C134776F473D}"/>
          </ac:grpSpMkLst>
        </pc:grpChg>
        <pc:grpChg chg="add mod">
          <ac:chgData name="Kozel, Lukas" userId="5faef357-946f-4c0e-bd5d-396a2e3cc0bf" providerId="ADAL" clId="{8727D3F4-737B-47B9-A1AF-642B37063FF9}" dt="2024-04-23T19:35:50.099" v="7895"/>
          <ac:grpSpMkLst>
            <pc:docMk/>
            <pc:sldMk cId="3827744331" sldId="360"/>
            <ac:grpSpMk id="85" creationId="{B535BA38-403A-4DE2-9B23-6D366F594230}"/>
          </ac:grpSpMkLst>
        </pc:grpChg>
        <pc:graphicFrameChg chg="add mod ord modVis replST">
          <ac:chgData name="Kozel, Lukas" userId="5faef357-946f-4c0e-bd5d-396a2e3cc0bf" providerId="ADAL" clId="{8727D3F4-737B-47B9-A1AF-642B37063FF9}" dt="2024-04-23T10:34:07.399" v="1191"/>
          <ac:graphicFrameMkLst>
            <pc:docMk/>
            <pc:sldMk cId="3827744331" sldId="360"/>
            <ac:graphicFrameMk id="47" creationId="{F72A98AF-154B-F31C-D01E-A6E2FE82D322}"/>
          </ac:graphicFrameMkLst>
        </pc:graphicFrameChg>
        <pc:picChg chg="mod ord">
          <ac:chgData name="Kozel, Lukas" userId="5faef357-946f-4c0e-bd5d-396a2e3cc0bf" providerId="ADAL" clId="{8727D3F4-737B-47B9-A1AF-642B37063FF9}" dt="2024-04-23T10:34:07.333" v="1130"/>
          <ac:picMkLst>
            <pc:docMk/>
            <pc:sldMk cId="3827744331" sldId="360"/>
            <ac:picMk id="4" creationId="{4F937484-6A1D-6276-493A-E54E25EE6E2D}"/>
          </ac:picMkLst>
        </pc:picChg>
        <pc:picChg chg="add mod ord">
          <ac:chgData name="Kozel, Lukas" userId="5faef357-946f-4c0e-bd5d-396a2e3cc0bf" providerId="ADAL" clId="{8727D3F4-737B-47B9-A1AF-642B37063FF9}" dt="2024-04-23T10:34:07.333" v="1140"/>
          <ac:picMkLst>
            <pc:docMk/>
            <pc:sldMk cId="3827744331" sldId="360"/>
            <ac:picMk id="13" creationId="{05FE3806-03F3-3A19-E29D-BE05FE39BA1D}"/>
          </ac:picMkLst>
        </pc:picChg>
        <pc:picChg chg="add mod ord">
          <ac:chgData name="Kozel, Lukas" userId="5faef357-946f-4c0e-bd5d-396a2e3cc0bf" providerId="ADAL" clId="{8727D3F4-737B-47B9-A1AF-642B37063FF9}" dt="2024-04-23T10:34:07.349" v="1142"/>
          <ac:picMkLst>
            <pc:docMk/>
            <pc:sldMk cId="3827744331" sldId="360"/>
            <ac:picMk id="14" creationId="{42CD6150-478E-C87D-A356-AFF4F0CC9A8E}"/>
          </ac:picMkLst>
        </pc:picChg>
        <pc:picChg chg="add mod ord">
          <ac:chgData name="Kozel, Lukas" userId="5faef357-946f-4c0e-bd5d-396a2e3cc0bf" providerId="ADAL" clId="{8727D3F4-737B-47B9-A1AF-642B37063FF9}" dt="2024-04-23T10:34:07.349" v="1144"/>
          <ac:picMkLst>
            <pc:docMk/>
            <pc:sldMk cId="3827744331" sldId="360"/>
            <ac:picMk id="15" creationId="{1F15F587-528C-0BE4-C281-95B1022E8329}"/>
          </ac:picMkLst>
        </pc:picChg>
        <pc:picChg chg="add mod ord">
          <ac:chgData name="Kozel, Lukas" userId="5faef357-946f-4c0e-bd5d-396a2e3cc0bf" providerId="ADAL" clId="{8727D3F4-737B-47B9-A1AF-642B37063FF9}" dt="2024-04-23T10:34:07.349" v="1146"/>
          <ac:picMkLst>
            <pc:docMk/>
            <pc:sldMk cId="3827744331" sldId="360"/>
            <ac:picMk id="16" creationId="{84B2FD25-69A6-0B59-3D30-209632A0E650}"/>
          </ac:picMkLst>
        </pc:picChg>
        <pc:picChg chg="add mod ord">
          <ac:chgData name="Kozel, Lukas" userId="5faef357-946f-4c0e-bd5d-396a2e3cc0bf" providerId="ADAL" clId="{8727D3F4-737B-47B9-A1AF-642B37063FF9}" dt="2024-04-23T10:34:07.349" v="1148"/>
          <ac:picMkLst>
            <pc:docMk/>
            <pc:sldMk cId="3827744331" sldId="360"/>
            <ac:picMk id="17" creationId="{853A7115-32F5-CC11-7AE0-7DC8EDCE76D4}"/>
          </ac:picMkLst>
        </pc:picChg>
        <pc:picChg chg="mod ord">
          <ac:chgData name="Kozel, Lukas" userId="5faef357-946f-4c0e-bd5d-396a2e3cc0bf" providerId="ADAL" clId="{8727D3F4-737B-47B9-A1AF-642B37063FF9}" dt="2024-04-23T10:34:07.333" v="1124"/>
          <ac:picMkLst>
            <pc:docMk/>
            <pc:sldMk cId="3827744331" sldId="360"/>
            <ac:picMk id="19" creationId="{AEEA1FA9-09F0-F4EF-69C8-0D0644281D1C}"/>
          </ac:picMkLst>
        </pc:picChg>
        <pc:picChg chg="add mod ord">
          <ac:chgData name="Kozel, Lukas" userId="5faef357-946f-4c0e-bd5d-396a2e3cc0bf" providerId="ADAL" clId="{8727D3F4-737B-47B9-A1AF-642B37063FF9}" dt="2024-04-23T10:34:07.349" v="1152"/>
          <ac:picMkLst>
            <pc:docMk/>
            <pc:sldMk cId="3827744331" sldId="360"/>
            <ac:picMk id="22" creationId="{DAF0D8F6-45E3-B864-3C79-5E28960AFA90}"/>
          </ac:picMkLst>
        </pc:picChg>
        <pc:picChg chg="del mod">
          <ac:chgData name="Kozel, Lukas" userId="5faef357-946f-4c0e-bd5d-396a2e3cc0bf" providerId="ADAL" clId="{8727D3F4-737B-47B9-A1AF-642B37063FF9}" dt="2024-04-23T10:33:14.334" v="1051" actId="478"/>
          <ac:picMkLst>
            <pc:docMk/>
            <pc:sldMk cId="3827744331" sldId="360"/>
            <ac:picMk id="27" creationId="{FC1D2D6F-FCC9-282F-E2D2-3E461FCC61C7}"/>
          </ac:picMkLst>
        </pc:picChg>
        <pc:picChg chg="del mod">
          <ac:chgData name="Kozel, Lukas" userId="5faef357-946f-4c0e-bd5d-396a2e3cc0bf" providerId="ADAL" clId="{8727D3F4-737B-47B9-A1AF-642B37063FF9}" dt="2024-04-23T10:33:14.334" v="1051" actId="478"/>
          <ac:picMkLst>
            <pc:docMk/>
            <pc:sldMk cId="3827744331" sldId="360"/>
            <ac:picMk id="28" creationId="{4BE5FE87-082D-80D3-ECA7-E30228C259DE}"/>
          </ac:picMkLst>
        </pc:picChg>
        <pc:picChg chg="del mod">
          <ac:chgData name="Kozel, Lukas" userId="5faef357-946f-4c0e-bd5d-396a2e3cc0bf" providerId="ADAL" clId="{8727D3F4-737B-47B9-A1AF-642B37063FF9}" dt="2024-04-23T10:33:14.334" v="1051" actId="478"/>
          <ac:picMkLst>
            <pc:docMk/>
            <pc:sldMk cId="3827744331" sldId="360"/>
            <ac:picMk id="29" creationId="{D334FD1C-8F62-866F-83D2-3F9D4772891C}"/>
          </ac:picMkLst>
        </pc:picChg>
        <pc:picChg chg="del mod">
          <ac:chgData name="Kozel, Lukas" userId="5faef357-946f-4c0e-bd5d-396a2e3cc0bf" providerId="ADAL" clId="{8727D3F4-737B-47B9-A1AF-642B37063FF9}" dt="2024-04-23T10:33:14.334" v="1051" actId="478"/>
          <ac:picMkLst>
            <pc:docMk/>
            <pc:sldMk cId="3827744331" sldId="360"/>
            <ac:picMk id="30" creationId="{0E9ACEFF-5660-B10F-BEC9-FDA0BFC9F38C}"/>
          </ac:picMkLst>
        </pc:picChg>
        <pc:picChg chg="del mod">
          <ac:chgData name="Kozel, Lukas" userId="5faef357-946f-4c0e-bd5d-396a2e3cc0bf" providerId="ADAL" clId="{8727D3F4-737B-47B9-A1AF-642B37063FF9}" dt="2024-04-23T10:33:14.334" v="1051" actId="478"/>
          <ac:picMkLst>
            <pc:docMk/>
            <pc:sldMk cId="3827744331" sldId="360"/>
            <ac:picMk id="31" creationId="{C1B60A51-49D4-95DC-30B7-177F05E52FE6}"/>
          </ac:picMkLst>
        </pc:picChg>
        <pc:picChg chg="del mod">
          <ac:chgData name="Kozel, Lukas" userId="5faef357-946f-4c0e-bd5d-396a2e3cc0bf" providerId="ADAL" clId="{8727D3F4-737B-47B9-A1AF-642B37063FF9}" dt="2024-04-23T10:33:14.334" v="1051" actId="478"/>
          <ac:picMkLst>
            <pc:docMk/>
            <pc:sldMk cId="3827744331" sldId="360"/>
            <ac:picMk id="33" creationId="{C2D2BE81-7434-0C6B-2A6F-F19790555640}"/>
          </ac:picMkLst>
        </pc:picChg>
        <pc:picChg chg="del mod">
          <ac:chgData name="Kozel, Lukas" userId="5faef357-946f-4c0e-bd5d-396a2e3cc0bf" providerId="ADAL" clId="{8727D3F4-737B-47B9-A1AF-642B37063FF9}" dt="2024-04-23T10:33:14.334" v="1051" actId="478"/>
          <ac:picMkLst>
            <pc:docMk/>
            <pc:sldMk cId="3827744331" sldId="360"/>
            <ac:picMk id="55" creationId="{9C84B9C1-AF1F-8BE3-0DEE-6EA152AE322F}"/>
          </ac:picMkLst>
        </pc:picChg>
        <pc:picChg chg="del mod">
          <ac:chgData name="Kozel, Lukas" userId="5faef357-946f-4c0e-bd5d-396a2e3cc0bf" providerId="ADAL" clId="{8727D3F4-737B-47B9-A1AF-642B37063FF9}" dt="2024-04-23T10:33:14.334" v="1051" actId="478"/>
          <ac:picMkLst>
            <pc:docMk/>
            <pc:sldMk cId="3827744331" sldId="360"/>
            <ac:picMk id="56" creationId="{E5912E46-BF0A-76CC-ED40-162E70FB764A}"/>
          </ac:picMkLst>
        </pc:picChg>
        <pc:picChg chg="del mod">
          <ac:chgData name="Kozel, Lukas" userId="5faef357-946f-4c0e-bd5d-396a2e3cc0bf" providerId="ADAL" clId="{8727D3F4-737B-47B9-A1AF-642B37063FF9}" dt="2024-04-23T10:33:14.334" v="1051" actId="478"/>
          <ac:picMkLst>
            <pc:docMk/>
            <pc:sldMk cId="3827744331" sldId="360"/>
            <ac:picMk id="57" creationId="{48DDEC37-8D8C-159C-625D-A66D5D683450}"/>
          </ac:picMkLst>
        </pc:picChg>
        <pc:picChg chg="del mod">
          <ac:chgData name="Kozel, Lukas" userId="5faef357-946f-4c0e-bd5d-396a2e3cc0bf" providerId="ADAL" clId="{8727D3F4-737B-47B9-A1AF-642B37063FF9}" dt="2024-04-23T10:33:14.334" v="1051" actId="478"/>
          <ac:picMkLst>
            <pc:docMk/>
            <pc:sldMk cId="3827744331" sldId="360"/>
            <ac:picMk id="58" creationId="{C4F1F87A-B324-F78B-2B9C-3EEC9E0A9308}"/>
          </ac:picMkLst>
        </pc:picChg>
        <pc:picChg chg="del mod">
          <ac:chgData name="Kozel, Lukas" userId="5faef357-946f-4c0e-bd5d-396a2e3cc0bf" providerId="ADAL" clId="{8727D3F4-737B-47B9-A1AF-642B37063FF9}" dt="2024-04-23T10:33:14.334" v="1051" actId="478"/>
          <ac:picMkLst>
            <pc:docMk/>
            <pc:sldMk cId="3827744331" sldId="360"/>
            <ac:picMk id="65" creationId="{31746312-C344-5931-5362-54EBC79E3AF9}"/>
          </ac:picMkLst>
        </pc:picChg>
        <pc:picChg chg="del mod">
          <ac:chgData name="Kozel, Lukas" userId="5faef357-946f-4c0e-bd5d-396a2e3cc0bf" providerId="ADAL" clId="{8727D3F4-737B-47B9-A1AF-642B37063FF9}" dt="2024-04-23T10:33:14.334" v="1051" actId="478"/>
          <ac:picMkLst>
            <pc:docMk/>
            <pc:sldMk cId="3827744331" sldId="360"/>
            <ac:picMk id="67" creationId="{60AAA721-FD06-0EAC-84E2-4753B385A6B0}"/>
          </ac:picMkLst>
        </pc:picChg>
      </pc:sldChg>
      <pc:sldChg chg="addSp delSp modSp add mod ord">
        <pc:chgData name="Kozel, Lukas" userId="5faef357-946f-4c0e-bd5d-396a2e3cc0bf" providerId="ADAL" clId="{8727D3F4-737B-47B9-A1AF-642B37063FF9}" dt="2024-04-23T10:44:33.681" v="1582" actId="20577"/>
        <pc:sldMkLst>
          <pc:docMk/>
          <pc:sldMk cId="654804252" sldId="361"/>
        </pc:sldMkLst>
        <pc:spChg chg="del mod ord">
          <ac:chgData name="Kozel, Lukas" userId="5faef357-946f-4c0e-bd5d-396a2e3cc0bf" providerId="ADAL" clId="{8727D3F4-737B-47B9-A1AF-642B37063FF9}" dt="2024-04-23T10:33:59.468" v="1114" actId="478"/>
          <ac:spMkLst>
            <pc:docMk/>
            <pc:sldMk cId="654804252" sldId="361"/>
            <ac:spMk id="2" creationId="{ECFD26D7-D52D-E608-2197-F50C9604AB10}"/>
          </ac:spMkLst>
        </pc:spChg>
        <pc:spChg chg="add del mod ord">
          <ac:chgData name="Kozel, Lukas" userId="5faef357-946f-4c0e-bd5d-396a2e3cc0bf" providerId="ADAL" clId="{8727D3F4-737B-47B9-A1AF-642B37063FF9}" dt="2024-04-23T10:33:57.936" v="1064"/>
          <ac:spMkLst>
            <pc:docMk/>
            <pc:sldMk cId="654804252" sldId="361"/>
            <ac:spMk id="3" creationId="{D6661A12-B8A5-82B1-94EC-71B98BA691A5}"/>
          </ac:spMkLst>
        </pc:spChg>
        <pc:spChg chg="mod ord">
          <ac:chgData name="Kozel, Lukas" userId="5faef357-946f-4c0e-bd5d-396a2e3cc0bf" providerId="ADAL" clId="{8727D3F4-737B-47B9-A1AF-642B37063FF9}" dt="2024-04-23T10:33:57.936" v="1068"/>
          <ac:spMkLst>
            <pc:docMk/>
            <pc:sldMk cId="654804252" sldId="361"/>
            <ac:spMk id="5" creationId="{46B90232-0333-54E0-46D9-5018007434BE}"/>
          </ac:spMkLst>
        </pc:spChg>
        <pc:spChg chg="mod ord">
          <ac:chgData name="Kozel, Lukas" userId="5faef357-946f-4c0e-bd5d-396a2e3cc0bf" providerId="ADAL" clId="{8727D3F4-737B-47B9-A1AF-642B37063FF9}" dt="2024-04-23T10:44:33.681" v="1582" actId="20577"/>
          <ac:spMkLst>
            <pc:docMk/>
            <pc:sldMk cId="654804252" sldId="361"/>
            <ac:spMk id="6" creationId="{B027D14E-D036-D546-FFFC-6F5A7D6320B0}"/>
          </ac:spMkLst>
        </pc:spChg>
        <pc:spChg chg="del">
          <ac:chgData name="Kozel, Lukas" userId="5faef357-946f-4c0e-bd5d-396a2e3cc0bf" providerId="ADAL" clId="{8727D3F4-737B-47B9-A1AF-642B37063FF9}" dt="2024-04-23T10:33:53.995" v="1061" actId="478"/>
          <ac:spMkLst>
            <pc:docMk/>
            <pc:sldMk cId="654804252" sldId="361"/>
            <ac:spMk id="7" creationId="{E095F1C0-9B5D-CA02-D60A-75AA55F547CD}"/>
          </ac:spMkLst>
        </pc:spChg>
        <pc:spChg chg="mod ord">
          <ac:chgData name="Kozel, Lukas" userId="5faef357-946f-4c0e-bd5d-396a2e3cc0bf" providerId="ADAL" clId="{8727D3F4-737B-47B9-A1AF-642B37063FF9}" dt="2024-04-23T10:33:57.936" v="1070"/>
          <ac:spMkLst>
            <pc:docMk/>
            <pc:sldMk cId="654804252" sldId="361"/>
            <ac:spMk id="18" creationId="{BEA3923E-AC83-C5E7-548E-EACBE013BC68}"/>
          </ac:spMkLst>
        </pc:spChg>
        <pc:spChg chg="del mod ord">
          <ac:chgData name="Kozel, Lukas" userId="5faef357-946f-4c0e-bd5d-396a2e3cc0bf" providerId="ADAL" clId="{8727D3F4-737B-47B9-A1AF-642B37063FF9}" dt="2024-04-23T10:39:16.206" v="1457" actId="478"/>
          <ac:spMkLst>
            <pc:docMk/>
            <pc:sldMk cId="654804252" sldId="361"/>
            <ac:spMk id="20" creationId="{ABFD2359-8C4F-32C5-6396-0D0C3AC31E8C}"/>
          </ac:spMkLst>
        </pc:spChg>
        <pc:spChg chg="del">
          <ac:chgData name="Kozel, Lukas" userId="5faef357-946f-4c0e-bd5d-396a2e3cc0bf" providerId="ADAL" clId="{8727D3F4-737B-47B9-A1AF-642B37063FF9}" dt="2024-04-23T10:33:48.289" v="1057" actId="478"/>
          <ac:spMkLst>
            <pc:docMk/>
            <pc:sldMk cId="654804252" sldId="361"/>
            <ac:spMk id="21" creationId="{B90EDF7D-2F4F-D9EA-FC3E-F7FC1F0FB769}"/>
          </ac:spMkLst>
        </pc:spChg>
        <pc:spChg chg="del">
          <ac:chgData name="Kozel, Lukas" userId="5faef357-946f-4c0e-bd5d-396a2e3cc0bf" providerId="ADAL" clId="{8727D3F4-737B-47B9-A1AF-642B37063FF9}" dt="2024-04-23T10:33:48.289" v="1057" actId="478"/>
          <ac:spMkLst>
            <pc:docMk/>
            <pc:sldMk cId="654804252" sldId="361"/>
            <ac:spMk id="23" creationId="{FFFBB31E-8FE7-5963-BA3A-02E298AAAFC5}"/>
          </ac:spMkLst>
        </pc:spChg>
        <pc:spChg chg="del">
          <ac:chgData name="Kozel, Lukas" userId="5faef357-946f-4c0e-bd5d-396a2e3cc0bf" providerId="ADAL" clId="{8727D3F4-737B-47B9-A1AF-642B37063FF9}" dt="2024-04-23T10:33:48.289" v="1057" actId="478"/>
          <ac:spMkLst>
            <pc:docMk/>
            <pc:sldMk cId="654804252" sldId="361"/>
            <ac:spMk id="24" creationId="{083EFEF0-9CF9-B2AC-6B4D-067E0F626BCD}"/>
          </ac:spMkLst>
        </pc:spChg>
        <pc:spChg chg="del">
          <ac:chgData name="Kozel, Lukas" userId="5faef357-946f-4c0e-bd5d-396a2e3cc0bf" providerId="ADAL" clId="{8727D3F4-737B-47B9-A1AF-642B37063FF9}" dt="2024-04-23T10:33:50.086" v="1058" actId="478"/>
          <ac:spMkLst>
            <pc:docMk/>
            <pc:sldMk cId="654804252" sldId="361"/>
            <ac:spMk id="25" creationId="{97CA5956-C6B4-0BA5-396A-CB427850F526}"/>
          </ac:spMkLst>
        </pc:spChg>
        <pc:spChg chg="del">
          <ac:chgData name="Kozel, Lukas" userId="5faef357-946f-4c0e-bd5d-396a2e3cc0bf" providerId="ADAL" clId="{8727D3F4-737B-47B9-A1AF-642B37063FF9}" dt="2024-04-23T10:33:48.289" v="1057" actId="478"/>
          <ac:spMkLst>
            <pc:docMk/>
            <pc:sldMk cId="654804252" sldId="361"/>
            <ac:spMk id="26" creationId="{1319AA15-A34E-B17C-F1A5-B9A63CF4B64B}"/>
          </ac:spMkLst>
        </pc:spChg>
        <pc:spChg chg="add mod ord">
          <ac:chgData name="Kozel, Lukas" userId="5faef357-946f-4c0e-bd5d-396a2e3cc0bf" providerId="ADAL" clId="{8727D3F4-737B-47B9-A1AF-642B37063FF9}" dt="2024-04-23T10:35:59.816" v="1403" actId="207"/>
          <ac:spMkLst>
            <pc:docMk/>
            <pc:sldMk cId="654804252" sldId="361"/>
            <ac:spMk id="27" creationId="{D28E1DD2-28B8-0DB6-D46D-8AD5C868D9D5}"/>
          </ac:spMkLst>
        </pc:spChg>
        <pc:spChg chg="add mod ord">
          <ac:chgData name="Kozel, Lukas" userId="5faef357-946f-4c0e-bd5d-396a2e3cc0bf" providerId="ADAL" clId="{8727D3F4-737B-47B9-A1AF-642B37063FF9}" dt="2024-04-23T10:35:59.816" v="1403" actId="207"/>
          <ac:spMkLst>
            <pc:docMk/>
            <pc:sldMk cId="654804252" sldId="361"/>
            <ac:spMk id="28" creationId="{390873CB-76D2-FD4C-EA2A-457F3D5DB316}"/>
          </ac:spMkLst>
        </pc:spChg>
        <pc:spChg chg="add mod ord">
          <ac:chgData name="Kozel, Lukas" userId="5faef357-946f-4c0e-bd5d-396a2e3cc0bf" providerId="ADAL" clId="{8727D3F4-737B-47B9-A1AF-642B37063FF9}" dt="2024-04-23T10:35:59.816" v="1403" actId="207"/>
          <ac:spMkLst>
            <pc:docMk/>
            <pc:sldMk cId="654804252" sldId="361"/>
            <ac:spMk id="30" creationId="{D921F1AB-CB67-E3CC-4CEA-D579661FBEEB}"/>
          </ac:spMkLst>
        </pc:spChg>
        <pc:spChg chg="add mod ord">
          <ac:chgData name="Kozel, Lukas" userId="5faef357-946f-4c0e-bd5d-396a2e3cc0bf" providerId="ADAL" clId="{8727D3F4-737B-47B9-A1AF-642B37063FF9}" dt="2024-04-23T10:35:59.816" v="1403" actId="207"/>
          <ac:spMkLst>
            <pc:docMk/>
            <pc:sldMk cId="654804252" sldId="361"/>
            <ac:spMk id="31" creationId="{C922F222-D98B-8E77-7559-2F0EA9654992}"/>
          </ac:spMkLst>
        </pc:spChg>
        <pc:spChg chg="add mod ord">
          <ac:chgData name="Kozel, Lukas" userId="5faef357-946f-4c0e-bd5d-396a2e3cc0bf" providerId="ADAL" clId="{8727D3F4-737B-47B9-A1AF-642B37063FF9}" dt="2024-04-23T10:35:59.816" v="1403" actId="207"/>
          <ac:spMkLst>
            <pc:docMk/>
            <pc:sldMk cId="654804252" sldId="361"/>
            <ac:spMk id="32" creationId="{96C69398-ACDC-0B48-8A49-94AE00FABBE5}"/>
          </ac:spMkLst>
        </pc:spChg>
        <pc:spChg chg="add mod ord">
          <ac:chgData name="Kozel, Lukas" userId="5faef357-946f-4c0e-bd5d-396a2e3cc0bf" providerId="ADAL" clId="{8727D3F4-737B-47B9-A1AF-642B37063FF9}" dt="2024-04-23T10:35:59.816" v="1403" actId="207"/>
          <ac:spMkLst>
            <pc:docMk/>
            <pc:sldMk cId="654804252" sldId="361"/>
            <ac:spMk id="33" creationId="{8D3166BE-9A98-B708-0A0A-2E48154EB307}"/>
          </ac:spMkLst>
        </pc:spChg>
        <pc:spChg chg="add mod ord">
          <ac:chgData name="Kozel, Lukas" userId="5faef357-946f-4c0e-bd5d-396a2e3cc0bf" providerId="ADAL" clId="{8727D3F4-737B-47B9-A1AF-642B37063FF9}" dt="2024-04-23T10:35:59.816" v="1403" actId="207"/>
          <ac:spMkLst>
            <pc:docMk/>
            <pc:sldMk cId="654804252" sldId="361"/>
            <ac:spMk id="34" creationId="{BDF421C3-60F9-B1A4-6F29-EAA7A31B01B9}"/>
          </ac:spMkLst>
        </pc:spChg>
        <pc:spChg chg="add mod ord">
          <ac:chgData name="Kozel, Lukas" userId="5faef357-946f-4c0e-bd5d-396a2e3cc0bf" providerId="ADAL" clId="{8727D3F4-737B-47B9-A1AF-642B37063FF9}" dt="2024-04-23T10:35:59.816" v="1403" actId="207"/>
          <ac:spMkLst>
            <pc:docMk/>
            <pc:sldMk cId="654804252" sldId="361"/>
            <ac:spMk id="35" creationId="{E491203C-C231-D9C2-93D4-9CD62A058B80}"/>
          </ac:spMkLst>
        </pc:spChg>
        <pc:spChg chg="del">
          <ac:chgData name="Kozel, Lukas" userId="5faef357-946f-4c0e-bd5d-396a2e3cc0bf" providerId="ADAL" clId="{8727D3F4-737B-47B9-A1AF-642B37063FF9}" dt="2024-04-23T10:33:48.289" v="1057" actId="478"/>
          <ac:spMkLst>
            <pc:docMk/>
            <pc:sldMk cId="654804252" sldId="361"/>
            <ac:spMk id="39" creationId="{161E4612-25BD-771B-9FD5-B12FBE39376B}"/>
          </ac:spMkLst>
        </pc:spChg>
        <pc:spChg chg="del">
          <ac:chgData name="Kozel, Lukas" userId="5faef357-946f-4c0e-bd5d-396a2e3cc0bf" providerId="ADAL" clId="{8727D3F4-737B-47B9-A1AF-642B37063FF9}" dt="2024-04-23T10:33:48.289" v="1057" actId="478"/>
          <ac:spMkLst>
            <pc:docMk/>
            <pc:sldMk cId="654804252" sldId="361"/>
            <ac:spMk id="40" creationId="{922D1607-F994-D385-27A0-A0EB10057534}"/>
          </ac:spMkLst>
        </pc:spChg>
        <pc:spChg chg="del">
          <ac:chgData name="Kozel, Lukas" userId="5faef357-946f-4c0e-bd5d-396a2e3cc0bf" providerId="ADAL" clId="{8727D3F4-737B-47B9-A1AF-642B37063FF9}" dt="2024-04-23T10:33:48.289" v="1057" actId="478"/>
          <ac:spMkLst>
            <pc:docMk/>
            <pc:sldMk cId="654804252" sldId="361"/>
            <ac:spMk id="41" creationId="{A7551C63-82CB-D73A-751A-018A69413D59}"/>
          </ac:spMkLst>
        </pc:spChg>
        <pc:spChg chg="del">
          <ac:chgData name="Kozel, Lukas" userId="5faef357-946f-4c0e-bd5d-396a2e3cc0bf" providerId="ADAL" clId="{8727D3F4-737B-47B9-A1AF-642B37063FF9}" dt="2024-04-23T10:33:48.289" v="1057" actId="478"/>
          <ac:spMkLst>
            <pc:docMk/>
            <pc:sldMk cId="654804252" sldId="361"/>
            <ac:spMk id="42" creationId="{81052544-B7E7-178B-30B2-2BDB931C4F7A}"/>
          </ac:spMkLst>
        </pc:spChg>
        <pc:spChg chg="del">
          <ac:chgData name="Kozel, Lukas" userId="5faef357-946f-4c0e-bd5d-396a2e3cc0bf" providerId="ADAL" clId="{8727D3F4-737B-47B9-A1AF-642B37063FF9}" dt="2024-04-23T10:33:48.289" v="1057" actId="478"/>
          <ac:spMkLst>
            <pc:docMk/>
            <pc:sldMk cId="654804252" sldId="361"/>
            <ac:spMk id="43" creationId="{BAA2FF56-040F-6EAF-FC02-4AACC8A6CC95}"/>
          </ac:spMkLst>
        </pc:spChg>
        <pc:spChg chg="del">
          <ac:chgData name="Kozel, Lukas" userId="5faef357-946f-4c0e-bd5d-396a2e3cc0bf" providerId="ADAL" clId="{8727D3F4-737B-47B9-A1AF-642B37063FF9}" dt="2024-04-23T10:33:48.289" v="1057" actId="478"/>
          <ac:spMkLst>
            <pc:docMk/>
            <pc:sldMk cId="654804252" sldId="361"/>
            <ac:spMk id="44" creationId="{5FC6809F-A758-43E8-2BA7-C69545896E1A}"/>
          </ac:spMkLst>
        </pc:spChg>
        <pc:spChg chg="del">
          <ac:chgData name="Kozel, Lukas" userId="5faef357-946f-4c0e-bd5d-396a2e3cc0bf" providerId="ADAL" clId="{8727D3F4-737B-47B9-A1AF-642B37063FF9}" dt="2024-04-23T10:33:48.289" v="1057" actId="478"/>
          <ac:spMkLst>
            <pc:docMk/>
            <pc:sldMk cId="654804252" sldId="361"/>
            <ac:spMk id="45" creationId="{66030DBF-9750-4945-54DB-D763B58B029B}"/>
          </ac:spMkLst>
        </pc:spChg>
        <pc:spChg chg="del">
          <ac:chgData name="Kozel, Lukas" userId="5faef357-946f-4c0e-bd5d-396a2e3cc0bf" providerId="ADAL" clId="{8727D3F4-737B-47B9-A1AF-642B37063FF9}" dt="2024-04-23T10:33:48.289" v="1057" actId="478"/>
          <ac:spMkLst>
            <pc:docMk/>
            <pc:sldMk cId="654804252" sldId="361"/>
            <ac:spMk id="46" creationId="{86793366-F348-9E0F-FB5B-B6233D6D6824}"/>
          </ac:spMkLst>
        </pc:spChg>
        <pc:spChg chg="del">
          <ac:chgData name="Kozel, Lukas" userId="5faef357-946f-4c0e-bd5d-396a2e3cc0bf" providerId="ADAL" clId="{8727D3F4-737B-47B9-A1AF-642B37063FF9}" dt="2024-04-23T10:33:50.086" v="1058" actId="478"/>
          <ac:spMkLst>
            <pc:docMk/>
            <pc:sldMk cId="654804252" sldId="361"/>
            <ac:spMk id="54" creationId="{9144A83B-F06E-B257-EC9A-66F5A95D1ADF}"/>
          </ac:spMkLst>
        </pc:spChg>
        <pc:grpChg chg="del">
          <ac:chgData name="Kozel, Lukas" userId="5faef357-946f-4c0e-bd5d-396a2e3cc0bf" providerId="ADAL" clId="{8727D3F4-737B-47B9-A1AF-642B37063FF9}" dt="2024-04-23T10:33:48.289" v="1057" actId="478"/>
          <ac:grpSpMkLst>
            <pc:docMk/>
            <pc:sldMk cId="654804252" sldId="361"/>
            <ac:grpSpMk id="8" creationId="{F09ED174-2DBF-4793-556D-B0963CCFF361}"/>
          </ac:grpSpMkLst>
        </pc:grpChg>
        <pc:graphicFrameChg chg="add mod ord modVis replST">
          <ac:chgData name="Kozel, Lukas" userId="5faef357-946f-4c0e-bd5d-396a2e3cc0bf" providerId="ADAL" clId="{8727D3F4-737B-47B9-A1AF-642B37063FF9}" dt="2024-04-23T10:33:57.993" v="1113"/>
          <ac:graphicFrameMkLst>
            <pc:docMk/>
            <pc:sldMk cId="654804252" sldId="361"/>
            <ac:graphicFrameMk id="36" creationId="{A8C3D9B7-32D1-BA0F-FED7-0028DC083783}"/>
          </ac:graphicFrameMkLst>
        </pc:graphicFrameChg>
        <pc:picChg chg="mod ord">
          <ac:chgData name="Kozel, Lukas" userId="5faef357-946f-4c0e-bd5d-396a2e3cc0bf" providerId="ADAL" clId="{8727D3F4-737B-47B9-A1AF-642B37063FF9}" dt="2024-04-23T10:33:57.936" v="1076"/>
          <ac:picMkLst>
            <pc:docMk/>
            <pc:sldMk cId="654804252" sldId="361"/>
            <ac:picMk id="4" creationId="{4F937484-6A1D-6276-493A-E54E25EE6E2D}"/>
          </ac:picMkLst>
        </pc:picChg>
        <pc:picChg chg="del">
          <ac:chgData name="Kozel, Lukas" userId="5faef357-946f-4c0e-bd5d-396a2e3cc0bf" providerId="ADAL" clId="{8727D3F4-737B-47B9-A1AF-642B37063FF9}" dt="2024-04-23T10:33:48.289" v="1057" actId="478"/>
          <ac:picMkLst>
            <pc:docMk/>
            <pc:sldMk cId="654804252" sldId="361"/>
            <ac:picMk id="13" creationId="{05FE3806-03F3-3A19-E29D-BE05FE39BA1D}"/>
          </ac:picMkLst>
        </pc:picChg>
        <pc:picChg chg="del">
          <ac:chgData name="Kozel, Lukas" userId="5faef357-946f-4c0e-bd5d-396a2e3cc0bf" providerId="ADAL" clId="{8727D3F4-737B-47B9-A1AF-642B37063FF9}" dt="2024-04-23T10:33:48.289" v="1057" actId="478"/>
          <ac:picMkLst>
            <pc:docMk/>
            <pc:sldMk cId="654804252" sldId="361"/>
            <ac:picMk id="14" creationId="{42CD6150-478E-C87D-A356-AFF4F0CC9A8E}"/>
          </ac:picMkLst>
        </pc:picChg>
        <pc:picChg chg="del">
          <ac:chgData name="Kozel, Lukas" userId="5faef357-946f-4c0e-bd5d-396a2e3cc0bf" providerId="ADAL" clId="{8727D3F4-737B-47B9-A1AF-642B37063FF9}" dt="2024-04-23T10:33:48.289" v="1057" actId="478"/>
          <ac:picMkLst>
            <pc:docMk/>
            <pc:sldMk cId="654804252" sldId="361"/>
            <ac:picMk id="15" creationId="{1F15F587-528C-0BE4-C281-95B1022E8329}"/>
          </ac:picMkLst>
        </pc:picChg>
        <pc:picChg chg="del">
          <ac:chgData name="Kozel, Lukas" userId="5faef357-946f-4c0e-bd5d-396a2e3cc0bf" providerId="ADAL" clId="{8727D3F4-737B-47B9-A1AF-642B37063FF9}" dt="2024-04-23T10:33:48.289" v="1057" actId="478"/>
          <ac:picMkLst>
            <pc:docMk/>
            <pc:sldMk cId="654804252" sldId="361"/>
            <ac:picMk id="16" creationId="{84B2FD25-69A6-0B59-3D30-209632A0E650}"/>
          </ac:picMkLst>
        </pc:picChg>
        <pc:picChg chg="del">
          <ac:chgData name="Kozel, Lukas" userId="5faef357-946f-4c0e-bd5d-396a2e3cc0bf" providerId="ADAL" clId="{8727D3F4-737B-47B9-A1AF-642B37063FF9}" dt="2024-04-23T10:33:48.289" v="1057" actId="478"/>
          <ac:picMkLst>
            <pc:docMk/>
            <pc:sldMk cId="654804252" sldId="361"/>
            <ac:picMk id="17" creationId="{853A7115-32F5-CC11-7AE0-7DC8EDCE76D4}"/>
          </ac:picMkLst>
        </pc:picChg>
        <pc:picChg chg="mod ord">
          <ac:chgData name="Kozel, Lukas" userId="5faef357-946f-4c0e-bd5d-396a2e3cc0bf" providerId="ADAL" clId="{8727D3F4-737B-47B9-A1AF-642B37063FF9}" dt="2024-04-23T10:33:57.936" v="1072"/>
          <ac:picMkLst>
            <pc:docMk/>
            <pc:sldMk cId="654804252" sldId="361"/>
            <ac:picMk id="19" creationId="{AEEA1FA9-09F0-F4EF-69C8-0D0644281D1C}"/>
          </ac:picMkLst>
        </pc:picChg>
        <pc:picChg chg="del">
          <ac:chgData name="Kozel, Lukas" userId="5faef357-946f-4c0e-bd5d-396a2e3cc0bf" providerId="ADAL" clId="{8727D3F4-737B-47B9-A1AF-642B37063FF9}" dt="2024-04-23T10:33:48.289" v="1057" actId="478"/>
          <ac:picMkLst>
            <pc:docMk/>
            <pc:sldMk cId="654804252" sldId="361"/>
            <ac:picMk id="22" creationId="{DAF0D8F6-45E3-B864-3C79-5E28960AFA90}"/>
          </ac:picMkLst>
        </pc:picChg>
        <pc:picChg chg="add mod ord">
          <ac:chgData name="Kozel, Lukas" userId="5faef357-946f-4c0e-bd5d-396a2e3cc0bf" providerId="ADAL" clId="{8727D3F4-737B-47B9-A1AF-642B37063FF9}" dt="2024-04-23T10:33:57.952" v="1084"/>
          <ac:picMkLst>
            <pc:docMk/>
            <pc:sldMk cId="654804252" sldId="361"/>
            <ac:picMk id="29" creationId="{4C9B0AFB-743D-D472-7A90-428F1209B050}"/>
          </ac:picMkLst>
        </pc:picChg>
      </pc:sldChg>
      <pc:sldChg chg="modSp new mod">
        <pc:chgData name="Kozel, Lukas" userId="5faef357-946f-4c0e-bd5d-396a2e3cc0bf" providerId="ADAL" clId="{8727D3F4-737B-47B9-A1AF-642B37063FF9}" dt="2024-04-23T10:38:13.729" v="1449" actId="27636"/>
        <pc:sldMkLst>
          <pc:docMk/>
          <pc:sldMk cId="44151281" sldId="362"/>
        </pc:sldMkLst>
        <pc:spChg chg="mod">
          <ac:chgData name="Kozel, Lukas" userId="5faef357-946f-4c0e-bd5d-396a2e3cc0bf" providerId="ADAL" clId="{8727D3F4-737B-47B9-A1AF-642B37063FF9}" dt="2024-04-23T10:38:13.729" v="1449" actId="27636"/>
          <ac:spMkLst>
            <pc:docMk/>
            <pc:sldMk cId="44151281" sldId="362"/>
            <ac:spMk id="6" creationId="{031BD8B3-9B53-3A7D-345F-812859557156}"/>
          </ac:spMkLst>
        </pc:spChg>
      </pc:sldChg>
      <pc:sldChg chg="new del">
        <pc:chgData name="Kozel, Lukas" userId="5faef357-946f-4c0e-bd5d-396a2e3cc0bf" providerId="ADAL" clId="{8727D3F4-737B-47B9-A1AF-642B37063FF9}" dt="2024-04-23T10:37:42.150" v="1445" actId="680"/>
        <pc:sldMkLst>
          <pc:docMk/>
          <pc:sldMk cId="517540027" sldId="362"/>
        </pc:sldMkLst>
      </pc:sldChg>
      <pc:sldChg chg="addSp delSp modSp add mod ord">
        <pc:chgData name="Kozel, Lukas" userId="5faef357-946f-4c0e-bd5d-396a2e3cc0bf" providerId="ADAL" clId="{8727D3F4-737B-47B9-A1AF-642B37063FF9}" dt="2024-04-23T10:39:01.432" v="1456" actId="207"/>
        <pc:sldMkLst>
          <pc:docMk/>
          <pc:sldMk cId="1823959823" sldId="363"/>
        </pc:sldMkLst>
        <pc:spChg chg="add mod">
          <ac:chgData name="Kozel, Lukas" userId="5faef357-946f-4c0e-bd5d-396a2e3cc0bf" providerId="ADAL" clId="{8727D3F4-737B-47B9-A1AF-642B37063FF9}" dt="2024-04-23T10:39:01.432" v="1456" actId="207"/>
          <ac:spMkLst>
            <pc:docMk/>
            <pc:sldMk cId="1823959823" sldId="363"/>
            <ac:spMk id="2" creationId="{5544D307-359F-D58C-4E33-FCDB2A11BEF5}"/>
          </ac:spMkLst>
        </pc:spChg>
        <pc:spChg chg="add mod">
          <ac:chgData name="Kozel, Lukas" userId="5faef357-946f-4c0e-bd5d-396a2e3cc0bf" providerId="ADAL" clId="{8727D3F4-737B-47B9-A1AF-642B37063FF9}" dt="2024-04-23T10:39:01.432" v="1456" actId="207"/>
          <ac:spMkLst>
            <pc:docMk/>
            <pc:sldMk cId="1823959823" sldId="363"/>
            <ac:spMk id="7" creationId="{51F6F95E-6195-C1EF-9915-69C59EE49B6B}"/>
          </ac:spMkLst>
        </pc:spChg>
        <pc:spChg chg="add mod">
          <ac:chgData name="Kozel, Lukas" userId="5faef357-946f-4c0e-bd5d-396a2e3cc0bf" providerId="ADAL" clId="{8727D3F4-737B-47B9-A1AF-642B37063FF9}" dt="2024-04-23T10:39:01.432" v="1456" actId="207"/>
          <ac:spMkLst>
            <pc:docMk/>
            <pc:sldMk cId="1823959823" sldId="363"/>
            <ac:spMk id="9" creationId="{659E1FB9-7EB1-3DCA-23CB-49ADD77A18A8}"/>
          </ac:spMkLst>
        </pc:spChg>
        <pc:spChg chg="add mod">
          <ac:chgData name="Kozel, Lukas" userId="5faef357-946f-4c0e-bd5d-396a2e3cc0bf" providerId="ADAL" clId="{8727D3F4-737B-47B9-A1AF-642B37063FF9}" dt="2024-04-23T10:39:01.432" v="1456" actId="207"/>
          <ac:spMkLst>
            <pc:docMk/>
            <pc:sldMk cId="1823959823" sldId="363"/>
            <ac:spMk id="10" creationId="{B76EF455-7EF0-12CE-1D4A-35D7849A0226}"/>
          </ac:spMkLst>
        </pc:spChg>
        <pc:spChg chg="del">
          <ac:chgData name="Kozel, Lukas" userId="5faef357-946f-4c0e-bd5d-396a2e3cc0bf" providerId="ADAL" clId="{8727D3F4-737B-47B9-A1AF-642B37063FF9}" dt="2024-04-23T10:38:33.898" v="1453" actId="478"/>
          <ac:spMkLst>
            <pc:docMk/>
            <pc:sldMk cId="1823959823" sldId="363"/>
            <ac:spMk id="20" creationId="{ABFD2359-8C4F-32C5-6396-0D0C3AC31E8C}"/>
          </ac:spMkLst>
        </pc:spChg>
        <pc:spChg chg="del">
          <ac:chgData name="Kozel, Lukas" userId="5faef357-946f-4c0e-bd5d-396a2e3cc0bf" providerId="ADAL" clId="{8727D3F4-737B-47B9-A1AF-642B37063FF9}" dt="2024-04-23T10:38:31.551" v="1452" actId="478"/>
          <ac:spMkLst>
            <pc:docMk/>
            <pc:sldMk cId="1823959823" sldId="363"/>
            <ac:spMk id="27" creationId="{D28E1DD2-28B8-0DB6-D46D-8AD5C868D9D5}"/>
          </ac:spMkLst>
        </pc:spChg>
        <pc:spChg chg="del">
          <ac:chgData name="Kozel, Lukas" userId="5faef357-946f-4c0e-bd5d-396a2e3cc0bf" providerId="ADAL" clId="{8727D3F4-737B-47B9-A1AF-642B37063FF9}" dt="2024-04-23T10:38:31.551" v="1452" actId="478"/>
          <ac:spMkLst>
            <pc:docMk/>
            <pc:sldMk cId="1823959823" sldId="363"/>
            <ac:spMk id="28" creationId="{390873CB-76D2-FD4C-EA2A-457F3D5DB316}"/>
          </ac:spMkLst>
        </pc:spChg>
        <pc:spChg chg="del">
          <ac:chgData name="Kozel, Lukas" userId="5faef357-946f-4c0e-bd5d-396a2e3cc0bf" providerId="ADAL" clId="{8727D3F4-737B-47B9-A1AF-642B37063FF9}" dt="2024-04-23T10:38:31.551" v="1452" actId="478"/>
          <ac:spMkLst>
            <pc:docMk/>
            <pc:sldMk cId="1823959823" sldId="363"/>
            <ac:spMk id="30" creationId="{D921F1AB-CB67-E3CC-4CEA-D579661FBEEB}"/>
          </ac:spMkLst>
        </pc:spChg>
        <pc:spChg chg="del">
          <ac:chgData name="Kozel, Lukas" userId="5faef357-946f-4c0e-bd5d-396a2e3cc0bf" providerId="ADAL" clId="{8727D3F4-737B-47B9-A1AF-642B37063FF9}" dt="2024-04-23T10:38:31.551" v="1452" actId="478"/>
          <ac:spMkLst>
            <pc:docMk/>
            <pc:sldMk cId="1823959823" sldId="363"/>
            <ac:spMk id="31" creationId="{C922F222-D98B-8E77-7559-2F0EA9654992}"/>
          </ac:spMkLst>
        </pc:spChg>
        <pc:spChg chg="del">
          <ac:chgData name="Kozel, Lukas" userId="5faef357-946f-4c0e-bd5d-396a2e3cc0bf" providerId="ADAL" clId="{8727D3F4-737B-47B9-A1AF-642B37063FF9}" dt="2024-04-23T10:38:31.551" v="1452" actId="478"/>
          <ac:spMkLst>
            <pc:docMk/>
            <pc:sldMk cId="1823959823" sldId="363"/>
            <ac:spMk id="32" creationId="{96C69398-ACDC-0B48-8A49-94AE00FABBE5}"/>
          </ac:spMkLst>
        </pc:spChg>
        <pc:spChg chg="del">
          <ac:chgData name="Kozel, Lukas" userId="5faef357-946f-4c0e-bd5d-396a2e3cc0bf" providerId="ADAL" clId="{8727D3F4-737B-47B9-A1AF-642B37063FF9}" dt="2024-04-23T10:38:31.551" v="1452" actId="478"/>
          <ac:spMkLst>
            <pc:docMk/>
            <pc:sldMk cId="1823959823" sldId="363"/>
            <ac:spMk id="33" creationId="{8D3166BE-9A98-B708-0A0A-2E48154EB307}"/>
          </ac:spMkLst>
        </pc:spChg>
        <pc:spChg chg="del">
          <ac:chgData name="Kozel, Lukas" userId="5faef357-946f-4c0e-bd5d-396a2e3cc0bf" providerId="ADAL" clId="{8727D3F4-737B-47B9-A1AF-642B37063FF9}" dt="2024-04-23T10:38:31.551" v="1452" actId="478"/>
          <ac:spMkLst>
            <pc:docMk/>
            <pc:sldMk cId="1823959823" sldId="363"/>
            <ac:spMk id="34" creationId="{BDF421C3-60F9-B1A4-6F29-EAA7A31B01B9}"/>
          </ac:spMkLst>
        </pc:spChg>
        <pc:spChg chg="del">
          <ac:chgData name="Kozel, Lukas" userId="5faef357-946f-4c0e-bd5d-396a2e3cc0bf" providerId="ADAL" clId="{8727D3F4-737B-47B9-A1AF-642B37063FF9}" dt="2024-04-23T10:38:31.551" v="1452" actId="478"/>
          <ac:spMkLst>
            <pc:docMk/>
            <pc:sldMk cId="1823959823" sldId="363"/>
            <ac:spMk id="35" creationId="{E491203C-C231-D9C2-93D4-9CD62A058B80}"/>
          </ac:spMkLst>
        </pc:spChg>
        <pc:picChg chg="add mod">
          <ac:chgData name="Kozel, Lukas" userId="5faef357-946f-4c0e-bd5d-396a2e3cc0bf" providerId="ADAL" clId="{8727D3F4-737B-47B9-A1AF-642B37063FF9}" dt="2024-04-23T10:38:34.900" v="1454"/>
          <ac:picMkLst>
            <pc:docMk/>
            <pc:sldMk cId="1823959823" sldId="363"/>
            <ac:picMk id="8" creationId="{002BC8C4-4312-E9D8-8E12-1248C96EE8D2}"/>
          </ac:picMkLst>
        </pc:picChg>
        <pc:picChg chg="add mod">
          <ac:chgData name="Kozel, Lukas" userId="5faef357-946f-4c0e-bd5d-396a2e3cc0bf" providerId="ADAL" clId="{8727D3F4-737B-47B9-A1AF-642B37063FF9}" dt="2024-04-23T10:38:50.659" v="1455"/>
          <ac:picMkLst>
            <pc:docMk/>
            <pc:sldMk cId="1823959823" sldId="363"/>
            <ac:picMk id="11" creationId="{DAF321CE-2074-9BFE-48FE-4504D1FEAF5A}"/>
          </ac:picMkLst>
        </pc:picChg>
        <pc:picChg chg="add mod">
          <ac:chgData name="Kozel, Lukas" userId="5faef357-946f-4c0e-bd5d-396a2e3cc0bf" providerId="ADAL" clId="{8727D3F4-737B-47B9-A1AF-642B37063FF9}" dt="2024-04-23T10:38:50.659" v="1455"/>
          <ac:picMkLst>
            <pc:docMk/>
            <pc:sldMk cId="1823959823" sldId="363"/>
            <ac:picMk id="12" creationId="{E454E29E-1092-7873-A4E1-C6E55B4FF38E}"/>
          </ac:picMkLst>
        </pc:picChg>
        <pc:picChg chg="add mod">
          <ac:chgData name="Kozel, Lukas" userId="5faef357-946f-4c0e-bd5d-396a2e3cc0bf" providerId="ADAL" clId="{8727D3F4-737B-47B9-A1AF-642B37063FF9}" dt="2024-04-23T10:38:50.659" v="1455"/>
          <ac:picMkLst>
            <pc:docMk/>
            <pc:sldMk cId="1823959823" sldId="363"/>
            <ac:picMk id="13" creationId="{55357100-D2EB-845A-5FFD-09012EE09349}"/>
          </ac:picMkLst>
        </pc:picChg>
        <pc:picChg chg="del">
          <ac:chgData name="Kozel, Lukas" userId="5faef357-946f-4c0e-bd5d-396a2e3cc0bf" providerId="ADAL" clId="{8727D3F4-737B-47B9-A1AF-642B37063FF9}" dt="2024-04-23T10:38:31.551" v="1452" actId="478"/>
          <ac:picMkLst>
            <pc:docMk/>
            <pc:sldMk cId="1823959823" sldId="363"/>
            <ac:picMk id="29" creationId="{4C9B0AFB-743D-D472-7A90-428F1209B050}"/>
          </ac:picMkLst>
        </pc:picChg>
      </pc:sldChg>
      <pc:sldChg chg="addSp modSp new mod">
        <pc:chgData name="Kozel, Lukas" userId="5faef357-946f-4c0e-bd5d-396a2e3cc0bf" providerId="ADAL" clId="{8727D3F4-737B-47B9-A1AF-642B37063FF9}" dt="2024-04-23T10:41:54.811" v="1491"/>
        <pc:sldMkLst>
          <pc:docMk/>
          <pc:sldMk cId="2446396090" sldId="364"/>
        </pc:sldMkLst>
        <pc:spChg chg="mod">
          <ac:chgData name="Kozel, Lukas" userId="5faef357-946f-4c0e-bd5d-396a2e3cc0bf" providerId="ADAL" clId="{8727D3F4-737B-47B9-A1AF-642B37063FF9}" dt="2024-04-23T10:41:50.704" v="1490" actId="27636"/>
          <ac:spMkLst>
            <pc:docMk/>
            <pc:sldMk cId="2446396090" sldId="364"/>
            <ac:spMk id="6" creationId="{963BF2CE-CA6D-9898-587E-A411EF84FAE7}"/>
          </ac:spMkLst>
        </pc:spChg>
        <pc:picChg chg="add mod">
          <ac:chgData name="Kozel, Lukas" userId="5faef357-946f-4c0e-bd5d-396a2e3cc0bf" providerId="ADAL" clId="{8727D3F4-737B-47B9-A1AF-642B37063FF9}" dt="2024-04-23T10:41:54.811" v="1491"/>
          <ac:picMkLst>
            <pc:docMk/>
            <pc:sldMk cId="2446396090" sldId="364"/>
            <ac:picMk id="9" creationId="{1A5A4B70-62D6-8C20-9875-09F072CBEFF0}"/>
          </ac:picMkLst>
        </pc:picChg>
        <pc:picChg chg="add mod">
          <ac:chgData name="Kozel, Lukas" userId="5faef357-946f-4c0e-bd5d-396a2e3cc0bf" providerId="ADAL" clId="{8727D3F4-737B-47B9-A1AF-642B37063FF9}" dt="2024-04-23T10:41:54.811" v="1491"/>
          <ac:picMkLst>
            <pc:docMk/>
            <pc:sldMk cId="2446396090" sldId="364"/>
            <ac:picMk id="10" creationId="{701B4988-B5BD-B349-D6AF-A71036238098}"/>
          </ac:picMkLst>
        </pc:picChg>
        <pc:picChg chg="add mod">
          <ac:chgData name="Kozel, Lukas" userId="5faef357-946f-4c0e-bd5d-396a2e3cc0bf" providerId="ADAL" clId="{8727D3F4-737B-47B9-A1AF-642B37063FF9}" dt="2024-04-23T10:41:54.811" v="1491"/>
          <ac:picMkLst>
            <pc:docMk/>
            <pc:sldMk cId="2446396090" sldId="364"/>
            <ac:picMk id="11" creationId="{AC320282-85C6-9D30-8590-4778B29D0397}"/>
          </ac:picMkLst>
        </pc:picChg>
      </pc:sldChg>
      <pc:sldChg chg="addSp delSp modSp add mod ord">
        <pc:chgData name="Kozel, Lukas" userId="5faef357-946f-4c0e-bd5d-396a2e3cc0bf" providerId="ADAL" clId="{8727D3F4-737B-47B9-A1AF-642B37063FF9}" dt="2024-04-23T10:44:19.393" v="1567" actId="20577"/>
        <pc:sldMkLst>
          <pc:docMk/>
          <pc:sldMk cId="3164129194" sldId="365"/>
        </pc:sldMkLst>
        <pc:spChg chg="del mod">
          <ac:chgData name="Kozel, Lukas" userId="5faef357-946f-4c0e-bd5d-396a2e3cc0bf" providerId="ADAL" clId="{8727D3F4-737B-47B9-A1AF-642B37063FF9}" dt="2024-04-23T10:42:27.364" v="1496" actId="478"/>
          <ac:spMkLst>
            <pc:docMk/>
            <pc:sldMk cId="3164129194" sldId="365"/>
            <ac:spMk id="2" creationId="{5544D307-359F-D58C-4E33-FCDB2A11BEF5}"/>
          </ac:spMkLst>
        </pc:spChg>
        <pc:spChg chg="mod">
          <ac:chgData name="Kozel, Lukas" userId="5faef357-946f-4c0e-bd5d-396a2e3cc0bf" providerId="ADAL" clId="{8727D3F4-737B-47B9-A1AF-642B37063FF9}" dt="2024-04-23T10:44:19.393" v="1567" actId="20577"/>
          <ac:spMkLst>
            <pc:docMk/>
            <pc:sldMk cId="3164129194" sldId="365"/>
            <ac:spMk id="6" creationId="{B027D14E-D036-D546-FFFC-6F5A7D6320B0}"/>
          </ac:spMkLst>
        </pc:spChg>
        <pc:spChg chg="del">
          <ac:chgData name="Kozel, Lukas" userId="5faef357-946f-4c0e-bd5d-396a2e3cc0bf" providerId="ADAL" clId="{8727D3F4-737B-47B9-A1AF-642B37063FF9}" dt="2024-04-23T10:42:23.362" v="1494" actId="478"/>
          <ac:spMkLst>
            <pc:docMk/>
            <pc:sldMk cId="3164129194" sldId="365"/>
            <ac:spMk id="7" creationId="{51F6F95E-6195-C1EF-9915-69C59EE49B6B}"/>
          </ac:spMkLst>
        </pc:spChg>
        <pc:spChg chg="del">
          <ac:chgData name="Kozel, Lukas" userId="5faef357-946f-4c0e-bd5d-396a2e3cc0bf" providerId="ADAL" clId="{8727D3F4-737B-47B9-A1AF-642B37063FF9}" dt="2024-04-23T10:42:23.362" v="1494" actId="478"/>
          <ac:spMkLst>
            <pc:docMk/>
            <pc:sldMk cId="3164129194" sldId="365"/>
            <ac:spMk id="9" creationId="{659E1FB9-7EB1-3DCA-23CB-49ADD77A18A8}"/>
          </ac:spMkLst>
        </pc:spChg>
        <pc:spChg chg="del">
          <ac:chgData name="Kozel, Lukas" userId="5faef357-946f-4c0e-bd5d-396a2e3cc0bf" providerId="ADAL" clId="{8727D3F4-737B-47B9-A1AF-642B37063FF9}" dt="2024-04-23T10:42:23.362" v="1494" actId="478"/>
          <ac:spMkLst>
            <pc:docMk/>
            <pc:sldMk cId="3164129194" sldId="365"/>
            <ac:spMk id="10" creationId="{B76EF455-7EF0-12CE-1D4A-35D7849A0226}"/>
          </ac:spMkLst>
        </pc:spChg>
        <pc:spChg chg="add mod">
          <ac:chgData name="Kozel, Lukas" userId="5faef357-946f-4c0e-bd5d-396a2e3cc0bf" providerId="ADAL" clId="{8727D3F4-737B-47B9-A1AF-642B37063FF9}" dt="2024-04-23T10:42:57.862" v="1502"/>
          <ac:spMkLst>
            <pc:docMk/>
            <pc:sldMk cId="3164129194" sldId="365"/>
            <ac:spMk id="14" creationId="{1A1F3570-EB22-FEA8-3866-117210C67AE4}"/>
          </ac:spMkLst>
        </pc:spChg>
        <pc:spChg chg="add mod">
          <ac:chgData name="Kozel, Lukas" userId="5faef357-946f-4c0e-bd5d-396a2e3cc0bf" providerId="ADAL" clId="{8727D3F4-737B-47B9-A1AF-642B37063FF9}" dt="2024-04-23T10:42:38.288" v="1500" actId="207"/>
          <ac:spMkLst>
            <pc:docMk/>
            <pc:sldMk cId="3164129194" sldId="365"/>
            <ac:spMk id="15" creationId="{2B229E66-7402-2F2C-B8EA-6FBDF82341A7}"/>
          </ac:spMkLst>
        </pc:spChg>
        <pc:spChg chg="add mod">
          <ac:chgData name="Kozel, Lukas" userId="5faef357-946f-4c0e-bd5d-396a2e3cc0bf" providerId="ADAL" clId="{8727D3F4-737B-47B9-A1AF-642B37063FF9}" dt="2024-04-23T10:42:38.288" v="1500" actId="207"/>
          <ac:spMkLst>
            <pc:docMk/>
            <pc:sldMk cId="3164129194" sldId="365"/>
            <ac:spMk id="17" creationId="{ED04FDD8-ABF9-72F2-F6F8-58EE63C54AED}"/>
          </ac:spMkLst>
        </pc:spChg>
        <pc:spChg chg="add mod">
          <ac:chgData name="Kozel, Lukas" userId="5faef357-946f-4c0e-bd5d-396a2e3cc0bf" providerId="ADAL" clId="{8727D3F4-737B-47B9-A1AF-642B37063FF9}" dt="2024-04-23T10:42:28.324" v="1497"/>
          <ac:spMkLst>
            <pc:docMk/>
            <pc:sldMk cId="3164129194" sldId="365"/>
            <ac:spMk id="20" creationId="{81D90F21-8715-9E54-3C1D-FDF0D040202C}"/>
          </ac:spMkLst>
        </pc:spChg>
        <pc:spChg chg="add mod">
          <ac:chgData name="Kozel, Lukas" userId="5faef357-946f-4c0e-bd5d-396a2e3cc0bf" providerId="ADAL" clId="{8727D3F4-737B-47B9-A1AF-642B37063FF9}" dt="2024-04-23T10:42:28.324" v="1497"/>
          <ac:spMkLst>
            <pc:docMk/>
            <pc:sldMk cId="3164129194" sldId="365"/>
            <ac:spMk id="21" creationId="{E615861B-B13F-28AB-4134-1D6527DF2B12}"/>
          </ac:spMkLst>
        </pc:spChg>
        <pc:spChg chg="add mod">
          <ac:chgData name="Kozel, Lukas" userId="5faef357-946f-4c0e-bd5d-396a2e3cc0bf" providerId="ADAL" clId="{8727D3F4-737B-47B9-A1AF-642B37063FF9}" dt="2024-04-23T10:42:28.324" v="1497"/>
          <ac:spMkLst>
            <pc:docMk/>
            <pc:sldMk cId="3164129194" sldId="365"/>
            <ac:spMk id="22" creationId="{BA676206-6C72-E0F0-9AE6-F832BF48D3B7}"/>
          </ac:spMkLst>
        </pc:spChg>
        <pc:spChg chg="add mod">
          <ac:chgData name="Kozel, Lukas" userId="5faef357-946f-4c0e-bd5d-396a2e3cc0bf" providerId="ADAL" clId="{8727D3F4-737B-47B9-A1AF-642B37063FF9}" dt="2024-04-23T10:42:28.324" v="1497"/>
          <ac:spMkLst>
            <pc:docMk/>
            <pc:sldMk cId="3164129194" sldId="365"/>
            <ac:spMk id="23" creationId="{520D72A0-2C13-4A6A-2636-9E758A8E0A21}"/>
          </ac:spMkLst>
        </pc:spChg>
        <pc:spChg chg="add mod">
          <ac:chgData name="Kozel, Lukas" userId="5faef357-946f-4c0e-bd5d-396a2e3cc0bf" providerId="ADAL" clId="{8727D3F4-737B-47B9-A1AF-642B37063FF9}" dt="2024-04-23T10:42:28.324" v="1497"/>
          <ac:spMkLst>
            <pc:docMk/>
            <pc:sldMk cId="3164129194" sldId="365"/>
            <ac:spMk id="24" creationId="{EB7297C3-15BA-184B-50C3-5847DA4E2FE4}"/>
          </ac:spMkLst>
        </pc:spChg>
        <pc:spChg chg="add mod">
          <ac:chgData name="Kozel, Lukas" userId="5faef357-946f-4c0e-bd5d-396a2e3cc0bf" providerId="ADAL" clId="{8727D3F4-737B-47B9-A1AF-642B37063FF9}" dt="2024-04-23T10:43:14.545" v="1504" actId="207"/>
          <ac:spMkLst>
            <pc:docMk/>
            <pc:sldMk cId="3164129194" sldId="365"/>
            <ac:spMk id="25" creationId="{27ACB24A-DE51-64AA-A0DF-731B24F66C71}"/>
          </ac:spMkLst>
        </pc:spChg>
        <pc:picChg chg="del">
          <ac:chgData name="Kozel, Lukas" userId="5faef357-946f-4c0e-bd5d-396a2e3cc0bf" providerId="ADAL" clId="{8727D3F4-737B-47B9-A1AF-642B37063FF9}" dt="2024-04-23T10:42:27.364" v="1496" actId="478"/>
          <ac:picMkLst>
            <pc:docMk/>
            <pc:sldMk cId="3164129194" sldId="365"/>
            <ac:picMk id="8" creationId="{002BC8C4-4312-E9D8-8E12-1248C96EE8D2}"/>
          </ac:picMkLst>
        </pc:picChg>
        <pc:picChg chg="del">
          <ac:chgData name="Kozel, Lukas" userId="5faef357-946f-4c0e-bd5d-396a2e3cc0bf" providerId="ADAL" clId="{8727D3F4-737B-47B9-A1AF-642B37063FF9}" dt="2024-04-23T10:42:21.566" v="1493" actId="478"/>
          <ac:picMkLst>
            <pc:docMk/>
            <pc:sldMk cId="3164129194" sldId="365"/>
            <ac:picMk id="11" creationId="{DAF321CE-2074-9BFE-48FE-4504D1FEAF5A}"/>
          </ac:picMkLst>
        </pc:picChg>
        <pc:picChg chg="del">
          <ac:chgData name="Kozel, Lukas" userId="5faef357-946f-4c0e-bd5d-396a2e3cc0bf" providerId="ADAL" clId="{8727D3F4-737B-47B9-A1AF-642B37063FF9}" dt="2024-04-23T10:42:21.566" v="1493" actId="478"/>
          <ac:picMkLst>
            <pc:docMk/>
            <pc:sldMk cId="3164129194" sldId="365"/>
            <ac:picMk id="12" creationId="{E454E29E-1092-7873-A4E1-C6E55B4FF38E}"/>
          </ac:picMkLst>
        </pc:picChg>
        <pc:picChg chg="del">
          <ac:chgData name="Kozel, Lukas" userId="5faef357-946f-4c0e-bd5d-396a2e3cc0bf" providerId="ADAL" clId="{8727D3F4-737B-47B9-A1AF-642B37063FF9}" dt="2024-04-23T10:42:21.566" v="1493" actId="478"/>
          <ac:picMkLst>
            <pc:docMk/>
            <pc:sldMk cId="3164129194" sldId="365"/>
            <ac:picMk id="13" creationId="{55357100-D2EB-845A-5FFD-09012EE09349}"/>
          </ac:picMkLst>
        </pc:picChg>
        <pc:picChg chg="add mod">
          <ac:chgData name="Kozel, Lukas" userId="5faef357-946f-4c0e-bd5d-396a2e3cc0bf" providerId="ADAL" clId="{8727D3F4-737B-47B9-A1AF-642B37063FF9}" dt="2024-04-23T10:42:28.324" v="1497"/>
          <ac:picMkLst>
            <pc:docMk/>
            <pc:sldMk cId="3164129194" sldId="365"/>
            <ac:picMk id="16" creationId="{91A11A9B-34D1-27C3-A424-77ABC37B03A9}"/>
          </ac:picMkLst>
        </pc:picChg>
      </pc:sldChg>
      <pc:sldChg chg="modSp new mod">
        <pc:chgData name="Kozel, Lukas" userId="5faef357-946f-4c0e-bd5d-396a2e3cc0bf" providerId="ADAL" clId="{8727D3F4-737B-47B9-A1AF-642B37063FF9}" dt="2024-04-23T10:46:50.159" v="1584" actId="27636"/>
        <pc:sldMkLst>
          <pc:docMk/>
          <pc:sldMk cId="2559353844" sldId="366"/>
        </pc:sldMkLst>
        <pc:spChg chg="mod">
          <ac:chgData name="Kozel, Lukas" userId="5faef357-946f-4c0e-bd5d-396a2e3cc0bf" providerId="ADAL" clId="{8727D3F4-737B-47B9-A1AF-642B37063FF9}" dt="2024-04-23T10:46:50.159" v="1584" actId="27636"/>
          <ac:spMkLst>
            <pc:docMk/>
            <pc:sldMk cId="2559353844" sldId="366"/>
            <ac:spMk id="6" creationId="{FE5E1743-B28B-64A9-75A5-A89C18162734}"/>
          </ac:spMkLst>
        </pc:spChg>
      </pc:sldChg>
      <pc:sldChg chg="add del ord">
        <pc:chgData name="Kozel, Lukas" userId="5faef357-946f-4c0e-bd5d-396a2e3cc0bf" providerId="ADAL" clId="{8727D3F4-737B-47B9-A1AF-642B37063FF9}" dt="2024-04-23T10:47:22.853" v="1588" actId="47"/>
        <pc:sldMkLst>
          <pc:docMk/>
          <pc:sldMk cId="0" sldId="367"/>
        </pc:sldMkLst>
      </pc:sldChg>
      <pc:sldChg chg="addSp delSp modSp new mod">
        <pc:chgData name="Kozel, Lukas" userId="5faef357-946f-4c0e-bd5d-396a2e3cc0bf" providerId="ADAL" clId="{8727D3F4-737B-47B9-A1AF-642B37063FF9}" dt="2024-04-23T10:53:27.989" v="1802" actId="1076"/>
        <pc:sldMkLst>
          <pc:docMk/>
          <pc:sldMk cId="392888187" sldId="368"/>
        </pc:sldMkLst>
        <pc:spChg chg="add mod">
          <ac:chgData name="Kozel, Lukas" userId="5faef357-946f-4c0e-bd5d-396a2e3cc0bf" providerId="ADAL" clId="{8727D3F4-737B-47B9-A1AF-642B37063FF9}" dt="2024-04-23T10:47:50.961" v="1592"/>
          <ac:spMkLst>
            <pc:docMk/>
            <pc:sldMk cId="392888187" sldId="368"/>
            <ac:spMk id="2" creationId="{55E3397F-47FD-756E-C723-436FFC64B29B}"/>
          </ac:spMkLst>
        </pc:spChg>
        <pc:spChg chg="add mod">
          <ac:chgData name="Kozel, Lukas" userId="5faef357-946f-4c0e-bd5d-396a2e3cc0bf" providerId="ADAL" clId="{8727D3F4-737B-47B9-A1AF-642B37063FF9}" dt="2024-04-23T10:48:12.793" v="1623" actId="20577"/>
          <ac:spMkLst>
            <pc:docMk/>
            <pc:sldMk cId="392888187" sldId="368"/>
            <ac:spMk id="3" creationId="{9C45A1A6-FF1C-C50E-B4BC-0BFCB094AB22}"/>
          </ac:spMkLst>
        </pc:spChg>
        <pc:spChg chg="add mod">
          <ac:chgData name="Kozel, Lukas" userId="5faef357-946f-4c0e-bd5d-396a2e3cc0bf" providerId="ADAL" clId="{8727D3F4-737B-47B9-A1AF-642B37063FF9}" dt="2024-04-23T10:48:05.542" v="1612" actId="20577"/>
          <ac:spMkLst>
            <pc:docMk/>
            <pc:sldMk cId="392888187" sldId="368"/>
            <ac:spMk id="4" creationId="{C12EE866-1B3A-1C80-9FE7-8808411B5A51}"/>
          </ac:spMkLst>
        </pc:spChg>
        <pc:spChg chg="add del mod">
          <ac:chgData name="Kozel, Lukas" userId="5faef357-946f-4c0e-bd5d-396a2e3cc0bf" providerId="ADAL" clId="{8727D3F4-737B-47B9-A1AF-642B37063FF9}" dt="2024-04-23T10:48:28.938" v="1625"/>
          <ac:spMkLst>
            <pc:docMk/>
            <pc:sldMk cId="392888187" sldId="368"/>
            <ac:spMk id="6" creationId="{68D63EB3-0F58-8D9D-0233-A090BC171953}"/>
          </ac:spMkLst>
        </pc:spChg>
        <pc:spChg chg="add del mod">
          <ac:chgData name="Kozel, Lukas" userId="5faef357-946f-4c0e-bd5d-396a2e3cc0bf" providerId="ADAL" clId="{8727D3F4-737B-47B9-A1AF-642B37063FF9}" dt="2024-04-23T10:48:28.938" v="1625"/>
          <ac:spMkLst>
            <pc:docMk/>
            <pc:sldMk cId="392888187" sldId="368"/>
            <ac:spMk id="7" creationId="{423A5914-1DD1-E341-C6D4-DD2713D6DCD7}"/>
          </ac:spMkLst>
        </pc:spChg>
        <pc:spChg chg="add del mod">
          <ac:chgData name="Kozel, Lukas" userId="5faef357-946f-4c0e-bd5d-396a2e3cc0bf" providerId="ADAL" clId="{8727D3F4-737B-47B9-A1AF-642B37063FF9}" dt="2024-04-23T10:48:28.938" v="1625"/>
          <ac:spMkLst>
            <pc:docMk/>
            <pc:sldMk cId="392888187" sldId="368"/>
            <ac:spMk id="8" creationId="{3133861C-56F0-8146-F2E3-0F00FC168561}"/>
          </ac:spMkLst>
        </pc:spChg>
        <pc:spChg chg="add del mod">
          <ac:chgData name="Kozel, Lukas" userId="5faef357-946f-4c0e-bd5d-396a2e3cc0bf" providerId="ADAL" clId="{8727D3F4-737B-47B9-A1AF-642B37063FF9}" dt="2024-04-23T10:48:28.938" v="1625"/>
          <ac:spMkLst>
            <pc:docMk/>
            <pc:sldMk cId="392888187" sldId="368"/>
            <ac:spMk id="9" creationId="{E7A351AC-D57B-7189-38B7-3DCC4CBD3A9E}"/>
          </ac:spMkLst>
        </pc:spChg>
        <pc:spChg chg="add del mod">
          <ac:chgData name="Kozel, Lukas" userId="5faef357-946f-4c0e-bd5d-396a2e3cc0bf" providerId="ADAL" clId="{8727D3F4-737B-47B9-A1AF-642B37063FF9}" dt="2024-04-23T10:48:28.938" v="1625"/>
          <ac:spMkLst>
            <pc:docMk/>
            <pc:sldMk cId="392888187" sldId="368"/>
            <ac:spMk id="10" creationId="{715B695D-F4E0-67D1-82DB-150165832991}"/>
          </ac:spMkLst>
        </pc:spChg>
        <pc:spChg chg="add del mod">
          <ac:chgData name="Kozel, Lukas" userId="5faef357-946f-4c0e-bd5d-396a2e3cc0bf" providerId="ADAL" clId="{8727D3F4-737B-47B9-A1AF-642B37063FF9}" dt="2024-04-23T10:48:28.938" v="1625"/>
          <ac:spMkLst>
            <pc:docMk/>
            <pc:sldMk cId="392888187" sldId="368"/>
            <ac:spMk id="11" creationId="{FE17989A-E40E-9B94-0617-E05CAC4C4B48}"/>
          </ac:spMkLst>
        </pc:spChg>
        <pc:spChg chg="add del mod">
          <ac:chgData name="Kozel, Lukas" userId="5faef357-946f-4c0e-bd5d-396a2e3cc0bf" providerId="ADAL" clId="{8727D3F4-737B-47B9-A1AF-642B37063FF9}" dt="2024-04-23T10:48:28.938" v="1625"/>
          <ac:spMkLst>
            <pc:docMk/>
            <pc:sldMk cId="392888187" sldId="368"/>
            <ac:spMk id="12" creationId="{E8A3F915-184B-1089-EDD9-14A23DC8219F}"/>
          </ac:spMkLst>
        </pc:spChg>
        <pc:spChg chg="add del mod">
          <ac:chgData name="Kozel, Lukas" userId="5faef357-946f-4c0e-bd5d-396a2e3cc0bf" providerId="ADAL" clId="{8727D3F4-737B-47B9-A1AF-642B37063FF9}" dt="2024-04-23T10:48:28.938" v="1625"/>
          <ac:spMkLst>
            <pc:docMk/>
            <pc:sldMk cId="392888187" sldId="368"/>
            <ac:spMk id="13" creationId="{267B06DD-109F-B084-6B4E-2D70300996E7}"/>
          </ac:spMkLst>
        </pc:spChg>
        <pc:spChg chg="add del mod">
          <ac:chgData name="Kozel, Lukas" userId="5faef357-946f-4c0e-bd5d-396a2e3cc0bf" providerId="ADAL" clId="{8727D3F4-737B-47B9-A1AF-642B37063FF9}" dt="2024-04-23T10:48:28.938" v="1625"/>
          <ac:spMkLst>
            <pc:docMk/>
            <pc:sldMk cId="392888187" sldId="368"/>
            <ac:spMk id="14" creationId="{8C1206B7-DD03-CF76-0539-D4FA4F5AB4AD}"/>
          </ac:spMkLst>
        </pc:spChg>
        <pc:spChg chg="add del mod">
          <ac:chgData name="Kozel, Lukas" userId="5faef357-946f-4c0e-bd5d-396a2e3cc0bf" providerId="ADAL" clId="{8727D3F4-737B-47B9-A1AF-642B37063FF9}" dt="2024-04-23T10:48:28.938" v="1625"/>
          <ac:spMkLst>
            <pc:docMk/>
            <pc:sldMk cId="392888187" sldId="368"/>
            <ac:spMk id="15" creationId="{69C28D80-8F93-5594-0931-E57C7B5BAFA1}"/>
          </ac:spMkLst>
        </pc:spChg>
        <pc:spChg chg="add del mod">
          <ac:chgData name="Kozel, Lukas" userId="5faef357-946f-4c0e-bd5d-396a2e3cc0bf" providerId="ADAL" clId="{8727D3F4-737B-47B9-A1AF-642B37063FF9}" dt="2024-04-23T10:48:28.938" v="1625"/>
          <ac:spMkLst>
            <pc:docMk/>
            <pc:sldMk cId="392888187" sldId="368"/>
            <ac:spMk id="16" creationId="{A54BA222-4F76-C1CA-16A7-396679F23395}"/>
          </ac:spMkLst>
        </pc:spChg>
        <pc:spChg chg="add del mod">
          <ac:chgData name="Kozel, Lukas" userId="5faef357-946f-4c0e-bd5d-396a2e3cc0bf" providerId="ADAL" clId="{8727D3F4-737B-47B9-A1AF-642B37063FF9}" dt="2024-04-23T10:48:28.938" v="1625"/>
          <ac:spMkLst>
            <pc:docMk/>
            <pc:sldMk cId="392888187" sldId="368"/>
            <ac:spMk id="17" creationId="{9858FDBE-1CAA-C6AA-942F-F01F715A8C37}"/>
          </ac:spMkLst>
        </pc:spChg>
        <pc:spChg chg="add del mod">
          <ac:chgData name="Kozel, Lukas" userId="5faef357-946f-4c0e-bd5d-396a2e3cc0bf" providerId="ADAL" clId="{8727D3F4-737B-47B9-A1AF-642B37063FF9}" dt="2024-04-23T10:53:27.989" v="1802" actId="1076"/>
          <ac:spMkLst>
            <pc:docMk/>
            <pc:sldMk cId="392888187" sldId="368"/>
            <ac:spMk id="18" creationId="{FA09CA39-BFFA-5F51-A6B9-DA8406B3AFEE}"/>
          </ac:spMkLst>
        </pc:spChg>
        <pc:spChg chg="add del mod">
          <ac:chgData name="Kozel, Lukas" userId="5faef357-946f-4c0e-bd5d-396a2e3cc0bf" providerId="ADAL" clId="{8727D3F4-737B-47B9-A1AF-642B37063FF9}" dt="2024-04-23T10:53:27.989" v="1802" actId="1076"/>
          <ac:spMkLst>
            <pc:docMk/>
            <pc:sldMk cId="392888187" sldId="368"/>
            <ac:spMk id="19" creationId="{206CA417-E5D7-F236-7C79-59E523AC2A38}"/>
          </ac:spMkLst>
        </pc:spChg>
        <pc:spChg chg="add del mod">
          <ac:chgData name="Kozel, Lukas" userId="5faef357-946f-4c0e-bd5d-396a2e3cc0bf" providerId="ADAL" clId="{8727D3F4-737B-47B9-A1AF-642B37063FF9}" dt="2024-04-23T10:53:27.989" v="1802" actId="1076"/>
          <ac:spMkLst>
            <pc:docMk/>
            <pc:sldMk cId="392888187" sldId="368"/>
            <ac:spMk id="20" creationId="{2C57B8E1-7B25-CD11-0B0F-9500D7C4E551}"/>
          </ac:spMkLst>
        </pc:spChg>
        <pc:spChg chg="add del mod">
          <ac:chgData name="Kozel, Lukas" userId="5faef357-946f-4c0e-bd5d-396a2e3cc0bf" providerId="ADAL" clId="{8727D3F4-737B-47B9-A1AF-642B37063FF9}" dt="2024-04-23T10:53:27.989" v="1802" actId="1076"/>
          <ac:spMkLst>
            <pc:docMk/>
            <pc:sldMk cId="392888187" sldId="368"/>
            <ac:spMk id="21" creationId="{0E7EEE9F-1804-BAE1-C32C-F6CDEA99D9EA}"/>
          </ac:spMkLst>
        </pc:spChg>
        <pc:spChg chg="add del mod">
          <ac:chgData name="Kozel, Lukas" userId="5faef357-946f-4c0e-bd5d-396a2e3cc0bf" providerId="ADAL" clId="{8727D3F4-737B-47B9-A1AF-642B37063FF9}" dt="2024-04-23T10:53:27.989" v="1802" actId="1076"/>
          <ac:spMkLst>
            <pc:docMk/>
            <pc:sldMk cId="392888187" sldId="368"/>
            <ac:spMk id="22" creationId="{4A310EEF-DB7B-EB53-8527-D408E0CACB54}"/>
          </ac:spMkLst>
        </pc:spChg>
        <pc:spChg chg="add del mod">
          <ac:chgData name="Kozel, Lukas" userId="5faef357-946f-4c0e-bd5d-396a2e3cc0bf" providerId="ADAL" clId="{8727D3F4-737B-47B9-A1AF-642B37063FF9}" dt="2024-04-23T10:53:27.989" v="1802" actId="1076"/>
          <ac:spMkLst>
            <pc:docMk/>
            <pc:sldMk cId="392888187" sldId="368"/>
            <ac:spMk id="23" creationId="{BDC6278C-6965-02B0-250B-AE656EE01CC2}"/>
          </ac:spMkLst>
        </pc:spChg>
        <pc:spChg chg="add del mod">
          <ac:chgData name="Kozel, Lukas" userId="5faef357-946f-4c0e-bd5d-396a2e3cc0bf" providerId="ADAL" clId="{8727D3F4-737B-47B9-A1AF-642B37063FF9}" dt="2024-04-23T10:53:27.989" v="1802" actId="1076"/>
          <ac:spMkLst>
            <pc:docMk/>
            <pc:sldMk cId="392888187" sldId="368"/>
            <ac:spMk id="24" creationId="{D48C8D24-62DB-6650-4AAD-00DCFCAEED91}"/>
          </ac:spMkLst>
        </pc:spChg>
        <pc:spChg chg="add del mod">
          <ac:chgData name="Kozel, Lukas" userId="5faef357-946f-4c0e-bd5d-396a2e3cc0bf" providerId="ADAL" clId="{8727D3F4-737B-47B9-A1AF-642B37063FF9}" dt="2024-04-23T10:53:27.989" v="1802" actId="1076"/>
          <ac:spMkLst>
            <pc:docMk/>
            <pc:sldMk cId="392888187" sldId="368"/>
            <ac:spMk id="25" creationId="{11AEF80C-6009-EA85-C9C6-1DBAACC31887}"/>
          </ac:spMkLst>
        </pc:spChg>
        <pc:spChg chg="add del mod">
          <ac:chgData name="Kozel, Lukas" userId="5faef357-946f-4c0e-bd5d-396a2e3cc0bf" providerId="ADAL" clId="{8727D3F4-737B-47B9-A1AF-642B37063FF9}" dt="2024-04-23T10:53:27.989" v="1802" actId="1076"/>
          <ac:spMkLst>
            <pc:docMk/>
            <pc:sldMk cId="392888187" sldId="368"/>
            <ac:spMk id="26" creationId="{25DEB51D-1103-395B-8DA5-843C5F9D41E6}"/>
          </ac:spMkLst>
        </pc:spChg>
        <pc:spChg chg="add del mod">
          <ac:chgData name="Kozel, Lukas" userId="5faef357-946f-4c0e-bd5d-396a2e3cc0bf" providerId="ADAL" clId="{8727D3F4-737B-47B9-A1AF-642B37063FF9}" dt="2024-04-23T10:53:27.989" v="1802" actId="1076"/>
          <ac:spMkLst>
            <pc:docMk/>
            <pc:sldMk cId="392888187" sldId="368"/>
            <ac:spMk id="27" creationId="{9A8D340C-B52C-8863-E388-9A6342FFB76A}"/>
          </ac:spMkLst>
        </pc:spChg>
        <pc:spChg chg="add del mod">
          <ac:chgData name="Kozel, Lukas" userId="5faef357-946f-4c0e-bd5d-396a2e3cc0bf" providerId="ADAL" clId="{8727D3F4-737B-47B9-A1AF-642B37063FF9}" dt="2024-04-23T10:53:27.989" v="1802" actId="1076"/>
          <ac:spMkLst>
            <pc:docMk/>
            <pc:sldMk cId="392888187" sldId="368"/>
            <ac:spMk id="28" creationId="{D3CD0ED2-7313-6EB6-A5EB-7FBBB2CDA250}"/>
          </ac:spMkLst>
        </pc:spChg>
        <pc:spChg chg="add del mod">
          <ac:chgData name="Kozel, Lukas" userId="5faef357-946f-4c0e-bd5d-396a2e3cc0bf" providerId="ADAL" clId="{8727D3F4-737B-47B9-A1AF-642B37063FF9}" dt="2024-04-23T10:53:27.989" v="1802" actId="1076"/>
          <ac:spMkLst>
            <pc:docMk/>
            <pc:sldMk cId="392888187" sldId="368"/>
            <ac:spMk id="29" creationId="{7A963BCA-3942-86F0-ED62-25C7E5F02267}"/>
          </ac:spMkLst>
        </pc:spChg>
        <pc:picChg chg="add mod">
          <ac:chgData name="Kozel, Lukas" userId="5faef357-946f-4c0e-bd5d-396a2e3cc0bf" providerId="ADAL" clId="{8727D3F4-737B-47B9-A1AF-642B37063FF9}" dt="2024-04-23T10:47:56.589" v="1593"/>
          <ac:picMkLst>
            <pc:docMk/>
            <pc:sldMk cId="392888187" sldId="368"/>
            <ac:picMk id="5" creationId="{59EBD729-0BA5-9138-1F3C-4052FA23666F}"/>
          </ac:picMkLst>
        </pc:picChg>
      </pc:sldChg>
      <pc:sldChg chg="addSp delSp modSp add del mod">
        <pc:chgData name="Kozel, Lukas" userId="5faef357-946f-4c0e-bd5d-396a2e3cc0bf" providerId="ADAL" clId="{8727D3F4-737B-47B9-A1AF-642B37063FF9}" dt="2024-04-23T10:53:31.578" v="1803" actId="47"/>
        <pc:sldMkLst>
          <pc:docMk/>
          <pc:sldMk cId="739333646" sldId="369"/>
        </pc:sldMkLst>
        <pc:spChg chg="del">
          <ac:chgData name="Kozel, Lukas" userId="5faef357-946f-4c0e-bd5d-396a2e3cc0bf" providerId="ADAL" clId="{8727D3F4-737B-47B9-A1AF-642B37063FF9}" dt="2024-04-23T10:54:01.086" v="1805" actId="478"/>
          <ac:spMkLst>
            <pc:docMk/>
            <pc:sldMk cId="739333646" sldId="369"/>
            <ac:spMk id="2" creationId="{55E3397F-47FD-756E-C723-436FFC64B29B}"/>
          </ac:spMkLst>
        </pc:spChg>
        <pc:spChg chg="add del mod">
          <ac:chgData name="Kozel, Lukas" userId="5faef357-946f-4c0e-bd5d-396a2e3cc0bf" providerId="ADAL" clId="{8727D3F4-737B-47B9-A1AF-642B37063FF9}" dt="2024-04-23T10:47:49.700" v="1591"/>
          <ac:spMkLst>
            <pc:docMk/>
            <pc:sldMk cId="739333646" sldId="369"/>
            <ac:spMk id="2" creationId="{97B6B2C4-2D33-DA81-A56F-73937FCD59CA}"/>
          </ac:spMkLst>
        </pc:spChg>
        <pc:spChg chg="del">
          <ac:chgData name="Kozel, Lukas" userId="5faef357-946f-4c0e-bd5d-396a2e3cc0bf" providerId="ADAL" clId="{8727D3F4-737B-47B9-A1AF-642B37063FF9}" dt="2024-04-23T10:54:01.086" v="1805" actId="478"/>
          <ac:spMkLst>
            <pc:docMk/>
            <pc:sldMk cId="739333646" sldId="369"/>
            <ac:spMk id="3" creationId="{9C45A1A6-FF1C-C50E-B4BC-0BFCB094AB22}"/>
          </ac:spMkLst>
        </pc:spChg>
        <pc:spChg chg="add del mod">
          <ac:chgData name="Kozel, Lukas" userId="5faef357-946f-4c0e-bd5d-396a2e3cc0bf" providerId="ADAL" clId="{8727D3F4-737B-47B9-A1AF-642B37063FF9}" dt="2024-04-23T10:47:49.700" v="1591"/>
          <ac:spMkLst>
            <pc:docMk/>
            <pc:sldMk cId="739333646" sldId="369"/>
            <ac:spMk id="3" creationId="{CD494C1B-09F6-3226-A959-3D8616B2D997}"/>
          </ac:spMkLst>
        </pc:spChg>
        <pc:spChg chg="add del mod">
          <ac:chgData name="Kozel, Lukas" userId="5faef357-946f-4c0e-bd5d-396a2e3cc0bf" providerId="ADAL" clId="{8727D3F4-737B-47B9-A1AF-642B37063FF9}" dt="2024-04-23T10:47:49.700" v="1591"/>
          <ac:spMkLst>
            <pc:docMk/>
            <pc:sldMk cId="739333646" sldId="369"/>
            <ac:spMk id="4" creationId="{9F045B39-6647-C557-CDD8-170F6B0BFFC2}"/>
          </ac:spMkLst>
        </pc:spChg>
        <pc:spChg chg="del">
          <ac:chgData name="Kozel, Lukas" userId="5faef357-946f-4c0e-bd5d-396a2e3cc0bf" providerId="ADAL" clId="{8727D3F4-737B-47B9-A1AF-642B37063FF9}" dt="2024-04-23T10:54:01.086" v="1805" actId="478"/>
          <ac:spMkLst>
            <pc:docMk/>
            <pc:sldMk cId="739333646" sldId="369"/>
            <ac:spMk id="4" creationId="{C12EE866-1B3A-1C80-9FE7-8808411B5A51}"/>
          </ac:spMkLst>
        </pc:spChg>
        <pc:spChg chg="add del mod">
          <ac:chgData name="Kozel, Lukas" userId="5faef357-946f-4c0e-bd5d-396a2e3cc0bf" providerId="ADAL" clId="{8727D3F4-737B-47B9-A1AF-642B37063FF9}" dt="2024-04-23T10:52:18.552" v="1776" actId="21"/>
          <ac:spMkLst>
            <pc:docMk/>
            <pc:sldMk cId="739333646" sldId="369"/>
            <ac:spMk id="5" creationId="{A99988B0-037C-0B8E-A036-B3C65BB0DD89}"/>
          </ac:spMkLst>
        </pc:spChg>
        <pc:spChg chg="add mod ord">
          <ac:chgData name="Kozel, Lukas" userId="5faef357-946f-4c0e-bd5d-396a2e3cc0bf" providerId="ADAL" clId="{8727D3F4-737B-47B9-A1AF-642B37063FF9}" dt="2024-04-23T10:54:04.696" v="1809"/>
          <ac:spMkLst>
            <pc:docMk/>
            <pc:sldMk cId="739333646" sldId="369"/>
            <ac:spMk id="6" creationId="{0FF27DE5-D3D7-1A35-B0EF-FEE4E4D707D3}"/>
          </ac:spMkLst>
        </pc:spChg>
        <pc:spChg chg="add del mod">
          <ac:chgData name="Kozel, Lukas" userId="5faef357-946f-4c0e-bd5d-396a2e3cc0bf" providerId="ADAL" clId="{8727D3F4-737B-47B9-A1AF-642B37063FF9}" dt="2024-04-23T10:52:18.552" v="1776" actId="21"/>
          <ac:spMkLst>
            <pc:docMk/>
            <pc:sldMk cId="739333646" sldId="369"/>
            <ac:spMk id="6" creationId="{DD88CACF-D5CF-F34E-83F3-A6CCE110F573}"/>
          </ac:spMkLst>
        </pc:spChg>
        <pc:spChg chg="add del mod">
          <ac:chgData name="Kozel, Lukas" userId="5faef357-946f-4c0e-bd5d-396a2e3cc0bf" providerId="ADAL" clId="{8727D3F4-737B-47B9-A1AF-642B37063FF9}" dt="2024-04-23T10:52:18.552" v="1776" actId="21"/>
          <ac:spMkLst>
            <pc:docMk/>
            <pc:sldMk cId="739333646" sldId="369"/>
            <ac:spMk id="7" creationId="{35B155D9-1ADF-0217-1577-158C204EEF40}"/>
          </ac:spMkLst>
        </pc:spChg>
        <pc:spChg chg="add del mod">
          <ac:chgData name="Kozel, Lukas" userId="5faef357-946f-4c0e-bd5d-396a2e3cc0bf" providerId="ADAL" clId="{8727D3F4-737B-47B9-A1AF-642B37063FF9}" dt="2024-04-23T10:52:18.552" v="1776" actId="21"/>
          <ac:spMkLst>
            <pc:docMk/>
            <pc:sldMk cId="739333646" sldId="369"/>
            <ac:spMk id="8" creationId="{74890B43-C4A8-C986-62A1-68F7893FC414}"/>
          </ac:spMkLst>
        </pc:spChg>
        <pc:spChg chg="add mod ord">
          <ac:chgData name="Kozel, Lukas" userId="5faef357-946f-4c0e-bd5d-396a2e3cc0bf" providerId="ADAL" clId="{8727D3F4-737B-47B9-A1AF-642B37063FF9}" dt="2024-04-23T10:54:14.042" v="1882" actId="20577"/>
          <ac:spMkLst>
            <pc:docMk/>
            <pc:sldMk cId="739333646" sldId="369"/>
            <ac:spMk id="8" creationId="{877C1537-1CB1-C487-B39B-747F2715AAED}"/>
          </ac:spMkLst>
        </pc:spChg>
        <pc:spChg chg="add del mod">
          <ac:chgData name="Kozel, Lukas" userId="5faef357-946f-4c0e-bd5d-396a2e3cc0bf" providerId="ADAL" clId="{8727D3F4-737B-47B9-A1AF-642B37063FF9}" dt="2024-04-23T10:52:18.552" v="1776" actId="21"/>
          <ac:spMkLst>
            <pc:docMk/>
            <pc:sldMk cId="739333646" sldId="369"/>
            <ac:spMk id="9" creationId="{AAFEF8D6-D53E-24A1-0521-582951868B4D}"/>
          </ac:spMkLst>
        </pc:spChg>
        <pc:spChg chg="add mod ord">
          <ac:chgData name="Kozel, Lukas" userId="5faef357-946f-4c0e-bd5d-396a2e3cc0bf" providerId="ADAL" clId="{8727D3F4-737B-47B9-A1AF-642B37063FF9}" dt="2024-04-23T10:54:08.895" v="1865" actId="20577"/>
          <ac:spMkLst>
            <pc:docMk/>
            <pc:sldMk cId="739333646" sldId="369"/>
            <ac:spMk id="9" creationId="{F85B87F3-8E62-48E0-0F7B-A1CBA956AC77}"/>
          </ac:spMkLst>
        </pc:spChg>
        <pc:spChg chg="add del mod">
          <ac:chgData name="Kozel, Lukas" userId="5faef357-946f-4c0e-bd5d-396a2e3cc0bf" providerId="ADAL" clId="{8727D3F4-737B-47B9-A1AF-642B37063FF9}" dt="2024-04-23T10:52:18.552" v="1776" actId="21"/>
          <ac:spMkLst>
            <pc:docMk/>
            <pc:sldMk cId="739333646" sldId="369"/>
            <ac:spMk id="10" creationId="{1D4F2A6F-E35E-1D4A-7F00-729014869C8C}"/>
          </ac:spMkLst>
        </pc:spChg>
        <pc:spChg chg="add del mod">
          <ac:chgData name="Kozel, Lukas" userId="5faef357-946f-4c0e-bd5d-396a2e3cc0bf" providerId="ADAL" clId="{8727D3F4-737B-47B9-A1AF-642B37063FF9}" dt="2024-04-23T10:52:18.552" v="1776" actId="21"/>
          <ac:spMkLst>
            <pc:docMk/>
            <pc:sldMk cId="739333646" sldId="369"/>
            <ac:spMk id="11" creationId="{355A5C49-E662-1A6B-E0A2-0D24B5874AED}"/>
          </ac:spMkLst>
        </pc:spChg>
        <pc:spChg chg="add mod">
          <ac:chgData name="Kozel, Lukas" userId="5faef357-946f-4c0e-bd5d-396a2e3cc0bf" providerId="ADAL" clId="{8727D3F4-737B-47B9-A1AF-642B37063FF9}" dt="2024-04-23T10:54:41.036" v="1884"/>
          <ac:spMkLst>
            <pc:docMk/>
            <pc:sldMk cId="739333646" sldId="369"/>
            <ac:spMk id="11" creationId="{AE0906C6-C15A-E61B-2F5A-C8B4F5CA45EA}"/>
          </ac:spMkLst>
        </pc:spChg>
        <pc:spChg chg="add del mod">
          <ac:chgData name="Kozel, Lukas" userId="5faef357-946f-4c0e-bd5d-396a2e3cc0bf" providerId="ADAL" clId="{8727D3F4-737B-47B9-A1AF-642B37063FF9}" dt="2024-04-23T10:52:18.552" v="1776" actId="21"/>
          <ac:spMkLst>
            <pc:docMk/>
            <pc:sldMk cId="739333646" sldId="369"/>
            <ac:spMk id="12" creationId="{53136651-41CE-3AD9-381C-76831A1A322C}"/>
          </ac:spMkLst>
        </pc:spChg>
        <pc:spChg chg="add del mod">
          <ac:chgData name="Kozel, Lukas" userId="5faef357-946f-4c0e-bd5d-396a2e3cc0bf" providerId="ADAL" clId="{8727D3F4-737B-47B9-A1AF-642B37063FF9}" dt="2024-04-23T10:52:18.552" v="1776" actId="21"/>
          <ac:spMkLst>
            <pc:docMk/>
            <pc:sldMk cId="739333646" sldId="369"/>
            <ac:spMk id="13" creationId="{1DFBE643-410B-EC3B-6499-BD51A6BCA40A}"/>
          </ac:spMkLst>
        </pc:spChg>
        <pc:spChg chg="add del mod">
          <ac:chgData name="Kozel, Lukas" userId="5faef357-946f-4c0e-bd5d-396a2e3cc0bf" providerId="ADAL" clId="{8727D3F4-737B-47B9-A1AF-642B37063FF9}" dt="2024-04-23T10:52:18.552" v="1776" actId="21"/>
          <ac:spMkLst>
            <pc:docMk/>
            <pc:sldMk cId="739333646" sldId="369"/>
            <ac:spMk id="14" creationId="{BC6813E8-3F85-37CE-8533-EF9C28A233E2}"/>
          </ac:spMkLst>
        </pc:spChg>
        <pc:spChg chg="add del mod">
          <ac:chgData name="Kozel, Lukas" userId="5faef357-946f-4c0e-bd5d-396a2e3cc0bf" providerId="ADAL" clId="{8727D3F4-737B-47B9-A1AF-642B37063FF9}" dt="2024-04-23T10:52:18.552" v="1776" actId="21"/>
          <ac:spMkLst>
            <pc:docMk/>
            <pc:sldMk cId="739333646" sldId="369"/>
            <ac:spMk id="15" creationId="{0719A4CD-BCBB-082E-A013-C561237FC2F4}"/>
          </ac:spMkLst>
        </pc:spChg>
        <pc:spChg chg="add del mod">
          <ac:chgData name="Kozel, Lukas" userId="5faef357-946f-4c0e-bd5d-396a2e3cc0bf" providerId="ADAL" clId="{8727D3F4-737B-47B9-A1AF-642B37063FF9}" dt="2024-04-23T10:52:18.552" v="1776" actId="21"/>
          <ac:spMkLst>
            <pc:docMk/>
            <pc:sldMk cId="739333646" sldId="369"/>
            <ac:spMk id="16" creationId="{6D32116B-5717-E751-49B8-3A2620125640}"/>
          </ac:spMkLst>
        </pc:spChg>
        <pc:spChg chg="add del mod">
          <ac:chgData name="Kozel, Lukas" userId="5faef357-946f-4c0e-bd5d-396a2e3cc0bf" providerId="ADAL" clId="{8727D3F4-737B-47B9-A1AF-642B37063FF9}" dt="2024-04-23T10:52:06.133" v="1772" actId="478"/>
          <ac:spMkLst>
            <pc:docMk/>
            <pc:sldMk cId="739333646" sldId="369"/>
            <ac:spMk id="17" creationId="{324B8D85-16FC-3718-6EF3-BF93CCE35423}"/>
          </ac:spMkLst>
        </pc:spChg>
        <pc:spChg chg="mod ord">
          <ac:chgData name="Kozel, Lukas" userId="5faef357-946f-4c0e-bd5d-396a2e3cc0bf" providerId="ADAL" clId="{8727D3F4-737B-47B9-A1AF-642B37063FF9}" dt="2024-04-23T10:55:39.725" v="1890" actId="207"/>
          <ac:spMkLst>
            <pc:docMk/>
            <pc:sldMk cId="739333646" sldId="369"/>
            <ac:spMk id="18" creationId="{FA09CA39-BFFA-5F51-A6B9-DA8406B3AFEE}"/>
          </ac:spMkLst>
        </pc:spChg>
        <pc:spChg chg="mod ord">
          <ac:chgData name="Kozel, Lukas" userId="5faef357-946f-4c0e-bd5d-396a2e3cc0bf" providerId="ADAL" clId="{8727D3F4-737B-47B9-A1AF-642B37063FF9}" dt="2024-04-23T10:55:39.725" v="1890" actId="207"/>
          <ac:spMkLst>
            <pc:docMk/>
            <pc:sldMk cId="739333646" sldId="369"/>
            <ac:spMk id="19" creationId="{206CA417-E5D7-F236-7C79-59E523AC2A38}"/>
          </ac:spMkLst>
        </pc:spChg>
        <pc:spChg chg="mod ord">
          <ac:chgData name="Kozel, Lukas" userId="5faef357-946f-4c0e-bd5d-396a2e3cc0bf" providerId="ADAL" clId="{8727D3F4-737B-47B9-A1AF-642B37063FF9}" dt="2024-04-23T10:55:39.725" v="1890" actId="207"/>
          <ac:spMkLst>
            <pc:docMk/>
            <pc:sldMk cId="739333646" sldId="369"/>
            <ac:spMk id="20" creationId="{2C57B8E1-7B25-CD11-0B0F-9500D7C4E551}"/>
          </ac:spMkLst>
        </pc:spChg>
        <pc:spChg chg="mod ord">
          <ac:chgData name="Kozel, Lukas" userId="5faef357-946f-4c0e-bd5d-396a2e3cc0bf" providerId="ADAL" clId="{8727D3F4-737B-47B9-A1AF-642B37063FF9}" dt="2024-04-23T10:55:39.725" v="1890" actId="207"/>
          <ac:spMkLst>
            <pc:docMk/>
            <pc:sldMk cId="739333646" sldId="369"/>
            <ac:spMk id="21" creationId="{0E7EEE9F-1804-BAE1-C32C-F6CDEA99D9EA}"/>
          </ac:spMkLst>
        </pc:spChg>
        <pc:spChg chg="mod ord">
          <ac:chgData name="Kozel, Lukas" userId="5faef357-946f-4c0e-bd5d-396a2e3cc0bf" providerId="ADAL" clId="{8727D3F4-737B-47B9-A1AF-642B37063FF9}" dt="2024-04-23T10:55:39.725" v="1890" actId="207"/>
          <ac:spMkLst>
            <pc:docMk/>
            <pc:sldMk cId="739333646" sldId="369"/>
            <ac:spMk id="22" creationId="{4A310EEF-DB7B-EB53-8527-D408E0CACB54}"/>
          </ac:spMkLst>
        </pc:spChg>
        <pc:spChg chg="mod ord">
          <ac:chgData name="Kozel, Lukas" userId="5faef357-946f-4c0e-bd5d-396a2e3cc0bf" providerId="ADAL" clId="{8727D3F4-737B-47B9-A1AF-642B37063FF9}" dt="2024-04-23T10:55:39.725" v="1890" actId="207"/>
          <ac:spMkLst>
            <pc:docMk/>
            <pc:sldMk cId="739333646" sldId="369"/>
            <ac:spMk id="23" creationId="{BDC6278C-6965-02B0-250B-AE656EE01CC2}"/>
          </ac:spMkLst>
        </pc:spChg>
        <pc:spChg chg="mod ord">
          <ac:chgData name="Kozel, Lukas" userId="5faef357-946f-4c0e-bd5d-396a2e3cc0bf" providerId="ADAL" clId="{8727D3F4-737B-47B9-A1AF-642B37063FF9}" dt="2024-04-23T10:55:55.061" v="1891" actId="207"/>
          <ac:spMkLst>
            <pc:docMk/>
            <pc:sldMk cId="739333646" sldId="369"/>
            <ac:spMk id="24" creationId="{D48C8D24-62DB-6650-4AAD-00DCFCAEED91}"/>
          </ac:spMkLst>
        </pc:spChg>
        <pc:spChg chg="mod ord">
          <ac:chgData name="Kozel, Lukas" userId="5faef357-946f-4c0e-bd5d-396a2e3cc0bf" providerId="ADAL" clId="{8727D3F4-737B-47B9-A1AF-642B37063FF9}" dt="2024-04-23T10:55:25.528" v="1889" actId="207"/>
          <ac:spMkLst>
            <pc:docMk/>
            <pc:sldMk cId="739333646" sldId="369"/>
            <ac:spMk id="25" creationId="{11AEF80C-6009-EA85-C9C6-1DBAACC31887}"/>
          </ac:spMkLst>
        </pc:spChg>
        <pc:spChg chg="mod ord">
          <ac:chgData name="Kozel, Lukas" userId="5faef357-946f-4c0e-bd5d-396a2e3cc0bf" providerId="ADAL" clId="{8727D3F4-737B-47B9-A1AF-642B37063FF9}" dt="2024-04-23T10:55:25.528" v="1889" actId="207"/>
          <ac:spMkLst>
            <pc:docMk/>
            <pc:sldMk cId="739333646" sldId="369"/>
            <ac:spMk id="26" creationId="{25DEB51D-1103-395B-8DA5-843C5F9D41E6}"/>
          </ac:spMkLst>
        </pc:spChg>
        <pc:spChg chg="mod ord">
          <ac:chgData name="Kozel, Lukas" userId="5faef357-946f-4c0e-bd5d-396a2e3cc0bf" providerId="ADAL" clId="{8727D3F4-737B-47B9-A1AF-642B37063FF9}" dt="2024-04-23T10:55:25.528" v="1889" actId="207"/>
          <ac:spMkLst>
            <pc:docMk/>
            <pc:sldMk cId="739333646" sldId="369"/>
            <ac:spMk id="27" creationId="{9A8D340C-B52C-8863-E388-9A6342FFB76A}"/>
          </ac:spMkLst>
        </pc:spChg>
        <pc:spChg chg="mod ord">
          <ac:chgData name="Kozel, Lukas" userId="5faef357-946f-4c0e-bd5d-396a2e3cc0bf" providerId="ADAL" clId="{8727D3F4-737B-47B9-A1AF-642B37063FF9}" dt="2024-04-23T10:55:25.528" v="1889" actId="207"/>
          <ac:spMkLst>
            <pc:docMk/>
            <pc:sldMk cId="739333646" sldId="369"/>
            <ac:spMk id="28" creationId="{D3CD0ED2-7313-6EB6-A5EB-7FBBB2CDA250}"/>
          </ac:spMkLst>
        </pc:spChg>
        <pc:spChg chg="mod ord">
          <ac:chgData name="Kozel, Lukas" userId="5faef357-946f-4c0e-bd5d-396a2e3cc0bf" providerId="ADAL" clId="{8727D3F4-737B-47B9-A1AF-642B37063FF9}" dt="2024-04-23T10:55:25.528" v="1889" actId="207"/>
          <ac:spMkLst>
            <pc:docMk/>
            <pc:sldMk cId="739333646" sldId="369"/>
            <ac:spMk id="29" creationId="{7A963BCA-3942-86F0-ED62-25C7E5F02267}"/>
          </ac:spMkLst>
        </pc:spChg>
        <pc:graphicFrameChg chg="add mod ord modVis replST">
          <ac:chgData name="Kozel, Lukas" userId="5faef357-946f-4c0e-bd5d-396a2e3cc0bf" providerId="ADAL" clId="{8727D3F4-737B-47B9-A1AF-642B37063FF9}" dt="2024-04-23T10:54:04.721" v="1856"/>
          <ac:graphicFrameMkLst>
            <pc:docMk/>
            <pc:sldMk cId="739333646" sldId="369"/>
            <ac:graphicFrameMk id="10" creationId="{626604E5-E0F9-3275-C861-028EA0E8A469}"/>
          </ac:graphicFrameMkLst>
        </pc:graphicFrameChg>
        <pc:picChg chg="del">
          <ac:chgData name="Kozel, Lukas" userId="5faef357-946f-4c0e-bd5d-396a2e3cc0bf" providerId="ADAL" clId="{8727D3F4-737B-47B9-A1AF-642B37063FF9}" dt="2024-04-23T10:54:01.942" v="1806" actId="478"/>
          <ac:picMkLst>
            <pc:docMk/>
            <pc:sldMk cId="739333646" sldId="369"/>
            <ac:picMk id="5" creationId="{59EBD729-0BA5-9138-1F3C-4052FA23666F}"/>
          </ac:picMkLst>
        </pc:picChg>
        <pc:picChg chg="add mod ord">
          <ac:chgData name="Kozel, Lukas" userId="5faef357-946f-4c0e-bd5d-396a2e3cc0bf" providerId="ADAL" clId="{8727D3F4-737B-47B9-A1AF-642B37063FF9}" dt="2024-04-23T10:54:04.696" v="1811"/>
          <ac:picMkLst>
            <pc:docMk/>
            <pc:sldMk cId="739333646" sldId="369"/>
            <ac:picMk id="7" creationId="{1F92E521-8AEC-DA04-7CF6-ED09C9B486F6}"/>
          </ac:picMkLst>
        </pc:picChg>
      </pc:sldChg>
      <pc:sldChg chg="add del">
        <pc:chgData name="Kozel, Lukas" userId="5faef357-946f-4c0e-bd5d-396a2e3cc0bf" providerId="ADAL" clId="{8727D3F4-737B-47B9-A1AF-642B37063FF9}" dt="2024-04-23T10:56:01.455" v="1892" actId="47"/>
        <pc:sldMkLst>
          <pc:docMk/>
          <pc:sldMk cId="1227634476" sldId="370"/>
        </pc:sldMkLst>
      </pc:sldChg>
      <pc:sldChg chg="new del">
        <pc:chgData name="Kozel, Lukas" userId="5faef357-946f-4c0e-bd5d-396a2e3cc0bf" providerId="ADAL" clId="{8727D3F4-737B-47B9-A1AF-642B37063FF9}" dt="2024-04-23T11:02:33.078" v="2233" actId="47"/>
        <pc:sldMkLst>
          <pc:docMk/>
          <pc:sldMk cId="2052786205" sldId="370"/>
        </pc:sldMkLst>
      </pc:sldChg>
      <pc:sldChg chg="new del">
        <pc:chgData name="Kozel, Lukas" userId="5faef357-946f-4c0e-bd5d-396a2e3cc0bf" providerId="ADAL" clId="{8727D3F4-737B-47B9-A1AF-642B37063FF9}" dt="2024-04-23T10:58:56.735" v="2006" actId="680"/>
        <pc:sldMkLst>
          <pc:docMk/>
          <pc:sldMk cId="2402062723" sldId="370"/>
        </pc:sldMkLst>
      </pc:sldChg>
      <pc:sldChg chg="new">
        <pc:chgData name="Kozel, Lukas" userId="5faef357-946f-4c0e-bd5d-396a2e3cc0bf" providerId="ADAL" clId="{8727D3F4-737B-47B9-A1AF-642B37063FF9}" dt="2024-04-23T11:04:53.106" v="2361" actId="680"/>
        <pc:sldMkLst>
          <pc:docMk/>
          <pc:sldMk cId="2220705227" sldId="371"/>
        </pc:sldMkLst>
      </pc:sldChg>
      <pc:sldChg chg="add del">
        <pc:chgData name="Kozel, Lukas" userId="5faef357-946f-4c0e-bd5d-396a2e3cc0bf" providerId="ADAL" clId="{8727D3F4-737B-47B9-A1AF-642B37063FF9}" dt="2024-04-23T11:11:53.867" v="2363"/>
        <pc:sldMkLst>
          <pc:docMk/>
          <pc:sldMk cId="1809555722" sldId="372"/>
        </pc:sldMkLst>
        <pc:spChg chg="add del mod ord">
          <ac:chgData name="Kozel, Lukas" userId="5faef357-946f-4c0e-bd5d-396a2e3cc0bf" providerId="ADAL" clId="{8727D3F4-737B-47B9-A1AF-642B37063FF9}" dt="2024-04-23T11:12:59.212" v="2370"/>
          <ac:spMkLst>
            <pc:docMk/>
            <pc:sldMk cId="1809555722" sldId="372"/>
            <ac:spMk id="4" creationId="{197ACF83-8889-1250-09A0-AFC6853F89F6}"/>
          </ac:spMkLst>
        </pc:spChg>
        <pc:spChg chg="add del mod ord">
          <ac:chgData name="Kozel, Lukas" userId="5faef357-946f-4c0e-bd5d-396a2e3cc0bf" providerId="ADAL" clId="{8727D3F4-737B-47B9-A1AF-642B37063FF9}" dt="2024-04-23T11:14:08.869" v="2579" actId="20577"/>
          <ac:spMkLst>
            <pc:docMk/>
            <pc:sldMk cId="1809555722" sldId="372"/>
            <ac:spMk id="5" creationId="{6CA2568E-CC99-609A-4E2E-B7B2B068784B}"/>
          </ac:spMkLst>
        </pc:spChg>
        <pc:spChg chg="add del mod ord">
          <ac:chgData name="Kozel, Lukas" userId="5faef357-946f-4c0e-bd5d-396a2e3cc0bf" providerId="ADAL" clId="{8727D3F4-737B-47B9-A1AF-642B37063FF9}" dt="2024-04-23T11:16:01.411" v="2619" actId="478"/>
          <ac:spMkLst>
            <pc:docMk/>
            <pc:sldMk cId="1809555722" sldId="372"/>
            <ac:spMk id="7" creationId="{C66906E7-CFC5-BC07-5513-3B373552AEC9}"/>
          </ac:spMkLst>
        </pc:spChg>
        <pc:spChg chg="add del mod ord">
          <ac:chgData name="Kozel, Lukas" userId="5faef357-946f-4c0e-bd5d-396a2e3cc0bf" providerId="ADAL" clId="{8727D3F4-737B-47B9-A1AF-642B37063FF9}" dt="2024-04-23T11:16:01.411" v="2619" actId="478"/>
          <ac:spMkLst>
            <pc:docMk/>
            <pc:sldMk cId="1809555722" sldId="372"/>
            <ac:spMk id="8" creationId="{89A738D9-936C-74C3-95BD-290C7EA0B0D9}"/>
          </ac:spMkLst>
        </pc:spChg>
        <pc:spChg chg="mod">
          <ac:chgData name="Kozel, Lukas" userId="5faef357-946f-4c0e-bd5d-396a2e3cc0bf" providerId="ADAL" clId="{8727D3F4-737B-47B9-A1AF-642B37063FF9}" dt="2024-04-23T11:14:00.980" v="2566"/>
          <ac:spMkLst>
            <pc:docMk/>
            <pc:sldMk cId="1809555722" sldId="372"/>
            <ac:spMk id="11" creationId="{45B50068-6A4E-3221-FF8A-911DB6339F35}"/>
          </ac:spMkLst>
        </pc:spChg>
        <pc:spChg chg="mod">
          <ac:chgData name="Kozel, Lukas" userId="5faef357-946f-4c0e-bd5d-396a2e3cc0bf" providerId="ADAL" clId="{8727D3F4-737B-47B9-A1AF-642B37063FF9}" dt="2024-04-23T11:14:37.716" v="2591" actId="947"/>
          <ac:spMkLst>
            <pc:docMk/>
            <pc:sldMk cId="1809555722" sldId="372"/>
            <ac:spMk id="12" creationId="{06BAAD89-AFB8-CDA7-9E53-1AD436221004}"/>
          </ac:spMkLst>
        </pc:spChg>
        <pc:spChg chg="mod">
          <ac:chgData name="Kozel, Lukas" userId="5faef357-946f-4c0e-bd5d-396a2e3cc0bf" providerId="ADAL" clId="{8727D3F4-737B-47B9-A1AF-642B37063FF9}" dt="2024-04-23T11:14:00.980" v="2566"/>
          <ac:spMkLst>
            <pc:docMk/>
            <pc:sldMk cId="1809555722" sldId="372"/>
            <ac:spMk id="13" creationId="{9747D649-E8CF-17E5-B190-4AB9F90CB029}"/>
          </ac:spMkLst>
        </pc:spChg>
        <pc:spChg chg="mod">
          <ac:chgData name="Kozel, Lukas" userId="5faef357-946f-4c0e-bd5d-396a2e3cc0bf" providerId="ADAL" clId="{8727D3F4-737B-47B9-A1AF-642B37063FF9}" dt="2024-04-23T11:15:05.914" v="2612" actId="947"/>
          <ac:spMkLst>
            <pc:docMk/>
            <pc:sldMk cId="1809555722" sldId="372"/>
            <ac:spMk id="14" creationId="{DEFA9C1D-8B48-4889-DC6B-96BEE8D240B7}"/>
          </ac:spMkLst>
        </pc:spChg>
        <pc:spChg chg="add del mod">
          <ac:chgData name="Kozel, Lukas" userId="5faef357-946f-4c0e-bd5d-396a2e3cc0bf" providerId="ADAL" clId="{8727D3F4-737B-47B9-A1AF-642B37063FF9}" dt="2024-04-23T11:15:59.361" v="2618" actId="21"/>
          <ac:spMkLst>
            <pc:docMk/>
            <pc:sldMk cId="1809555722" sldId="372"/>
            <ac:spMk id="15" creationId="{7B3D5F8A-98C4-ED0C-D7A2-1CFD27A60E13}"/>
          </ac:spMkLst>
        </pc:spChg>
        <pc:spChg chg="add del mod">
          <ac:chgData name="Kozel, Lukas" userId="5faef357-946f-4c0e-bd5d-396a2e3cc0bf" providerId="ADAL" clId="{8727D3F4-737B-47B9-A1AF-642B37063FF9}" dt="2024-04-23T11:15:59.361" v="2618" actId="21"/>
          <ac:spMkLst>
            <pc:docMk/>
            <pc:sldMk cId="1809555722" sldId="372"/>
            <ac:spMk id="16" creationId="{B99C51B4-E9CA-A937-700D-EEC52B79179A}"/>
          </ac:spMkLst>
        </pc:spChg>
        <pc:spChg chg="add del mod">
          <ac:chgData name="Kozel, Lukas" userId="5faef357-946f-4c0e-bd5d-396a2e3cc0bf" providerId="ADAL" clId="{8727D3F4-737B-47B9-A1AF-642B37063FF9}" dt="2024-04-23T11:19:30.132" v="2899" actId="478"/>
          <ac:spMkLst>
            <pc:docMk/>
            <pc:sldMk cId="1809555722" sldId="372"/>
            <ac:spMk id="17" creationId="{BB7D2E50-96CD-C783-969D-52B4F08B3B6B}"/>
          </ac:spMkLst>
        </pc:spChg>
        <pc:spChg chg="add del mod">
          <ac:chgData name="Kozel, Lukas" userId="5faef357-946f-4c0e-bd5d-396a2e3cc0bf" providerId="ADAL" clId="{8727D3F4-737B-47B9-A1AF-642B37063FF9}" dt="2024-04-23T11:19:30.132" v="2899" actId="478"/>
          <ac:spMkLst>
            <pc:docMk/>
            <pc:sldMk cId="1809555722" sldId="372"/>
            <ac:spMk id="18" creationId="{722114E2-CB9B-0A02-9571-73707AC064E3}"/>
          </ac:spMkLst>
        </pc:spChg>
        <pc:spChg chg="add mod">
          <ac:chgData name="Kozel, Lukas" userId="5faef357-946f-4c0e-bd5d-396a2e3cc0bf" providerId="ADAL" clId="{8727D3F4-737B-47B9-A1AF-642B37063FF9}" dt="2024-04-23T11:17:56.737" v="2846" actId="1076"/>
          <ac:spMkLst>
            <pc:docMk/>
            <pc:sldMk cId="1809555722" sldId="372"/>
            <ac:spMk id="19" creationId="{84621435-6D9B-88C5-7ADD-850E91660A8E}"/>
          </ac:spMkLst>
        </pc:spChg>
        <pc:spChg chg="add mod">
          <ac:chgData name="Kozel, Lukas" userId="5faef357-946f-4c0e-bd5d-396a2e3cc0bf" providerId="ADAL" clId="{8727D3F4-737B-47B9-A1AF-642B37063FF9}" dt="2024-04-23T11:16:12.118" v="2668" actId="20577"/>
          <ac:spMkLst>
            <pc:docMk/>
            <pc:sldMk cId="1809555722" sldId="372"/>
            <ac:spMk id="20" creationId="{3D1918C4-BD4B-A64C-E5EA-A401E38CA97F}"/>
          </ac:spMkLst>
        </pc:spChg>
        <pc:spChg chg="add mod">
          <ac:chgData name="Kozel, Lukas" userId="5faef357-946f-4c0e-bd5d-396a2e3cc0bf" providerId="ADAL" clId="{8727D3F4-737B-47B9-A1AF-642B37063FF9}" dt="2024-04-23T11:16:47.308" v="2794" actId="20577"/>
          <ac:spMkLst>
            <pc:docMk/>
            <pc:sldMk cId="1809555722" sldId="372"/>
            <ac:spMk id="21" creationId="{E6807909-09DA-D57B-BF49-9D0754B4EBCF}"/>
          </ac:spMkLst>
        </pc:spChg>
        <pc:spChg chg="add mod">
          <ac:chgData name="Kozel, Lukas" userId="5faef357-946f-4c0e-bd5d-396a2e3cc0bf" providerId="ADAL" clId="{8727D3F4-737B-47B9-A1AF-642B37063FF9}" dt="2024-04-23T11:18:44.204" v="2882" actId="1076"/>
          <ac:spMkLst>
            <pc:docMk/>
            <pc:sldMk cId="1809555722" sldId="372"/>
            <ac:spMk id="22" creationId="{1318F1F5-3AE0-94B0-CBE5-6A9D959F20A4}"/>
          </ac:spMkLst>
        </pc:spChg>
        <pc:spChg chg="add mod">
          <ac:chgData name="Kozel, Lukas" userId="5faef357-946f-4c0e-bd5d-396a2e3cc0bf" providerId="ADAL" clId="{8727D3F4-737B-47B9-A1AF-642B37063FF9}" dt="2024-04-23T11:19:27.862" v="2898" actId="1076"/>
          <ac:spMkLst>
            <pc:docMk/>
            <pc:sldMk cId="1809555722" sldId="372"/>
            <ac:spMk id="23" creationId="{78F3D7F4-B561-E54E-BD4F-4447B2298986}"/>
          </ac:spMkLst>
        </pc:spChg>
        <pc:grpChg chg="add mod">
          <ac:chgData name="Kozel, Lukas" userId="5faef357-946f-4c0e-bd5d-396a2e3cc0bf" providerId="ADAL" clId="{8727D3F4-737B-47B9-A1AF-642B37063FF9}" dt="2024-04-23T11:15:10.605" v="2613" actId="1076"/>
          <ac:grpSpMkLst>
            <pc:docMk/>
            <pc:sldMk cId="1809555722" sldId="372"/>
            <ac:grpSpMk id="10" creationId="{A6F0B26A-4EA1-6255-CB28-C4E6E277511D}"/>
          </ac:grpSpMkLst>
        </pc:grpChg>
        <pc:graphicFrameChg chg="add mod ord modVis replST">
          <ac:chgData name="Kozel, Lukas" userId="5faef357-946f-4c0e-bd5d-396a2e3cc0bf" providerId="ADAL" clId="{8727D3F4-737B-47B9-A1AF-642B37063FF9}" dt="2024-04-23T11:52:22.794" v="3889"/>
          <ac:graphicFrameMkLst>
            <pc:docMk/>
            <pc:sldMk cId="1809555722" sldId="372"/>
            <ac:graphicFrameMk id="9" creationId="{7F8E2927-FE70-10AE-7102-B277D32B8314}"/>
          </ac:graphicFrameMkLst>
        </pc:graphicFrameChg>
        <pc:picChg chg="add del mod ord">
          <ac:chgData name="Kozel, Lukas" userId="5faef357-946f-4c0e-bd5d-396a2e3cc0bf" providerId="ADAL" clId="{8727D3F4-737B-47B9-A1AF-642B37063FF9}" dt="2024-04-23T11:19:32.394" v="2900" actId="478"/>
          <ac:picMkLst>
            <pc:docMk/>
            <pc:sldMk cId="1809555722" sldId="372"/>
            <ac:picMk id="3" creationId="{E86FDF76-1234-18A4-5FFD-C812FC6741A9}"/>
          </ac:picMkLst>
        </pc:picChg>
        <pc:picChg chg="add del mod ord">
          <ac:chgData name="Kozel, Lukas" userId="5faef357-946f-4c0e-bd5d-396a2e3cc0bf" providerId="ADAL" clId="{8727D3F4-737B-47B9-A1AF-642B37063FF9}" dt="2024-04-23T11:12:59.212" v="2376"/>
          <ac:picMkLst>
            <pc:docMk/>
            <pc:sldMk cId="1809555722" sldId="372"/>
            <ac:picMk id="6" creationId="{FF90E57A-39EC-8343-D5BE-852169216318}"/>
          </ac:picMkLst>
        </pc:picChg>
      </pc:sldChg>
      <pc:sldChg chg="addSp delSp modSp add del mod">
        <pc:chgData name="Kozel, Lukas" userId="5faef357-946f-4c0e-bd5d-396a2e3cc0bf" providerId="ADAL" clId="{8727D3F4-737B-47B9-A1AF-642B37063FF9}" dt="2024-04-23T11:53:28.180" v="3905" actId="1076"/>
        <pc:sldMkLst>
          <pc:docMk/>
          <pc:sldMk cId="2621581591" sldId="373"/>
        </pc:sldMkLst>
        <pc:spChg chg="add mod ord">
          <ac:chgData name="Kozel, Lukas" userId="5faef357-946f-4c0e-bd5d-396a2e3cc0bf" providerId="ADAL" clId="{8727D3F4-737B-47B9-A1AF-642B37063FF9}" dt="2024-04-23T11:53:28.180" v="3905" actId="1076"/>
          <ac:spMkLst>
            <pc:docMk/>
            <pc:sldMk cId="2621581591" sldId="373"/>
            <ac:spMk id="2" creationId="{1349786F-1252-550B-B0D1-51E187CC01F9}"/>
          </ac:spMkLst>
        </pc:spChg>
        <pc:spChg chg="del mod ord">
          <ac:chgData name="Kozel, Lukas" userId="5faef357-946f-4c0e-bd5d-396a2e3cc0bf" providerId="ADAL" clId="{8727D3F4-737B-47B9-A1AF-642B37063FF9}" dt="2024-04-23T11:20:04.439" v="2931" actId="478"/>
          <ac:spMkLst>
            <pc:docMk/>
            <pc:sldMk cId="2621581591" sldId="373"/>
            <ac:spMk id="4" creationId="{197ACF83-8889-1250-09A0-AFC6853F89F6}"/>
          </ac:spMkLst>
        </pc:spChg>
        <pc:spChg chg="mod ord">
          <ac:chgData name="Kozel, Lukas" userId="5faef357-946f-4c0e-bd5d-396a2e3cc0bf" providerId="ADAL" clId="{8727D3F4-737B-47B9-A1AF-642B37063FF9}" dt="2024-04-23T11:20:01.026" v="2930" actId="207"/>
          <ac:spMkLst>
            <pc:docMk/>
            <pc:sldMk cId="2621581591" sldId="373"/>
            <ac:spMk id="5" creationId="{6CA2568E-CC99-609A-4E2E-B7B2B068784B}"/>
          </ac:spMkLst>
        </pc:spChg>
        <pc:spChg chg="mod ord">
          <ac:chgData name="Kozel, Lukas" userId="5faef357-946f-4c0e-bd5d-396a2e3cc0bf" providerId="ADAL" clId="{8727D3F4-737B-47B9-A1AF-642B37063FF9}" dt="2024-04-23T11:19:53.254" v="2916"/>
          <ac:spMkLst>
            <pc:docMk/>
            <pc:sldMk cId="2621581591" sldId="373"/>
            <ac:spMk id="19" creationId="{84621435-6D9B-88C5-7ADD-850E91660A8E}"/>
          </ac:spMkLst>
        </pc:spChg>
        <pc:spChg chg="mod ord">
          <ac:chgData name="Kozel, Lukas" userId="5faef357-946f-4c0e-bd5d-396a2e3cc0bf" providerId="ADAL" clId="{8727D3F4-737B-47B9-A1AF-642B37063FF9}" dt="2024-04-23T11:20:01.026" v="2930" actId="207"/>
          <ac:spMkLst>
            <pc:docMk/>
            <pc:sldMk cId="2621581591" sldId="373"/>
            <ac:spMk id="20" creationId="{3D1918C4-BD4B-A64C-E5EA-A401E38CA97F}"/>
          </ac:spMkLst>
        </pc:spChg>
        <pc:spChg chg="mod ord">
          <ac:chgData name="Kozel, Lukas" userId="5faef357-946f-4c0e-bd5d-396a2e3cc0bf" providerId="ADAL" clId="{8727D3F4-737B-47B9-A1AF-642B37063FF9}" dt="2024-04-23T11:20:01.026" v="2930" actId="207"/>
          <ac:spMkLst>
            <pc:docMk/>
            <pc:sldMk cId="2621581591" sldId="373"/>
            <ac:spMk id="21" creationId="{E6807909-09DA-D57B-BF49-9D0754B4EBCF}"/>
          </ac:spMkLst>
        </pc:spChg>
        <pc:spChg chg="mod ord">
          <ac:chgData name="Kozel, Lukas" userId="5faef357-946f-4c0e-bd5d-396a2e3cc0bf" providerId="ADAL" clId="{8727D3F4-737B-47B9-A1AF-642B37063FF9}" dt="2024-04-23T11:20:25.539" v="2937" actId="207"/>
          <ac:spMkLst>
            <pc:docMk/>
            <pc:sldMk cId="2621581591" sldId="373"/>
            <ac:spMk id="22" creationId="{1318F1F5-3AE0-94B0-CBE5-6A9D959F20A4}"/>
          </ac:spMkLst>
        </pc:spChg>
        <pc:spChg chg="mod ord">
          <ac:chgData name="Kozel, Lukas" userId="5faef357-946f-4c0e-bd5d-396a2e3cc0bf" providerId="ADAL" clId="{8727D3F4-737B-47B9-A1AF-642B37063FF9}" dt="2024-04-23T11:20:28.836" v="2938" actId="207"/>
          <ac:spMkLst>
            <pc:docMk/>
            <pc:sldMk cId="2621581591" sldId="373"/>
            <ac:spMk id="23" creationId="{78F3D7F4-B561-E54E-BD4F-4447B2298986}"/>
          </ac:spMkLst>
        </pc:spChg>
        <pc:grpChg chg="mod ord">
          <ac:chgData name="Kozel, Lukas" userId="5faef357-946f-4c0e-bd5d-396a2e3cc0bf" providerId="ADAL" clId="{8727D3F4-737B-47B9-A1AF-642B37063FF9}" dt="2024-04-23T11:19:53.254" v="2914"/>
          <ac:grpSpMkLst>
            <pc:docMk/>
            <pc:sldMk cId="2621581591" sldId="373"/>
            <ac:grpSpMk id="10" creationId="{A6F0B26A-4EA1-6255-CB28-C4E6E277511D}"/>
          </ac:grpSpMkLst>
        </pc:grpChg>
        <pc:graphicFrameChg chg="mod">
          <ac:chgData name="Kozel, Lukas" userId="5faef357-946f-4c0e-bd5d-396a2e3cc0bf" providerId="ADAL" clId="{8727D3F4-737B-47B9-A1AF-642B37063FF9}" dt="2024-04-23T11:52:15.081" v="3884"/>
          <ac:graphicFrameMkLst>
            <pc:docMk/>
            <pc:sldMk cId="2621581591" sldId="373"/>
            <ac:graphicFrameMk id="9" creationId="{7F8E2927-FE70-10AE-7102-B277D32B8314}"/>
          </ac:graphicFrameMkLst>
        </pc:graphicFrameChg>
        <pc:picChg chg="add mod ord">
          <ac:chgData name="Kozel, Lukas" userId="5faef357-946f-4c0e-bd5d-396a2e3cc0bf" providerId="ADAL" clId="{8727D3F4-737B-47B9-A1AF-642B37063FF9}" dt="2024-04-23T11:19:53.254" v="2906"/>
          <ac:picMkLst>
            <pc:docMk/>
            <pc:sldMk cId="2621581591" sldId="373"/>
            <ac:picMk id="3" creationId="{E62A9039-FB2A-5EDC-E58C-086D39C184AF}"/>
          </ac:picMkLst>
        </pc:picChg>
        <pc:picChg chg="del mod ord">
          <ac:chgData name="Kozel, Lukas" userId="5faef357-946f-4c0e-bd5d-396a2e3cc0bf" providerId="ADAL" clId="{8727D3F4-737B-47B9-A1AF-642B37063FF9}" dt="2024-04-23T11:19:55.463" v="2929" actId="478"/>
          <ac:picMkLst>
            <pc:docMk/>
            <pc:sldMk cId="2621581591" sldId="373"/>
            <ac:picMk id="6" creationId="{FF90E57A-39EC-8343-D5BE-852169216318}"/>
          </ac:picMkLst>
        </pc:picChg>
      </pc:sldChg>
      <pc:sldChg chg="addSp modSp new del">
        <pc:chgData name="Kozel, Lukas" userId="5faef357-946f-4c0e-bd5d-396a2e3cc0bf" providerId="ADAL" clId="{8727D3F4-737B-47B9-A1AF-642B37063FF9}" dt="2024-04-23T11:52:44.551" v="3894" actId="47"/>
        <pc:sldMkLst>
          <pc:docMk/>
          <pc:sldMk cId="704133370" sldId="374"/>
        </pc:sldMkLst>
        <pc:spChg chg="mod">
          <ac:chgData name="Kozel, Lukas" userId="5faef357-946f-4c0e-bd5d-396a2e3cc0bf" providerId="ADAL" clId="{8727D3F4-737B-47B9-A1AF-642B37063FF9}" dt="2024-04-23T11:52:38.190" v="3893"/>
          <ac:spMkLst>
            <pc:docMk/>
            <pc:sldMk cId="704133370" sldId="374"/>
            <ac:spMk id="7" creationId="{7D7EE8C9-F6F9-AD1A-72E8-E86FC4B7A517}"/>
          </ac:spMkLst>
        </pc:spChg>
        <pc:spChg chg="mod">
          <ac:chgData name="Kozel, Lukas" userId="5faef357-946f-4c0e-bd5d-396a2e3cc0bf" providerId="ADAL" clId="{8727D3F4-737B-47B9-A1AF-642B37063FF9}" dt="2024-04-23T11:52:38.190" v="3893"/>
          <ac:spMkLst>
            <pc:docMk/>
            <pc:sldMk cId="704133370" sldId="374"/>
            <ac:spMk id="8" creationId="{C9306225-1E48-8A8D-3F69-3C09F7FDB216}"/>
          </ac:spMkLst>
        </pc:spChg>
        <pc:spChg chg="mod">
          <ac:chgData name="Kozel, Lukas" userId="5faef357-946f-4c0e-bd5d-396a2e3cc0bf" providerId="ADAL" clId="{8727D3F4-737B-47B9-A1AF-642B37063FF9}" dt="2024-04-23T11:52:38.190" v="3893"/>
          <ac:spMkLst>
            <pc:docMk/>
            <pc:sldMk cId="704133370" sldId="374"/>
            <ac:spMk id="9" creationId="{EEE62F27-539F-7D9E-768A-70419AFCF4D3}"/>
          </ac:spMkLst>
        </pc:spChg>
        <pc:spChg chg="mod">
          <ac:chgData name="Kozel, Lukas" userId="5faef357-946f-4c0e-bd5d-396a2e3cc0bf" providerId="ADAL" clId="{8727D3F4-737B-47B9-A1AF-642B37063FF9}" dt="2024-04-23T11:52:38.190" v="3893"/>
          <ac:spMkLst>
            <pc:docMk/>
            <pc:sldMk cId="704133370" sldId="374"/>
            <ac:spMk id="10" creationId="{D77BE291-EFA6-D922-F259-60B5C81AA6B8}"/>
          </ac:spMkLst>
        </pc:spChg>
        <pc:spChg chg="add mod">
          <ac:chgData name="Kozel, Lukas" userId="5faef357-946f-4c0e-bd5d-396a2e3cc0bf" providerId="ADAL" clId="{8727D3F4-737B-47B9-A1AF-642B37063FF9}" dt="2024-04-23T11:52:38.190" v="3893"/>
          <ac:spMkLst>
            <pc:docMk/>
            <pc:sldMk cId="704133370" sldId="374"/>
            <ac:spMk id="11" creationId="{C488A116-16B8-5BB7-0A0F-AB105C05FD5C}"/>
          </ac:spMkLst>
        </pc:spChg>
        <pc:spChg chg="add mod">
          <ac:chgData name="Kozel, Lukas" userId="5faef357-946f-4c0e-bd5d-396a2e3cc0bf" providerId="ADAL" clId="{8727D3F4-737B-47B9-A1AF-642B37063FF9}" dt="2024-04-23T11:52:38.190" v="3893"/>
          <ac:spMkLst>
            <pc:docMk/>
            <pc:sldMk cId="704133370" sldId="374"/>
            <ac:spMk id="12" creationId="{46EB0625-F2A0-C6DF-AA92-8D28B45D51E6}"/>
          </ac:spMkLst>
        </pc:spChg>
        <pc:spChg chg="add mod">
          <ac:chgData name="Kozel, Lukas" userId="5faef357-946f-4c0e-bd5d-396a2e3cc0bf" providerId="ADAL" clId="{8727D3F4-737B-47B9-A1AF-642B37063FF9}" dt="2024-04-23T11:52:38.190" v="3893"/>
          <ac:spMkLst>
            <pc:docMk/>
            <pc:sldMk cId="704133370" sldId="374"/>
            <ac:spMk id="13" creationId="{67B3B4F9-D853-01CF-59FB-F222BCA0CD5E}"/>
          </ac:spMkLst>
        </pc:spChg>
        <pc:grpChg chg="add mod">
          <ac:chgData name="Kozel, Lukas" userId="5faef357-946f-4c0e-bd5d-396a2e3cc0bf" providerId="ADAL" clId="{8727D3F4-737B-47B9-A1AF-642B37063FF9}" dt="2024-04-23T11:52:38.190" v="3893"/>
          <ac:grpSpMkLst>
            <pc:docMk/>
            <pc:sldMk cId="704133370" sldId="374"/>
            <ac:grpSpMk id="6" creationId="{20AF8E6B-0AAA-8CCE-10E8-7CFFDEAEFEC8}"/>
          </ac:grpSpMkLst>
        </pc:grpChg>
      </pc:sldChg>
      <pc:sldChg chg="addSp modSp new del">
        <pc:chgData name="Kozel, Lukas" userId="5faef357-946f-4c0e-bd5d-396a2e3cc0bf" providerId="ADAL" clId="{8727D3F4-737B-47B9-A1AF-642B37063FF9}" dt="2024-04-23T11:28:00.806" v="3277" actId="47"/>
        <pc:sldMkLst>
          <pc:docMk/>
          <pc:sldMk cId="3601081748" sldId="374"/>
        </pc:sldMkLst>
        <pc:spChg chg="mod">
          <ac:chgData name="Kozel, Lukas" userId="5faef357-946f-4c0e-bd5d-396a2e3cc0bf" providerId="ADAL" clId="{8727D3F4-737B-47B9-A1AF-642B37063FF9}" dt="2024-04-23T11:26:53.652" v="3229"/>
          <ac:spMkLst>
            <pc:docMk/>
            <pc:sldMk cId="3601081748" sldId="374"/>
            <ac:spMk id="7" creationId="{8E03A7DD-1353-7C07-B84D-E33F7F6356F9}"/>
          </ac:spMkLst>
        </pc:spChg>
        <pc:spChg chg="mod">
          <ac:chgData name="Kozel, Lukas" userId="5faef357-946f-4c0e-bd5d-396a2e3cc0bf" providerId="ADAL" clId="{8727D3F4-737B-47B9-A1AF-642B37063FF9}" dt="2024-04-23T11:26:53.652" v="3229"/>
          <ac:spMkLst>
            <pc:docMk/>
            <pc:sldMk cId="3601081748" sldId="374"/>
            <ac:spMk id="8" creationId="{FC86AC76-8AB3-878B-EC20-E7514DBBB74E}"/>
          </ac:spMkLst>
        </pc:spChg>
        <pc:spChg chg="mod">
          <ac:chgData name="Kozel, Lukas" userId="5faef357-946f-4c0e-bd5d-396a2e3cc0bf" providerId="ADAL" clId="{8727D3F4-737B-47B9-A1AF-642B37063FF9}" dt="2024-04-23T11:26:53.652" v="3229"/>
          <ac:spMkLst>
            <pc:docMk/>
            <pc:sldMk cId="3601081748" sldId="374"/>
            <ac:spMk id="9" creationId="{289589F1-FA8D-596D-AEB5-BE881A80CD4F}"/>
          </ac:spMkLst>
        </pc:spChg>
        <pc:spChg chg="mod">
          <ac:chgData name="Kozel, Lukas" userId="5faef357-946f-4c0e-bd5d-396a2e3cc0bf" providerId="ADAL" clId="{8727D3F4-737B-47B9-A1AF-642B37063FF9}" dt="2024-04-23T11:26:53.652" v="3229"/>
          <ac:spMkLst>
            <pc:docMk/>
            <pc:sldMk cId="3601081748" sldId="374"/>
            <ac:spMk id="10" creationId="{2A5C1445-0FFC-13B7-6DCA-DB75337EC19B}"/>
          </ac:spMkLst>
        </pc:spChg>
        <pc:spChg chg="add mod">
          <ac:chgData name="Kozel, Lukas" userId="5faef357-946f-4c0e-bd5d-396a2e3cc0bf" providerId="ADAL" clId="{8727D3F4-737B-47B9-A1AF-642B37063FF9}" dt="2024-04-23T11:26:53.652" v="3229"/>
          <ac:spMkLst>
            <pc:docMk/>
            <pc:sldMk cId="3601081748" sldId="374"/>
            <ac:spMk id="11" creationId="{F6FD2B98-DB73-FFC3-92E7-EDDFD69CC489}"/>
          </ac:spMkLst>
        </pc:spChg>
        <pc:spChg chg="add mod">
          <ac:chgData name="Kozel, Lukas" userId="5faef357-946f-4c0e-bd5d-396a2e3cc0bf" providerId="ADAL" clId="{8727D3F4-737B-47B9-A1AF-642B37063FF9}" dt="2024-04-23T11:26:53.652" v="3229"/>
          <ac:spMkLst>
            <pc:docMk/>
            <pc:sldMk cId="3601081748" sldId="374"/>
            <ac:spMk id="12" creationId="{6FB7D0B8-599E-BA13-5E07-35DC5435ACAB}"/>
          </ac:spMkLst>
        </pc:spChg>
        <pc:spChg chg="add mod">
          <ac:chgData name="Kozel, Lukas" userId="5faef357-946f-4c0e-bd5d-396a2e3cc0bf" providerId="ADAL" clId="{8727D3F4-737B-47B9-A1AF-642B37063FF9}" dt="2024-04-23T11:26:53.652" v="3229"/>
          <ac:spMkLst>
            <pc:docMk/>
            <pc:sldMk cId="3601081748" sldId="374"/>
            <ac:spMk id="13" creationId="{F7E96999-1754-2A24-4B1B-E6D881B59944}"/>
          </ac:spMkLst>
        </pc:spChg>
        <pc:grpChg chg="add mod">
          <ac:chgData name="Kozel, Lukas" userId="5faef357-946f-4c0e-bd5d-396a2e3cc0bf" providerId="ADAL" clId="{8727D3F4-737B-47B9-A1AF-642B37063FF9}" dt="2024-04-23T11:26:53.652" v="3229"/>
          <ac:grpSpMkLst>
            <pc:docMk/>
            <pc:sldMk cId="3601081748" sldId="374"/>
            <ac:grpSpMk id="6" creationId="{E8BD1FC2-F63C-334F-98EF-523B6AC3D772}"/>
          </ac:grpSpMkLst>
        </pc:grpChg>
      </pc:sldChg>
      <pc:sldChg chg="addSp modSp new del">
        <pc:chgData name="Kozel, Lukas" userId="5faef357-946f-4c0e-bd5d-396a2e3cc0bf" providerId="ADAL" clId="{8727D3F4-737B-47B9-A1AF-642B37063FF9}" dt="2024-04-23T11:52:44.551" v="3894" actId="47"/>
        <pc:sldMkLst>
          <pc:docMk/>
          <pc:sldMk cId="1878080438" sldId="375"/>
        </pc:sldMkLst>
        <pc:spChg chg="mod">
          <ac:chgData name="Kozel, Lukas" userId="5faef357-946f-4c0e-bd5d-396a2e3cc0bf" providerId="ADAL" clId="{8727D3F4-737B-47B9-A1AF-642B37063FF9}" dt="2024-04-23T11:28:57.469" v="3300"/>
          <ac:spMkLst>
            <pc:docMk/>
            <pc:sldMk cId="1878080438" sldId="375"/>
            <ac:spMk id="7" creationId="{31B296ED-5796-C6D8-46F7-A357D38709A8}"/>
          </ac:spMkLst>
        </pc:spChg>
        <pc:spChg chg="mod">
          <ac:chgData name="Kozel, Lukas" userId="5faef357-946f-4c0e-bd5d-396a2e3cc0bf" providerId="ADAL" clId="{8727D3F4-737B-47B9-A1AF-642B37063FF9}" dt="2024-04-23T11:28:57.469" v="3300"/>
          <ac:spMkLst>
            <pc:docMk/>
            <pc:sldMk cId="1878080438" sldId="375"/>
            <ac:spMk id="8" creationId="{C75EB791-492A-05CA-584F-88D187D3540C}"/>
          </ac:spMkLst>
        </pc:spChg>
        <pc:spChg chg="mod">
          <ac:chgData name="Kozel, Lukas" userId="5faef357-946f-4c0e-bd5d-396a2e3cc0bf" providerId="ADAL" clId="{8727D3F4-737B-47B9-A1AF-642B37063FF9}" dt="2024-04-23T11:28:57.469" v="3300"/>
          <ac:spMkLst>
            <pc:docMk/>
            <pc:sldMk cId="1878080438" sldId="375"/>
            <ac:spMk id="9" creationId="{A796F893-9ED9-913F-C77B-907299F3EE1E}"/>
          </ac:spMkLst>
        </pc:spChg>
        <pc:spChg chg="mod">
          <ac:chgData name="Kozel, Lukas" userId="5faef357-946f-4c0e-bd5d-396a2e3cc0bf" providerId="ADAL" clId="{8727D3F4-737B-47B9-A1AF-642B37063FF9}" dt="2024-04-23T11:28:57.469" v="3300"/>
          <ac:spMkLst>
            <pc:docMk/>
            <pc:sldMk cId="1878080438" sldId="375"/>
            <ac:spMk id="10" creationId="{ECF1BF40-D7B8-FD06-11FD-247A752FFC44}"/>
          </ac:spMkLst>
        </pc:spChg>
        <pc:spChg chg="add mod">
          <ac:chgData name="Kozel, Lukas" userId="5faef357-946f-4c0e-bd5d-396a2e3cc0bf" providerId="ADAL" clId="{8727D3F4-737B-47B9-A1AF-642B37063FF9}" dt="2024-04-23T11:28:57.469" v="3300"/>
          <ac:spMkLst>
            <pc:docMk/>
            <pc:sldMk cId="1878080438" sldId="375"/>
            <ac:spMk id="11" creationId="{55F73BAE-0711-369E-CF4F-0EB44B61D7F1}"/>
          </ac:spMkLst>
        </pc:spChg>
        <pc:spChg chg="add mod">
          <ac:chgData name="Kozel, Lukas" userId="5faef357-946f-4c0e-bd5d-396a2e3cc0bf" providerId="ADAL" clId="{8727D3F4-737B-47B9-A1AF-642B37063FF9}" dt="2024-04-23T11:28:57.469" v="3300"/>
          <ac:spMkLst>
            <pc:docMk/>
            <pc:sldMk cId="1878080438" sldId="375"/>
            <ac:spMk id="12" creationId="{D74F5236-DC9F-EBAF-84F4-555C59383F0E}"/>
          </ac:spMkLst>
        </pc:spChg>
        <pc:spChg chg="add mod">
          <ac:chgData name="Kozel, Lukas" userId="5faef357-946f-4c0e-bd5d-396a2e3cc0bf" providerId="ADAL" clId="{8727D3F4-737B-47B9-A1AF-642B37063FF9}" dt="2024-04-23T11:28:57.469" v="3300"/>
          <ac:spMkLst>
            <pc:docMk/>
            <pc:sldMk cId="1878080438" sldId="375"/>
            <ac:spMk id="13" creationId="{62F61D5B-3FD9-616A-71FB-48EEB384525E}"/>
          </ac:spMkLst>
        </pc:spChg>
        <pc:grpChg chg="add mod">
          <ac:chgData name="Kozel, Lukas" userId="5faef357-946f-4c0e-bd5d-396a2e3cc0bf" providerId="ADAL" clId="{8727D3F4-737B-47B9-A1AF-642B37063FF9}" dt="2024-04-23T11:28:57.469" v="3300"/>
          <ac:grpSpMkLst>
            <pc:docMk/>
            <pc:sldMk cId="1878080438" sldId="375"/>
            <ac:grpSpMk id="6" creationId="{836928ED-CDBA-9D48-DAB2-5852E682E348}"/>
          </ac:grpSpMkLst>
        </pc:grpChg>
      </pc:sldChg>
      <pc:sldChg chg="addSp delSp modSp new mod">
        <pc:chgData name="Kozel, Lukas" userId="5faef357-946f-4c0e-bd5d-396a2e3cc0bf" providerId="ADAL" clId="{8727D3F4-737B-47B9-A1AF-642B37063FF9}" dt="2024-04-23T11:42:13.613" v="3603" actId="14100"/>
        <pc:sldMkLst>
          <pc:docMk/>
          <pc:sldMk cId="501649626" sldId="376"/>
        </pc:sldMkLst>
        <pc:spChg chg="add mod ord">
          <ac:chgData name="Kozel, Lukas" userId="5faef357-946f-4c0e-bd5d-396a2e3cc0bf" providerId="ADAL" clId="{8727D3F4-737B-47B9-A1AF-642B37063FF9}" dt="2024-04-23T11:41:23.774" v="3564"/>
          <ac:spMkLst>
            <pc:docMk/>
            <pc:sldMk cId="501649626" sldId="376"/>
            <ac:spMk id="4" creationId="{4E77E092-A00C-B9E6-B29F-73EC869E8B9F}"/>
          </ac:spMkLst>
        </pc:spChg>
        <pc:spChg chg="add mod ord">
          <ac:chgData name="Kozel, Lukas" userId="5faef357-946f-4c0e-bd5d-396a2e3cc0bf" providerId="ADAL" clId="{8727D3F4-737B-47B9-A1AF-642B37063FF9}" dt="2024-04-23T11:41:33.724" v="3592" actId="20577"/>
          <ac:spMkLst>
            <pc:docMk/>
            <pc:sldMk cId="501649626" sldId="376"/>
            <ac:spMk id="5" creationId="{80C37D9C-0A20-EDCC-7AE4-4D3E838A500B}"/>
          </ac:spMkLst>
        </pc:spChg>
        <pc:spChg chg="add mod ord">
          <ac:chgData name="Kozel, Lukas" userId="5faef357-946f-4c0e-bd5d-396a2e3cc0bf" providerId="ADAL" clId="{8727D3F4-737B-47B9-A1AF-642B37063FF9}" dt="2024-04-23T11:41:23.782" v="3572"/>
          <ac:spMkLst>
            <pc:docMk/>
            <pc:sldMk cId="501649626" sldId="376"/>
            <ac:spMk id="7" creationId="{488746E4-9FAB-C356-2CFE-F08D38E6E0F4}"/>
          </ac:spMkLst>
        </pc:spChg>
        <pc:spChg chg="add mod ord">
          <ac:chgData name="Kozel, Lukas" userId="5faef357-946f-4c0e-bd5d-396a2e3cc0bf" providerId="ADAL" clId="{8727D3F4-737B-47B9-A1AF-642B37063FF9}" dt="2024-04-23T11:42:13.613" v="3603" actId="14100"/>
          <ac:spMkLst>
            <pc:docMk/>
            <pc:sldMk cId="501649626" sldId="376"/>
            <ac:spMk id="8" creationId="{0E85982B-8A59-4A83-FC56-D9EEA02EFA81}"/>
          </ac:spMkLst>
        </pc:spChg>
        <pc:spChg chg="add mod ord">
          <ac:chgData name="Kozel, Lukas" userId="5faef357-946f-4c0e-bd5d-396a2e3cc0bf" providerId="ADAL" clId="{8727D3F4-737B-47B9-A1AF-642B37063FF9}" dt="2024-04-23T11:41:23.784" v="3576"/>
          <ac:spMkLst>
            <pc:docMk/>
            <pc:sldMk cId="501649626" sldId="376"/>
            <ac:spMk id="10" creationId="{C7455D4B-FBE0-ECB9-26B5-8A5082AB25F0}"/>
          </ac:spMkLst>
        </pc:spChg>
        <pc:spChg chg="add mod ord">
          <ac:chgData name="Kozel, Lukas" userId="5faef357-946f-4c0e-bd5d-396a2e3cc0bf" providerId="ADAL" clId="{8727D3F4-737B-47B9-A1AF-642B37063FF9}" dt="2024-04-23T11:41:23.784" v="3578"/>
          <ac:spMkLst>
            <pc:docMk/>
            <pc:sldMk cId="501649626" sldId="376"/>
            <ac:spMk id="11" creationId="{626071B4-E2B9-DCA0-716C-8ABEAD60F502}"/>
          </ac:spMkLst>
        </pc:spChg>
        <pc:spChg chg="mod">
          <ac:chgData name="Kozel, Lukas" userId="5faef357-946f-4c0e-bd5d-396a2e3cc0bf" providerId="ADAL" clId="{8727D3F4-737B-47B9-A1AF-642B37063FF9}" dt="2024-04-23T11:40:47.026" v="3560"/>
          <ac:spMkLst>
            <pc:docMk/>
            <pc:sldMk cId="501649626" sldId="376"/>
            <ac:spMk id="14" creationId="{4F17491F-0828-7B44-6AC6-5EE5A5A01359}"/>
          </ac:spMkLst>
        </pc:spChg>
        <pc:spChg chg="mod">
          <ac:chgData name="Kozel, Lukas" userId="5faef357-946f-4c0e-bd5d-396a2e3cc0bf" providerId="ADAL" clId="{8727D3F4-737B-47B9-A1AF-642B37063FF9}" dt="2024-04-23T11:40:47.026" v="3560"/>
          <ac:spMkLst>
            <pc:docMk/>
            <pc:sldMk cId="501649626" sldId="376"/>
            <ac:spMk id="15" creationId="{80EFA3A2-5BBA-D670-EC68-427CC816DDE6}"/>
          </ac:spMkLst>
        </pc:spChg>
        <pc:spChg chg="mod">
          <ac:chgData name="Kozel, Lukas" userId="5faef357-946f-4c0e-bd5d-396a2e3cc0bf" providerId="ADAL" clId="{8727D3F4-737B-47B9-A1AF-642B37063FF9}" dt="2024-04-23T11:40:47.026" v="3560"/>
          <ac:spMkLst>
            <pc:docMk/>
            <pc:sldMk cId="501649626" sldId="376"/>
            <ac:spMk id="16" creationId="{90116D7C-283A-BA44-277C-18F2D078DAAE}"/>
          </ac:spMkLst>
        </pc:spChg>
        <pc:spChg chg="mod">
          <ac:chgData name="Kozel, Lukas" userId="5faef357-946f-4c0e-bd5d-396a2e3cc0bf" providerId="ADAL" clId="{8727D3F4-737B-47B9-A1AF-642B37063FF9}" dt="2024-04-23T11:40:47.026" v="3560"/>
          <ac:spMkLst>
            <pc:docMk/>
            <pc:sldMk cId="501649626" sldId="376"/>
            <ac:spMk id="17" creationId="{BDB36C17-7FFD-736A-0A49-E5F4DDF82CFC}"/>
          </ac:spMkLst>
        </pc:spChg>
        <pc:spChg chg="add del mod">
          <ac:chgData name="Kozel, Lukas" userId="5faef357-946f-4c0e-bd5d-396a2e3cc0bf" providerId="ADAL" clId="{8727D3F4-737B-47B9-A1AF-642B37063FF9}" dt="2024-04-23T11:42:10.587" v="3602" actId="478"/>
          <ac:spMkLst>
            <pc:docMk/>
            <pc:sldMk cId="501649626" sldId="376"/>
            <ac:spMk id="18" creationId="{BE668FF9-34CA-6408-112E-FC5D9D9639C5}"/>
          </ac:spMkLst>
        </pc:spChg>
        <pc:spChg chg="add del mod">
          <ac:chgData name="Kozel, Lukas" userId="5faef357-946f-4c0e-bd5d-396a2e3cc0bf" providerId="ADAL" clId="{8727D3F4-737B-47B9-A1AF-642B37063FF9}" dt="2024-04-23T11:42:10.587" v="3602" actId="478"/>
          <ac:spMkLst>
            <pc:docMk/>
            <pc:sldMk cId="501649626" sldId="376"/>
            <ac:spMk id="19" creationId="{CA0A134A-F7EE-7DE6-26F2-4E1AE38E2622}"/>
          </ac:spMkLst>
        </pc:spChg>
        <pc:grpChg chg="add mod ord">
          <ac:chgData name="Kozel, Lukas" userId="5faef357-946f-4c0e-bd5d-396a2e3cc0bf" providerId="ADAL" clId="{8727D3F4-737B-47B9-A1AF-642B37063FF9}" dt="2024-04-23T11:41:23.784" v="3580"/>
          <ac:grpSpMkLst>
            <pc:docMk/>
            <pc:sldMk cId="501649626" sldId="376"/>
            <ac:grpSpMk id="13" creationId="{F673C94A-4F3F-FB1F-7F58-FD45C671A9A3}"/>
          </ac:grpSpMkLst>
        </pc:grpChg>
        <pc:graphicFrameChg chg="add mod ord modVis replST">
          <ac:chgData name="Kozel, Lukas" userId="5faef357-946f-4c0e-bd5d-396a2e3cc0bf" providerId="ADAL" clId="{8727D3F4-737B-47B9-A1AF-642B37063FF9}" dt="2024-04-23T11:41:23.784" v="3584"/>
          <ac:graphicFrameMkLst>
            <pc:docMk/>
            <pc:sldMk cId="501649626" sldId="376"/>
            <ac:graphicFrameMk id="9" creationId="{6C6BF597-6517-4000-AD2B-E808DFC83919}"/>
          </ac:graphicFrameMkLst>
        </pc:graphicFrameChg>
        <pc:picChg chg="add del mod ord">
          <ac:chgData name="Kozel, Lukas" userId="5faef357-946f-4c0e-bd5d-396a2e3cc0bf" providerId="ADAL" clId="{8727D3F4-737B-47B9-A1AF-642B37063FF9}" dt="2024-04-23T11:41:16.505" v="3562" actId="478"/>
          <ac:picMkLst>
            <pc:docMk/>
            <pc:sldMk cId="501649626" sldId="376"/>
            <ac:picMk id="3" creationId="{2F154002-6D77-1E16-2BA4-E3882936270C}"/>
          </ac:picMkLst>
        </pc:picChg>
        <pc:picChg chg="add mod ord">
          <ac:chgData name="Kozel, Lukas" userId="5faef357-946f-4c0e-bd5d-396a2e3cc0bf" providerId="ADAL" clId="{8727D3F4-737B-47B9-A1AF-642B37063FF9}" dt="2024-04-23T11:41:23.782" v="3570"/>
          <ac:picMkLst>
            <pc:docMk/>
            <pc:sldMk cId="501649626" sldId="376"/>
            <ac:picMk id="6" creationId="{A6847808-082A-018D-41EA-6B9CEF03899E}"/>
          </ac:picMkLst>
        </pc:picChg>
        <pc:picChg chg="add mod ord">
          <ac:chgData name="Kozel, Lukas" userId="5faef357-946f-4c0e-bd5d-396a2e3cc0bf" providerId="ADAL" clId="{8727D3F4-737B-47B9-A1AF-642B37063FF9}" dt="2024-04-23T11:41:45.199" v="3595" actId="1076"/>
          <ac:picMkLst>
            <pc:docMk/>
            <pc:sldMk cId="501649626" sldId="376"/>
            <ac:picMk id="12" creationId="{8EE00DAF-C3DB-F967-179F-7B5C19F15F74}"/>
          </ac:picMkLst>
        </pc:picChg>
      </pc:sldChg>
      <pc:sldChg chg="new del">
        <pc:chgData name="Kozel, Lukas" userId="5faef357-946f-4c0e-bd5d-396a2e3cc0bf" providerId="ADAL" clId="{8727D3F4-737B-47B9-A1AF-642B37063FF9}" dt="2024-04-23T11:35:04.390" v="3303" actId="680"/>
        <pc:sldMkLst>
          <pc:docMk/>
          <pc:sldMk cId="3127424455" sldId="376"/>
        </pc:sldMkLst>
      </pc:sldChg>
      <pc:sldChg chg="new del">
        <pc:chgData name="Kozel, Lukas" userId="5faef357-946f-4c0e-bd5d-396a2e3cc0bf" providerId="ADAL" clId="{8727D3F4-737B-47B9-A1AF-642B37063FF9}" dt="2024-04-23T11:35:10.704" v="3305" actId="680"/>
        <pc:sldMkLst>
          <pc:docMk/>
          <pc:sldMk cId="3928503829" sldId="376"/>
        </pc:sldMkLst>
      </pc:sldChg>
      <pc:sldChg chg="addSp delSp modSp add mod">
        <pc:chgData name="Kozel, Lukas" userId="5faef357-946f-4c0e-bd5d-396a2e3cc0bf" providerId="ADAL" clId="{8727D3F4-737B-47B9-A1AF-642B37063FF9}" dt="2024-04-23T11:43:04.411" v="3610" actId="207"/>
        <pc:sldMkLst>
          <pc:docMk/>
          <pc:sldMk cId="813538531" sldId="377"/>
        </pc:sldMkLst>
        <pc:spChg chg="add del mod">
          <ac:chgData name="Kozel, Lukas" userId="5faef357-946f-4c0e-bd5d-396a2e3cc0bf" providerId="ADAL" clId="{8727D3F4-737B-47B9-A1AF-642B37063FF9}" dt="2024-04-23T11:42:53.155" v="3608" actId="478"/>
          <ac:spMkLst>
            <pc:docMk/>
            <pc:sldMk cId="813538531" sldId="377"/>
            <ac:spMk id="2" creationId="{4017958C-ACC8-88AD-51B7-EDC52184A392}"/>
          </ac:spMkLst>
        </pc:spChg>
        <pc:spChg chg="mod">
          <ac:chgData name="Kozel, Lukas" userId="5faef357-946f-4c0e-bd5d-396a2e3cc0bf" providerId="ADAL" clId="{8727D3F4-737B-47B9-A1AF-642B37063FF9}" dt="2024-04-23T11:42:52.081" v="3607" actId="207"/>
          <ac:spMkLst>
            <pc:docMk/>
            <pc:sldMk cId="813538531" sldId="377"/>
            <ac:spMk id="4" creationId="{4E77E092-A00C-B9E6-B29F-73EC869E8B9F}"/>
          </ac:spMkLst>
        </pc:spChg>
        <pc:spChg chg="mod">
          <ac:chgData name="Kozel, Lukas" userId="5faef357-946f-4c0e-bd5d-396a2e3cc0bf" providerId="ADAL" clId="{8727D3F4-737B-47B9-A1AF-642B37063FF9}" dt="2024-04-23T11:42:57.933" v="3609" actId="207"/>
          <ac:spMkLst>
            <pc:docMk/>
            <pc:sldMk cId="813538531" sldId="377"/>
            <ac:spMk id="7" creationId="{488746E4-9FAB-C356-2CFE-F08D38E6E0F4}"/>
          </ac:spMkLst>
        </pc:spChg>
        <pc:spChg chg="mod">
          <ac:chgData name="Kozel, Lukas" userId="5faef357-946f-4c0e-bd5d-396a2e3cc0bf" providerId="ADAL" clId="{8727D3F4-737B-47B9-A1AF-642B37063FF9}" dt="2024-04-23T11:42:57.933" v="3609" actId="207"/>
          <ac:spMkLst>
            <pc:docMk/>
            <pc:sldMk cId="813538531" sldId="377"/>
            <ac:spMk id="8" creationId="{0E85982B-8A59-4A83-FC56-D9EEA02EFA81}"/>
          </ac:spMkLst>
        </pc:spChg>
        <pc:spChg chg="mod">
          <ac:chgData name="Kozel, Lukas" userId="5faef357-946f-4c0e-bd5d-396a2e3cc0bf" providerId="ADAL" clId="{8727D3F4-737B-47B9-A1AF-642B37063FF9}" dt="2024-04-23T11:43:04.411" v="3610" actId="207"/>
          <ac:spMkLst>
            <pc:docMk/>
            <pc:sldMk cId="813538531" sldId="377"/>
            <ac:spMk id="10" creationId="{C7455D4B-FBE0-ECB9-26B5-8A5082AB25F0}"/>
          </ac:spMkLst>
        </pc:spChg>
        <pc:spChg chg="mod">
          <ac:chgData name="Kozel, Lukas" userId="5faef357-946f-4c0e-bd5d-396a2e3cc0bf" providerId="ADAL" clId="{8727D3F4-737B-47B9-A1AF-642B37063FF9}" dt="2024-04-23T11:42:57.933" v="3609" actId="207"/>
          <ac:spMkLst>
            <pc:docMk/>
            <pc:sldMk cId="813538531" sldId="377"/>
            <ac:spMk id="11" creationId="{626071B4-E2B9-DCA0-716C-8ABEAD60F502}"/>
          </ac:spMkLst>
        </pc:spChg>
      </pc:sldChg>
      <pc:sldChg chg="new del">
        <pc:chgData name="Kozel, Lukas" userId="5faef357-946f-4c0e-bd5d-396a2e3cc0bf" providerId="ADAL" clId="{8727D3F4-737B-47B9-A1AF-642B37063FF9}" dt="2024-04-23T11:51:24.467" v="3874" actId="47"/>
        <pc:sldMkLst>
          <pc:docMk/>
          <pc:sldMk cId="1080059417" sldId="378"/>
        </pc:sldMkLst>
      </pc:sldChg>
      <pc:sldChg chg="modSp new add del mod">
        <pc:chgData name="Kozel, Lukas" userId="5faef357-946f-4c0e-bd5d-396a2e3cc0bf" providerId="ADAL" clId="{8727D3F4-737B-47B9-A1AF-642B37063FF9}" dt="2024-04-23T11:53:44.195" v="3909" actId="47"/>
        <pc:sldMkLst>
          <pc:docMk/>
          <pc:sldMk cId="3046992534" sldId="379"/>
        </pc:sldMkLst>
        <pc:spChg chg="mod">
          <ac:chgData name="Kozel, Lukas" userId="5faef357-946f-4c0e-bd5d-396a2e3cc0bf" providerId="ADAL" clId="{8727D3F4-737B-47B9-A1AF-642B37063FF9}" dt="2024-04-23T11:52:27.974" v="3892" actId="27636"/>
          <ac:spMkLst>
            <pc:docMk/>
            <pc:sldMk cId="3046992534" sldId="379"/>
            <ac:spMk id="5" creationId="{C3272DBE-F762-E68A-30A3-6E4FC1C8F671}"/>
          </ac:spMkLst>
        </pc:spChg>
      </pc:sldChg>
      <pc:sldChg chg="new del">
        <pc:chgData name="Kozel, Lukas" userId="5faef357-946f-4c0e-bd5d-396a2e3cc0bf" providerId="ADAL" clId="{8727D3F4-737B-47B9-A1AF-642B37063FF9}" dt="2024-04-23T11:51:23.061" v="3873" actId="680"/>
        <pc:sldMkLst>
          <pc:docMk/>
          <pc:sldMk cId="1322242610" sldId="380"/>
        </pc:sldMkLst>
      </pc:sldChg>
      <pc:sldChg chg="addSp modSp new">
        <pc:chgData name="Kozel, Lukas" userId="5faef357-946f-4c0e-bd5d-396a2e3cc0bf" providerId="ADAL" clId="{8727D3F4-737B-47B9-A1AF-642B37063FF9}" dt="2024-04-23T11:53:15.475" v="3900"/>
        <pc:sldMkLst>
          <pc:docMk/>
          <pc:sldMk cId="3224318759" sldId="380"/>
        </pc:sldMkLst>
        <pc:spChg chg="mod">
          <ac:chgData name="Kozel, Lukas" userId="5faef357-946f-4c0e-bd5d-396a2e3cc0bf" providerId="ADAL" clId="{8727D3F4-737B-47B9-A1AF-642B37063FF9}" dt="2024-04-23T11:53:15.475" v="3900"/>
          <ac:spMkLst>
            <pc:docMk/>
            <pc:sldMk cId="3224318759" sldId="380"/>
            <ac:spMk id="7" creationId="{F8F7C905-FC8F-BCC1-BFF3-B3D91DB83C72}"/>
          </ac:spMkLst>
        </pc:spChg>
        <pc:spChg chg="mod">
          <ac:chgData name="Kozel, Lukas" userId="5faef357-946f-4c0e-bd5d-396a2e3cc0bf" providerId="ADAL" clId="{8727D3F4-737B-47B9-A1AF-642B37063FF9}" dt="2024-04-23T11:53:15.475" v="3900"/>
          <ac:spMkLst>
            <pc:docMk/>
            <pc:sldMk cId="3224318759" sldId="380"/>
            <ac:spMk id="8" creationId="{C7E542E0-1C9E-3A59-6019-5872C231E3F6}"/>
          </ac:spMkLst>
        </pc:spChg>
        <pc:spChg chg="mod">
          <ac:chgData name="Kozel, Lukas" userId="5faef357-946f-4c0e-bd5d-396a2e3cc0bf" providerId="ADAL" clId="{8727D3F4-737B-47B9-A1AF-642B37063FF9}" dt="2024-04-23T11:53:15.475" v="3900"/>
          <ac:spMkLst>
            <pc:docMk/>
            <pc:sldMk cId="3224318759" sldId="380"/>
            <ac:spMk id="9" creationId="{936BB16F-6CED-0AFF-C17B-B548BB535D21}"/>
          </ac:spMkLst>
        </pc:spChg>
        <pc:spChg chg="mod">
          <ac:chgData name="Kozel, Lukas" userId="5faef357-946f-4c0e-bd5d-396a2e3cc0bf" providerId="ADAL" clId="{8727D3F4-737B-47B9-A1AF-642B37063FF9}" dt="2024-04-23T11:53:15.475" v="3900"/>
          <ac:spMkLst>
            <pc:docMk/>
            <pc:sldMk cId="3224318759" sldId="380"/>
            <ac:spMk id="10" creationId="{4F2F3123-7CBF-6C90-A084-845BC491F483}"/>
          </ac:spMkLst>
        </pc:spChg>
        <pc:spChg chg="add mod">
          <ac:chgData name="Kozel, Lukas" userId="5faef357-946f-4c0e-bd5d-396a2e3cc0bf" providerId="ADAL" clId="{8727D3F4-737B-47B9-A1AF-642B37063FF9}" dt="2024-04-23T11:53:15.475" v="3900"/>
          <ac:spMkLst>
            <pc:docMk/>
            <pc:sldMk cId="3224318759" sldId="380"/>
            <ac:spMk id="11" creationId="{FE6CFD8D-0D25-1DD3-CF14-CAA54CA3E98D}"/>
          </ac:spMkLst>
        </pc:spChg>
        <pc:spChg chg="add mod">
          <ac:chgData name="Kozel, Lukas" userId="5faef357-946f-4c0e-bd5d-396a2e3cc0bf" providerId="ADAL" clId="{8727D3F4-737B-47B9-A1AF-642B37063FF9}" dt="2024-04-23T11:53:15.475" v="3900"/>
          <ac:spMkLst>
            <pc:docMk/>
            <pc:sldMk cId="3224318759" sldId="380"/>
            <ac:spMk id="12" creationId="{FA4C9CB6-C6AD-C829-B8B4-A31F17107F00}"/>
          </ac:spMkLst>
        </pc:spChg>
        <pc:spChg chg="add mod">
          <ac:chgData name="Kozel, Lukas" userId="5faef357-946f-4c0e-bd5d-396a2e3cc0bf" providerId="ADAL" clId="{8727D3F4-737B-47B9-A1AF-642B37063FF9}" dt="2024-04-23T11:53:15.475" v="3900"/>
          <ac:spMkLst>
            <pc:docMk/>
            <pc:sldMk cId="3224318759" sldId="380"/>
            <ac:spMk id="13" creationId="{0C976A39-5B1F-F889-C946-7192F8250572}"/>
          </ac:spMkLst>
        </pc:spChg>
        <pc:grpChg chg="add mod">
          <ac:chgData name="Kozel, Lukas" userId="5faef357-946f-4c0e-bd5d-396a2e3cc0bf" providerId="ADAL" clId="{8727D3F4-737B-47B9-A1AF-642B37063FF9}" dt="2024-04-23T11:53:15.475" v="3900"/>
          <ac:grpSpMkLst>
            <pc:docMk/>
            <pc:sldMk cId="3224318759" sldId="380"/>
            <ac:grpSpMk id="6" creationId="{E1C76831-9210-3F4A-F6C1-6BD06DA75181}"/>
          </ac:grpSpMkLst>
        </pc:grpChg>
      </pc:sldChg>
      <pc:sldChg chg="new del">
        <pc:chgData name="Kozel, Lukas" userId="5faef357-946f-4c0e-bd5d-396a2e3cc0bf" providerId="ADAL" clId="{8727D3F4-737B-47B9-A1AF-642B37063FF9}" dt="2024-04-23T11:52:01.994" v="3876" actId="47"/>
        <pc:sldMkLst>
          <pc:docMk/>
          <pc:sldMk cId="4226324055" sldId="380"/>
        </pc:sldMkLst>
      </pc:sldChg>
      <pc:sldChg chg="addSp modSp new">
        <pc:chgData name="Kozel, Lukas" userId="5faef357-946f-4c0e-bd5d-396a2e3cc0bf" providerId="ADAL" clId="{8727D3F4-737B-47B9-A1AF-642B37063FF9}" dt="2024-04-23T11:53:31.642" v="3906"/>
        <pc:sldMkLst>
          <pc:docMk/>
          <pc:sldMk cId="1264384895" sldId="381"/>
        </pc:sldMkLst>
        <pc:spChg chg="mod">
          <ac:chgData name="Kozel, Lukas" userId="5faef357-946f-4c0e-bd5d-396a2e3cc0bf" providerId="ADAL" clId="{8727D3F4-737B-47B9-A1AF-642B37063FF9}" dt="2024-04-23T11:53:31.642" v="3906"/>
          <ac:spMkLst>
            <pc:docMk/>
            <pc:sldMk cId="1264384895" sldId="381"/>
            <ac:spMk id="7" creationId="{FF4C594A-77AA-3898-CCED-BFD42C463F68}"/>
          </ac:spMkLst>
        </pc:spChg>
        <pc:spChg chg="mod">
          <ac:chgData name="Kozel, Lukas" userId="5faef357-946f-4c0e-bd5d-396a2e3cc0bf" providerId="ADAL" clId="{8727D3F4-737B-47B9-A1AF-642B37063FF9}" dt="2024-04-23T11:53:31.642" v="3906"/>
          <ac:spMkLst>
            <pc:docMk/>
            <pc:sldMk cId="1264384895" sldId="381"/>
            <ac:spMk id="8" creationId="{E9BDE8CE-5564-81F7-B4E3-F79D5E98D5D8}"/>
          </ac:spMkLst>
        </pc:spChg>
        <pc:spChg chg="mod">
          <ac:chgData name="Kozel, Lukas" userId="5faef357-946f-4c0e-bd5d-396a2e3cc0bf" providerId="ADAL" clId="{8727D3F4-737B-47B9-A1AF-642B37063FF9}" dt="2024-04-23T11:53:31.642" v="3906"/>
          <ac:spMkLst>
            <pc:docMk/>
            <pc:sldMk cId="1264384895" sldId="381"/>
            <ac:spMk id="9" creationId="{CD3CEB0E-2FCA-FBF3-D457-56A296B83C30}"/>
          </ac:spMkLst>
        </pc:spChg>
        <pc:spChg chg="mod">
          <ac:chgData name="Kozel, Lukas" userId="5faef357-946f-4c0e-bd5d-396a2e3cc0bf" providerId="ADAL" clId="{8727D3F4-737B-47B9-A1AF-642B37063FF9}" dt="2024-04-23T11:53:31.642" v="3906"/>
          <ac:spMkLst>
            <pc:docMk/>
            <pc:sldMk cId="1264384895" sldId="381"/>
            <ac:spMk id="10" creationId="{A8029BEA-02BC-C077-A3E7-C3EBAE26744C}"/>
          </ac:spMkLst>
        </pc:spChg>
        <pc:spChg chg="add mod">
          <ac:chgData name="Kozel, Lukas" userId="5faef357-946f-4c0e-bd5d-396a2e3cc0bf" providerId="ADAL" clId="{8727D3F4-737B-47B9-A1AF-642B37063FF9}" dt="2024-04-23T11:53:31.642" v="3906"/>
          <ac:spMkLst>
            <pc:docMk/>
            <pc:sldMk cId="1264384895" sldId="381"/>
            <ac:spMk id="11" creationId="{0211C9D2-8884-4FF8-3FAD-C94F6444DA2A}"/>
          </ac:spMkLst>
        </pc:spChg>
        <pc:spChg chg="add mod">
          <ac:chgData name="Kozel, Lukas" userId="5faef357-946f-4c0e-bd5d-396a2e3cc0bf" providerId="ADAL" clId="{8727D3F4-737B-47B9-A1AF-642B37063FF9}" dt="2024-04-23T11:53:31.642" v="3906"/>
          <ac:spMkLst>
            <pc:docMk/>
            <pc:sldMk cId="1264384895" sldId="381"/>
            <ac:spMk id="12" creationId="{3F7D3C69-2960-B546-A908-BB9FB19A0CB4}"/>
          </ac:spMkLst>
        </pc:spChg>
        <pc:spChg chg="add mod">
          <ac:chgData name="Kozel, Lukas" userId="5faef357-946f-4c0e-bd5d-396a2e3cc0bf" providerId="ADAL" clId="{8727D3F4-737B-47B9-A1AF-642B37063FF9}" dt="2024-04-23T11:53:31.642" v="3906"/>
          <ac:spMkLst>
            <pc:docMk/>
            <pc:sldMk cId="1264384895" sldId="381"/>
            <ac:spMk id="13" creationId="{5DCF2709-40C7-A5DE-2C02-49F1E2FF59FF}"/>
          </ac:spMkLst>
        </pc:spChg>
        <pc:grpChg chg="add mod">
          <ac:chgData name="Kozel, Lukas" userId="5faef357-946f-4c0e-bd5d-396a2e3cc0bf" providerId="ADAL" clId="{8727D3F4-737B-47B9-A1AF-642B37063FF9}" dt="2024-04-23T11:53:31.642" v="3906"/>
          <ac:grpSpMkLst>
            <pc:docMk/>
            <pc:sldMk cId="1264384895" sldId="381"/>
            <ac:grpSpMk id="6" creationId="{E5554FD1-A565-A43C-060F-006864A442AA}"/>
          </ac:grpSpMkLst>
        </pc:grpChg>
      </pc:sldChg>
      <pc:sldChg chg="new del">
        <pc:chgData name="Kozel, Lukas" userId="5faef357-946f-4c0e-bd5d-396a2e3cc0bf" providerId="ADAL" clId="{8727D3F4-737B-47B9-A1AF-642B37063FF9}" dt="2024-04-23T11:53:22" v="3902" actId="680"/>
        <pc:sldMkLst>
          <pc:docMk/>
          <pc:sldMk cId="2933622056" sldId="381"/>
        </pc:sldMkLst>
      </pc:sldChg>
      <pc:sldChg chg="new del">
        <pc:chgData name="Kozel, Lukas" userId="5faef357-946f-4c0e-bd5d-396a2e3cc0bf" providerId="ADAL" clId="{8727D3F4-737B-47B9-A1AF-642B37063FF9}" dt="2024-04-23T11:55:00.656" v="3930" actId="47"/>
        <pc:sldMkLst>
          <pc:docMk/>
          <pc:sldMk cId="2790520678" sldId="382"/>
        </pc:sldMkLst>
      </pc:sldChg>
      <pc:sldChg chg="modSp new del mod">
        <pc:chgData name="Kozel, Lukas" userId="5faef357-946f-4c0e-bd5d-396a2e3cc0bf" providerId="ADAL" clId="{8727D3F4-737B-47B9-A1AF-642B37063FF9}" dt="2024-04-23T11:58:18.541" v="4014" actId="47"/>
        <pc:sldMkLst>
          <pc:docMk/>
          <pc:sldMk cId="743008819" sldId="383"/>
        </pc:sldMkLst>
        <pc:spChg chg="mod">
          <ac:chgData name="Kozel, Lukas" userId="5faef357-946f-4c0e-bd5d-396a2e3cc0bf" providerId="ADAL" clId="{8727D3F4-737B-47B9-A1AF-642B37063FF9}" dt="2024-04-23T11:54:08.798" v="3914" actId="27636"/>
          <ac:spMkLst>
            <pc:docMk/>
            <pc:sldMk cId="743008819" sldId="383"/>
            <ac:spMk id="5" creationId="{6C0BA972-1DE7-118A-610D-69E0F25FF994}"/>
          </ac:spMkLst>
        </pc:spChg>
      </pc:sldChg>
      <pc:sldChg chg="new add del">
        <pc:chgData name="Kozel, Lukas" userId="5faef357-946f-4c0e-bd5d-396a2e3cc0bf" providerId="ADAL" clId="{8727D3F4-737B-47B9-A1AF-642B37063FF9}" dt="2024-04-23T11:57:21.958" v="4002" actId="47"/>
        <pc:sldMkLst>
          <pc:docMk/>
          <pc:sldMk cId="353985417" sldId="384"/>
        </pc:sldMkLst>
      </pc:sldChg>
      <pc:sldChg chg="new del">
        <pc:chgData name="Kozel, Lukas" userId="5faef357-946f-4c0e-bd5d-396a2e3cc0bf" providerId="ADAL" clId="{8727D3F4-737B-47B9-A1AF-642B37063FF9}" dt="2024-04-23T11:56:58.365" v="3998" actId="47"/>
        <pc:sldMkLst>
          <pc:docMk/>
          <pc:sldMk cId="1118389299" sldId="384"/>
        </pc:sldMkLst>
      </pc:sldChg>
      <pc:sldChg chg="modSp new del mod">
        <pc:chgData name="Kozel, Lukas" userId="5faef357-946f-4c0e-bd5d-396a2e3cc0bf" providerId="ADAL" clId="{8727D3F4-737B-47B9-A1AF-642B37063FF9}" dt="2024-04-23T11:56:29.194" v="3996" actId="47"/>
        <pc:sldMkLst>
          <pc:docMk/>
          <pc:sldMk cId="2260338212" sldId="384"/>
        </pc:sldMkLst>
        <pc:spChg chg="mod">
          <ac:chgData name="Kozel, Lukas" userId="5faef357-946f-4c0e-bd5d-396a2e3cc0bf" providerId="ADAL" clId="{8727D3F4-737B-47B9-A1AF-642B37063FF9}" dt="2024-04-23T11:55:14.175" v="3933" actId="1076"/>
          <ac:spMkLst>
            <pc:docMk/>
            <pc:sldMk cId="2260338212" sldId="384"/>
            <ac:spMk id="9" creationId="{3DC036C3-E768-962A-46B9-4E5DF34D9E80}"/>
          </ac:spMkLst>
        </pc:spChg>
      </pc:sldChg>
      <pc:sldChg chg="addSp modSp new ord">
        <pc:chgData name="Kozel, Lukas" userId="5faef357-946f-4c0e-bd5d-396a2e3cc0bf" providerId="ADAL" clId="{8727D3F4-737B-47B9-A1AF-642B37063FF9}" dt="2024-04-23T12:08:47.033" v="4255"/>
        <pc:sldMkLst>
          <pc:docMk/>
          <pc:sldMk cId="2699082264" sldId="384"/>
        </pc:sldMkLst>
        <pc:spChg chg="mod">
          <ac:chgData name="Kozel, Lukas" userId="5faef357-946f-4c0e-bd5d-396a2e3cc0bf" providerId="ADAL" clId="{8727D3F4-737B-47B9-A1AF-642B37063FF9}" dt="2024-04-23T12:08:47.033" v="4255"/>
          <ac:spMkLst>
            <pc:docMk/>
            <pc:sldMk cId="2699082264" sldId="384"/>
            <ac:spMk id="10" creationId="{EC557558-74F9-F4D1-99D3-39B8CB8BBAA2}"/>
          </ac:spMkLst>
        </pc:spChg>
        <pc:spChg chg="mod">
          <ac:chgData name="Kozel, Lukas" userId="5faef357-946f-4c0e-bd5d-396a2e3cc0bf" providerId="ADAL" clId="{8727D3F4-737B-47B9-A1AF-642B37063FF9}" dt="2024-04-23T12:08:47.033" v="4255"/>
          <ac:spMkLst>
            <pc:docMk/>
            <pc:sldMk cId="2699082264" sldId="384"/>
            <ac:spMk id="11" creationId="{120FA4F1-2075-1FB8-3CE1-C684E7D216BD}"/>
          </ac:spMkLst>
        </pc:spChg>
        <pc:spChg chg="mod">
          <ac:chgData name="Kozel, Lukas" userId="5faef357-946f-4c0e-bd5d-396a2e3cc0bf" providerId="ADAL" clId="{8727D3F4-737B-47B9-A1AF-642B37063FF9}" dt="2024-04-23T12:08:47.033" v="4255"/>
          <ac:spMkLst>
            <pc:docMk/>
            <pc:sldMk cId="2699082264" sldId="384"/>
            <ac:spMk id="12" creationId="{1F8F9EBB-0931-E061-8A3D-45AE405B953A}"/>
          </ac:spMkLst>
        </pc:spChg>
        <pc:spChg chg="mod">
          <ac:chgData name="Kozel, Lukas" userId="5faef357-946f-4c0e-bd5d-396a2e3cc0bf" providerId="ADAL" clId="{8727D3F4-737B-47B9-A1AF-642B37063FF9}" dt="2024-04-23T12:08:47.033" v="4255"/>
          <ac:spMkLst>
            <pc:docMk/>
            <pc:sldMk cId="2699082264" sldId="384"/>
            <ac:spMk id="13" creationId="{DE66C99A-81A1-445C-6C8E-BB088138AAA3}"/>
          </ac:spMkLst>
        </pc:spChg>
        <pc:grpChg chg="add mod">
          <ac:chgData name="Kozel, Lukas" userId="5faef357-946f-4c0e-bd5d-396a2e3cc0bf" providerId="ADAL" clId="{8727D3F4-737B-47B9-A1AF-642B37063FF9}" dt="2024-04-23T12:08:47.033" v="4255"/>
          <ac:grpSpMkLst>
            <pc:docMk/>
            <pc:sldMk cId="2699082264" sldId="384"/>
            <ac:grpSpMk id="9" creationId="{FEB4F805-A5EA-CDE2-D855-C961AEFCED1E}"/>
          </ac:grpSpMkLst>
        </pc:grpChg>
      </pc:sldChg>
      <pc:sldChg chg="new del">
        <pc:chgData name="Kozel, Lukas" userId="5faef357-946f-4c0e-bd5d-396a2e3cc0bf" providerId="ADAL" clId="{8727D3F4-737B-47B9-A1AF-642B37063FF9}" dt="2024-04-23T11:57:41.651" v="4006" actId="47"/>
        <pc:sldMkLst>
          <pc:docMk/>
          <pc:sldMk cId="4130971468" sldId="384"/>
        </pc:sldMkLst>
      </pc:sldChg>
      <pc:sldChg chg="addSp modSp new mod">
        <pc:chgData name="Kozel, Lukas" userId="5faef357-946f-4c0e-bd5d-396a2e3cc0bf" providerId="ADAL" clId="{8727D3F4-737B-47B9-A1AF-642B37063FF9}" dt="2024-04-23T12:08:45.166" v="4254"/>
        <pc:sldMkLst>
          <pc:docMk/>
          <pc:sldMk cId="2555599682" sldId="385"/>
        </pc:sldMkLst>
        <pc:spChg chg="mod">
          <ac:chgData name="Kozel, Lukas" userId="5faef357-946f-4c0e-bd5d-396a2e3cc0bf" providerId="ADAL" clId="{8727D3F4-737B-47B9-A1AF-642B37063FF9}" dt="2024-04-23T12:01:28.758" v="4016" actId="27636"/>
          <ac:spMkLst>
            <pc:docMk/>
            <pc:sldMk cId="2555599682" sldId="385"/>
            <ac:spMk id="5" creationId="{06557C5A-90DF-A4FF-7F8C-814FC64363D2}"/>
          </ac:spMkLst>
        </pc:spChg>
        <pc:spChg chg="mod">
          <ac:chgData name="Kozel, Lukas" userId="5faef357-946f-4c0e-bd5d-396a2e3cc0bf" providerId="ADAL" clId="{8727D3F4-737B-47B9-A1AF-642B37063FF9}" dt="2024-04-23T12:08:45.166" v="4254"/>
          <ac:spMkLst>
            <pc:docMk/>
            <pc:sldMk cId="2555599682" sldId="385"/>
            <ac:spMk id="10" creationId="{82D477FC-E647-6240-DADC-86D1B24A47C3}"/>
          </ac:spMkLst>
        </pc:spChg>
        <pc:spChg chg="mod">
          <ac:chgData name="Kozel, Lukas" userId="5faef357-946f-4c0e-bd5d-396a2e3cc0bf" providerId="ADAL" clId="{8727D3F4-737B-47B9-A1AF-642B37063FF9}" dt="2024-04-23T12:08:45.166" v="4254"/>
          <ac:spMkLst>
            <pc:docMk/>
            <pc:sldMk cId="2555599682" sldId="385"/>
            <ac:spMk id="11" creationId="{0C6A7B70-6114-91AF-1EE5-07A27CDF89F2}"/>
          </ac:spMkLst>
        </pc:spChg>
        <pc:spChg chg="mod">
          <ac:chgData name="Kozel, Lukas" userId="5faef357-946f-4c0e-bd5d-396a2e3cc0bf" providerId="ADAL" clId="{8727D3F4-737B-47B9-A1AF-642B37063FF9}" dt="2024-04-23T12:08:45.166" v="4254"/>
          <ac:spMkLst>
            <pc:docMk/>
            <pc:sldMk cId="2555599682" sldId="385"/>
            <ac:spMk id="12" creationId="{48078C8D-4BE4-6D11-5E2B-73579540A4A9}"/>
          </ac:spMkLst>
        </pc:spChg>
        <pc:spChg chg="mod">
          <ac:chgData name="Kozel, Lukas" userId="5faef357-946f-4c0e-bd5d-396a2e3cc0bf" providerId="ADAL" clId="{8727D3F4-737B-47B9-A1AF-642B37063FF9}" dt="2024-04-23T12:08:45.166" v="4254"/>
          <ac:spMkLst>
            <pc:docMk/>
            <pc:sldMk cId="2555599682" sldId="385"/>
            <ac:spMk id="13" creationId="{FE971D3E-7705-8A00-BF37-D35A33047CAD}"/>
          </ac:spMkLst>
        </pc:spChg>
        <pc:grpChg chg="add mod">
          <ac:chgData name="Kozel, Lukas" userId="5faef357-946f-4c0e-bd5d-396a2e3cc0bf" providerId="ADAL" clId="{8727D3F4-737B-47B9-A1AF-642B37063FF9}" dt="2024-04-23T12:08:45.166" v="4254"/>
          <ac:grpSpMkLst>
            <pc:docMk/>
            <pc:sldMk cId="2555599682" sldId="385"/>
            <ac:grpSpMk id="9" creationId="{077264DB-F2DD-0FE0-D95A-AFF619699425}"/>
          </ac:grpSpMkLst>
        </pc:grpChg>
      </pc:sldChg>
      <pc:sldChg chg="addSp delSp modSp new mod">
        <pc:chgData name="Kozel, Lukas" userId="5faef357-946f-4c0e-bd5d-396a2e3cc0bf" providerId="ADAL" clId="{8727D3F4-737B-47B9-A1AF-642B37063FF9}" dt="2024-04-23T12:10:43.434" v="4368" actId="20577"/>
        <pc:sldMkLst>
          <pc:docMk/>
          <pc:sldMk cId="1014102015" sldId="386"/>
        </pc:sldMkLst>
        <pc:spChg chg="add mod ord">
          <ac:chgData name="Kozel, Lukas" userId="5faef357-946f-4c0e-bd5d-396a2e3cc0bf" providerId="ADAL" clId="{8727D3F4-737B-47B9-A1AF-642B37063FF9}" dt="2024-04-23T12:08:27.830" v="4230"/>
          <ac:spMkLst>
            <pc:docMk/>
            <pc:sldMk cId="1014102015" sldId="386"/>
            <ac:spMk id="2" creationId="{630EBCA3-FB29-3E59-5B3A-B1E43880CEF3}"/>
          </ac:spMkLst>
        </pc:spChg>
        <pc:spChg chg="add mod ord">
          <ac:chgData name="Kozel, Lukas" userId="5faef357-946f-4c0e-bd5d-396a2e3cc0bf" providerId="ADAL" clId="{8727D3F4-737B-47B9-A1AF-642B37063FF9}" dt="2024-04-23T12:08:27.830" v="4232"/>
          <ac:spMkLst>
            <pc:docMk/>
            <pc:sldMk cId="1014102015" sldId="386"/>
            <ac:spMk id="3" creationId="{5E1AD745-9AB9-7555-9F59-947D676B91C3}"/>
          </ac:spMkLst>
        </pc:spChg>
        <pc:spChg chg="add mod ord">
          <ac:chgData name="Kozel, Lukas" userId="5faef357-946f-4c0e-bd5d-396a2e3cc0bf" providerId="ADAL" clId="{8727D3F4-737B-47B9-A1AF-642B37063FF9}" dt="2024-04-23T12:08:27.814" v="4224"/>
          <ac:spMkLst>
            <pc:docMk/>
            <pc:sldMk cId="1014102015" sldId="386"/>
            <ac:spMk id="4" creationId="{A82BE199-636C-6E8A-ACC5-810FFD18664C}"/>
          </ac:spMkLst>
        </pc:spChg>
        <pc:spChg chg="add mod ord">
          <ac:chgData name="Kozel, Lukas" userId="5faef357-946f-4c0e-bd5d-396a2e3cc0bf" providerId="ADAL" clId="{8727D3F4-737B-47B9-A1AF-642B37063FF9}" dt="2024-04-23T12:10:43.434" v="4368" actId="20577"/>
          <ac:spMkLst>
            <pc:docMk/>
            <pc:sldMk cId="1014102015" sldId="386"/>
            <ac:spMk id="5" creationId="{A22BBD11-3756-0CA8-D3D8-A4FBF5D3861B}"/>
          </ac:spMkLst>
        </pc:spChg>
        <pc:spChg chg="add del mod">
          <ac:chgData name="Kozel, Lukas" userId="5faef357-946f-4c0e-bd5d-396a2e3cc0bf" providerId="ADAL" clId="{8727D3F4-737B-47B9-A1AF-642B37063FF9}" dt="2024-04-23T12:03:47.117" v="4127" actId="478"/>
          <ac:spMkLst>
            <pc:docMk/>
            <pc:sldMk cId="1014102015" sldId="386"/>
            <ac:spMk id="7" creationId="{9F955DDF-8122-20A2-E99D-BFB0FE84D730}"/>
          </ac:spMkLst>
        </pc:spChg>
        <pc:spChg chg="add mod ord">
          <ac:chgData name="Kozel, Lukas" userId="5faef357-946f-4c0e-bd5d-396a2e3cc0bf" providerId="ADAL" clId="{8727D3F4-737B-47B9-A1AF-642B37063FF9}" dt="2024-04-23T12:08:27.830" v="4234"/>
          <ac:spMkLst>
            <pc:docMk/>
            <pc:sldMk cId="1014102015" sldId="386"/>
            <ac:spMk id="8" creationId="{1CE7C6F8-4A62-E03E-4ACD-022B7AD8EE5F}"/>
          </ac:spMkLst>
        </pc:spChg>
        <pc:spChg chg="add mod ord">
          <ac:chgData name="Kozel, Lukas" userId="5faef357-946f-4c0e-bd5d-396a2e3cc0bf" providerId="ADAL" clId="{8727D3F4-737B-47B9-A1AF-642B37063FF9}" dt="2024-04-23T12:08:27.830" v="4236"/>
          <ac:spMkLst>
            <pc:docMk/>
            <pc:sldMk cId="1014102015" sldId="386"/>
            <ac:spMk id="9" creationId="{293EFED5-5F38-3BA8-977B-93CE8D09CC58}"/>
          </ac:spMkLst>
        </pc:spChg>
        <pc:spChg chg="add mod ord">
          <ac:chgData name="Kozel, Lukas" userId="5faef357-946f-4c0e-bd5d-396a2e3cc0bf" providerId="ADAL" clId="{8727D3F4-737B-47B9-A1AF-642B37063FF9}" dt="2024-04-23T12:08:27.830" v="4238"/>
          <ac:spMkLst>
            <pc:docMk/>
            <pc:sldMk cId="1014102015" sldId="386"/>
            <ac:spMk id="10" creationId="{BD37D2E2-C9ED-17BC-15EC-4C2F8B070344}"/>
          </ac:spMkLst>
        </pc:spChg>
        <pc:spChg chg="add mod ord">
          <ac:chgData name="Kozel, Lukas" userId="5faef357-946f-4c0e-bd5d-396a2e3cc0bf" providerId="ADAL" clId="{8727D3F4-737B-47B9-A1AF-642B37063FF9}" dt="2024-04-23T12:08:27.830" v="4240"/>
          <ac:spMkLst>
            <pc:docMk/>
            <pc:sldMk cId="1014102015" sldId="386"/>
            <ac:spMk id="11" creationId="{A9936046-07FC-0A4B-DB8B-3474F98CF12B}"/>
          </ac:spMkLst>
        </pc:spChg>
        <pc:spChg chg="add mod ord">
          <ac:chgData name="Kozel, Lukas" userId="5faef357-946f-4c0e-bd5d-396a2e3cc0bf" providerId="ADAL" clId="{8727D3F4-737B-47B9-A1AF-642B37063FF9}" dt="2024-04-23T12:08:27.830" v="4242"/>
          <ac:spMkLst>
            <pc:docMk/>
            <pc:sldMk cId="1014102015" sldId="386"/>
            <ac:spMk id="12" creationId="{9779FF47-D683-4AFE-D913-5238B2E6D111}"/>
          </ac:spMkLst>
        </pc:spChg>
        <pc:spChg chg="add mod ord">
          <ac:chgData name="Kozel, Lukas" userId="5faef357-946f-4c0e-bd5d-396a2e3cc0bf" providerId="ADAL" clId="{8727D3F4-737B-47B9-A1AF-642B37063FF9}" dt="2024-04-23T12:08:27.830" v="4244"/>
          <ac:spMkLst>
            <pc:docMk/>
            <pc:sldMk cId="1014102015" sldId="386"/>
            <ac:spMk id="13" creationId="{6BA374A0-1449-E3C4-14F5-365D8AF7E412}"/>
          </ac:spMkLst>
        </pc:spChg>
        <pc:spChg chg="mod">
          <ac:chgData name="Kozel, Lukas" userId="5faef357-946f-4c0e-bd5d-396a2e3cc0bf" providerId="ADAL" clId="{8727D3F4-737B-47B9-A1AF-642B37063FF9}" dt="2024-04-23T12:04:44.593" v="4156"/>
          <ac:spMkLst>
            <pc:docMk/>
            <pc:sldMk cId="1014102015" sldId="386"/>
            <ac:spMk id="15" creationId="{B9E5F1DB-2260-0270-E923-BAC703EE7830}"/>
          </ac:spMkLst>
        </pc:spChg>
        <pc:spChg chg="mod">
          <ac:chgData name="Kozel, Lukas" userId="5faef357-946f-4c0e-bd5d-396a2e3cc0bf" providerId="ADAL" clId="{8727D3F4-737B-47B9-A1AF-642B37063FF9}" dt="2024-04-23T12:04:44.593" v="4156"/>
          <ac:spMkLst>
            <pc:docMk/>
            <pc:sldMk cId="1014102015" sldId="386"/>
            <ac:spMk id="16" creationId="{52C6BF69-DBFD-0210-C6C7-81D562488D3E}"/>
          </ac:spMkLst>
        </pc:spChg>
        <pc:spChg chg="mod">
          <ac:chgData name="Kozel, Lukas" userId="5faef357-946f-4c0e-bd5d-396a2e3cc0bf" providerId="ADAL" clId="{8727D3F4-737B-47B9-A1AF-642B37063FF9}" dt="2024-04-23T12:04:44.593" v="4156"/>
          <ac:spMkLst>
            <pc:docMk/>
            <pc:sldMk cId="1014102015" sldId="386"/>
            <ac:spMk id="17" creationId="{1CF36633-34A2-0FA2-4378-944E6D227898}"/>
          </ac:spMkLst>
        </pc:spChg>
        <pc:spChg chg="mod">
          <ac:chgData name="Kozel, Lukas" userId="5faef357-946f-4c0e-bd5d-396a2e3cc0bf" providerId="ADAL" clId="{8727D3F4-737B-47B9-A1AF-642B37063FF9}" dt="2024-04-23T12:04:44.593" v="4156"/>
          <ac:spMkLst>
            <pc:docMk/>
            <pc:sldMk cId="1014102015" sldId="386"/>
            <ac:spMk id="18" creationId="{AE9CEFCF-000C-8A7A-40C2-D909FF9C6635}"/>
          </ac:spMkLst>
        </pc:spChg>
        <pc:spChg chg="add del mod">
          <ac:chgData name="Kozel, Lukas" userId="5faef357-946f-4c0e-bd5d-396a2e3cc0bf" providerId="ADAL" clId="{8727D3F4-737B-47B9-A1AF-642B37063FF9}" dt="2024-04-23T12:06:07.390" v="4203" actId="478"/>
          <ac:spMkLst>
            <pc:docMk/>
            <pc:sldMk cId="1014102015" sldId="386"/>
            <ac:spMk id="20" creationId="{6396AB7D-B969-54F8-C632-A64F51C20327}"/>
          </ac:spMkLst>
        </pc:spChg>
        <pc:spChg chg="add del mod">
          <ac:chgData name="Kozel, Lukas" userId="5faef357-946f-4c0e-bd5d-396a2e3cc0bf" providerId="ADAL" clId="{8727D3F4-737B-47B9-A1AF-642B37063FF9}" dt="2024-04-23T12:06:07.390" v="4203" actId="478"/>
          <ac:spMkLst>
            <pc:docMk/>
            <pc:sldMk cId="1014102015" sldId="386"/>
            <ac:spMk id="21" creationId="{E306DD4C-75EF-7C33-5A7E-31B0A87F2A9E}"/>
          </ac:spMkLst>
        </pc:spChg>
        <pc:spChg chg="add del mod">
          <ac:chgData name="Kozel, Lukas" userId="5faef357-946f-4c0e-bd5d-396a2e3cc0bf" providerId="ADAL" clId="{8727D3F4-737B-47B9-A1AF-642B37063FF9}" dt="2024-04-23T12:06:07.390" v="4203" actId="478"/>
          <ac:spMkLst>
            <pc:docMk/>
            <pc:sldMk cId="1014102015" sldId="386"/>
            <ac:spMk id="22" creationId="{A04D5C57-70C8-0908-3E03-BC46784D70A2}"/>
          </ac:spMkLst>
        </pc:spChg>
        <pc:grpChg chg="add mod ord">
          <ac:chgData name="Kozel, Lukas" userId="5faef357-946f-4c0e-bd5d-396a2e3cc0bf" providerId="ADAL" clId="{8727D3F4-737B-47B9-A1AF-642B37063FF9}" dt="2024-04-23T12:08:27.830" v="4246"/>
          <ac:grpSpMkLst>
            <pc:docMk/>
            <pc:sldMk cId="1014102015" sldId="386"/>
            <ac:grpSpMk id="14" creationId="{F0507CA8-1352-FA2F-0464-65833D29325E}"/>
          </ac:grpSpMkLst>
        </pc:grpChg>
        <pc:graphicFrameChg chg="add mod ord modVis replST">
          <ac:chgData name="Kozel, Lukas" userId="5faef357-946f-4c0e-bd5d-396a2e3cc0bf" providerId="ADAL" clId="{8727D3F4-737B-47B9-A1AF-642B37063FF9}" dt="2024-04-23T12:08:27.830" v="4250"/>
          <ac:graphicFrameMkLst>
            <pc:docMk/>
            <pc:sldMk cId="1014102015" sldId="386"/>
            <ac:graphicFrameMk id="6" creationId="{3DDC14BB-C6E6-0999-7114-89DF8EAAFEC7}"/>
          </ac:graphicFrameMkLst>
        </pc:graphicFrameChg>
        <pc:picChg chg="add mod ord">
          <ac:chgData name="Kozel, Lukas" userId="5faef357-946f-4c0e-bd5d-396a2e3cc0bf" providerId="ADAL" clId="{8727D3F4-737B-47B9-A1AF-642B37063FF9}" dt="2024-04-23T12:08:27.814" v="4226"/>
          <ac:picMkLst>
            <pc:docMk/>
            <pc:sldMk cId="1014102015" sldId="386"/>
            <ac:picMk id="19" creationId="{2A44BC69-472B-AEBC-7A02-361296B71C4E}"/>
          </ac:picMkLst>
        </pc:picChg>
        <pc:picChg chg="add mod">
          <ac:chgData name="Kozel, Lukas" userId="5faef357-946f-4c0e-bd5d-396a2e3cc0bf" providerId="ADAL" clId="{8727D3F4-737B-47B9-A1AF-642B37063FF9}" dt="2024-04-23T12:08:36.542" v="4252"/>
          <ac:picMkLst>
            <pc:docMk/>
            <pc:sldMk cId="1014102015" sldId="386"/>
            <ac:picMk id="23" creationId="{9CAC88B0-CAF2-FD27-8090-C4AB56A6685B}"/>
          </ac:picMkLst>
        </pc:picChg>
      </pc:sldChg>
      <pc:sldChg chg="addSp delSp modSp add del mod">
        <pc:chgData name="Kozel, Lukas" userId="5faef357-946f-4c0e-bd5d-396a2e3cc0bf" providerId="ADAL" clId="{8727D3F4-737B-47B9-A1AF-642B37063FF9}" dt="2024-04-23T12:08:38.449" v="4253" actId="47"/>
        <pc:sldMkLst>
          <pc:docMk/>
          <pc:sldMk cId="155569776" sldId="387"/>
        </pc:sldMkLst>
        <pc:spChg chg="mod ord">
          <ac:chgData name="Kozel, Lukas" userId="5faef357-946f-4c0e-bd5d-396a2e3cc0bf" providerId="ADAL" clId="{8727D3F4-737B-47B9-A1AF-642B37063FF9}" dt="2024-04-23T12:09:36.438" v="4270"/>
          <ac:spMkLst>
            <pc:docMk/>
            <pc:sldMk cId="155569776" sldId="387"/>
            <ac:spMk id="2" creationId="{630EBCA3-FB29-3E59-5B3A-B1E43880CEF3}"/>
          </ac:spMkLst>
        </pc:spChg>
        <pc:spChg chg="mod ord">
          <ac:chgData name="Kozel, Lukas" userId="5faef357-946f-4c0e-bd5d-396a2e3cc0bf" providerId="ADAL" clId="{8727D3F4-737B-47B9-A1AF-642B37063FF9}" dt="2024-04-23T12:09:36.438" v="4272"/>
          <ac:spMkLst>
            <pc:docMk/>
            <pc:sldMk cId="155569776" sldId="387"/>
            <ac:spMk id="3" creationId="{5E1AD745-9AB9-7555-9F59-947D676B91C3}"/>
          </ac:spMkLst>
        </pc:spChg>
        <pc:spChg chg="mod">
          <ac:chgData name="Kozel, Lukas" userId="5faef357-946f-4c0e-bd5d-396a2e3cc0bf" providerId="ADAL" clId="{8727D3F4-737B-47B9-A1AF-642B37063FF9}" dt="2024-04-23T12:04:40.447" v="4153"/>
          <ac:spMkLst>
            <pc:docMk/>
            <pc:sldMk cId="155569776" sldId="387"/>
            <ac:spMk id="3" creationId="{F081D290-F3CE-4949-BE48-86D6CFBD7CE4}"/>
          </ac:spMkLst>
        </pc:spChg>
        <pc:spChg chg="mod">
          <ac:chgData name="Kozel, Lukas" userId="5faef357-946f-4c0e-bd5d-396a2e3cc0bf" providerId="ADAL" clId="{8727D3F4-737B-47B9-A1AF-642B37063FF9}" dt="2024-04-23T12:04:40.447" v="4153"/>
          <ac:spMkLst>
            <pc:docMk/>
            <pc:sldMk cId="155569776" sldId="387"/>
            <ac:spMk id="4" creationId="{3E337E48-E6D7-156F-AF46-74B42949498A}"/>
          </ac:spMkLst>
        </pc:spChg>
        <pc:spChg chg="del mod">
          <ac:chgData name="Kozel, Lukas" userId="5faef357-946f-4c0e-bd5d-396a2e3cc0bf" providerId="ADAL" clId="{8727D3F4-737B-47B9-A1AF-642B37063FF9}" dt="2024-04-23T12:09:34.224" v="4259" actId="478"/>
          <ac:spMkLst>
            <pc:docMk/>
            <pc:sldMk cId="155569776" sldId="387"/>
            <ac:spMk id="4" creationId="{A82BE199-636C-6E8A-ACC5-810FFD18664C}"/>
          </ac:spMkLst>
        </pc:spChg>
        <pc:spChg chg="mod">
          <ac:chgData name="Kozel, Lukas" userId="5faef357-946f-4c0e-bd5d-396a2e3cc0bf" providerId="ADAL" clId="{8727D3F4-737B-47B9-A1AF-642B37063FF9}" dt="2024-04-23T12:04:40.447" v="4153"/>
          <ac:spMkLst>
            <pc:docMk/>
            <pc:sldMk cId="155569776" sldId="387"/>
            <ac:spMk id="5" creationId="{69B72D22-74E5-4D34-784F-429C9D7CB175}"/>
          </ac:spMkLst>
        </pc:spChg>
        <pc:spChg chg="mod ord">
          <ac:chgData name="Kozel, Lukas" userId="5faef357-946f-4c0e-bd5d-396a2e3cc0bf" providerId="ADAL" clId="{8727D3F4-737B-47B9-A1AF-642B37063FF9}" dt="2024-04-23T12:09:36.438" v="4268"/>
          <ac:spMkLst>
            <pc:docMk/>
            <pc:sldMk cId="155569776" sldId="387"/>
            <ac:spMk id="5" creationId="{A22BBD11-3756-0CA8-D3D8-A4FBF5D3861B}"/>
          </ac:spMkLst>
        </pc:spChg>
        <pc:spChg chg="mod">
          <ac:chgData name="Kozel, Lukas" userId="5faef357-946f-4c0e-bd5d-396a2e3cc0bf" providerId="ADAL" clId="{8727D3F4-737B-47B9-A1AF-642B37063FF9}" dt="2024-04-23T12:04:40.447" v="4153"/>
          <ac:spMkLst>
            <pc:docMk/>
            <pc:sldMk cId="155569776" sldId="387"/>
            <ac:spMk id="6" creationId="{E301CD53-98C3-8297-0FC7-721645D14FF4}"/>
          </ac:spMkLst>
        </pc:spChg>
        <pc:spChg chg="add mod ord">
          <ac:chgData name="Kozel, Lukas" userId="5faef357-946f-4c0e-bd5d-396a2e3cc0bf" providerId="ADAL" clId="{8727D3F4-737B-47B9-A1AF-642B37063FF9}" dt="2024-04-23T12:09:36.422" v="4262"/>
          <ac:spMkLst>
            <pc:docMk/>
            <pc:sldMk cId="155569776" sldId="387"/>
            <ac:spMk id="7" creationId="{CD9F52AA-4176-0461-30F8-88FC237590F0}"/>
          </ac:spMkLst>
        </pc:spChg>
        <pc:spChg chg="mod ord">
          <ac:chgData name="Kozel, Lukas" userId="5faef357-946f-4c0e-bd5d-396a2e3cc0bf" providerId="ADAL" clId="{8727D3F4-737B-47B9-A1AF-642B37063FF9}" dt="2024-04-23T12:14:06.988" v="4490" actId="207"/>
          <ac:spMkLst>
            <pc:docMk/>
            <pc:sldMk cId="155569776" sldId="387"/>
            <ac:spMk id="8" creationId="{1CE7C6F8-4A62-E03E-4ACD-022B7AD8EE5F}"/>
          </ac:spMkLst>
        </pc:spChg>
        <pc:spChg chg="mod ord">
          <ac:chgData name="Kozel, Lukas" userId="5faef357-946f-4c0e-bd5d-396a2e3cc0bf" providerId="ADAL" clId="{8727D3F4-737B-47B9-A1AF-642B37063FF9}" dt="2024-04-23T12:09:36.438" v="4276"/>
          <ac:spMkLst>
            <pc:docMk/>
            <pc:sldMk cId="155569776" sldId="387"/>
            <ac:spMk id="9" creationId="{293EFED5-5F38-3BA8-977B-93CE8D09CC58}"/>
          </ac:spMkLst>
        </pc:spChg>
        <pc:spChg chg="mod ord">
          <ac:chgData name="Kozel, Lukas" userId="5faef357-946f-4c0e-bd5d-396a2e3cc0bf" providerId="ADAL" clId="{8727D3F4-737B-47B9-A1AF-642B37063FF9}" dt="2024-04-23T12:14:06.988" v="4490" actId="207"/>
          <ac:spMkLst>
            <pc:docMk/>
            <pc:sldMk cId="155569776" sldId="387"/>
            <ac:spMk id="10" creationId="{BD37D2E2-C9ED-17BC-15EC-4C2F8B070344}"/>
          </ac:spMkLst>
        </pc:spChg>
        <pc:spChg chg="mod ord">
          <ac:chgData name="Kozel, Lukas" userId="5faef357-946f-4c0e-bd5d-396a2e3cc0bf" providerId="ADAL" clId="{8727D3F4-737B-47B9-A1AF-642B37063FF9}" dt="2024-04-23T12:09:36.438" v="4280"/>
          <ac:spMkLst>
            <pc:docMk/>
            <pc:sldMk cId="155569776" sldId="387"/>
            <ac:spMk id="11" creationId="{A9936046-07FC-0A4B-DB8B-3474F98CF12B}"/>
          </ac:spMkLst>
        </pc:spChg>
        <pc:spChg chg="mod ord">
          <ac:chgData name="Kozel, Lukas" userId="5faef357-946f-4c0e-bd5d-396a2e3cc0bf" providerId="ADAL" clId="{8727D3F4-737B-47B9-A1AF-642B37063FF9}" dt="2024-04-23T12:14:06.988" v="4490" actId="207"/>
          <ac:spMkLst>
            <pc:docMk/>
            <pc:sldMk cId="155569776" sldId="387"/>
            <ac:spMk id="12" creationId="{9779FF47-D683-4AFE-D913-5238B2E6D111}"/>
          </ac:spMkLst>
        </pc:spChg>
        <pc:spChg chg="mod ord">
          <ac:chgData name="Kozel, Lukas" userId="5faef357-946f-4c0e-bd5d-396a2e3cc0bf" providerId="ADAL" clId="{8727D3F4-737B-47B9-A1AF-642B37063FF9}" dt="2024-04-23T12:09:36.438" v="4284"/>
          <ac:spMkLst>
            <pc:docMk/>
            <pc:sldMk cId="155569776" sldId="387"/>
            <ac:spMk id="13" creationId="{6BA374A0-1449-E3C4-14F5-365D8AF7E412}"/>
          </ac:spMkLst>
        </pc:spChg>
        <pc:grpChg chg="add del mod">
          <ac:chgData name="Kozel, Lukas" userId="5faef357-946f-4c0e-bd5d-396a2e3cc0bf" providerId="ADAL" clId="{8727D3F4-737B-47B9-A1AF-642B37063FF9}" dt="2024-04-23T12:04:43.894" v="4155" actId="21"/>
          <ac:grpSpMkLst>
            <pc:docMk/>
            <pc:sldMk cId="155569776" sldId="387"/>
            <ac:grpSpMk id="2" creationId="{75698E46-C2B8-2BE1-D762-29AE0BBFF6AF}"/>
          </ac:grpSpMkLst>
        </pc:grpChg>
        <pc:grpChg chg="mod ord">
          <ac:chgData name="Kozel, Lukas" userId="5faef357-946f-4c0e-bd5d-396a2e3cc0bf" providerId="ADAL" clId="{8727D3F4-737B-47B9-A1AF-642B37063FF9}" dt="2024-04-23T12:09:36.438" v="4286"/>
          <ac:grpSpMkLst>
            <pc:docMk/>
            <pc:sldMk cId="155569776" sldId="387"/>
            <ac:grpSpMk id="14" creationId="{F0507CA8-1352-FA2F-0464-65833D29325E}"/>
          </ac:grpSpMkLst>
        </pc:grpChg>
        <pc:graphicFrameChg chg="mod">
          <ac:chgData name="Kozel, Lukas" userId="5faef357-946f-4c0e-bd5d-396a2e3cc0bf" providerId="ADAL" clId="{8727D3F4-737B-47B9-A1AF-642B37063FF9}" dt="2024-04-23T12:09:36.438" v="4290"/>
          <ac:graphicFrameMkLst>
            <pc:docMk/>
            <pc:sldMk cId="155569776" sldId="387"/>
            <ac:graphicFrameMk id="6" creationId="{3DDC14BB-C6E6-0999-7114-89DF8EAAFEC7}"/>
          </ac:graphicFrameMkLst>
        </pc:graphicFrameChg>
        <pc:picChg chg="mod ord">
          <ac:chgData name="Kozel, Lukas" userId="5faef357-946f-4c0e-bd5d-396a2e3cc0bf" providerId="ADAL" clId="{8727D3F4-737B-47B9-A1AF-642B37063FF9}" dt="2024-04-23T12:09:36.438" v="4266"/>
          <ac:picMkLst>
            <pc:docMk/>
            <pc:sldMk cId="155569776" sldId="387"/>
            <ac:picMk id="19" creationId="{2A44BC69-472B-AEBC-7A02-361296B71C4E}"/>
          </ac:picMkLst>
        </pc:picChg>
        <pc:picChg chg="add mod ord">
          <ac:chgData name="Kozel, Lukas" userId="5faef357-946f-4c0e-bd5d-396a2e3cc0bf" providerId="ADAL" clId="{8727D3F4-737B-47B9-A1AF-642B37063FF9}" dt="2024-04-23T12:09:36.422" v="4264"/>
          <ac:picMkLst>
            <pc:docMk/>
            <pc:sldMk cId="155569776" sldId="387"/>
            <ac:picMk id="20" creationId="{B9FDE257-A084-B6DC-FBA4-D0B6A863B490}"/>
          </ac:picMkLst>
        </pc:picChg>
        <pc:picChg chg="del">
          <ac:chgData name="Kozel, Lukas" userId="5faef357-946f-4c0e-bd5d-396a2e3cc0bf" providerId="ADAL" clId="{8727D3F4-737B-47B9-A1AF-642B37063FF9}" dt="2024-04-23T12:09:34.224" v="4259" actId="478"/>
          <ac:picMkLst>
            <pc:docMk/>
            <pc:sldMk cId="155569776" sldId="387"/>
            <ac:picMk id="23" creationId="{9CAC88B0-CAF2-FD27-8090-C4AB56A6685B}"/>
          </ac:picMkLst>
        </pc:picChg>
      </pc:sldChg>
      <pc:sldChg chg="addSp modSp new">
        <pc:chgData name="Kozel, Lukas" userId="5faef357-946f-4c0e-bd5d-396a2e3cc0bf" providerId="ADAL" clId="{8727D3F4-737B-47B9-A1AF-642B37063FF9}" dt="2024-04-23T12:13:42.500" v="4487"/>
        <pc:sldMkLst>
          <pc:docMk/>
          <pc:sldMk cId="778105273" sldId="388"/>
        </pc:sldMkLst>
        <pc:spChg chg="mod">
          <ac:chgData name="Kozel, Lukas" userId="5faef357-946f-4c0e-bd5d-396a2e3cc0bf" providerId="ADAL" clId="{8727D3F4-737B-47B9-A1AF-642B37063FF9}" dt="2024-04-23T12:13:42.500" v="4487"/>
          <ac:spMkLst>
            <pc:docMk/>
            <pc:sldMk cId="778105273" sldId="388"/>
            <ac:spMk id="14" creationId="{6F98AF0C-0E77-8495-B395-8757BB6485C1}"/>
          </ac:spMkLst>
        </pc:spChg>
        <pc:spChg chg="mod">
          <ac:chgData name="Kozel, Lukas" userId="5faef357-946f-4c0e-bd5d-396a2e3cc0bf" providerId="ADAL" clId="{8727D3F4-737B-47B9-A1AF-642B37063FF9}" dt="2024-04-23T12:13:42.500" v="4487"/>
          <ac:spMkLst>
            <pc:docMk/>
            <pc:sldMk cId="778105273" sldId="388"/>
            <ac:spMk id="15" creationId="{7CCC2D1B-9573-78F5-EFDE-B3D62B61DF18}"/>
          </ac:spMkLst>
        </pc:spChg>
        <pc:spChg chg="mod">
          <ac:chgData name="Kozel, Lukas" userId="5faef357-946f-4c0e-bd5d-396a2e3cc0bf" providerId="ADAL" clId="{8727D3F4-737B-47B9-A1AF-642B37063FF9}" dt="2024-04-23T12:13:42.500" v="4487"/>
          <ac:spMkLst>
            <pc:docMk/>
            <pc:sldMk cId="778105273" sldId="388"/>
            <ac:spMk id="16" creationId="{C491D46E-8348-50BC-44AB-CF6D244BAAA8}"/>
          </ac:spMkLst>
        </pc:spChg>
        <pc:spChg chg="mod">
          <ac:chgData name="Kozel, Lukas" userId="5faef357-946f-4c0e-bd5d-396a2e3cc0bf" providerId="ADAL" clId="{8727D3F4-737B-47B9-A1AF-642B37063FF9}" dt="2024-04-23T12:13:42.500" v="4487"/>
          <ac:spMkLst>
            <pc:docMk/>
            <pc:sldMk cId="778105273" sldId="388"/>
            <ac:spMk id="17" creationId="{BB7973A3-8932-0BE5-66B2-136F8C79F79A}"/>
          </ac:spMkLst>
        </pc:spChg>
        <pc:grpChg chg="add mod">
          <ac:chgData name="Kozel, Lukas" userId="5faef357-946f-4c0e-bd5d-396a2e3cc0bf" providerId="ADAL" clId="{8727D3F4-737B-47B9-A1AF-642B37063FF9}" dt="2024-04-23T12:13:42.500" v="4487"/>
          <ac:grpSpMkLst>
            <pc:docMk/>
            <pc:sldMk cId="778105273" sldId="388"/>
            <ac:grpSpMk id="13" creationId="{2B828F0F-6A10-4B0C-3F9F-3290E5148335}"/>
          </ac:grpSpMkLst>
        </pc:grpChg>
      </pc:sldChg>
      <pc:sldChg chg="addSp modSp new">
        <pc:chgData name="Kozel, Lukas" userId="5faef357-946f-4c0e-bd5d-396a2e3cc0bf" providerId="ADAL" clId="{8727D3F4-737B-47B9-A1AF-642B37063FF9}" dt="2024-04-23T12:15:16.950" v="4535"/>
        <pc:sldMkLst>
          <pc:docMk/>
          <pc:sldMk cId="2294614814" sldId="389"/>
        </pc:sldMkLst>
        <pc:spChg chg="mod">
          <ac:chgData name="Kozel, Lukas" userId="5faef357-946f-4c0e-bd5d-396a2e3cc0bf" providerId="ADAL" clId="{8727D3F4-737B-47B9-A1AF-642B37063FF9}" dt="2024-04-23T12:15:16.950" v="4535"/>
          <ac:spMkLst>
            <pc:docMk/>
            <pc:sldMk cId="2294614814" sldId="389"/>
            <ac:spMk id="15" creationId="{56BC06F2-4F1A-BB86-CD7A-68FA2077E4F9}"/>
          </ac:spMkLst>
        </pc:spChg>
        <pc:spChg chg="mod">
          <ac:chgData name="Kozel, Lukas" userId="5faef357-946f-4c0e-bd5d-396a2e3cc0bf" providerId="ADAL" clId="{8727D3F4-737B-47B9-A1AF-642B37063FF9}" dt="2024-04-23T12:15:16.950" v="4535"/>
          <ac:spMkLst>
            <pc:docMk/>
            <pc:sldMk cId="2294614814" sldId="389"/>
            <ac:spMk id="16" creationId="{3D811F65-20B4-4EE3-3960-12BDAAB68CA3}"/>
          </ac:spMkLst>
        </pc:spChg>
        <pc:spChg chg="mod">
          <ac:chgData name="Kozel, Lukas" userId="5faef357-946f-4c0e-bd5d-396a2e3cc0bf" providerId="ADAL" clId="{8727D3F4-737B-47B9-A1AF-642B37063FF9}" dt="2024-04-23T12:15:16.950" v="4535"/>
          <ac:spMkLst>
            <pc:docMk/>
            <pc:sldMk cId="2294614814" sldId="389"/>
            <ac:spMk id="17" creationId="{E001285F-FD33-7BE3-1AFD-EE2407FCDF9E}"/>
          </ac:spMkLst>
        </pc:spChg>
        <pc:spChg chg="mod">
          <ac:chgData name="Kozel, Lukas" userId="5faef357-946f-4c0e-bd5d-396a2e3cc0bf" providerId="ADAL" clId="{8727D3F4-737B-47B9-A1AF-642B37063FF9}" dt="2024-04-23T12:15:16.950" v="4535"/>
          <ac:spMkLst>
            <pc:docMk/>
            <pc:sldMk cId="2294614814" sldId="389"/>
            <ac:spMk id="18" creationId="{2C200F4B-B851-68F8-130D-6CDE53B15C49}"/>
          </ac:spMkLst>
        </pc:spChg>
        <pc:grpChg chg="add mod">
          <ac:chgData name="Kozel, Lukas" userId="5faef357-946f-4c0e-bd5d-396a2e3cc0bf" providerId="ADAL" clId="{8727D3F4-737B-47B9-A1AF-642B37063FF9}" dt="2024-04-23T12:15:16.950" v="4535"/>
          <ac:grpSpMkLst>
            <pc:docMk/>
            <pc:sldMk cId="2294614814" sldId="389"/>
            <ac:grpSpMk id="14" creationId="{B07F0856-C040-6CF0-41C3-23FE11A5F736}"/>
          </ac:grpSpMkLst>
        </pc:grpChg>
      </pc:sldChg>
      <pc:sldChg chg="addSp delSp modSp add mod">
        <pc:chgData name="Kozel, Lukas" userId="5faef357-946f-4c0e-bd5d-396a2e3cc0bf" providerId="ADAL" clId="{8727D3F4-737B-47B9-A1AF-642B37063FF9}" dt="2024-04-23T12:22:54.623" v="4746" actId="14100"/>
        <pc:sldMkLst>
          <pc:docMk/>
          <pc:sldMk cId="2604615575" sldId="390"/>
        </pc:sldMkLst>
        <pc:spChg chg="mod ord">
          <ac:chgData name="Kozel, Lukas" userId="5faef357-946f-4c0e-bd5d-396a2e3cc0bf" providerId="ADAL" clId="{8727D3F4-737B-47B9-A1AF-642B37063FF9}" dt="2024-04-23T12:20:09.702" v="4652"/>
          <ac:spMkLst>
            <pc:docMk/>
            <pc:sldMk cId="2604615575" sldId="390"/>
            <ac:spMk id="2" creationId="{630EBCA3-FB29-3E59-5B3A-B1E43880CEF3}"/>
          </ac:spMkLst>
        </pc:spChg>
        <pc:spChg chg="mod ord">
          <ac:chgData name="Kozel, Lukas" userId="5faef357-946f-4c0e-bd5d-396a2e3cc0bf" providerId="ADAL" clId="{8727D3F4-737B-47B9-A1AF-642B37063FF9}" dt="2024-04-23T12:20:09.702" v="4654"/>
          <ac:spMkLst>
            <pc:docMk/>
            <pc:sldMk cId="2604615575" sldId="390"/>
            <ac:spMk id="3" creationId="{5E1AD745-9AB9-7555-9F59-947D676B91C3}"/>
          </ac:spMkLst>
        </pc:spChg>
        <pc:spChg chg="mod ord">
          <ac:chgData name="Kozel, Lukas" userId="5faef357-946f-4c0e-bd5d-396a2e3cc0bf" providerId="ADAL" clId="{8727D3F4-737B-47B9-A1AF-642B37063FF9}" dt="2024-04-23T12:20:09.702" v="4644"/>
          <ac:spMkLst>
            <pc:docMk/>
            <pc:sldMk cId="2604615575" sldId="390"/>
            <ac:spMk id="4" creationId="{A82BE199-636C-6E8A-ACC5-810FFD18664C}"/>
          </ac:spMkLst>
        </pc:spChg>
        <pc:spChg chg="mod ord">
          <ac:chgData name="Kozel, Lukas" userId="5faef357-946f-4c0e-bd5d-396a2e3cc0bf" providerId="ADAL" clId="{8727D3F4-737B-47B9-A1AF-642B37063FF9}" dt="2024-04-23T12:20:09.702" v="4650"/>
          <ac:spMkLst>
            <pc:docMk/>
            <pc:sldMk cId="2604615575" sldId="390"/>
            <ac:spMk id="5" creationId="{A22BBD11-3756-0CA8-D3D8-A4FBF5D3861B}"/>
          </ac:spMkLst>
        </pc:spChg>
        <pc:spChg chg="add del mod">
          <ac:chgData name="Kozel, Lukas" userId="5faef357-946f-4c0e-bd5d-396a2e3cc0bf" providerId="ADAL" clId="{8727D3F4-737B-47B9-A1AF-642B37063FF9}" dt="2024-04-23T12:16:14.053" v="4538" actId="478"/>
          <ac:spMkLst>
            <pc:docMk/>
            <pc:sldMk cId="2604615575" sldId="390"/>
            <ac:spMk id="7" creationId="{A8ED99D7-AF79-5C76-3654-B0407427EB51}"/>
          </ac:spMkLst>
        </pc:spChg>
        <pc:spChg chg="mod ord">
          <ac:chgData name="Kozel, Lukas" userId="5faef357-946f-4c0e-bd5d-396a2e3cc0bf" providerId="ADAL" clId="{8727D3F4-737B-47B9-A1AF-642B37063FF9}" dt="2024-04-23T12:22:54.623" v="4746" actId="14100"/>
          <ac:spMkLst>
            <pc:docMk/>
            <pc:sldMk cId="2604615575" sldId="390"/>
            <ac:spMk id="8" creationId="{1CE7C6F8-4A62-E03E-4ACD-022B7AD8EE5F}"/>
          </ac:spMkLst>
        </pc:spChg>
        <pc:spChg chg="mod ord">
          <ac:chgData name="Kozel, Lukas" userId="5faef357-946f-4c0e-bd5d-396a2e3cc0bf" providerId="ADAL" clId="{8727D3F4-737B-47B9-A1AF-642B37063FF9}" dt="2024-04-23T12:20:09.702" v="4670"/>
          <ac:spMkLst>
            <pc:docMk/>
            <pc:sldMk cId="2604615575" sldId="390"/>
            <ac:spMk id="9" creationId="{293EFED5-5F38-3BA8-977B-93CE8D09CC58}"/>
          </ac:spMkLst>
        </pc:spChg>
        <pc:spChg chg="mod ord">
          <ac:chgData name="Kozel, Lukas" userId="5faef357-946f-4c0e-bd5d-396a2e3cc0bf" providerId="ADAL" clId="{8727D3F4-737B-47B9-A1AF-642B37063FF9}" dt="2024-04-23T12:22:54.623" v="4746" actId="14100"/>
          <ac:spMkLst>
            <pc:docMk/>
            <pc:sldMk cId="2604615575" sldId="390"/>
            <ac:spMk id="10" creationId="{BD37D2E2-C9ED-17BC-15EC-4C2F8B070344}"/>
          </ac:spMkLst>
        </pc:spChg>
        <pc:spChg chg="del mod ord">
          <ac:chgData name="Kozel, Lukas" userId="5faef357-946f-4c0e-bd5d-396a2e3cc0bf" providerId="ADAL" clId="{8727D3F4-737B-47B9-A1AF-642B37063FF9}" dt="2024-04-23T12:19:40.722" v="4634" actId="478"/>
          <ac:spMkLst>
            <pc:docMk/>
            <pc:sldMk cId="2604615575" sldId="390"/>
            <ac:spMk id="11" creationId="{A9936046-07FC-0A4B-DB8B-3474F98CF12B}"/>
          </ac:spMkLst>
        </pc:spChg>
        <pc:spChg chg="mod ord">
          <ac:chgData name="Kozel, Lukas" userId="5faef357-946f-4c0e-bd5d-396a2e3cc0bf" providerId="ADAL" clId="{8727D3F4-737B-47B9-A1AF-642B37063FF9}" dt="2024-04-23T12:22:54.623" v="4746" actId="14100"/>
          <ac:spMkLst>
            <pc:docMk/>
            <pc:sldMk cId="2604615575" sldId="390"/>
            <ac:spMk id="12" creationId="{9779FF47-D683-4AFE-D913-5238B2E6D111}"/>
          </ac:spMkLst>
        </pc:spChg>
        <pc:spChg chg="del mod ord">
          <ac:chgData name="Kozel, Lukas" userId="5faef357-946f-4c0e-bd5d-396a2e3cc0bf" providerId="ADAL" clId="{8727D3F4-737B-47B9-A1AF-642B37063FF9}" dt="2024-04-23T12:19:40.722" v="4634" actId="478"/>
          <ac:spMkLst>
            <pc:docMk/>
            <pc:sldMk cId="2604615575" sldId="390"/>
            <ac:spMk id="13" creationId="{6BA374A0-1449-E3C4-14F5-365D8AF7E412}"/>
          </ac:spMkLst>
        </pc:spChg>
        <pc:spChg chg="add del mod">
          <ac:chgData name="Kozel, Lukas" userId="5faef357-946f-4c0e-bd5d-396a2e3cc0bf" providerId="ADAL" clId="{8727D3F4-737B-47B9-A1AF-642B37063FF9}" dt="2024-04-23T12:16:14.053" v="4538" actId="478"/>
          <ac:spMkLst>
            <pc:docMk/>
            <pc:sldMk cId="2604615575" sldId="390"/>
            <ac:spMk id="20" creationId="{555FBA9C-65E3-F48E-3BF8-8C3061A4B82C}"/>
          </ac:spMkLst>
        </pc:spChg>
        <pc:spChg chg="add del mod">
          <ac:chgData name="Kozel, Lukas" userId="5faef357-946f-4c0e-bd5d-396a2e3cc0bf" providerId="ADAL" clId="{8727D3F4-737B-47B9-A1AF-642B37063FF9}" dt="2024-04-23T12:16:14.053" v="4538" actId="478"/>
          <ac:spMkLst>
            <pc:docMk/>
            <pc:sldMk cId="2604615575" sldId="390"/>
            <ac:spMk id="21" creationId="{172E377C-F04F-7E04-A274-83C73DFA581E}"/>
          </ac:spMkLst>
        </pc:spChg>
        <pc:spChg chg="add del mod">
          <ac:chgData name="Kozel, Lukas" userId="5faef357-946f-4c0e-bd5d-396a2e3cc0bf" providerId="ADAL" clId="{8727D3F4-737B-47B9-A1AF-642B37063FF9}" dt="2024-04-23T12:16:14.053" v="4538" actId="478"/>
          <ac:spMkLst>
            <pc:docMk/>
            <pc:sldMk cId="2604615575" sldId="390"/>
            <ac:spMk id="22" creationId="{FC141B1F-23EC-936F-13FD-5BC2CEEAF6DD}"/>
          </ac:spMkLst>
        </pc:spChg>
        <pc:spChg chg="add del mod">
          <ac:chgData name="Kozel, Lukas" userId="5faef357-946f-4c0e-bd5d-396a2e3cc0bf" providerId="ADAL" clId="{8727D3F4-737B-47B9-A1AF-642B37063FF9}" dt="2024-04-23T12:16:14.053" v="4538" actId="478"/>
          <ac:spMkLst>
            <pc:docMk/>
            <pc:sldMk cId="2604615575" sldId="390"/>
            <ac:spMk id="24" creationId="{E10B381C-C1FA-CA17-8D09-3B3E57B53966}"/>
          </ac:spMkLst>
        </pc:spChg>
        <pc:spChg chg="add del mod">
          <ac:chgData name="Kozel, Lukas" userId="5faef357-946f-4c0e-bd5d-396a2e3cc0bf" providerId="ADAL" clId="{8727D3F4-737B-47B9-A1AF-642B37063FF9}" dt="2024-04-23T12:16:14.053" v="4538" actId="478"/>
          <ac:spMkLst>
            <pc:docMk/>
            <pc:sldMk cId="2604615575" sldId="390"/>
            <ac:spMk id="25" creationId="{0C8779CE-6383-F67F-46DA-24C83ECC3408}"/>
          </ac:spMkLst>
        </pc:spChg>
        <pc:spChg chg="add del mod">
          <ac:chgData name="Kozel, Lukas" userId="5faef357-946f-4c0e-bd5d-396a2e3cc0bf" providerId="ADAL" clId="{8727D3F4-737B-47B9-A1AF-642B37063FF9}" dt="2024-04-23T12:16:14.053" v="4538" actId="478"/>
          <ac:spMkLst>
            <pc:docMk/>
            <pc:sldMk cId="2604615575" sldId="390"/>
            <ac:spMk id="26" creationId="{2CECE78C-B06C-420F-509A-4ACEF3E32E66}"/>
          </ac:spMkLst>
        </pc:spChg>
        <pc:spChg chg="add del mod">
          <ac:chgData name="Kozel, Lukas" userId="5faef357-946f-4c0e-bd5d-396a2e3cc0bf" providerId="ADAL" clId="{8727D3F4-737B-47B9-A1AF-642B37063FF9}" dt="2024-04-23T12:16:14.053" v="4538" actId="478"/>
          <ac:spMkLst>
            <pc:docMk/>
            <pc:sldMk cId="2604615575" sldId="390"/>
            <ac:spMk id="27" creationId="{00A0BDBF-6977-6278-0EE9-1CD10DAC1AA5}"/>
          </ac:spMkLst>
        </pc:spChg>
        <pc:spChg chg="add del mod">
          <ac:chgData name="Kozel, Lukas" userId="5faef357-946f-4c0e-bd5d-396a2e3cc0bf" providerId="ADAL" clId="{8727D3F4-737B-47B9-A1AF-642B37063FF9}" dt="2024-04-23T12:16:14.053" v="4538" actId="478"/>
          <ac:spMkLst>
            <pc:docMk/>
            <pc:sldMk cId="2604615575" sldId="390"/>
            <ac:spMk id="28" creationId="{473E4B4C-A5E7-5220-F515-7ED5FCA707D3}"/>
          </ac:spMkLst>
        </pc:spChg>
        <pc:spChg chg="add del mod">
          <ac:chgData name="Kozel, Lukas" userId="5faef357-946f-4c0e-bd5d-396a2e3cc0bf" providerId="ADAL" clId="{8727D3F4-737B-47B9-A1AF-642B37063FF9}" dt="2024-04-23T12:16:14.053" v="4538" actId="478"/>
          <ac:spMkLst>
            <pc:docMk/>
            <pc:sldMk cId="2604615575" sldId="390"/>
            <ac:spMk id="29" creationId="{0C552097-1B2D-DD37-7E65-5F036FE8C03F}"/>
          </ac:spMkLst>
        </pc:spChg>
        <pc:spChg chg="add mod ord">
          <ac:chgData name="Kozel, Lukas" userId="5faef357-946f-4c0e-bd5d-396a2e3cc0bf" providerId="ADAL" clId="{8727D3F4-737B-47B9-A1AF-642B37063FF9}" dt="2024-04-23T12:20:09.702" v="4668"/>
          <ac:spMkLst>
            <pc:docMk/>
            <pc:sldMk cId="2604615575" sldId="390"/>
            <ac:spMk id="32" creationId="{560328F4-189C-DFC2-3B88-04E202E38278}"/>
          </ac:spMkLst>
        </pc:spChg>
        <pc:spChg chg="add mod ord">
          <ac:chgData name="Kozel, Lukas" userId="5faef357-946f-4c0e-bd5d-396a2e3cc0bf" providerId="ADAL" clId="{8727D3F4-737B-47B9-A1AF-642B37063FF9}" dt="2024-04-23T12:20:09.702" v="4672"/>
          <ac:spMkLst>
            <pc:docMk/>
            <pc:sldMk cId="2604615575" sldId="390"/>
            <ac:spMk id="33" creationId="{E23B1F0F-C282-05D6-75CB-2F422665E4AE}"/>
          </ac:spMkLst>
        </pc:spChg>
        <pc:spChg chg="add mod ord">
          <ac:chgData name="Kozel, Lukas" userId="5faef357-946f-4c0e-bd5d-396a2e3cc0bf" providerId="ADAL" clId="{8727D3F4-737B-47B9-A1AF-642B37063FF9}" dt="2024-04-23T12:20:09.702" v="4674"/>
          <ac:spMkLst>
            <pc:docMk/>
            <pc:sldMk cId="2604615575" sldId="390"/>
            <ac:spMk id="34" creationId="{9BDBEA85-10B6-3176-4030-335A6BBD916C}"/>
          </ac:spMkLst>
        </pc:spChg>
        <pc:spChg chg="add mod ord">
          <ac:chgData name="Kozel, Lukas" userId="5faef357-946f-4c0e-bd5d-396a2e3cc0bf" providerId="ADAL" clId="{8727D3F4-737B-47B9-A1AF-642B37063FF9}" dt="2024-04-23T12:20:09.702" v="4676"/>
          <ac:spMkLst>
            <pc:docMk/>
            <pc:sldMk cId="2604615575" sldId="390"/>
            <ac:spMk id="35" creationId="{77DA256F-283D-CF2D-F262-C5010B7F24FF}"/>
          </ac:spMkLst>
        </pc:spChg>
        <pc:spChg chg="add mod ord">
          <ac:chgData name="Kozel, Lukas" userId="5faef357-946f-4c0e-bd5d-396a2e3cc0bf" providerId="ADAL" clId="{8727D3F4-737B-47B9-A1AF-642B37063FF9}" dt="2024-04-23T12:20:09.702" v="4678"/>
          <ac:spMkLst>
            <pc:docMk/>
            <pc:sldMk cId="2604615575" sldId="390"/>
            <ac:spMk id="36" creationId="{927FDD57-664E-EAEE-0E9C-095E67E99469}"/>
          </ac:spMkLst>
        </pc:spChg>
        <pc:grpChg chg="mod ord">
          <ac:chgData name="Kozel, Lukas" userId="5faef357-946f-4c0e-bd5d-396a2e3cc0bf" providerId="ADAL" clId="{8727D3F4-737B-47B9-A1AF-642B37063FF9}" dt="2024-04-23T12:20:09.702" v="4662"/>
          <ac:grpSpMkLst>
            <pc:docMk/>
            <pc:sldMk cId="2604615575" sldId="390"/>
            <ac:grpSpMk id="14" creationId="{F0507CA8-1352-FA2F-0464-65833D29325E}"/>
          </ac:grpSpMkLst>
        </pc:grpChg>
        <pc:graphicFrameChg chg="mod">
          <ac:chgData name="Kozel, Lukas" userId="5faef357-946f-4c0e-bd5d-396a2e3cc0bf" providerId="ADAL" clId="{8727D3F4-737B-47B9-A1AF-642B37063FF9}" dt="2024-04-23T12:20:09.718" v="4682"/>
          <ac:graphicFrameMkLst>
            <pc:docMk/>
            <pc:sldMk cId="2604615575" sldId="390"/>
            <ac:graphicFrameMk id="6" creationId="{3DDC14BB-C6E6-0999-7114-89DF8EAAFEC7}"/>
          </ac:graphicFrameMkLst>
        </pc:graphicFrameChg>
        <pc:picChg chg="del mod ord">
          <ac:chgData name="Kozel, Lukas" userId="5faef357-946f-4c0e-bd5d-396a2e3cc0bf" providerId="ADAL" clId="{8727D3F4-737B-47B9-A1AF-642B37063FF9}" dt="2024-04-23T12:20:11.153" v="4683" actId="478"/>
          <ac:picMkLst>
            <pc:docMk/>
            <pc:sldMk cId="2604615575" sldId="390"/>
            <ac:picMk id="19" creationId="{2A44BC69-472B-AEBC-7A02-361296B71C4E}"/>
          </ac:picMkLst>
        </pc:picChg>
        <pc:picChg chg="mod ord">
          <ac:chgData name="Kozel, Lukas" userId="5faef357-946f-4c0e-bd5d-396a2e3cc0bf" providerId="ADAL" clId="{8727D3F4-737B-47B9-A1AF-642B37063FF9}" dt="2024-04-23T12:20:09.702" v="4664"/>
          <ac:picMkLst>
            <pc:docMk/>
            <pc:sldMk cId="2604615575" sldId="390"/>
            <ac:picMk id="23" creationId="{9CAC88B0-CAF2-FD27-8090-C4AB56A6685B}"/>
          </ac:picMkLst>
        </pc:picChg>
        <pc:picChg chg="add del mod ord">
          <ac:chgData name="Kozel, Lukas" userId="5faef357-946f-4c0e-bd5d-396a2e3cc0bf" providerId="ADAL" clId="{8727D3F4-737B-47B9-A1AF-642B37063FF9}" dt="2024-04-23T12:20:15.197" v="4685" actId="478"/>
          <ac:picMkLst>
            <pc:docMk/>
            <pc:sldMk cId="2604615575" sldId="390"/>
            <ac:picMk id="31" creationId="{C38FD571-E149-DF7C-E0C6-2223EAD14EF3}"/>
          </ac:picMkLst>
        </pc:picChg>
        <pc:picChg chg="add mod ord">
          <ac:chgData name="Kozel, Lukas" userId="5faef357-946f-4c0e-bd5d-396a2e3cc0bf" providerId="ADAL" clId="{8727D3F4-737B-47B9-A1AF-642B37063FF9}" dt="2024-04-23T12:20:13.154" v="4684" actId="1076"/>
          <ac:picMkLst>
            <pc:docMk/>
            <pc:sldMk cId="2604615575" sldId="390"/>
            <ac:picMk id="37" creationId="{881983EE-93C8-80D5-19D3-1D5EAA8225DD}"/>
          </ac:picMkLst>
        </pc:picChg>
      </pc:sldChg>
      <pc:sldChg chg="addSp delSp modSp add mod">
        <pc:chgData name="Kozel, Lukas" userId="5faef357-946f-4c0e-bd5d-396a2e3cc0bf" providerId="ADAL" clId="{8727D3F4-737B-47B9-A1AF-642B37063FF9}" dt="2024-04-23T12:22:58.298" v="4747" actId="14100"/>
        <pc:sldMkLst>
          <pc:docMk/>
          <pc:sldMk cId="2175323581" sldId="391"/>
        </pc:sldMkLst>
        <pc:spChg chg="mod ord">
          <ac:chgData name="Kozel, Lukas" userId="5faef357-946f-4c0e-bd5d-396a2e3cc0bf" providerId="ADAL" clId="{8727D3F4-737B-47B9-A1AF-642B37063FF9}" dt="2024-04-23T12:20:36.105" v="4730" actId="207"/>
          <ac:spMkLst>
            <pc:docMk/>
            <pc:sldMk cId="2175323581" sldId="391"/>
            <ac:spMk id="2" creationId="{630EBCA3-FB29-3E59-5B3A-B1E43880CEF3}"/>
          </ac:spMkLst>
        </pc:spChg>
        <pc:spChg chg="mod ord">
          <ac:chgData name="Kozel, Lukas" userId="5faef357-946f-4c0e-bd5d-396a2e3cc0bf" providerId="ADAL" clId="{8727D3F4-737B-47B9-A1AF-642B37063FF9}" dt="2024-04-23T12:20:36.105" v="4730" actId="207"/>
          <ac:spMkLst>
            <pc:docMk/>
            <pc:sldMk cId="2175323581" sldId="391"/>
            <ac:spMk id="3" creationId="{5E1AD745-9AB9-7555-9F59-947D676B91C3}"/>
          </ac:spMkLst>
        </pc:spChg>
        <pc:spChg chg="del mod ord">
          <ac:chgData name="Kozel, Lukas" userId="5faef357-946f-4c0e-bd5d-396a2e3cc0bf" providerId="ADAL" clId="{8727D3F4-737B-47B9-A1AF-642B37063FF9}" dt="2024-04-23T12:20:31.404" v="4728" actId="478"/>
          <ac:spMkLst>
            <pc:docMk/>
            <pc:sldMk cId="2175323581" sldId="391"/>
            <ac:spMk id="4" creationId="{A82BE199-636C-6E8A-ACC5-810FFD18664C}"/>
          </ac:spMkLst>
        </pc:spChg>
        <pc:spChg chg="mod ord">
          <ac:chgData name="Kozel, Lukas" userId="5faef357-946f-4c0e-bd5d-396a2e3cc0bf" providerId="ADAL" clId="{8727D3F4-737B-47B9-A1AF-642B37063FF9}" dt="2024-04-23T12:20:29.155" v="4697"/>
          <ac:spMkLst>
            <pc:docMk/>
            <pc:sldMk cId="2175323581" sldId="391"/>
            <ac:spMk id="5" creationId="{A22BBD11-3756-0CA8-D3D8-A4FBF5D3861B}"/>
          </ac:spMkLst>
        </pc:spChg>
        <pc:spChg chg="add mod ord">
          <ac:chgData name="Kozel, Lukas" userId="5faef357-946f-4c0e-bd5d-396a2e3cc0bf" providerId="ADAL" clId="{8727D3F4-737B-47B9-A1AF-642B37063FF9}" dt="2024-04-23T12:20:29.155" v="4689"/>
          <ac:spMkLst>
            <pc:docMk/>
            <pc:sldMk cId="2175323581" sldId="391"/>
            <ac:spMk id="7" creationId="{E574F7D0-BEC3-59D6-A263-37B0A9300961}"/>
          </ac:spMkLst>
        </pc:spChg>
        <pc:spChg chg="mod ord">
          <ac:chgData name="Kozel, Lukas" userId="5faef357-946f-4c0e-bd5d-396a2e3cc0bf" providerId="ADAL" clId="{8727D3F4-737B-47B9-A1AF-642B37063FF9}" dt="2024-04-23T12:22:58.298" v="4747" actId="14100"/>
          <ac:spMkLst>
            <pc:docMk/>
            <pc:sldMk cId="2175323581" sldId="391"/>
            <ac:spMk id="8" creationId="{1CE7C6F8-4A62-E03E-4ACD-022B7AD8EE5F}"/>
          </ac:spMkLst>
        </pc:spChg>
        <pc:spChg chg="mod ord">
          <ac:chgData name="Kozel, Lukas" userId="5faef357-946f-4c0e-bd5d-396a2e3cc0bf" providerId="ADAL" clId="{8727D3F4-737B-47B9-A1AF-642B37063FF9}" dt="2024-04-23T12:21:27.055" v="4740" actId="207"/>
          <ac:spMkLst>
            <pc:docMk/>
            <pc:sldMk cId="2175323581" sldId="391"/>
            <ac:spMk id="9" creationId="{293EFED5-5F38-3BA8-977B-93CE8D09CC58}"/>
          </ac:spMkLst>
        </pc:spChg>
        <pc:spChg chg="mod ord">
          <ac:chgData name="Kozel, Lukas" userId="5faef357-946f-4c0e-bd5d-396a2e3cc0bf" providerId="ADAL" clId="{8727D3F4-737B-47B9-A1AF-642B37063FF9}" dt="2024-04-23T12:22:58.298" v="4747" actId="14100"/>
          <ac:spMkLst>
            <pc:docMk/>
            <pc:sldMk cId="2175323581" sldId="391"/>
            <ac:spMk id="10" creationId="{BD37D2E2-C9ED-17BC-15EC-4C2F8B070344}"/>
          </ac:spMkLst>
        </pc:spChg>
        <pc:spChg chg="mod ord">
          <ac:chgData name="Kozel, Lukas" userId="5faef357-946f-4c0e-bd5d-396a2e3cc0bf" providerId="ADAL" clId="{8727D3F4-737B-47B9-A1AF-642B37063FF9}" dt="2024-04-23T12:22:58.298" v="4747" actId="14100"/>
          <ac:spMkLst>
            <pc:docMk/>
            <pc:sldMk cId="2175323581" sldId="391"/>
            <ac:spMk id="12" creationId="{9779FF47-D683-4AFE-D913-5238B2E6D111}"/>
          </ac:spMkLst>
        </pc:spChg>
        <pc:spChg chg="mod ord">
          <ac:chgData name="Kozel, Lukas" userId="5faef357-946f-4c0e-bd5d-396a2e3cc0bf" providerId="ADAL" clId="{8727D3F4-737B-47B9-A1AF-642B37063FF9}" dt="2024-04-23T12:21:20.091" v="4738"/>
          <ac:spMkLst>
            <pc:docMk/>
            <pc:sldMk cId="2175323581" sldId="391"/>
            <ac:spMk id="32" creationId="{560328F4-189C-DFC2-3B88-04E202E38278}"/>
          </ac:spMkLst>
        </pc:spChg>
        <pc:spChg chg="mod ord">
          <ac:chgData name="Kozel, Lukas" userId="5faef357-946f-4c0e-bd5d-396a2e3cc0bf" providerId="ADAL" clId="{8727D3F4-737B-47B9-A1AF-642B37063FF9}" dt="2024-04-23T12:21:20.091" v="4738"/>
          <ac:spMkLst>
            <pc:docMk/>
            <pc:sldMk cId="2175323581" sldId="391"/>
            <ac:spMk id="33" creationId="{E23B1F0F-C282-05D6-75CB-2F422665E4AE}"/>
          </ac:spMkLst>
        </pc:spChg>
        <pc:spChg chg="mod ord">
          <ac:chgData name="Kozel, Lukas" userId="5faef357-946f-4c0e-bd5d-396a2e3cc0bf" providerId="ADAL" clId="{8727D3F4-737B-47B9-A1AF-642B37063FF9}" dt="2024-04-23T12:21:27.055" v="4740" actId="207"/>
          <ac:spMkLst>
            <pc:docMk/>
            <pc:sldMk cId="2175323581" sldId="391"/>
            <ac:spMk id="34" creationId="{9BDBEA85-10B6-3176-4030-335A6BBD916C}"/>
          </ac:spMkLst>
        </pc:spChg>
        <pc:spChg chg="mod ord">
          <ac:chgData name="Kozel, Lukas" userId="5faef357-946f-4c0e-bd5d-396a2e3cc0bf" providerId="ADAL" clId="{8727D3F4-737B-47B9-A1AF-642B37063FF9}" dt="2024-04-23T12:21:20.091" v="4738"/>
          <ac:spMkLst>
            <pc:docMk/>
            <pc:sldMk cId="2175323581" sldId="391"/>
            <ac:spMk id="35" creationId="{77DA256F-283D-CF2D-F262-C5010B7F24FF}"/>
          </ac:spMkLst>
        </pc:spChg>
        <pc:spChg chg="mod ord">
          <ac:chgData name="Kozel, Lukas" userId="5faef357-946f-4c0e-bd5d-396a2e3cc0bf" providerId="ADAL" clId="{8727D3F4-737B-47B9-A1AF-642B37063FF9}" dt="2024-04-23T12:21:27.055" v="4740" actId="207"/>
          <ac:spMkLst>
            <pc:docMk/>
            <pc:sldMk cId="2175323581" sldId="391"/>
            <ac:spMk id="36" creationId="{927FDD57-664E-EAEE-0E9C-095E67E99469}"/>
          </ac:spMkLst>
        </pc:spChg>
        <pc:grpChg chg="mod ord">
          <ac:chgData name="Kozel, Lukas" userId="5faef357-946f-4c0e-bd5d-396a2e3cc0bf" providerId="ADAL" clId="{8727D3F4-737B-47B9-A1AF-642B37063FF9}" dt="2024-04-23T12:20:29.165" v="4709"/>
          <ac:grpSpMkLst>
            <pc:docMk/>
            <pc:sldMk cId="2175323581" sldId="391"/>
            <ac:grpSpMk id="14" creationId="{F0507CA8-1352-FA2F-0464-65833D29325E}"/>
          </ac:grpSpMkLst>
        </pc:grpChg>
        <pc:graphicFrameChg chg="mod">
          <ac:chgData name="Kozel, Lukas" userId="5faef357-946f-4c0e-bd5d-396a2e3cc0bf" providerId="ADAL" clId="{8727D3F4-737B-47B9-A1AF-642B37063FF9}" dt="2024-04-23T12:20:29.175" v="4727"/>
          <ac:graphicFrameMkLst>
            <pc:docMk/>
            <pc:sldMk cId="2175323581" sldId="391"/>
            <ac:graphicFrameMk id="6" creationId="{3DDC14BB-C6E6-0999-7114-89DF8EAAFEC7}"/>
          </ac:graphicFrameMkLst>
        </pc:graphicFrameChg>
        <pc:picChg chg="add mod ord">
          <ac:chgData name="Kozel, Lukas" userId="5faef357-946f-4c0e-bd5d-396a2e3cc0bf" providerId="ADAL" clId="{8727D3F4-737B-47B9-A1AF-642B37063FF9}" dt="2024-04-23T12:20:29.155" v="4691"/>
          <ac:picMkLst>
            <pc:docMk/>
            <pc:sldMk cId="2175323581" sldId="391"/>
            <ac:picMk id="11" creationId="{DED91F58-C44D-E0BB-1D89-FD0C8F7F74C2}"/>
          </ac:picMkLst>
        </pc:picChg>
        <pc:picChg chg="del mod ord">
          <ac:chgData name="Kozel, Lukas" userId="5faef357-946f-4c0e-bd5d-396a2e3cc0bf" providerId="ADAL" clId="{8727D3F4-737B-47B9-A1AF-642B37063FF9}" dt="2024-04-23T12:20:32.595" v="4729" actId="478"/>
          <ac:picMkLst>
            <pc:docMk/>
            <pc:sldMk cId="2175323581" sldId="391"/>
            <ac:picMk id="23" creationId="{9CAC88B0-CAF2-FD27-8090-C4AB56A6685B}"/>
          </ac:picMkLst>
        </pc:picChg>
        <pc:picChg chg="mod ord">
          <ac:chgData name="Kozel, Lukas" userId="5faef357-946f-4c0e-bd5d-396a2e3cc0bf" providerId="ADAL" clId="{8727D3F4-737B-47B9-A1AF-642B37063FF9}" dt="2024-04-23T12:20:29.155" v="4695"/>
          <ac:picMkLst>
            <pc:docMk/>
            <pc:sldMk cId="2175323581" sldId="391"/>
            <ac:picMk id="37" creationId="{881983EE-93C8-80D5-19D3-1D5EAA8225DD}"/>
          </ac:picMkLst>
        </pc:picChg>
      </pc:sldChg>
      <pc:sldChg chg="addSp modSp new">
        <pc:chgData name="Kozel, Lukas" userId="5faef357-946f-4c0e-bd5d-396a2e3cc0bf" providerId="ADAL" clId="{8727D3F4-737B-47B9-A1AF-642B37063FF9}" dt="2024-04-23T12:26:56.480" v="4947"/>
        <pc:sldMkLst>
          <pc:docMk/>
          <pc:sldMk cId="1330618235" sldId="392"/>
        </pc:sldMkLst>
        <pc:spChg chg="mod">
          <ac:chgData name="Kozel, Lukas" userId="5faef357-946f-4c0e-bd5d-396a2e3cc0bf" providerId="ADAL" clId="{8727D3F4-737B-47B9-A1AF-642B37063FF9}" dt="2024-04-23T12:26:56.480" v="4947"/>
          <ac:spMkLst>
            <pc:docMk/>
            <pc:sldMk cId="1330618235" sldId="392"/>
            <ac:spMk id="14" creationId="{3AA9E2CA-F4C2-2EC7-89E0-FB73A7DB2790}"/>
          </ac:spMkLst>
        </pc:spChg>
        <pc:spChg chg="mod">
          <ac:chgData name="Kozel, Lukas" userId="5faef357-946f-4c0e-bd5d-396a2e3cc0bf" providerId="ADAL" clId="{8727D3F4-737B-47B9-A1AF-642B37063FF9}" dt="2024-04-23T12:26:56.480" v="4947"/>
          <ac:spMkLst>
            <pc:docMk/>
            <pc:sldMk cId="1330618235" sldId="392"/>
            <ac:spMk id="15" creationId="{318766E0-379C-0C09-8AC8-45D9BA15357A}"/>
          </ac:spMkLst>
        </pc:spChg>
        <pc:spChg chg="mod">
          <ac:chgData name="Kozel, Lukas" userId="5faef357-946f-4c0e-bd5d-396a2e3cc0bf" providerId="ADAL" clId="{8727D3F4-737B-47B9-A1AF-642B37063FF9}" dt="2024-04-23T12:26:56.480" v="4947"/>
          <ac:spMkLst>
            <pc:docMk/>
            <pc:sldMk cId="1330618235" sldId="392"/>
            <ac:spMk id="16" creationId="{6B1BA2D6-279E-D808-8B8C-6DE453A0CA7B}"/>
          </ac:spMkLst>
        </pc:spChg>
        <pc:spChg chg="mod">
          <ac:chgData name="Kozel, Lukas" userId="5faef357-946f-4c0e-bd5d-396a2e3cc0bf" providerId="ADAL" clId="{8727D3F4-737B-47B9-A1AF-642B37063FF9}" dt="2024-04-23T12:26:56.480" v="4947"/>
          <ac:spMkLst>
            <pc:docMk/>
            <pc:sldMk cId="1330618235" sldId="392"/>
            <ac:spMk id="17" creationId="{5315E8C7-BA09-C99E-0ABA-81AE71F8383E}"/>
          </ac:spMkLst>
        </pc:spChg>
        <pc:grpChg chg="add mod">
          <ac:chgData name="Kozel, Lukas" userId="5faef357-946f-4c0e-bd5d-396a2e3cc0bf" providerId="ADAL" clId="{8727D3F4-737B-47B9-A1AF-642B37063FF9}" dt="2024-04-23T12:26:56.480" v="4947"/>
          <ac:grpSpMkLst>
            <pc:docMk/>
            <pc:sldMk cId="1330618235" sldId="392"/>
            <ac:grpSpMk id="13" creationId="{C437B73A-0FFE-2F4B-C1BA-90310885C003}"/>
          </ac:grpSpMkLst>
        </pc:grpChg>
      </pc:sldChg>
      <pc:sldChg chg="addSp modSp new">
        <pc:chgData name="Kozel, Lukas" userId="5faef357-946f-4c0e-bd5d-396a2e3cc0bf" providerId="ADAL" clId="{8727D3F4-737B-47B9-A1AF-642B37063FF9}" dt="2024-04-23T12:26:57.539" v="4948"/>
        <pc:sldMkLst>
          <pc:docMk/>
          <pc:sldMk cId="1049040246" sldId="393"/>
        </pc:sldMkLst>
        <pc:spChg chg="mod">
          <ac:chgData name="Kozel, Lukas" userId="5faef357-946f-4c0e-bd5d-396a2e3cc0bf" providerId="ADAL" clId="{8727D3F4-737B-47B9-A1AF-642B37063FF9}" dt="2024-04-23T12:26:57.539" v="4948"/>
          <ac:spMkLst>
            <pc:docMk/>
            <pc:sldMk cId="1049040246" sldId="393"/>
            <ac:spMk id="15" creationId="{F136CE69-C9AC-DFA2-90C5-E8D2A5F3C87A}"/>
          </ac:spMkLst>
        </pc:spChg>
        <pc:spChg chg="mod">
          <ac:chgData name="Kozel, Lukas" userId="5faef357-946f-4c0e-bd5d-396a2e3cc0bf" providerId="ADAL" clId="{8727D3F4-737B-47B9-A1AF-642B37063FF9}" dt="2024-04-23T12:26:57.539" v="4948"/>
          <ac:spMkLst>
            <pc:docMk/>
            <pc:sldMk cId="1049040246" sldId="393"/>
            <ac:spMk id="16" creationId="{24FBB527-D2D8-736C-D42F-D9D0A32680CA}"/>
          </ac:spMkLst>
        </pc:spChg>
        <pc:spChg chg="mod">
          <ac:chgData name="Kozel, Lukas" userId="5faef357-946f-4c0e-bd5d-396a2e3cc0bf" providerId="ADAL" clId="{8727D3F4-737B-47B9-A1AF-642B37063FF9}" dt="2024-04-23T12:26:57.539" v="4948"/>
          <ac:spMkLst>
            <pc:docMk/>
            <pc:sldMk cId="1049040246" sldId="393"/>
            <ac:spMk id="17" creationId="{9295B640-8D33-549B-EE1C-4602788F888D}"/>
          </ac:spMkLst>
        </pc:spChg>
        <pc:spChg chg="mod">
          <ac:chgData name="Kozel, Lukas" userId="5faef357-946f-4c0e-bd5d-396a2e3cc0bf" providerId="ADAL" clId="{8727D3F4-737B-47B9-A1AF-642B37063FF9}" dt="2024-04-23T12:26:57.539" v="4948"/>
          <ac:spMkLst>
            <pc:docMk/>
            <pc:sldMk cId="1049040246" sldId="393"/>
            <ac:spMk id="18" creationId="{AC90A89A-398E-05C3-9B18-1D8C598CCBCA}"/>
          </ac:spMkLst>
        </pc:spChg>
        <pc:grpChg chg="add mod">
          <ac:chgData name="Kozel, Lukas" userId="5faef357-946f-4c0e-bd5d-396a2e3cc0bf" providerId="ADAL" clId="{8727D3F4-737B-47B9-A1AF-642B37063FF9}" dt="2024-04-23T12:26:57.539" v="4948"/>
          <ac:grpSpMkLst>
            <pc:docMk/>
            <pc:sldMk cId="1049040246" sldId="393"/>
            <ac:grpSpMk id="14" creationId="{74DEA946-34B6-E2A1-1C66-E57AEA4A9A50}"/>
          </ac:grpSpMkLst>
        </pc:grpChg>
      </pc:sldChg>
      <pc:sldChg chg="addSp delSp modSp add mod">
        <pc:chgData name="Kozel, Lukas" userId="5faef357-946f-4c0e-bd5d-396a2e3cc0bf" providerId="ADAL" clId="{8727D3F4-737B-47B9-A1AF-642B37063FF9}" dt="2024-04-23T12:57:02.228" v="5070" actId="1076"/>
        <pc:sldMkLst>
          <pc:docMk/>
          <pc:sldMk cId="3536579017" sldId="394"/>
        </pc:sldMkLst>
        <pc:spChg chg="mod ord">
          <ac:chgData name="Kozel, Lukas" userId="5faef357-946f-4c0e-bd5d-396a2e3cc0bf" providerId="ADAL" clId="{8727D3F4-737B-47B9-A1AF-642B37063FF9}" dt="2024-04-23T12:51:42.678" v="4973"/>
          <ac:spMkLst>
            <pc:docMk/>
            <pc:sldMk cId="3536579017" sldId="394"/>
            <ac:spMk id="2" creationId="{630EBCA3-FB29-3E59-5B3A-B1E43880CEF3}"/>
          </ac:spMkLst>
        </pc:spChg>
        <pc:spChg chg="mod ord">
          <ac:chgData name="Kozel, Lukas" userId="5faef357-946f-4c0e-bd5d-396a2e3cc0bf" providerId="ADAL" clId="{8727D3F4-737B-47B9-A1AF-642B37063FF9}" dt="2024-04-23T12:54:00.637" v="5044" actId="14100"/>
          <ac:spMkLst>
            <pc:docMk/>
            <pc:sldMk cId="3536579017" sldId="394"/>
            <ac:spMk id="3" creationId="{5E1AD745-9AB9-7555-9F59-947D676B91C3}"/>
          </ac:spMkLst>
        </pc:spChg>
        <pc:spChg chg="mod ord">
          <ac:chgData name="Kozel, Lukas" userId="5faef357-946f-4c0e-bd5d-396a2e3cc0bf" providerId="ADAL" clId="{8727D3F4-737B-47B9-A1AF-642B37063FF9}" dt="2024-04-23T12:51:42.663" v="4965"/>
          <ac:spMkLst>
            <pc:docMk/>
            <pc:sldMk cId="3536579017" sldId="394"/>
            <ac:spMk id="4" creationId="{A82BE199-636C-6E8A-ACC5-810FFD18664C}"/>
          </ac:spMkLst>
        </pc:spChg>
        <pc:spChg chg="mod ord">
          <ac:chgData name="Kozel, Lukas" userId="5faef357-946f-4c0e-bd5d-396a2e3cc0bf" providerId="ADAL" clId="{8727D3F4-737B-47B9-A1AF-642B37063FF9}" dt="2024-04-23T12:51:42.663" v="4971"/>
          <ac:spMkLst>
            <pc:docMk/>
            <pc:sldMk cId="3536579017" sldId="394"/>
            <ac:spMk id="5" creationId="{A22BBD11-3756-0CA8-D3D8-A4FBF5D3861B}"/>
          </ac:spMkLst>
        </pc:spChg>
        <pc:spChg chg="del">
          <ac:chgData name="Kozel, Lukas" userId="5faef357-946f-4c0e-bd5d-396a2e3cc0bf" providerId="ADAL" clId="{8727D3F4-737B-47B9-A1AF-642B37063FF9}" dt="2024-04-23T12:51:09.563" v="4956" actId="478"/>
          <ac:spMkLst>
            <pc:docMk/>
            <pc:sldMk cId="3536579017" sldId="394"/>
            <ac:spMk id="8" creationId="{1CE7C6F8-4A62-E03E-4ACD-022B7AD8EE5F}"/>
          </ac:spMkLst>
        </pc:spChg>
        <pc:spChg chg="mod ord">
          <ac:chgData name="Kozel, Lukas" userId="5faef357-946f-4c0e-bd5d-396a2e3cc0bf" providerId="ADAL" clId="{8727D3F4-737B-47B9-A1AF-642B37063FF9}" dt="2024-04-23T12:57:02.228" v="5070" actId="1076"/>
          <ac:spMkLst>
            <pc:docMk/>
            <pc:sldMk cId="3536579017" sldId="394"/>
            <ac:spMk id="9" creationId="{293EFED5-5F38-3BA8-977B-93CE8D09CC58}"/>
          </ac:spMkLst>
        </pc:spChg>
        <pc:spChg chg="del">
          <ac:chgData name="Kozel, Lukas" userId="5faef357-946f-4c0e-bd5d-396a2e3cc0bf" providerId="ADAL" clId="{8727D3F4-737B-47B9-A1AF-642B37063FF9}" dt="2024-04-23T12:51:09.563" v="4956" actId="478"/>
          <ac:spMkLst>
            <pc:docMk/>
            <pc:sldMk cId="3536579017" sldId="394"/>
            <ac:spMk id="10" creationId="{BD37D2E2-C9ED-17BC-15EC-4C2F8B070344}"/>
          </ac:spMkLst>
        </pc:spChg>
        <pc:spChg chg="del">
          <ac:chgData name="Kozel, Lukas" userId="5faef357-946f-4c0e-bd5d-396a2e3cc0bf" providerId="ADAL" clId="{8727D3F4-737B-47B9-A1AF-642B37063FF9}" dt="2024-04-23T12:51:09.563" v="4956" actId="478"/>
          <ac:spMkLst>
            <pc:docMk/>
            <pc:sldMk cId="3536579017" sldId="394"/>
            <ac:spMk id="12" creationId="{9779FF47-D683-4AFE-D913-5238B2E6D111}"/>
          </ac:spMkLst>
        </pc:spChg>
        <pc:spChg chg="mod">
          <ac:chgData name="Kozel, Lukas" userId="5faef357-946f-4c0e-bd5d-396a2e3cc0bf" providerId="ADAL" clId="{8727D3F4-737B-47B9-A1AF-642B37063FF9}" dt="2024-04-23T12:51:40.232" v="4963"/>
          <ac:spMkLst>
            <pc:docMk/>
            <pc:sldMk cId="3536579017" sldId="394"/>
            <ac:spMk id="20" creationId="{CACC2D8A-9148-0626-A30E-C032A3D99704}"/>
          </ac:spMkLst>
        </pc:spChg>
        <pc:spChg chg="mod">
          <ac:chgData name="Kozel, Lukas" userId="5faef357-946f-4c0e-bd5d-396a2e3cc0bf" providerId="ADAL" clId="{8727D3F4-737B-47B9-A1AF-642B37063FF9}" dt="2024-04-23T12:51:40.232" v="4963"/>
          <ac:spMkLst>
            <pc:docMk/>
            <pc:sldMk cId="3536579017" sldId="394"/>
            <ac:spMk id="21" creationId="{E3A7A6D4-AD0A-961E-D8A6-C47C7429B761}"/>
          </ac:spMkLst>
        </pc:spChg>
        <pc:spChg chg="mod">
          <ac:chgData name="Kozel, Lukas" userId="5faef357-946f-4c0e-bd5d-396a2e3cc0bf" providerId="ADAL" clId="{8727D3F4-737B-47B9-A1AF-642B37063FF9}" dt="2024-04-23T12:51:40.232" v="4963"/>
          <ac:spMkLst>
            <pc:docMk/>
            <pc:sldMk cId="3536579017" sldId="394"/>
            <ac:spMk id="22" creationId="{46985882-C281-2627-897E-7D1441FCD7DF}"/>
          </ac:spMkLst>
        </pc:spChg>
        <pc:spChg chg="mod">
          <ac:chgData name="Kozel, Lukas" userId="5faef357-946f-4c0e-bd5d-396a2e3cc0bf" providerId="ADAL" clId="{8727D3F4-737B-47B9-A1AF-642B37063FF9}" dt="2024-04-23T12:51:40.232" v="4963"/>
          <ac:spMkLst>
            <pc:docMk/>
            <pc:sldMk cId="3536579017" sldId="394"/>
            <ac:spMk id="24" creationId="{4BCDC565-5D3A-0BDE-1425-7C4157959AEB}"/>
          </ac:spMkLst>
        </pc:spChg>
        <pc:spChg chg="del">
          <ac:chgData name="Kozel, Lukas" userId="5faef357-946f-4c0e-bd5d-396a2e3cc0bf" providerId="ADAL" clId="{8727D3F4-737B-47B9-A1AF-642B37063FF9}" dt="2024-04-23T12:51:12.929" v="4957" actId="478"/>
          <ac:spMkLst>
            <pc:docMk/>
            <pc:sldMk cId="3536579017" sldId="394"/>
            <ac:spMk id="32" creationId="{560328F4-189C-DFC2-3B88-04E202E38278}"/>
          </ac:spMkLst>
        </pc:spChg>
        <pc:spChg chg="del">
          <ac:chgData name="Kozel, Lukas" userId="5faef357-946f-4c0e-bd5d-396a2e3cc0bf" providerId="ADAL" clId="{8727D3F4-737B-47B9-A1AF-642B37063FF9}" dt="2024-04-23T12:51:12.929" v="4957" actId="478"/>
          <ac:spMkLst>
            <pc:docMk/>
            <pc:sldMk cId="3536579017" sldId="394"/>
            <ac:spMk id="33" creationId="{E23B1F0F-C282-05D6-75CB-2F422665E4AE}"/>
          </ac:spMkLst>
        </pc:spChg>
        <pc:spChg chg="mod ord">
          <ac:chgData name="Kozel, Lukas" userId="5faef357-946f-4c0e-bd5d-396a2e3cc0bf" providerId="ADAL" clId="{8727D3F4-737B-47B9-A1AF-642B37063FF9}" dt="2024-04-23T12:57:02.228" v="5070" actId="1076"/>
          <ac:spMkLst>
            <pc:docMk/>
            <pc:sldMk cId="3536579017" sldId="394"/>
            <ac:spMk id="34" creationId="{9BDBEA85-10B6-3176-4030-335A6BBD916C}"/>
          </ac:spMkLst>
        </pc:spChg>
        <pc:spChg chg="del">
          <ac:chgData name="Kozel, Lukas" userId="5faef357-946f-4c0e-bd5d-396a2e3cc0bf" providerId="ADAL" clId="{8727D3F4-737B-47B9-A1AF-642B37063FF9}" dt="2024-04-23T12:51:12.929" v="4957" actId="478"/>
          <ac:spMkLst>
            <pc:docMk/>
            <pc:sldMk cId="3536579017" sldId="394"/>
            <ac:spMk id="35" creationId="{77DA256F-283D-CF2D-F262-C5010B7F24FF}"/>
          </ac:spMkLst>
        </pc:spChg>
        <pc:spChg chg="mod ord">
          <ac:chgData name="Kozel, Lukas" userId="5faef357-946f-4c0e-bd5d-396a2e3cc0bf" providerId="ADAL" clId="{8727D3F4-737B-47B9-A1AF-642B37063FF9}" dt="2024-04-23T12:57:02.228" v="5070" actId="1076"/>
          <ac:spMkLst>
            <pc:docMk/>
            <pc:sldMk cId="3536579017" sldId="394"/>
            <ac:spMk id="36" creationId="{927FDD57-664E-EAEE-0E9C-095E67E99469}"/>
          </ac:spMkLst>
        </pc:spChg>
        <pc:grpChg chg="del">
          <ac:chgData name="Kozel, Lukas" userId="5faef357-946f-4c0e-bd5d-396a2e3cc0bf" providerId="ADAL" clId="{8727D3F4-737B-47B9-A1AF-642B37063FF9}" dt="2024-04-23T12:51:40.086" v="4962" actId="478"/>
          <ac:grpSpMkLst>
            <pc:docMk/>
            <pc:sldMk cId="3536579017" sldId="394"/>
            <ac:grpSpMk id="14" creationId="{F0507CA8-1352-FA2F-0464-65833D29325E}"/>
          </ac:grpSpMkLst>
        </pc:grpChg>
        <pc:grpChg chg="add mod ord">
          <ac:chgData name="Kozel, Lukas" userId="5faef357-946f-4c0e-bd5d-396a2e3cc0bf" providerId="ADAL" clId="{8727D3F4-737B-47B9-A1AF-642B37063FF9}" dt="2024-04-23T12:51:42.663" v="4969"/>
          <ac:grpSpMkLst>
            <pc:docMk/>
            <pc:sldMk cId="3536579017" sldId="394"/>
            <ac:grpSpMk id="19" creationId="{46FF13C1-0B3C-FB5B-C5E5-77B4BCA26A2C}"/>
          </ac:grpSpMkLst>
        </pc:grpChg>
        <pc:graphicFrameChg chg="mod">
          <ac:chgData name="Kozel, Lukas" userId="5faef357-946f-4c0e-bd5d-396a2e3cc0bf" providerId="ADAL" clId="{8727D3F4-737B-47B9-A1AF-642B37063FF9}" dt="2024-04-23T12:51:42.678" v="4989"/>
          <ac:graphicFrameMkLst>
            <pc:docMk/>
            <pc:sldMk cId="3536579017" sldId="394"/>
            <ac:graphicFrameMk id="6" creationId="{3DDC14BB-C6E6-0999-7114-89DF8EAAFEC7}"/>
          </ac:graphicFrameMkLst>
        </pc:graphicFrameChg>
        <pc:picChg chg="add del mod ord">
          <ac:chgData name="Kozel, Lukas" userId="5faef357-946f-4c0e-bd5d-396a2e3cc0bf" providerId="ADAL" clId="{8727D3F4-737B-47B9-A1AF-642B37063FF9}" dt="2024-04-23T12:52:13.657" v="4999" actId="478"/>
          <ac:picMkLst>
            <pc:docMk/>
            <pc:sldMk cId="3536579017" sldId="394"/>
            <ac:picMk id="11" creationId="{2646426C-16D3-B37E-D670-E187AAE78508}"/>
          </ac:picMkLst>
        </pc:picChg>
        <pc:picChg chg="add mod ord">
          <ac:chgData name="Kozel, Lukas" userId="5faef357-946f-4c0e-bd5d-396a2e3cc0bf" providerId="ADAL" clId="{8727D3F4-737B-47B9-A1AF-642B37063FF9}" dt="2024-04-23T12:51:42.663" v="4967"/>
          <ac:picMkLst>
            <pc:docMk/>
            <pc:sldMk cId="3536579017" sldId="394"/>
            <ac:picMk id="13" creationId="{E160D4D7-383C-A693-FB60-294B28ED7160}"/>
          </ac:picMkLst>
        </pc:picChg>
        <pc:picChg chg="mod ord">
          <ac:chgData name="Kozel, Lukas" userId="5faef357-946f-4c0e-bd5d-396a2e3cc0bf" providerId="ADAL" clId="{8727D3F4-737B-47B9-A1AF-642B37063FF9}" dt="2024-04-23T12:51:42.678" v="4977"/>
          <ac:picMkLst>
            <pc:docMk/>
            <pc:sldMk cId="3536579017" sldId="394"/>
            <ac:picMk id="23" creationId="{9CAC88B0-CAF2-FD27-8090-C4AB56A6685B}"/>
          </ac:picMkLst>
        </pc:picChg>
        <pc:picChg chg="add mod">
          <ac:chgData name="Kozel, Lukas" userId="5faef357-946f-4c0e-bd5d-396a2e3cc0bf" providerId="ADAL" clId="{8727D3F4-737B-47B9-A1AF-642B37063FF9}" dt="2024-04-23T12:52:35.851" v="5004" actId="1076"/>
          <ac:picMkLst>
            <pc:docMk/>
            <pc:sldMk cId="3536579017" sldId="394"/>
            <ac:picMk id="25" creationId="{9ED1828F-3AB7-8283-525E-08C46E8AC576}"/>
          </ac:picMkLst>
        </pc:picChg>
        <pc:picChg chg="del">
          <ac:chgData name="Kozel, Lukas" userId="5faef357-946f-4c0e-bd5d-396a2e3cc0bf" providerId="ADAL" clId="{8727D3F4-737B-47B9-A1AF-642B37063FF9}" dt="2024-04-23T12:51:40.086" v="4962" actId="478"/>
          <ac:picMkLst>
            <pc:docMk/>
            <pc:sldMk cId="3536579017" sldId="394"/>
            <ac:picMk id="37" creationId="{881983EE-93C8-80D5-19D3-1D5EAA8225DD}"/>
          </ac:picMkLst>
        </pc:picChg>
      </pc:sldChg>
      <pc:sldChg chg="addSp delSp modSp add mod">
        <pc:chgData name="Kozel, Lukas" userId="5faef357-946f-4c0e-bd5d-396a2e3cc0bf" providerId="ADAL" clId="{8727D3F4-737B-47B9-A1AF-642B37063FF9}" dt="2024-04-23T12:57:33.453" v="5079" actId="478"/>
        <pc:sldMkLst>
          <pc:docMk/>
          <pc:sldMk cId="783784256" sldId="395"/>
        </pc:sldMkLst>
        <pc:spChg chg="mod ord">
          <ac:chgData name="Kozel, Lukas" userId="5faef357-946f-4c0e-bd5d-396a2e3cc0bf" providerId="ADAL" clId="{8727D3F4-737B-47B9-A1AF-642B37063FF9}" dt="2024-04-23T12:53:07.485" v="5040" actId="207"/>
          <ac:spMkLst>
            <pc:docMk/>
            <pc:sldMk cId="783784256" sldId="395"/>
            <ac:spMk id="2" creationId="{630EBCA3-FB29-3E59-5B3A-B1E43880CEF3}"/>
          </ac:spMkLst>
        </pc:spChg>
        <pc:spChg chg="mod ord">
          <ac:chgData name="Kozel, Lukas" userId="5faef357-946f-4c0e-bd5d-396a2e3cc0bf" providerId="ADAL" clId="{8727D3F4-737B-47B9-A1AF-642B37063FF9}" dt="2024-04-23T12:53:49.947" v="5043" actId="14100"/>
          <ac:spMkLst>
            <pc:docMk/>
            <pc:sldMk cId="783784256" sldId="395"/>
            <ac:spMk id="3" creationId="{5E1AD745-9AB9-7555-9F59-947D676B91C3}"/>
          </ac:spMkLst>
        </pc:spChg>
        <pc:spChg chg="del mod ord">
          <ac:chgData name="Kozel, Lukas" userId="5faef357-946f-4c0e-bd5d-396a2e3cc0bf" providerId="ADAL" clId="{8727D3F4-737B-47B9-A1AF-642B37063FF9}" dt="2024-04-23T12:53:09.333" v="5041" actId="478"/>
          <ac:spMkLst>
            <pc:docMk/>
            <pc:sldMk cId="783784256" sldId="395"/>
            <ac:spMk id="4" creationId="{A82BE199-636C-6E8A-ACC5-810FFD18664C}"/>
          </ac:spMkLst>
        </pc:spChg>
        <pc:spChg chg="mod ord">
          <ac:chgData name="Kozel, Lukas" userId="5faef357-946f-4c0e-bd5d-396a2e3cc0bf" providerId="ADAL" clId="{8727D3F4-737B-47B9-A1AF-642B37063FF9}" dt="2024-04-23T12:53:01.492" v="5020"/>
          <ac:spMkLst>
            <pc:docMk/>
            <pc:sldMk cId="783784256" sldId="395"/>
            <ac:spMk id="5" creationId="{A22BBD11-3756-0CA8-D3D8-A4FBF5D3861B}"/>
          </ac:spMkLst>
        </pc:spChg>
        <pc:spChg chg="add mod ord">
          <ac:chgData name="Kozel, Lukas" userId="5faef357-946f-4c0e-bd5d-396a2e3cc0bf" providerId="ADAL" clId="{8727D3F4-737B-47B9-A1AF-642B37063FF9}" dt="2024-04-23T12:53:01.477" v="5010"/>
          <ac:spMkLst>
            <pc:docMk/>
            <pc:sldMk cId="783784256" sldId="395"/>
            <ac:spMk id="7" creationId="{352DCDFB-B2E5-B5D7-FC37-45753F26A5DC}"/>
          </ac:spMkLst>
        </pc:spChg>
        <pc:spChg chg="mod ord">
          <ac:chgData name="Kozel, Lukas" userId="5faef357-946f-4c0e-bd5d-396a2e3cc0bf" providerId="ADAL" clId="{8727D3F4-737B-47B9-A1AF-642B37063FF9}" dt="2024-04-23T12:57:30.516" v="5078" actId="1076"/>
          <ac:spMkLst>
            <pc:docMk/>
            <pc:sldMk cId="783784256" sldId="395"/>
            <ac:spMk id="9" creationId="{293EFED5-5F38-3BA8-977B-93CE8D09CC58}"/>
          </ac:spMkLst>
        </pc:spChg>
        <pc:spChg chg="add del mod">
          <ac:chgData name="Kozel, Lukas" userId="5faef357-946f-4c0e-bd5d-396a2e3cc0bf" providerId="ADAL" clId="{8727D3F4-737B-47B9-A1AF-642B37063FF9}" dt="2024-04-23T12:57:33.453" v="5079" actId="478"/>
          <ac:spMkLst>
            <pc:docMk/>
            <pc:sldMk cId="783784256" sldId="395"/>
            <ac:spMk id="10" creationId="{A820CD75-4785-6D21-139C-00E9AF8FE4DF}"/>
          </ac:spMkLst>
        </pc:spChg>
        <pc:spChg chg="add del mod">
          <ac:chgData name="Kozel, Lukas" userId="5faef357-946f-4c0e-bd5d-396a2e3cc0bf" providerId="ADAL" clId="{8727D3F4-737B-47B9-A1AF-642B37063FF9}" dt="2024-04-23T12:57:33.453" v="5079" actId="478"/>
          <ac:spMkLst>
            <pc:docMk/>
            <pc:sldMk cId="783784256" sldId="395"/>
            <ac:spMk id="11" creationId="{32773D80-F414-67B3-3DDA-172FCA236BAF}"/>
          </ac:spMkLst>
        </pc:spChg>
        <pc:spChg chg="add del mod">
          <ac:chgData name="Kozel, Lukas" userId="5faef357-946f-4c0e-bd5d-396a2e3cc0bf" providerId="ADAL" clId="{8727D3F4-737B-47B9-A1AF-642B37063FF9}" dt="2024-04-23T12:57:33.453" v="5079" actId="478"/>
          <ac:spMkLst>
            <pc:docMk/>
            <pc:sldMk cId="783784256" sldId="395"/>
            <ac:spMk id="12" creationId="{53AF62D6-5E63-46CD-D077-784888F4B26F}"/>
          </ac:spMkLst>
        </pc:spChg>
        <pc:spChg chg="mod ord">
          <ac:chgData name="Kozel, Lukas" userId="5faef357-946f-4c0e-bd5d-396a2e3cc0bf" providerId="ADAL" clId="{8727D3F4-737B-47B9-A1AF-642B37063FF9}" dt="2024-04-23T12:57:30.516" v="5078" actId="1076"/>
          <ac:spMkLst>
            <pc:docMk/>
            <pc:sldMk cId="783784256" sldId="395"/>
            <ac:spMk id="34" creationId="{9BDBEA85-10B6-3176-4030-335A6BBD916C}"/>
          </ac:spMkLst>
        </pc:spChg>
        <pc:spChg chg="mod ord">
          <ac:chgData name="Kozel, Lukas" userId="5faef357-946f-4c0e-bd5d-396a2e3cc0bf" providerId="ADAL" clId="{8727D3F4-737B-47B9-A1AF-642B37063FF9}" dt="2024-04-23T12:57:30.516" v="5078" actId="1076"/>
          <ac:spMkLst>
            <pc:docMk/>
            <pc:sldMk cId="783784256" sldId="395"/>
            <ac:spMk id="36" creationId="{927FDD57-664E-EAEE-0E9C-095E67E99469}"/>
          </ac:spMkLst>
        </pc:spChg>
        <pc:grpChg chg="mod ord">
          <ac:chgData name="Kozel, Lukas" userId="5faef357-946f-4c0e-bd5d-396a2e3cc0bf" providerId="ADAL" clId="{8727D3F4-737B-47B9-A1AF-642B37063FF9}" dt="2024-04-23T12:53:01.492" v="5018"/>
          <ac:grpSpMkLst>
            <pc:docMk/>
            <pc:sldMk cId="783784256" sldId="395"/>
            <ac:grpSpMk id="19" creationId="{46FF13C1-0B3C-FB5B-C5E5-77B4BCA26A2C}"/>
          </ac:grpSpMkLst>
        </pc:grpChg>
        <pc:graphicFrameChg chg="mod">
          <ac:chgData name="Kozel, Lukas" userId="5faef357-946f-4c0e-bd5d-396a2e3cc0bf" providerId="ADAL" clId="{8727D3F4-737B-47B9-A1AF-642B37063FF9}" dt="2024-04-23T12:53:01.508" v="5038"/>
          <ac:graphicFrameMkLst>
            <pc:docMk/>
            <pc:sldMk cId="783784256" sldId="395"/>
            <ac:graphicFrameMk id="6" creationId="{3DDC14BB-C6E6-0999-7114-89DF8EAAFEC7}"/>
          </ac:graphicFrameMkLst>
        </pc:graphicFrameChg>
        <pc:picChg chg="add mod ord">
          <ac:chgData name="Kozel, Lukas" userId="5faef357-946f-4c0e-bd5d-396a2e3cc0bf" providerId="ADAL" clId="{8727D3F4-737B-47B9-A1AF-642B37063FF9}" dt="2024-04-23T12:53:01.477" v="5012"/>
          <ac:picMkLst>
            <pc:docMk/>
            <pc:sldMk cId="783784256" sldId="395"/>
            <ac:picMk id="8" creationId="{69871B55-2D2A-4E2F-53C6-189CF8954089}"/>
          </ac:picMkLst>
        </pc:picChg>
        <pc:picChg chg="mod ord">
          <ac:chgData name="Kozel, Lukas" userId="5faef357-946f-4c0e-bd5d-396a2e3cc0bf" providerId="ADAL" clId="{8727D3F4-737B-47B9-A1AF-642B37063FF9}" dt="2024-04-23T12:53:01.492" v="5016"/>
          <ac:picMkLst>
            <pc:docMk/>
            <pc:sldMk cId="783784256" sldId="395"/>
            <ac:picMk id="13" creationId="{E160D4D7-383C-A693-FB60-294B28ED7160}"/>
          </ac:picMkLst>
        </pc:picChg>
        <pc:picChg chg="del mod ord">
          <ac:chgData name="Kozel, Lukas" userId="5faef357-946f-4c0e-bd5d-396a2e3cc0bf" providerId="ADAL" clId="{8727D3F4-737B-47B9-A1AF-642B37063FF9}" dt="2024-04-23T12:53:03.573" v="5039" actId="478"/>
          <ac:picMkLst>
            <pc:docMk/>
            <pc:sldMk cId="783784256" sldId="395"/>
            <ac:picMk id="23" creationId="{9CAC88B0-CAF2-FD27-8090-C4AB56A6685B}"/>
          </ac:picMkLst>
        </pc:picChg>
        <pc:picChg chg="mod ord">
          <ac:chgData name="Kozel, Lukas" userId="5faef357-946f-4c0e-bd5d-396a2e3cc0bf" providerId="ADAL" clId="{8727D3F4-737B-47B9-A1AF-642B37063FF9}" dt="2024-04-23T12:53:19.479" v="5042"/>
          <ac:picMkLst>
            <pc:docMk/>
            <pc:sldMk cId="783784256" sldId="395"/>
            <ac:picMk id="25" creationId="{9ED1828F-3AB7-8283-525E-08C46E8AC576}"/>
          </ac:picMkLst>
        </pc:picChg>
      </pc:sldChg>
      <pc:sldChg chg="new">
        <pc:chgData name="Kozel, Lukas" userId="5faef357-946f-4c0e-bd5d-396a2e3cc0bf" providerId="ADAL" clId="{8727D3F4-737B-47B9-A1AF-642B37063FF9}" dt="2024-04-23T12:56:52.188" v="5068" actId="680"/>
        <pc:sldMkLst>
          <pc:docMk/>
          <pc:sldMk cId="2840506012" sldId="396"/>
        </pc:sldMkLst>
      </pc:sldChg>
      <pc:sldChg chg="new">
        <pc:chgData name="Kozel, Lukas" userId="5faef357-946f-4c0e-bd5d-396a2e3cc0bf" providerId="ADAL" clId="{8727D3F4-737B-47B9-A1AF-642B37063FF9}" dt="2024-04-23T12:58:43.809" v="5117" actId="680"/>
        <pc:sldMkLst>
          <pc:docMk/>
          <pc:sldMk cId="2008018320" sldId="397"/>
        </pc:sldMkLst>
      </pc:sldChg>
      <pc:sldChg chg="addSp delSp modSp new mod">
        <pc:chgData name="Kozel, Lukas" userId="5faef357-946f-4c0e-bd5d-396a2e3cc0bf" providerId="ADAL" clId="{8727D3F4-737B-47B9-A1AF-642B37063FF9}" dt="2024-04-23T13:30:14.570" v="5863" actId="948"/>
        <pc:sldMkLst>
          <pc:docMk/>
          <pc:sldMk cId="224168769" sldId="398"/>
        </pc:sldMkLst>
        <pc:spChg chg="add mod ord">
          <ac:chgData name="Kozel, Lukas" userId="5faef357-946f-4c0e-bd5d-396a2e3cc0bf" providerId="ADAL" clId="{8727D3F4-737B-47B9-A1AF-642B37063FF9}" dt="2024-04-23T13:09:15.255" v="5188" actId="34135"/>
          <ac:spMkLst>
            <pc:docMk/>
            <pc:sldMk cId="224168769" sldId="398"/>
            <ac:spMk id="5" creationId="{71268DAD-D2D0-2BC2-A084-7D301B99EA6B}"/>
          </ac:spMkLst>
        </pc:spChg>
        <pc:spChg chg="add del mod ord">
          <ac:chgData name="Kozel, Lukas" userId="5faef357-946f-4c0e-bd5d-396a2e3cc0bf" providerId="ADAL" clId="{8727D3F4-737B-47B9-A1AF-642B37063FF9}" dt="2024-04-23T13:15:24.436" v="5359" actId="478"/>
          <ac:spMkLst>
            <pc:docMk/>
            <pc:sldMk cId="224168769" sldId="398"/>
            <ac:spMk id="6" creationId="{61A897C0-FD6A-E408-C5A5-CCD6810D1ED1}"/>
          </ac:spMkLst>
        </pc:spChg>
        <pc:spChg chg="add del mod">
          <ac:chgData name="Kozel, Lukas" userId="5faef357-946f-4c0e-bd5d-396a2e3cc0bf" providerId="ADAL" clId="{8727D3F4-737B-47B9-A1AF-642B37063FF9}" dt="2024-04-23T13:15:24.436" v="5359" actId="478"/>
          <ac:spMkLst>
            <pc:docMk/>
            <pc:sldMk cId="224168769" sldId="398"/>
            <ac:spMk id="9" creationId="{BAA05940-C921-9E54-DF91-AF8AAE2715CC}"/>
          </ac:spMkLst>
        </pc:spChg>
        <pc:spChg chg="add mod">
          <ac:chgData name="Kozel, Lukas" userId="5faef357-946f-4c0e-bd5d-396a2e3cc0bf" providerId="ADAL" clId="{8727D3F4-737B-47B9-A1AF-642B37063FF9}" dt="2024-04-23T13:14:31.840" v="5312" actId="1036"/>
          <ac:spMkLst>
            <pc:docMk/>
            <pc:sldMk cId="224168769" sldId="398"/>
            <ac:spMk id="10" creationId="{EF3811E7-DB70-0EE4-7FC7-68758F71163E}"/>
          </ac:spMkLst>
        </pc:spChg>
        <pc:spChg chg="add mod">
          <ac:chgData name="Kozel, Lukas" userId="5faef357-946f-4c0e-bd5d-396a2e3cc0bf" providerId="ADAL" clId="{8727D3F4-737B-47B9-A1AF-642B37063FF9}" dt="2024-04-23T13:30:14.570" v="5863" actId="948"/>
          <ac:spMkLst>
            <pc:docMk/>
            <pc:sldMk cId="224168769" sldId="398"/>
            <ac:spMk id="11" creationId="{133E1928-76D3-CB51-D4E9-88FDD5EFF056}"/>
          </ac:spMkLst>
        </pc:spChg>
        <pc:spChg chg="add del mod">
          <ac:chgData name="Kozel, Lukas" userId="5faef357-946f-4c0e-bd5d-396a2e3cc0bf" providerId="ADAL" clId="{8727D3F4-737B-47B9-A1AF-642B37063FF9}" dt="2024-04-23T13:10:42.912" v="5209"/>
          <ac:spMkLst>
            <pc:docMk/>
            <pc:sldMk cId="224168769" sldId="398"/>
            <ac:spMk id="12" creationId="{89586D1D-5965-2B0A-34A4-A6C26C497787}"/>
          </ac:spMkLst>
        </pc:spChg>
        <pc:spChg chg="add del mod">
          <ac:chgData name="Kozel, Lukas" userId="5faef357-946f-4c0e-bd5d-396a2e3cc0bf" providerId="ADAL" clId="{8727D3F4-737B-47B9-A1AF-642B37063FF9}" dt="2024-04-23T13:10:42.912" v="5209"/>
          <ac:spMkLst>
            <pc:docMk/>
            <pc:sldMk cId="224168769" sldId="398"/>
            <ac:spMk id="13" creationId="{1DEA8CA7-4EDF-D458-BAD6-723D74A6D64C}"/>
          </ac:spMkLst>
        </pc:spChg>
        <pc:spChg chg="add del mod">
          <ac:chgData name="Kozel, Lukas" userId="5faef357-946f-4c0e-bd5d-396a2e3cc0bf" providerId="ADAL" clId="{8727D3F4-737B-47B9-A1AF-642B37063FF9}" dt="2024-04-23T13:11:33.598" v="5227" actId="478"/>
          <ac:spMkLst>
            <pc:docMk/>
            <pc:sldMk cId="224168769" sldId="398"/>
            <ac:spMk id="14" creationId="{6CCF7598-E1B8-3D55-5019-036E0E97A882}"/>
          </ac:spMkLst>
        </pc:spChg>
        <pc:spChg chg="add del mod">
          <ac:chgData name="Kozel, Lukas" userId="5faef357-946f-4c0e-bd5d-396a2e3cc0bf" providerId="ADAL" clId="{8727D3F4-737B-47B9-A1AF-642B37063FF9}" dt="2024-04-23T13:11:33.598" v="5227" actId="478"/>
          <ac:spMkLst>
            <pc:docMk/>
            <pc:sldMk cId="224168769" sldId="398"/>
            <ac:spMk id="15" creationId="{814A874B-077F-82BF-E8A7-5E071D292B3E}"/>
          </ac:spMkLst>
        </pc:spChg>
        <pc:spChg chg="add del mod">
          <ac:chgData name="Kozel, Lukas" userId="5faef357-946f-4c0e-bd5d-396a2e3cc0bf" providerId="ADAL" clId="{8727D3F4-737B-47B9-A1AF-642B37063FF9}" dt="2024-04-23T13:11:11.021" v="5220" actId="478"/>
          <ac:spMkLst>
            <pc:docMk/>
            <pc:sldMk cId="224168769" sldId="398"/>
            <ac:spMk id="16" creationId="{6470311A-021B-FA6B-D760-6E87D49F1137}"/>
          </ac:spMkLst>
        </pc:spChg>
        <pc:spChg chg="add del mod">
          <ac:chgData name="Kozel, Lukas" userId="5faef357-946f-4c0e-bd5d-396a2e3cc0bf" providerId="ADAL" clId="{8727D3F4-737B-47B9-A1AF-642B37063FF9}" dt="2024-04-23T13:11:11.021" v="5220" actId="478"/>
          <ac:spMkLst>
            <pc:docMk/>
            <pc:sldMk cId="224168769" sldId="398"/>
            <ac:spMk id="17" creationId="{FA5C0ECA-3F55-C8F5-907E-CE4030497864}"/>
          </ac:spMkLst>
        </pc:spChg>
        <pc:spChg chg="add del mod">
          <ac:chgData name="Kozel, Lukas" userId="5faef357-946f-4c0e-bd5d-396a2e3cc0bf" providerId="ADAL" clId="{8727D3F4-737B-47B9-A1AF-642B37063FF9}" dt="2024-04-23T13:11:52.096" v="5233" actId="478"/>
          <ac:spMkLst>
            <pc:docMk/>
            <pc:sldMk cId="224168769" sldId="398"/>
            <ac:spMk id="18" creationId="{B2A2443A-7355-A236-FB3E-2A209CFE4ADE}"/>
          </ac:spMkLst>
        </pc:spChg>
        <pc:spChg chg="add del mod">
          <ac:chgData name="Kozel, Lukas" userId="5faef357-946f-4c0e-bd5d-396a2e3cc0bf" providerId="ADAL" clId="{8727D3F4-737B-47B9-A1AF-642B37063FF9}" dt="2024-04-23T13:11:52.096" v="5233" actId="478"/>
          <ac:spMkLst>
            <pc:docMk/>
            <pc:sldMk cId="224168769" sldId="398"/>
            <ac:spMk id="19" creationId="{1227C86F-48A3-1670-D933-5A06D61529A7}"/>
          </ac:spMkLst>
        </pc:spChg>
        <pc:spChg chg="add mod">
          <ac:chgData name="Kozel, Lukas" userId="5faef357-946f-4c0e-bd5d-396a2e3cc0bf" providerId="ADAL" clId="{8727D3F4-737B-47B9-A1AF-642B37063FF9}" dt="2024-04-23T13:14:31.840" v="5312" actId="1036"/>
          <ac:spMkLst>
            <pc:docMk/>
            <pc:sldMk cId="224168769" sldId="398"/>
            <ac:spMk id="21" creationId="{4EF9A088-9302-BC99-BC2C-697EFBC261E8}"/>
          </ac:spMkLst>
        </pc:spChg>
        <pc:spChg chg="add mod">
          <ac:chgData name="Kozel, Lukas" userId="5faef357-946f-4c0e-bd5d-396a2e3cc0bf" providerId="ADAL" clId="{8727D3F4-737B-47B9-A1AF-642B37063FF9}" dt="2024-04-23T13:30:14.570" v="5863" actId="948"/>
          <ac:spMkLst>
            <pc:docMk/>
            <pc:sldMk cId="224168769" sldId="398"/>
            <ac:spMk id="22" creationId="{BE5D4C30-AE09-7ACA-02C8-C087BDB8A32E}"/>
          </ac:spMkLst>
        </pc:spChg>
        <pc:spChg chg="add mod">
          <ac:chgData name="Kozel, Lukas" userId="5faef357-946f-4c0e-bd5d-396a2e3cc0bf" providerId="ADAL" clId="{8727D3F4-737B-47B9-A1AF-642B37063FF9}" dt="2024-04-23T13:14:31.840" v="5312" actId="1036"/>
          <ac:spMkLst>
            <pc:docMk/>
            <pc:sldMk cId="224168769" sldId="398"/>
            <ac:spMk id="24" creationId="{9B9C4578-44FA-EBD2-7CC9-9034A9F845F6}"/>
          </ac:spMkLst>
        </pc:spChg>
        <pc:spChg chg="add mod">
          <ac:chgData name="Kozel, Lukas" userId="5faef357-946f-4c0e-bd5d-396a2e3cc0bf" providerId="ADAL" clId="{8727D3F4-737B-47B9-A1AF-642B37063FF9}" dt="2024-04-23T13:30:14.570" v="5863" actId="948"/>
          <ac:spMkLst>
            <pc:docMk/>
            <pc:sldMk cId="224168769" sldId="398"/>
            <ac:spMk id="25" creationId="{988E1FDD-82A2-3FA2-3D0C-1423F63C9477}"/>
          </ac:spMkLst>
        </pc:spChg>
        <pc:spChg chg="add mod">
          <ac:chgData name="Kozel, Lukas" userId="5faef357-946f-4c0e-bd5d-396a2e3cc0bf" providerId="ADAL" clId="{8727D3F4-737B-47B9-A1AF-642B37063FF9}" dt="2024-04-23T13:14:08.640" v="5306" actId="14100"/>
          <ac:spMkLst>
            <pc:docMk/>
            <pc:sldMk cId="224168769" sldId="398"/>
            <ac:spMk id="26" creationId="{2F2B1C49-5F2B-2C3C-282B-EBAF174F6CA5}"/>
          </ac:spMkLst>
        </pc:spChg>
        <pc:spChg chg="add mod">
          <ac:chgData name="Kozel, Lukas" userId="5faef357-946f-4c0e-bd5d-396a2e3cc0bf" providerId="ADAL" clId="{8727D3F4-737B-47B9-A1AF-642B37063FF9}" dt="2024-04-23T13:15:28.631" v="5361" actId="207"/>
          <ac:spMkLst>
            <pc:docMk/>
            <pc:sldMk cId="224168769" sldId="398"/>
            <ac:spMk id="27" creationId="{CC80D076-85CC-450A-BCA1-1934453AA584}"/>
          </ac:spMkLst>
        </pc:spChg>
        <pc:spChg chg="add del mod">
          <ac:chgData name="Kozel, Lukas" userId="5faef357-946f-4c0e-bd5d-396a2e3cc0bf" providerId="ADAL" clId="{8727D3F4-737B-47B9-A1AF-642B37063FF9}" dt="2024-04-23T13:19:26.335" v="5452" actId="478"/>
          <ac:spMkLst>
            <pc:docMk/>
            <pc:sldMk cId="224168769" sldId="398"/>
            <ac:spMk id="28" creationId="{BDDC143B-F88D-38A4-3346-C1E553DB3119}"/>
          </ac:spMkLst>
        </pc:spChg>
        <pc:graphicFrameChg chg="add mod ord modVis replST">
          <ac:chgData name="Kozel, Lukas" userId="5faef357-946f-4c0e-bd5d-396a2e3cc0bf" providerId="ADAL" clId="{8727D3F4-737B-47B9-A1AF-642B37063FF9}" dt="2024-04-23T13:08:39.774" v="5174"/>
          <ac:graphicFrameMkLst>
            <pc:docMk/>
            <pc:sldMk cId="224168769" sldId="398"/>
            <ac:graphicFrameMk id="8" creationId="{6A76A883-F9D8-BADF-1101-A6E5CA906464}"/>
          </ac:graphicFrameMkLst>
        </pc:graphicFrameChg>
        <pc:picChg chg="add mod ord">
          <ac:chgData name="Kozel, Lukas" userId="5faef357-946f-4c0e-bd5d-396a2e3cc0bf" providerId="ADAL" clId="{8727D3F4-737B-47B9-A1AF-642B37063FF9}" dt="2024-04-23T13:14:04.629" v="5298" actId="1036"/>
          <ac:picMkLst>
            <pc:docMk/>
            <pc:sldMk cId="224168769" sldId="398"/>
            <ac:picMk id="2" creationId="{EDC25129-5D63-88A4-233A-FEFD57F141F7}"/>
          </ac:picMkLst>
        </pc:picChg>
        <pc:picChg chg="add mod ord">
          <ac:chgData name="Kozel, Lukas" userId="5faef357-946f-4c0e-bd5d-396a2e3cc0bf" providerId="ADAL" clId="{8727D3F4-737B-47B9-A1AF-642B37063FF9}" dt="2024-04-23T13:14:04.629" v="5298" actId="1036"/>
          <ac:picMkLst>
            <pc:docMk/>
            <pc:sldMk cId="224168769" sldId="398"/>
            <ac:picMk id="3" creationId="{26735855-636C-59AC-5879-AA4768F59675}"/>
          </ac:picMkLst>
        </pc:picChg>
        <pc:picChg chg="add mod ord">
          <ac:chgData name="Kozel, Lukas" userId="5faef357-946f-4c0e-bd5d-396a2e3cc0bf" providerId="ADAL" clId="{8727D3F4-737B-47B9-A1AF-642B37063FF9}" dt="2024-04-23T13:14:04.629" v="5298" actId="1036"/>
          <ac:picMkLst>
            <pc:docMk/>
            <pc:sldMk cId="224168769" sldId="398"/>
            <ac:picMk id="4" creationId="{DB53AA9A-B29C-63C3-5D10-E1F778F7046A}"/>
          </ac:picMkLst>
        </pc:picChg>
        <pc:picChg chg="add mod ord">
          <ac:chgData name="Kozel, Lukas" userId="5faef357-946f-4c0e-bd5d-396a2e3cc0bf" providerId="ADAL" clId="{8727D3F4-737B-47B9-A1AF-642B37063FF9}" dt="2024-04-23T13:08:39.718" v="5151"/>
          <ac:picMkLst>
            <pc:docMk/>
            <pc:sldMk cId="224168769" sldId="398"/>
            <ac:picMk id="7" creationId="{B1303A43-A1F5-3FDE-6421-8226D47CDA1C}"/>
          </ac:picMkLst>
        </pc:picChg>
        <pc:picChg chg="add del mod">
          <ac:chgData name="Kozel, Lukas" userId="5faef357-946f-4c0e-bd5d-396a2e3cc0bf" providerId="ADAL" clId="{8727D3F4-737B-47B9-A1AF-642B37063FF9}" dt="2024-04-23T13:11:26.579" v="5224" actId="478"/>
          <ac:picMkLst>
            <pc:docMk/>
            <pc:sldMk cId="224168769" sldId="398"/>
            <ac:picMk id="20" creationId="{2526C0BC-3239-6AC9-7CF0-6B97730F3A51}"/>
          </ac:picMkLst>
        </pc:picChg>
        <pc:picChg chg="add del mod">
          <ac:chgData name="Kozel, Lukas" userId="5faef357-946f-4c0e-bd5d-396a2e3cc0bf" providerId="ADAL" clId="{8727D3F4-737B-47B9-A1AF-642B37063FF9}" dt="2024-04-23T13:11:42.911" v="5230" actId="478"/>
          <ac:picMkLst>
            <pc:docMk/>
            <pc:sldMk cId="224168769" sldId="398"/>
            <ac:picMk id="23" creationId="{8C795099-DB8D-63C2-A880-D5F82E0F78C6}"/>
          </ac:picMkLst>
        </pc:picChg>
      </pc:sldChg>
      <pc:sldChg chg="addSp delSp modSp add del mod">
        <pc:chgData name="Kozel, Lukas" userId="5faef357-946f-4c0e-bd5d-396a2e3cc0bf" providerId="ADAL" clId="{8727D3F4-737B-47B9-A1AF-642B37063FF9}" dt="2024-04-23T13:17:25.595" v="5384" actId="47"/>
        <pc:sldMkLst>
          <pc:docMk/>
          <pc:sldMk cId="0" sldId="399"/>
        </pc:sldMkLst>
        <pc:spChg chg="add del mod">
          <ac:chgData name="Kozel, Lukas" userId="5faef357-946f-4c0e-bd5d-396a2e3cc0bf" providerId="ADAL" clId="{8727D3F4-737B-47B9-A1AF-642B37063FF9}" dt="2024-04-23T13:09:38.107" v="5191" actId="478"/>
          <ac:spMkLst>
            <pc:docMk/>
            <pc:sldMk cId="0" sldId="399"/>
            <ac:spMk id="2" creationId="{2CB6B96C-91EA-845E-5775-FCB84AFE132B}"/>
          </ac:spMkLst>
        </pc:spChg>
        <pc:spChg chg="add del mod">
          <ac:chgData name="Kozel, Lukas" userId="5faef357-946f-4c0e-bd5d-396a2e3cc0bf" providerId="ADAL" clId="{8727D3F4-737B-47B9-A1AF-642B37063FF9}" dt="2024-04-23T13:09:38.107" v="5191" actId="478"/>
          <ac:spMkLst>
            <pc:docMk/>
            <pc:sldMk cId="0" sldId="399"/>
            <ac:spMk id="3" creationId="{79A59CA7-3458-186A-00F7-3E75606E98AF}"/>
          </ac:spMkLst>
        </pc:spChg>
        <pc:spChg chg="add del mod">
          <ac:chgData name="Kozel, Lukas" userId="5faef357-946f-4c0e-bd5d-396a2e3cc0bf" providerId="ADAL" clId="{8727D3F4-737B-47B9-A1AF-642B37063FF9}" dt="2024-04-23T13:10:28.574" v="5204" actId="21"/>
          <ac:spMkLst>
            <pc:docMk/>
            <pc:sldMk cId="0" sldId="399"/>
            <ac:spMk id="4" creationId="{8DB46B77-4A0B-722D-C544-FAFB97EEEEF6}"/>
          </ac:spMkLst>
        </pc:spChg>
        <pc:spChg chg="add del mod">
          <ac:chgData name="Kozel, Lukas" userId="5faef357-946f-4c0e-bd5d-396a2e3cc0bf" providerId="ADAL" clId="{8727D3F4-737B-47B9-A1AF-642B37063FF9}" dt="2024-04-23T13:10:28.574" v="5204" actId="21"/>
          <ac:spMkLst>
            <pc:docMk/>
            <pc:sldMk cId="0" sldId="399"/>
            <ac:spMk id="5" creationId="{5DB14A24-3F3E-ABFF-F16A-21403B6D0893}"/>
          </ac:spMkLst>
        </pc:spChg>
        <pc:spChg chg="add del mod">
          <ac:chgData name="Kozel, Lukas" userId="5faef357-946f-4c0e-bd5d-396a2e3cc0bf" providerId="ADAL" clId="{8727D3F4-737B-47B9-A1AF-642B37063FF9}" dt="2024-04-23T13:10:21.184" v="5196" actId="478"/>
          <ac:spMkLst>
            <pc:docMk/>
            <pc:sldMk cId="0" sldId="399"/>
            <ac:spMk id="6" creationId="{ABB45EE5-86A3-63AA-1BD3-75B6D57BB82C}"/>
          </ac:spMkLst>
        </pc:spChg>
        <pc:spChg chg="add del mod">
          <ac:chgData name="Kozel, Lukas" userId="5faef357-946f-4c0e-bd5d-396a2e3cc0bf" providerId="ADAL" clId="{8727D3F4-737B-47B9-A1AF-642B37063FF9}" dt="2024-04-23T13:10:21.184" v="5196" actId="478"/>
          <ac:spMkLst>
            <pc:docMk/>
            <pc:sldMk cId="0" sldId="399"/>
            <ac:spMk id="7" creationId="{E9D106C0-2F8B-72A6-83B7-07FDAD3806DB}"/>
          </ac:spMkLst>
        </pc:spChg>
        <pc:spChg chg="mod">
          <ac:chgData name="Kozel, Lukas" userId="5faef357-946f-4c0e-bd5d-396a2e3cc0bf" providerId="ADAL" clId="{8727D3F4-737B-47B9-A1AF-642B37063FF9}" dt="2024-04-23T13:10:46.600" v="5211"/>
          <ac:spMkLst>
            <pc:docMk/>
            <pc:sldMk cId="0" sldId="399"/>
            <ac:spMk id="3789" creationId="{00000000-0000-0000-0000-000000000000}"/>
          </ac:spMkLst>
        </pc:spChg>
        <pc:spChg chg="mod">
          <ac:chgData name="Kozel, Lukas" userId="5faef357-946f-4c0e-bd5d-396a2e3cc0bf" providerId="ADAL" clId="{8727D3F4-737B-47B9-A1AF-642B37063FF9}" dt="2024-04-23T13:10:52.482" v="5213"/>
          <ac:spMkLst>
            <pc:docMk/>
            <pc:sldMk cId="0" sldId="399"/>
            <ac:spMk id="3790" creationId="{00000000-0000-0000-0000-000000000000}"/>
          </ac:spMkLst>
        </pc:spChg>
        <pc:spChg chg="mod">
          <ac:chgData name="Kozel, Lukas" userId="5faef357-946f-4c0e-bd5d-396a2e3cc0bf" providerId="ADAL" clId="{8727D3F4-737B-47B9-A1AF-642B37063FF9}" dt="2024-04-23T13:10:46.600" v="5211"/>
          <ac:spMkLst>
            <pc:docMk/>
            <pc:sldMk cId="0" sldId="399"/>
            <ac:spMk id="3792" creationId="{00000000-0000-0000-0000-000000000000}"/>
          </ac:spMkLst>
        </pc:spChg>
        <pc:spChg chg="mod">
          <ac:chgData name="Kozel, Lukas" userId="5faef357-946f-4c0e-bd5d-396a2e3cc0bf" providerId="ADAL" clId="{8727D3F4-737B-47B9-A1AF-642B37063FF9}" dt="2024-04-23T13:10:52.482" v="5213"/>
          <ac:spMkLst>
            <pc:docMk/>
            <pc:sldMk cId="0" sldId="399"/>
            <ac:spMk id="3793" creationId="{00000000-0000-0000-0000-000000000000}"/>
          </ac:spMkLst>
        </pc:spChg>
        <pc:spChg chg="mod">
          <ac:chgData name="Kozel, Lukas" userId="5faef357-946f-4c0e-bd5d-396a2e3cc0bf" providerId="ADAL" clId="{8727D3F4-737B-47B9-A1AF-642B37063FF9}" dt="2024-04-23T13:10:46.600" v="5211"/>
          <ac:spMkLst>
            <pc:docMk/>
            <pc:sldMk cId="0" sldId="399"/>
            <ac:spMk id="3794" creationId="{00000000-0000-0000-0000-000000000000}"/>
          </ac:spMkLst>
        </pc:spChg>
        <pc:spChg chg="mod">
          <ac:chgData name="Kozel, Lukas" userId="5faef357-946f-4c0e-bd5d-396a2e3cc0bf" providerId="ADAL" clId="{8727D3F4-737B-47B9-A1AF-642B37063FF9}" dt="2024-04-23T13:10:52.482" v="5213"/>
          <ac:spMkLst>
            <pc:docMk/>
            <pc:sldMk cId="0" sldId="399"/>
            <ac:spMk id="3795" creationId="{00000000-0000-0000-0000-000000000000}"/>
          </ac:spMkLst>
        </pc:spChg>
      </pc:sldChg>
      <pc:sldChg chg="addSp delSp modSp add mod">
        <pc:chgData name="Kozel, Lukas" userId="5faef357-946f-4c0e-bd5d-396a2e3cc0bf" providerId="ADAL" clId="{8727D3F4-737B-47B9-A1AF-642B37063FF9}" dt="2024-04-23T13:30:06.807" v="5862" actId="948"/>
        <pc:sldMkLst>
          <pc:docMk/>
          <pc:sldMk cId="1405316523" sldId="400"/>
        </pc:sldMkLst>
        <pc:spChg chg="del mod ord">
          <ac:chgData name="Kozel, Lukas" userId="5faef357-946f-4c0e-bd5d-396a2e3cc0bf" providerId="ADAL" clId="{8727D3F4-737B-47B9-A1AF-642B37063FF9}" dt="2024-04-23T13:15:14.941" v="5358" actId="478"/>
          <ac:spMkLst>
            <pc:docMk/>
            <pc:sldMk cId="1405316523" sldId="400"/>
            <ac:spMk id="5" creationId="{71268DAD-D2D0-2BC2-A084-7D301B99EA6B}"/>
          </ac:spMkLst>
        </pc:spChg>
        <pc:spChg chg="del mod ord">
          <ac:chgData name="Kozel, Lukas" userId="5faef357-946f-4c0e-bd5d-396a2e3cc0bf" providerId="ADAL" clId="{8727D3F4-737B-47B9-A1AF-642B37063FF9}" dt="2024-04-23T13:16:04.263" v="5374" actId="21"/>
          <ac:spMkLst>
            <pc:docMk/>
            <pc:sldMk cId="1405316523" sldId="400"/>
            <ac:spMk id="6" creationId="{61A897C0-FD6A-E408-C5A5-CCD6810D1ED1}"/>
          </ac:spMkLst>
        </pc:spChg>
        <pc:spChg chg="del mod ord">
          <ac:chgData name="Kozel, Lukas" userId="5faef357-946f-4c0e-bd5d-396a2e3cc0bf" providerId="ADAL" clId="{8727D3F4-737B-47B9-A1AF-642B37063FF9}" dt="2024-04-23T13:15:14.941" v="5358" actId="478"/>
          <ac:spMkLst>
            <pc:docMk/>
            <pc:sldMk cId="1405316523" sldId="400"/>
            <ac:spMk id="9" creationId="{BAA05940-C921-9E54-DF91-AF8AAE2715CC}"/>
          </ac:spMkLst>
        </pc:spChg>
        <pc:spChg chg="mod ord">
          <ac:chgData name="Kozel, Lukas" userId="5faef357-946f-4c0e-bd5d-396a2e3cc0bf" providerId="ADAL" clId="{8727D3F4-737B-47B9-A1AF-642B37063FF9}" dt="2024-04-23T13:15:42.256" v="5363" actId="207"/>
          <ac:spMkLst>
            <pc:docMk/>
            <pc:sldMk cId="1405316523" sldId="400"/>
            <ac:spMk id="10" creationId="{EF3811E7-DB70-0EE4-7FC7-68758F71163E}"/>
          </ac:spMkLst>
        </pc:spChg>
        <pc:spChg chg="mod ord">
          <ac:chgData name="Kozel, Lukas" userId="5faef357-946f-4c0e-bd5d-396a2e3cc0bf" providerId="ADAL" clId="{8727D3F4-737B-47B9-A1AF-642B37063FF9}" dt="2024-04-23T13:30:06.807" v="5862" actId="948"/>
          <ac:spMkLst>
            <pc:docMk/>
            <pc:sldMk cId="1405316523" sldId="400"/>
            <ac:spMk id="11" creationId="{133E1928-76D3-CB51-D4E9-88FDD5EFF056}"/>
          </ac:spMkLst>
        </pc:spChg>
        <pc:spChg chg="add mod ord">
          <ac:chgData name="Kozel, Lukas" userId="5faef357-946f-4c0e-bd5d-396a2e3cc0bf" providerId="ADAL" clId="{8727D3F4-737B-47B9-A1AF-642B37063FF9}" dt="2024-04-23T13:15:00.671" v="5321"/>
          <ac:spMkLst>
            <pc:docMk/>
            <pc:sldMk cId="1405316523" sldId="400"/>
            <ac:spMk id="12" creationId="{78631CE3-8935-E930-A647-0BB715372002}"/>
          </ac:spMkLst>
        </pc:spChg>
        <pc:spChg chg="add mod ord">
          <ac:chgData name="Kozel, Lukas" userId="5faef357-946f-4c0e-bd5d-396a2e3cc0bf" providerId="ADAL" clId="{8727D3F4-737B-47B9-A1AF-642B37063FF9}" dt="2024-04-23T13:16:07.672" v="5383" actId="20577"/>
          <ac:spMkLst>
            <pc:docMk/>
            <pc:sldMk cId="1405316523" sldId="400"/>
            <ac:spMk id="14" creationId="{88BC828B-3F06-B156-9527-2B4177A01896}"/>
          </ac:spMkLst>
        </pc:spChg>
        <pc:spChg chg="mod ord">
          <ac:chgData name="Kozel, Lukas" userId="5faef357-946f-4c0e-bd5d-396a2e3cc0bf" providerId="ADAL" clId="{8727D3F4-737B-47B9-A1AF-642B37063FF9}" dt="2024-04-23T13:15:42.256" v="5363" actId="207"/>
          <ac:spMkLst>
            <pc:docMk/>
            <pc:sldMk cId="1405316523" sldId="400"/>
            <ac:spMk id="21" creationId="{4EF9A088-9302-BC99-BC2C-697EFBC261E8}"/>
          </ac:spMkLst>
        </pc:spChg>
        <pc:spChg chg="mod ord">
          <ac:chgData name="Kozel, Lukas" userId="5faef357-946f-4c0e-bd5d-396a2e3cc0bf" providerId="ADAL" clId="{8727D3F4-737B-47B9-A1AF-642B37063FF9}" dt="2024-04-23T13:30:06.807" v="5862" actId="948"/>
          <ac:spMkLst>
            <pc:docMk/>
            <pc:sldMk cId="1405316523" sldId="400"/>
            <ac:spMk id="22" creationId="{BE5D4C30-AE09-7ACA-02C8-C087BDB8A32E}"/>
          </ac:spMkLst>
        </pc:spChg>
        <pc:spChg chg="mod ord">
          <ac:chgData name="Kozel, Lukas" userId="5faef357-946f-4c0e-bd5d-396a2e3cc0bf" providerId="ADAL" clId="{8727D3F4-737B-47B9-A1AF-642B37063FF9}" dt="2024-04-23T13:15:42.256" v="5363" actId="207"/>
          <ac:spMkLst>
            <pc:docMk/>
            <pc:sldMk cId="1405316523" sldId="400"/>
            <ac:spMk id="24" creationId="{9B9C4578-44FA-EBD2-7CC9-9034A9F845F6}"/>
          </ac:spMkLst>
        </pc:spChg>
        <pc:spChg chg="mod ord">
          <ac:chgData name="Kozel, Lukas" userId="5faef357-946f-4c0e-bd5d-396a2e3cc0bf" providerId="ADAL" clId="{8727D3F4-737B-47B9-A1AF-642B37063FF9}" dt="2024-04-23T13:30:06.807" v="5862" actId="948"/>
          <ac:spMkLst>
            <pc:docMk/>
            <pc:sldMk cId="1405316523" sldId="400"/>
            <ac:spMk id="25" creationId="{988E1FDD-82A2-3FA2-3D0C-1423F63C9477}"/>
          </ac:spMkLst>
        </pc:spChg>
        <pc:spChg chg="mod ord">
          <ac:chgData name="Kozel, Lukas" userId="5faef357-946f-4c0e-bd5d-396a2e3cc0bf" providerId="ADAL" clId="{8727D3F4-737B-47B9-A1AF-642B37063FF9}" dt="2024-04-23T13:15:38.010" v="5362" actId="207"/>
          <ac:spMkLst>
            <pc:docMk/>
            <pc:sldMk cId="1405316523" sldId="400"/>
            <ac:spMk id="26" creationId="{2F2B1C49-5F2B-2C3C-282B-EBAF174F6CA5}"/>
          </ac:spMkLst>
        </pc:spChg>
        <pc:graphicFrameChg chg="mod">
          <ac:chgData name="Kozel, Lukas" userId="5faef357-946f-4c0e-bd5d-396a2e3cc0bf" providerId="ADAL" clId="{8727D3F4-737B-47B9-A1AF-642B37063FF9}" dt="2024-04-23T13:15:00.696" v="5357"/>
          <ac:graphicFrameMkLst>
            <pc:docMk/>
            <pc:sldMk cId="1405316523" sldId="400"/>
            <ac:graphicFrameMk id="8" creationId="{6A76A883-F9D8-BADF-1101-A6E5CA906464}"/>
          </ac:graphicFrameMkLst>
        </pc:graphicFrameChg>
        <pc:picChg chg="mod ord">
          <ac:chgData name="Kozel, Lukas" userId="5faef357-946f-4c0e-bd5d-396a2e3cc0bf" providerId="ADAL" clId="{8727D3F4-737B-47B9-A1AF-642B37063FF9}" dt="2024-04-23T13:15:00.681" v="5333"/>
          <ac:picMkLst>
            <pc:docMk/>
            <pc:sldMk cId="1405316523" sldId="400"/>
            <ac:picMk id="2" creationId="{EDC25129-5D63-88A4-233A-FEFD57F141F7}"/>
          </ac:picMkLst>
        </pc:picChg>
        <pc:picChg chg="mod ord">
          <ac:chgData name="Kozel, Lukas" userId="5faef357-946f-4c0e-bd5d-396a2e3cc0bf" providerId="ADAL" clId="{8727D3F4-737B-47B9-A1AF-642B37063FF9}" dt="2024-04-23T13:15:00.681" v="5335"/>
          <ac:picMkLst>
            <pc:docMk/>
            <pc:sldMk cId="1405316523" sldId="400"/>
            <ac:picMk id="3" creationId="{26735855-636C-59AC-5879-AA4768F59675}"/>
          </ac:picMkLst>
        </pc:picChg>
        <pc:picChg chg="mod ord">
          <ac:chgData name="Kozel, Lukas" userId="5faef357-946f-4c0e-bd5d-396a2e3cc0bf" providerId="ADAL" clId="{8727D3F4-737B-47B9-A1AF-642B37063FF9}" dt="2024-04-23T13:15:00.681" v="5337"/>
          <ac:picMkLst>
            <pc:docMk/>
            <pc:sldMk cId="1405316523" sldId="400"/>
            <ac:picMk id="4" creationId="{DB53AA9A-B29C-63C3-5D10-E1F778F7046A}"/>
          </ac:picMkLst>
        </pc:picChg>
        <pc:picChg chg="del mod ord">
          <ac:chgData name="Kozel, Lukas" userId="5faef357-946f-4c0e-bd5d-396a2e3cc0bf" providerId="ADAL" clId="{8727D3F4-737B-47B9-A1AF-642B37063FF9}" dt="2024-04-23T13:15:57.180" v="5364" actId="478"/>
          <ac:picMkLst>
            <pc:docMk/>
            <pc:sldMk cId="1405316523" sldId="400"/>
            <ac:picMk id="7" creationId="{B1303A43-A1F5-3FDE-6421-8226D47CDA1C}"/>
          </ac:picMkLst>
        </pc:picChg>
        <pc:picChg chg="add mod ord">
          <ac:chgData name="Kozel, Lukas" userId="5faef357-946f-4c0e-bd5d-396a2e3cc0bf" providerId="ADAL" clId="{8727D3F4-737B-47B9-A1AF-642B37063FF9}" dt="2024-04-23T13:15:00.671" v="5323"/>
          <ac:picMkLst>
            <pc:docMk/>
            <pc:sldMk cId="1405316523" sldId="400"/>
            <ac:picMk id="13" creationId="{2F4F51D4-5226-B60C-C4D1-B1A8A00C698E}"/>
          </ac:picMkLst>
        </pc:picChg>
      </pc:sldChg>
      <pc:sldChg chg="modSp new mod">
        <pc:chgData name="Kozel, Lukas" userId="5faef357-946f-4c0e-bd5d-396a2e3cc0bf" providerId="ADAL" clId="{8727D3F4-737B-47B9-A1AF-642B37063FF9}" dt="2024-04-23T13:24:49.144" v="5605" actId="27636"/>
        <pc:sldMkLst>
          <pc:docMk/>
          <pc:sldMk cId="970257903" sldId="401"/>
        </pc:sldMkLst>
        <pc:spChg chg="mod">
          <ac:chgData name="Kozel, Lukas" userId="5faef357-946f-4c0e-bd5d-396a2e3cc0bf" providerId="ADAL" clId="{8727D3F4-737B-47B9-A1AF-642B37063FF9}" dt="2024-04-23T13:24:49.128" v="5604" actId="27636"/>
          <ac:spMkLst>
            <pc:docMk/>
            <pc:sldMk cId="970257903" sldId="401"/>
            <ac:spMk id="3" creationId="{1BF6967F-0EE6-8706-D17E-1989B9F746C5}"/>
          </ac:spMkLst>
        </pc:spChg>
        <pc:spChg chg="mod">
          <ac:chgData name="Kozel, Lukas" userId="5faef357-946f-4c0e-bd5d-396a2e3cc0bf" providerId="ADAL" clId="{8727D3F4-737B-47B9-A1AF-642B37063FF9}" dt="2024-04-23T13:24:49.128" v="5603" actId="27636"/>
          <ac:spMkLst>
            <pc:docMk/>
            <pc:sldMk cId="970257903" sldId="401"/>
            <ac:spMk id="9" creationId="{4CE31B8F-E2F5-0145-BFF0-569541A6A62D}"/>
          </ac:spMkLst>
        </pc:spChg>
        <pc:spChg chg="mod">
          <ac:chgData name="Kozel, Lukas" userId="5faef357-946f-4c0e-bd5d-396a2e3cc0bf" providerId="ADAL" clId="{8727D3F4-737B-47B9-A1AF-642B37063FF9}" dt="2024-04-23T13:24:49.144" v="5605" actId="27636"/>
          <ac:spMkLst>
            <pc:docMk/>
            <pc:sldMk cId="970257903" sldId="401"/>
            <ac:spMk id="11" creationId="{BF53FEAB-5981-BB47-62B4-964EDAC12344}"/>
          </ac:spMkLst>
        </pc:spChg>
      </pc:sldChg>
      <pc:sldChg chg="modSp new del mod">
        <pc:chgData name="Kozel, Lukas" userId="5faef357-946f-4c0e-bd5d-396a2e3cc0bf" providerId="ADAL" clId="{8727D3F4-737B-47B9-A1AF-642B37063FF9}" dt="2024-04-23T13:23:55.351" v="5597" actId="47"/>
        <pc:sldMkLst>
          <pc:docMk/>
          <pc:sldMk cId="4099476161" sldId="401"/>
        </pc:sldMkLst>
        <pc:spChg chg="mod">
          <ac:chgData name="Kozel, Lukas" userId="5faef357-946f-4c0e-bd5d-396a2e3cc0bf" providerId="ADAL" clId="{8727D3F4-737B-47B9-A1AF-642B37063FF9}" dt="2024-04-23T13:23:15.395" v="5581" actId="27636"/>
          <ac:spMkLst>
            <pc:docMk/>
            <pc:sldMk cId="4099476161" sldId="401"/>
            <ac:spMk id="3" creationId="{B6E3ED08-7877-4F47-EEF5-F3BED0A456C0}"/>
          </ac:spMkLst>
        </pc:spChg>
        <pc:spChg chg="mod">
          <ac:chgData name="Kozel, Lukas" userId="5faef357-946f-4c0e-bd5d-396a2e3cc0bf" providerId="ADAL" clId="{8727D3F4-737B-47B9-A1AF-642B37063FF9}" dt="2024-04-23T13:23:15.395" v="5583" actId="27636"/>
          <ac:spMkLst>
            <pc:docMk/>
            <pc:sldMk cId="4099476161" sldId="401"/>
            <ac:spMk id="10" creationId="{EC89ACE6-DEE5-6ADA-20A6-7B1AFC4A84A4}"/>
          </ac:spMkLst>
        </pc:spChg>
        <pc:spChg chg="mod">
          <ac:chgData name="Kozel, Lukas" userId="5faef357-946f-4c0e-bd5d-396a2e3cc0bf" providerId="ADAL" clId="{8727D3F4-737B-47B9-A1AF-642B37063FF9}" dt="2024-04-23T13:23:15.395" v="5582" actId="27636"/>
          <ac:spMkLst>
            <pc:docMk/>
            <pc:sldMk cId="4099476161" sldId="401"/>
            <ac:spMk id="12" creationId="{EEC5D023-5D64-C528-B587-1FA3A89629EC}"/>
          </ac:spMkLst>
        </pc:spChg>
      </pc:sldChg>
      <pc:sldChg chg="modSp new mod">
        <pc:chgData name="Kozel, Lukas" userId="5faef357-946f-4c0e-bd5d-396a2e3cc0bf" providerId="ADAL" clId="{8727D3F4-737B-47B9-A1AF-642B37063FF9}" dt="2024-04-23T13:26:30.231" v="5663" actId="27636"/>
        <pc:sldMkLst>
          <pc:docMk/>
          <pc:sldMk cId="3008237008" sldId="402"/>
        </pc:sldMkLst>
        <pc:spChg chg="mod">
          <ac:chgData name="Kozel, Lukas" userId="5faef357-946f-4c0e-bd5d-396a2e3cc0bf" providerId="ADAL" clId="{8727D3F4-737B-47B9-A1AF-642B37063FF9}" dt="2024-04-23T13:26:30.231" v="5661" actId="27636"/>
          <ac:spMkLst>
            <pc:docMk/>
            <pc:sldMk cId="3008237008" sldId="402"/>
            <ac:spMk id="5" creationId="{C27759C9-A972-1650-A793-0D81ACAA1C33}"/>
          </ac:spMkLst>
        </pc:spChg>
        <pc:spChg chg="mod">
          <ac:chgData name="Kozel, Lukas" userId="5faef357-946f-4c0e-bd5d-396a2e3cc0bf" providerId="ADAL" clId="{8727D3F4-737B-47B9-A1AF-642B37063FF9}" dt="2024-04-23T13:26:30.231" v="5663" actId="27636"/>
          <ac:spMkLst>
            <pc:docMk/>
            <pc:sldMk cId="3008237008" sldId="402"/>
            <ac:spMk id="10" creationId="{C5A8244C-9ABD-F5D0-557C-BAD153A74DE3}"/>
          </ac:spMkLst>
        </pc:spChg>
        <pc:spChg chg="mod">
          <ac:chgData name="Kozel, Lukas" userId="5faef357-946f-4c0e-bd5d-396a2e3cc0bf" providerId="ADAL" clId="{8727D3F4-737B-47B9-A1AF-642B37063FF9}" dt="2024-04-23T13:26:30.231" v="5662" actId="27636"/>
          <ac:spMkLst>
            <pc:docMk/>
            <pc:sldMk cId="3008237008" sldId="402"/>
            <ac:spMk id="12" creationId="{73BB55F2-4EE5-33CC-69B8-6F82097CBDA1}"/>
          </ac:spMkLst>
        </pc:spChg>
      </pc:sldChg>
      <pc:sldChg chg="addSp delSp modSp add del mod ord">
        <pc:chgData name="Kozel, Lukas" userId="5faef357-946f-4c0e-bd5d-396a2e3cc0bf" providerId="ADAL" clId="{8727D3F4-737B-47B9-A1AF-642B37063FF9}" dt="2024-04-23T13:30:33.906" v="5864" actId="47"/>
        <pc:sldMkLst>
          <pc:docMk/>
          <pc:sldMk cId="0" sldId="403"/>
        </pc:sldMkLst>
        <pc:spChg chg="add del mod">
          <ac:chgData name="Kozel, Lukas" userId="5faef357-946f-4c0e-bd5d-396a2e3cc0bf" providerId="ADAL" clId="{8727D3F4-737B-47B9-A1AF-642B37063FF9}" dt="2024-04-23T13:27:13.866" v="5675" actId="21"/>
          <ac:spMkLst>
            <pc:docMk/>
            <pc:sldMk cId="0" sldId="403"/>
            <ac:spMk id="2" creationId="{233EF220-5431-1D10-2C2C-4C80892570E2}"/>
          </ac:spMkLst>
        </pc:spChg>
      </pc:sldChg>
      <pc:sldChg chg="addSp delSp modSp add mod">
        <pc:chgData name="Kozel, Lukas" userId="5faef357-946f-4c0e-bd5d-396a2e3cc0bf" providerId="ADAL" clId="{8727D3F4-737B-47B9-A1AF-642B37063FF9}" dt="2024-04-23T13:30:53.269" v="5883" actId="20577"/>
        <pc:sldMkLst>
          <pc:docMk/>
          <pc:sldMk cId="1808840006" sldId="404"/>
        </pc:sldMkLst>
        <pc:spChg chg="mod ord">
          <ac:chgData name="Kozel, Lukas" userId="5faef357-946f-4c0e-bd5d-396a2e3cc0bf" providerId="ADAL" clId="{8727D3F4-737B-47B9-A1AF-642B37063FF9}" dt="2024-04-23T13:29:25.071" v="5830"/>
          <ac:spMkLst>
            <pc:docMk/>
            <pc:sldMk cId="1808840006" sldId="404"/>
            <ac:spMk id="5" creationId="{71268DAD-D2D0-2BC2-A084-7D301B99EA6B}"/>
          </ac:spMkLst>
        </pc:spChg>
        <pc:spChg chg="add mod ord">
          <ac:chgData name="Kozel, Lukas" userId="5faef357-946f-4c0e-bd5d-396a2e3cc0bf" providerId="ADAL" clId="{8727D3F4-737B-47B9-A1AF-642B37063FF9}" dt="2024-04-23T13:29:25.076" v="5836"/>
          <ac:spMkLst>
            <pc:docMk/>
            <pc:sldMk cId="1808840006" sldId="404"/>
            <ac:spMk id="6" creationId="{B8596551-BB8B-DC73-26D6-D8DC0DA5DBFF}"/>
          </ac:spMkLst>
        </pc:spChg>
        <pc:spChg chg="mod ord">
          <ac:chgData name="Kozel, Lukas" userId="5faef357-946f-4c0e-bd5d-396a2e3cc0bf" providerId="ADAL" clId="{8727D3F4-737B-47B9-A1AF-642B37063FF9}" dt="2024-04-23T13:29:25.076" v="5840"/>
          <ac:spMkLst>
            <pc:docMk/>
            <pc:sldMk cId="1808840006" sldId="404"/>
            <ac:spMk id="10" creationId="{EF3811E7-DB70-0EE4-7FC7-68758F71163E}"/>
          </ac:spMkLst>
        </pc:spChg>
        <pc:spChg chg="mod ord">
          <ac:chgData name="Kozel, Lukas" userId="5faef357-946f-4c0e-bd5d-396a2e3cc0bf" providerId="ADAL" clId="{8727D3F4-737B-47B9-A1AF-642B37063FF9}" dt="2024-04-23T13:29:55.583" v="5861" actId="948"/>
          <ac:spMkLst>
            <pc:docMk/>
            <pc:sldMk cId="1808840006" sldId="404"/>
            <ac:spMk id="11" creationId="{133E1928-76D3-CB51-D4E9-88FDD5EFF056}"/>
          </ac:spMkLst>
        </pc:spChg>
        <pc:spChg chg="add mod ord">
          <ac:chgData name="Kozel, Lukas" userId="5faef357-946f-4c0e-bd5d-396a2e3cc0bf" providerId="ADAL" clId="{8727D3F4-737B-47B9-A1AF-642B37063FF9}" dt="2024-04-23T13:29:25.076" v="5834"/>
          <ac:spMkLst>
            <pc:docMk/>
            <pc:sldMk cId="1808840006" sldId="404"/>
            <ac:spMk id="19" creationId="{7B401B9F-8F2C-AC6B-83C5-B135C4EA6BD4}"/>
          </ac:spMkLst>
        </pc:spChg>
        <pc:spChg chg="add mod ord">
          <ac:chgData name="Kozel, Lukas" userId="5faef357-946f-4c0e-bd5d-396a2e3cc0bf" providerId="ADAL" clId="{8727D3F4-737B-47B9-A1AF-642B37063FF9}" dt="2024-04-23T13:29:25.071" v="5832"/>
          <ac:spMkLst>
            <pc:docMk/>
            <pc:sldMk cId="1808840006" sldId="404"/>
            <ac:spMk id="20" creationId="{597D77EA-F7DC-C568-FF24-508BAA8049BE}"/>
          </ac:spMkLst>
        </pc:spChg>
        <pc:spChg chg="mod ord">
          <ac:chgData name="Kozel, Lukas" userId="5faef357-946f-4c0e-bd5d-396a2e3cc0bf" providerId="ADAL" clId="{8727D3F4-737B-47B9-A1AF-642B37063FF9}" dt="2024-04-23T13:29:25.082" v="5844"/>
          <ac:spMkLst>
            <pc:docMk/>
            <pc:sldMk cId="1808840006" sldId="404"/>
            <ac:spMk id="21" creationId="{4EF9A088-9302-BC99-BC2C-697EFBC261E8}"/>
          </ac:spMkLst>
        </pc:spChg>
        <pc:spChg chg="mod ord">
          <ac:chgData name="Kozel, Lukas" userId="5faef357-946f-4c0e-bd5d-396a2e3cc0bf" providerId="ADAL" clId="{8727D3F4-737B-47B9-A1AF-642B37063FF9}" dt="2024-04-23T13:29:55.583" v="5861" actId="948"/>
          <ac:spMkLst>
            <pc:docMk/>
            <pc:sldMk cId="1808840006" sldId="404"/>
            <ac:spMk id="22" creationId="{BE5D4C30-AE09-7ACA-02C8-C087BDB8A32E}"/>
          </ac:spMkLst>
        </pc:spChg>
        <pc:spChg chg="mod ord">
          <ac:chgData name="Kozel, Lukas" userId="5faef357-946f-4c0e-bd5d-396a2e3cc0bf" providerId="ADAL" clId="{8727D3F4-737B-47B9-A1AF-642B37063FF9}" dt="2024-04-23T13:29:25.082" v="5848"/>
          <ac:spMkLst>
            <pc:docMk/>
            <pc:sldMk cId="1808840006" sldId="404"/>
            <ac:spMk id="24" creationId="{9B9C4578-44FA-EBD2-7CC9-9034A9F845F6}"/>
          </ac:spMkLst>
        </pc:spChg>
        <pc:spChg chg="mod ord">
          <ac:chgData name="Kozel, Lukas" userId="5faef357-946f-4c0e-bd5d-396a2e3cc0bf" providerId="ADAL" clId="{8727D3F4-737B-47B9-A1AF-642B37063FF9}" dt="2024-04-23T13:29:55.583" v="5861" actId="948"/>
          <ac:spMkLst>
            <pc:docMk/>
            <pc:sldMk cId="1808840006" sldId="404"/>
            <ac:spMk id="25" creationId="{988E1FDD-82A2-3FA2-3D0C-1423F63C9477}"/>
          </ac:spMkLst>
        </pc:spChg>
        <pc:spChg chg="mod ord">
          <ac:chgData name="Kozel, Lukas" userId="5faef357-946f-4c0e-bd5d-396a2e3cc0bf" providerId="ADAL" clId="{8727D3F4-737B-47B9-A1AF-642B37063FF9}" dt="2024-04-23T13:29:25.082" v="5852"/>
          <ac:spMkLst>
            <pc:docMk/>
            <pc:sldMk cId="1808840006" sldId="404"/>
            <ac:spMk id="26" creationId="{2F2B1C49-5F2B-2C3C-282B-EBAF174F6CA5}"/>
          </ac:spMkLst>
        </pc:spChg>
        <pc:spChg chg="mod ord">
          <ac:chgData name="Kozel, Lukas" userId="5faef357-946f-4c0e-bd5d-396a2e3cc0bf" providerId="ADAL" clId="{8727D3F4-737B-47B9-A1AF-642B37063FF9}" dt="2024-04-23T13:30:53.269" v="5883" actId="20577"/>
          <ac:spMkLst>
            <pc:docMk/>
            <pc:sldMk cId="1808840006" sldId="404"/>
            <ac:spMk id="27" creationId="{CC80D076-85CC-450A-BCA1-1934453AA584}"/>
          </ac:spMkLst>
        </pc:spChg>
        <pc:grpChg chg="add del mod">
          <ac:chgData name="Kozel, Lukas" userId="5faef357-946f-4c0e-bd5d-396a2e3cc0bf" providerId="ADAL" clId="{8727D3F4-737B-47B9-A1AF-642B37063FF9}" dt="2024-04-23T13:28:34.567" v="5728" actId="21"/>
          <ac:grpSpMkLst>
            <pc:docMk/>
            <pc:sldMk cId="1808840006" sldId="404"/>
            <ac:grpSpMk id="14" creationId="{1B89BE38-C6BF-1073-2707-8EB911AE8783}"/>
          </ac:grpSpMkLst>
        </pc:grpChg>
        <pc:grpChg chg="add mod ord">
          <ac:chgData name="Kozel, Lukas" userId="5faef357-946f-4c0e-bd5d-396a2e3cc0bf" providerId="ADAL" clId="{8727D3F4-737B-47B9-A1AF-642B37063FF9}" dt="2024-04-23T13:29:25.082" v="5856"/>
          <ac:grpSpMkLst>
            <pc:docMk/>
            <pc:sldMk cId="1808840006" sldId="404"/>
            <ac:grpSpMk id="15" creationId="{38B7FB76-58A4-E5D4-50AE-B12D3D6900F7}"/>
          </ac:grpSpMkLst>
        </pc:grpChg>
        <pc:graphicFrameChg chg="mod">
          <ac:chgData name="Kozel, Lukas" userId="5faef357-946f-4c0e-bd5d-396a2e3cc0bf" providerId="ADAL" clId="{8727D3F4-737B-47B9-A1AF-642B37063FF9}" dt="2024-04-23T13:29:25.091" v="5860"/>
          <ac:graphicFrameMkLst>
            <pc:docMk/>
            <pc:sldMk cId="1808840006" sldId="404"/>
            <ac:graphicFrameMk id="8" creationId="{6A76A883-F9D8-BADF-1101-A6E5CA906464}"/>
          </ac:graphicFrameMkLst>
        </pc:graphicFrameChg>
        <pc:picChg chg="del mod ord">
          <ac:chgData name="Kozel, Lukas" userId="5faef357-946f-4c0e-bd5d-396a2e3cc0bf" providerId="ADAL" clId="{8727D3F4-737B-47B9-A1AF-642B37063FF9}" dt="2024-04-23T13:28:36.502" v="5729" actId="478"/>
          <ac:picMkLst>
            <pc:docMk/>
            <pc:sldMk cId="1808840006" sldId="404"/>
            <ac:picMk id="2" creationId="{EDC25129-5D63-88A4-233A-FEFD57F141F7}"/>
          </ac:picMkLst>
        </pc:picChg>
        <pc:picChg chg="del mod ord">
          <ac:chgData name="Kozel, Lukas" userId="5faef357-946f-4c0e-bd5d-396a2e3cc0bf" providerId="ADAL" clId="{8727D3F4-737B-47B9-A1AF-642B37063FF9}" dt="2024-04-23T13:28:36.502" v="5729" actId="478"/>
          <ac:picMkLst>
            <pc:docMk/>
            <pc:sldMk cId="1808840006" sldId="404"/>
            <ac:picMk id="3" creationId="{26735855-636C-59AC-5879-AA4768F59675}"/>
          </ac:picMkLst>
        </pc:picChg>
        <pc:picChg chg="del mod ord">
          <ac:chgData name="Kozel, Lukas" userId="5faef357-946f-4c0e-bd5d-396a2e3cc0bf" providerId="ADAL" clId="{8727D3F4-737B-47B9-A1AF-642B37063FF9}" dt="2024-04-23T13:28:36.502" v="5729" actId="478"/>
          <ac:picMkLst>
            <pc:docMk/>
            <pc:sldMk cId="1808840006" sldId="404"/>
            <ac:picMk id="4" creationId="{DB53AA9A-B29C-63C3-5D10-E1F778F7046A}"/>
          </ac:picMkLst>
        </pc:picChg>
        <pc:picChg chg="mod ord">
          <ac:chgData name="Kozel, Lukas" userId="5faef357-946f-4c0e-bd5d-396a2e3cc0bf" providerId="ADAL" clId="{8727D3F4-737B-47B9-A1AF-642B37063FF9}" dt="2024-04-23T13:29:25.076" v="5838"/>
          <ac:picMkLst>
            <pc:docMk/>
            <pc:sldMk cId="1808840006" sldId="404"/>
            <ac:picMk id="7" creationId="{B1303A43-A1F5-3FDE-6421-8226D47CDA1C}"/>
          </ac:picMkLst>
        </pc:picChg>
        <pc:picChg chg="add mod">
          <ac:chgData name="Kozel, Lukas" userId="5faef357-946f-4c0e-bd5d-396a2e3cc0bf" providerId="ADAL" clId="{8727D3F4-737B-47B9-A1AF-642B37063FF9}" dt="2024-04-23T13:27:38.776" v="5710" actId="164"/>
          <ac:picMkLst>
            <pc:docMk/>
            <pc:sldMk cId="1808840006" sldId="404"/>
            <ac:picMk id="9" creationId="{A010438C-3D5E-D946-59E7-167F297CD9AD}"/>
          </ac:picMkLst>
        </pc:picChg>
        <pc:picChg chg="add mod">
          <ac:chgData name="Kozel, Lukas" userId="5faef357-946f-4c0e-bd5d-396a2e3cc0bf" providerId="ADAL" clId="{8727D3F4-737B-47B9-A1AF-642B37063FF9}" dt="2024-04-23T13:27:38.776" v="5710" actId="164"/>
          <ac:picMkLst>
            <pc:docMk/>
            <pc:sldMk cId="1808840006" sldId="404"/>
            <ac:picMk id="12" creationId="{88AAD85F-BF8A-21C4-D8DF-143FF5FFCB37}"/>
          </ac:picMkLst>
        </pc:picChg>
        <pc:picChg chg="add mod">
          <ac:chgData name="Kozel, Lukas" userId="5faef357-946f-4c0e-bd5d-396a2e3cc0bf" providerId="ADAL" clId="{8727D3F4-737B-47B9-A1AF-642B37063FF9}" dt="2024-04-23T13:27:38.776" v="5710" actId="164"/>
          <ac:picMkLst>
            <pc:docMk/>
            <pc:sldMk cId="1808840006" sldId="404"/>
            <ac:picMk id="13" creationId="{69746FEA-7D6A-573B-789A-1FD18B92C12B}"/>
          </ac:picMkLst>
        </pc:picChg>
        <pc:picChg chg="mod">
          <ac:chgData name="Kozel, Lukas" userId="5faef357-946f-4c0e-bd5d-396a2e3cc0bf" providerId="ADAL" clId="{8727D3F4-737B-47B9-A1AF-642B37063FF9}" dt="2024-04-23T13:28:37.216" v="5730"/>
          <ac:picMkLst>
            <pc:docMk/>
            <pc:sldMk cId="1808840006" sldId="404"/>
            <ac:picMk id="16" creationId="{E09B4E9A-A315-3C0D-CDB1-D1E50DECB5AA}"/>
          </ac:picMkLst>
        </pc:picChg>
        <pc:picChg chg="mod">
          <ac:chgData name="Kozel, Lukas" userId="5faef357-946f-4c0e-bd5d-396a2e3cc0bf" providerId="ADAL" clId="{8727D3F4-737B-47B9-A1AF-642B37063FF9}" dt="2024-04-23T13:28:37.216" v="5730"/>
          <ac:picMkLst>
            <pc:docMk/>
            <pc:sldMk cId="1808840006" sldId="404"/>
            <ac:picMk id="17" creationId="{6D065F2D-CF23-4976-DEF6-69D182E7105E}"/>
          </ac:picMkLst>
        </pc:picChg>
        <pc:picChg chg="mod">
          <ac:chgData name="Kozel, Lukas" userId="5faef357-946f-4c0e-bd5d-396a2e3cc0bf" providerId="ADAL" clId="{8727D3F4-737B-47B9-A1AF-642B37063FF9}" dt="2024-04-23T13:28:37.216" v="5730"/>
          <ac:picMkLst>
            <pc:docMk/>
            <pc:sldMk cId="1808840006" sldId="404"/>
            <ac:picMk id="18" creationId="{E1F0B108-6475-4EC5-E128-B279823602D3}"/>
          </ac:picMkLst>
        </pc:picChg>
      </pc:sldChg>
      <pc:sldChg chg="addSp delSp modSp add mod">
        <pc:chgData name="Kozel, Lukas" userId="5faef357-946f-4c0e-bd5d-396a2e3cc0bf" providerId="ADAL" clId="{8727D3F4-737B-47B9-A1AF-642B37063FF9}" dt="2024-04-23T13:33:08.118" v="5947" actId="207"/>
        <pc:sldMkLst>
          <pc:docMk/>
          <pc:sldMk cId="3544581744" sldId="405"/>
        </pc:sldMkLst>
        <pc:spChg chg="add mod ord">
          <ac:chgData name="Kozel, Lukas" userId="5faef357-946f-4c0e-bd5d-396a2e3cc0bf" providerId="ADAL" clId="{8727D3F4-737B-47B9-A1AF-642B37063FF9}" dt="2024-04-23T13:31:02.054" v="5888"/>
          <ac:spMkLst>
            <pc:docMk/>
            <pc:sldMk cId="3544581744" sldId="405"/>
            <ac:spMk id="2" creationId="{CBC17441-4428-2D5F-F497-D3E2D99FE164}"/>
          </ac:spMkLst>
        </pc:spChg>
        <pc:spChg chg="add mod ord">
          <ac:chgData name="Kozel, Lukas" userId="5faef357-946f-4c0e-bd5d-396a2e3cc0bf" providerId="ADAL" clId="{8727D3F4-737B-47B9-A1AF-642B37063FF9}" dt="2024-04-23T13:31:02.054" v="5892"/>
          <ac:spMkLst>
            <pc:docMk/>
            <pc:sldMk cId="3544581744" sldId="405"/>
            <ac:spMk id="4" creationId="{2C06A16E-AB1B-E119-5989-465EAEA5FB37}"/>
          </ac:spMkLst>
        </pc:spChg>
        <pc:spChg chg="del mod ord">
          <ac:chgData name="Kozel, Lukas" userId="5faef357-946f-4c0e-bd5d-396a2e3cc0bf" providerId="ADAL" clId="{8727D3F4-737B-47B9-A1AF-642B37063FF9}" dt="2024-04-23T13:31:07.564" v="5926" actId="478"/>
          <ac:spMkLst>
            <pc:docMk/>
            <pc:sldMk cId="3544581744" sldId="405"/>
            <ac:spMk id="5" creationId="{71268DAD-D2D0-2BC2-A084-7D301B99EA6B}"/>
          </ac:spMkLst>
        </pc:spChg>
        <pc:spChg chg="mod ord">
          <ac:chgData name="Kozel, Lukas" userId="5faef357-946f-4c0e-bd5d-396a2e3cc0bf" providerId="ADAL" clId="{8727D3F4-737B-47B9-A1AF-642B37063FF9}" dt="2024-04-23T13:33:02.605" v="5946"/>
          <ac:spMkLst>
            <pc:docMk/>
            <pc:sldMk cId="3544581744" sldId="405"/>
            <ac:spMk id="6" creationId="{B8596551-BB8B-DC73-26D6-D8DC0DA5DBFF}"/>
          </ac:spMkLst>
        </pc:spChg>
        <pc:spChg chg="mod ord">
          <ac:chgData name="Kozel, Lukas" userId="5faef357-946f-4c0e-bd5d-396a2e3cc0bf" providerId="ADAL" clId="{8727D3F4-737B-47B9-A1AF-642B37063FF9}" dt="2024-04-23T13:33:08.118" v="5947" actId="207"/>
          <ac:spMkLst>
            <pc:docMk/>
            <pc:sldMk cId="3544581744" sldId="405"/>
            <ac:spMk id="10" creationId="{EF3811E7-DB70-0EE4-7FC7-68758F71163E}"/>
          </ac:spMkLst>
        </pc:spChg>
        <pc:spChg chg="mod ord">
          <ac:chgData name="Kozel, Lukas" userId="5faef357-946f-4c0e-bd5d-396a2e3cc0bf" providerId="ADAL" clId="{8727D3F4-737B-47B9-A1AF-642B37063FF9}" dt="2024-04-23T13:31:18.220" v="5928" actId="207"/>
          <ac:spMkLst>
            <pc:docMk/>
            <pc:sldMk cId="3544581744" sldId="405"/>
            <ac:spMk id="11" creationId="{133E1928-76D3-CB51-D4E9-88FDD5EFF056}"/>
          </ac:spMkLst>
        </pc:spChg>
        <pc:spChg chg="mod ord">
          <ac:chgData name="Kozel, Lukas" userId="5faef357-946f-4c0e-bd5d-396a2e3cc0bf" providerId="ADAL" clId="{8727D3F4-737B-47B9-A1AF-642B37063FF9}" dt="2024-04-23T13:33:02.605" v="5946"/>
          <ac:spMkLst>
            <pc:docMk/>
            <pc:sldMk cId="3544581744" sldId="405"/>
            <ac:spMk id="19" creationId="{7B401B9F-8F2C-AC6B-83C5-B135C4EA6BD4}"/>
          </ac:spMkLst>
        </pc:spChg>
        <pc:spChg chg="mod ord">
          <ac:chgData name="Kozel, Lukas" userId="5faef357-946f-4c0e-bd5d-396a2e3cc0bf" providerId="ADAL" clId="{8727D3F4-737B-47B9-A1AF-642B37063FF9}" dt="2024-04-23T13:33:02.605" v="5946"/>
          <ac:spMkLst>
            <pc:docMk/>
            <pc:sldMk cId="3544581744" sldId="405"/>
            <ac:spMk id="20" creationId="{597D77EA-F7DC-C568-FF24-508BAA8049BE}"/>
          </ac:spMkLst>
        </pc:spChg>
        <pc:spChg chg="mod ord">
          <ac:chgData name="Kozel, Lukas" userId="5faef357-946f-4c0e-bd5d-396a2e3cc0bf" providerId="ADAL" clId="{8727D3F4-737B-47B9-A1AF-642B37063FF9}" dt="2024-04-23T13:33:08.118" v="5947" actId="207"/>
          <ac:spMkLst>
            <pc:docMk/>
            <pc:sldMk cId="3544581744" sldId="405"/>
            <ac:spMk id="21" creationId="{4EF9A088-9302-BC99-BC2C-697EFBC261E8}"/>
          </ac:spMkLst>
        </pc:spChg>
        <pc:spChg chg="mod ord">
          <ac:chgData name="Kozel, Lukas" userId="5faef357-946f-4c0e-bd5d-396a2e3cc0bf" providerId="ADAL" clId="{8727D3F4-737B-47B9-A1AF-642B37063FF9}" dt="2024-04-23T13:31:18.220" v="5928" actId="207"/>
          <ac:spMkLst>
            <pc:docMk/>
            <pc:sldMk cId="3544581744" sldId="405"/>
            <ac:spMk id="22" creationId="{BE5D4C30-AE09-7ACA-02C8-C087BDB8A32E}"/>
          </ac:spMkLst>
        </pc:spChg>
        <pc:spChg chg="mod ord">
          <ac:chgData name="Kozel, Lukas" userId="5faef357-946f-4c0e-bd5d-396a2e3cc0bf" providerId="ADAL" clId="{8727D3F4-737B-47B9-A1AF-642B37063FF9}" dt="2024-04-23T13:33:08.118" v="5947" actId="207"/>
          <ac:spMkLst>
            <pc:docMk/>
            <pc:sldMk cId="3544581744" sldId="405"/>
            <ac:spMk id="24" creationId="{9B9C4578-44FA-EBD2-7CC9-9034A9F845F6}"/>
          </ac:spMkLst>
        </pc:spChg>
        <pc:spChg chg="mod ord">
          <ac:chgData name="Kozel, Lukas" userId="5faef357-946f-4c0e-bd5d-396a2e3cc0bf" providerId="ADAL" clId="{8727D3F4-737B-47B9-A1AF-642B37063FF9}" dt="2024-04-23T13:31:18.220" v="5928" actId="207"/>
          <ac:spMkLst>
            <pc:docMk/>
            <pc:sldMk cId="3544581744" sldId="405"/>
            <ac:spMk id="25" creationId="{988E1FDD-82A2-3FA2-3D0C-1423F63C9477}"/>
          </ac:spMkLst>
        </pc:spChg>
        <pc:spChg chg="mod ord">
          <ac:chgData name="Kozel, Lukas" userId="5faef357-946f-4c0e-bd5d-396a2e3cc0bf" providerId="ADAL" clId="{8727D3F4-737B-47B9-A1AF-642B37063FF9}" dt="2024-04-23T13:31:10.652" v="5927" actId="207"/>
          <ac:spMkLst>
            <pc:docMk/>
            <pc:sldMk cId="3544581744" sldId="405"/>
            <ac:spMk id="26" creationId="{2F2B1C49-5F2B-2C3C-282B-EBAF174F6CA5}"/>
          </ac:spMkLst>
        </pc:spChg>
        <pc:spChg chg="del mod ord">
          <ac:chgData name="Kozel, Lukas" userId="5faef357-946f-4c0e-bd5d-396a2e3cc0bf" providerId="ADAL" clId="{8727D3F4-737B-47B9-A1AF-642B37063FF9}" dt="2024-04-23T13:31:06.087" v="5925" actId="478"/>
          <ac:spMkLst>
            <pc:docMk/>
            <pc:sldMk cId="3544581744" sldId="405"/>
            <ac:spMk id="27" creationId="{CC80D076-85CC-450A-BCA1-1934453AA584}"/>
          </ac:spMkLst>
        </pc:spChg>
        <pc:grpChg chg="del mod ord">
          <ac:chgData name="Kozel, Lukas" userId="5faef357-946f-4c0e-bd5d-396a2e3cc0bf" providerId="ADAL" clId="{8727D3F4-737B-47B9-A1AF-642B37063FF9}" dt="2024-04-23T13:31:36.804" v="5933" actId="165"/>
          <ac:grpSpMkLst>
            <pc:docMk/>
            <pc:sldMk cId="3544581744" sldId="405"/>
            <ac:grpSpMk id="15" creationId="{38B7FB76-58A4-E5D4-50AE-B12D3D6900F7}"/>
          </ac:grpSpMkLst>
        </pc:grpChg>
        <pc:graphicFrameChg chg="mod">
          <ac:chgData name="Kozel, Lukas" userId="5faef357-946f-4c0e-bd5d-396a2e3cc0bf" providerId="ADAL" clId="{8727D3F4-737B-47B9-A1AF-642B37063FF9}" dt="2024-04-23T13:31:02.070" v="5924"/>
          <ac:graphicFrameMkLst>
            <pc:docMk/>
            <pc:sldMk cId="3544581744" sldId="405"/>
            <ac:graphicFrameMk id="8" creationId="{6A76A883-F9D8-BADF-1101-A6E5CA906464}"/>
          </ac:graphicFrameMkLst>
        </pc:graphicFrameChg>
        <pc:picChg chg="add mod ord">
          <ac:chgData name="Kozel, Lukas" userId="5faef357-946f-4c0e-bd5d-396a2e3cc0bf" providerId="ADAL" clId="{8727D3F4-737B-47B9-A1AF-642B37063FF9}" dt="2024-04-23T13:31:02.054" v="5890"/>
          <ac:picMkLst>
            <pc:docMk/>
            <pc:sldMk cId="3544581744" sldId="405"/>
            <ac:picMk id="3" creationId="{9E817E1D-4CAB-D842-BD57-2C775B772E2D}"/>
          </ac:picMkLst>
        </pc:picChg>
        <pc:picChg chg="del mod ord">
          <ac:chgData name="Kozel, Lukas" userId="5faef357-946f-4c0e-bd5d-396a2e3cc0bf" providerId="ADAL" clId="{8727D3F4-737B-47B9-A1AF-642B37063FF9}" dt="2024-04-23T13:31:06.087" v="5925" actId="478"/>
          <ac:picMkLst>
            <pc:docMk/>
            <pc:sldMk cId="3544581744" sldId="405"/>
            <ac:picMk id="7" creationId="{B1303A43-A1F5-3FDE-6421-8226D47CDA1C}"/>
          </ac:picMkLst>
        </pc:picChg>
        <pc:picChg chg="mod topLvl">
          <ac:chgData name="Kozel, Lukas" userId="5faef357-946f-4c0e-bd5d-396a2e3cc0bf" providerId="ADAL" clId="{8727D3F4-737B-47B9-A1AF-642B37063FF9}" dt="2024-04-23T13:31:40.894" v="5935" actId="1076"/>
          <ac:picMkLst>
            <pc:docMk/>
            <pc:sldMk cId="3544581744" sldId="405"/>
            <ac:picMk id="16" creationId="{E09B4E9A-A315-3C0D-CDB1-D1E50DECB5AA}"/>
          </ac:picMkLst>
        </pc:picChg>
        <pc:picChg chg="mod topLvl">
          <ac:chgData name="Kozel, Lukas" userId="5faef357-946f-4c0e-bd5d-396a2e3cc0bf" providerId="ADAL" clId="{8727D3F4-737B-47B9-A1AF-642B37063FF9}" dt="2024-04-23T13:31:54.259" v="5941" actId="1037"/>
          <ac:picMkLst>
            <pc:docMk/>
            <pc:sldMk cId="3544581744" sldId="405"/>
            <ac:picMk id="17" creationId="{6D065F2D-CF23-4976-DEF6-69D182E7105E}"/>
          </ac:picMkLst>
        </pc:picChg>
        <pc:picChg chg="mod topLvl">
          <ac:chgData name="Kozel, Lukas" userId="5faef357-946f-4c0e-bd5d-396a2e3cc0bf" providerId="ADAL" clId="{8727D3F4-737B-47B9-A1AF-642B37063FF9}" dt="2024-04-23T13:31:36.804" v="5933" actId="165"/>
          <ac:picMkLst>
            <pc:docMk/>
            <pc:sldMk cId="3544581744" sldId="405"/>
            <ac:picMk id="18" creationId="{E1F0B108-6475-4EC5-E128-B279823602D3}"/>
          </ac:picMkLst>
        </pc:picChg>
      </pc:sldChg>
      <pc:sldChg chg="modSp new del mod">
        <pc:chgData name="Kozel, Lukas" userId="5faef357-946f-4c0e-bd5d-396a2e3cc0bf" providerId="ADAL" clId="{8727D3F4-737B-47B9-A1AF-642B37063FF9}" dt="2024-04-23T19:16:47.072" v="7069" actId="47"/>
        <pc:sldMkLst>
          <pc:docMk/>
          <pc:sldMk cId="2600936756" sldId="406"/>
        </pc:sldMkLst>
        <pc:spChg chg="mod">
          <ac:chgData name="Kozel, Lukas" userId="5faef357-946f-4c0e-bd5d-396a2e3cc0bf" providerId="ADAL" clId="{8727D3F4-737B-47B9-A1AF-642B37063FF9}" dt="2024-04-23T18:49:39.869" v="6173" actId="27636"/>
          <ac:spMkLst>
            <pc:docMk/>
            <pc:sldMk cId="2600936756" sldId="406"/>
            <ac:spMk id="3" creationId="{3A437A90-3E24-66FC-EB77-63CC25B12355}"/>
          </ac:spMkLst>
        </pc:spChg>
        <pc:spChg chg="mod">
          <ac:chgData name="Kozel, Lukas" userId="5faef357-946f-4c0e-bd5d-396a2e3cc0bf" providerId="ADAL" clId="{8727D3F4-737B-47B9-A1AF-642B37063FF9}" dt="2024-04-23T18:49:39.871" v="6174" actId="27636"/>
          <ac:spMkLst>
            <pc:docMk/>
            <pc:sldMk cId="2600936756" sldId="406"/>
            <ac:spMk id="9" creationId="{0F1D3077-0DAA-A6F1-F5EA-D355D66C0BA5}"/>
          </ac:spMkLst>
        </pc:spChg>
        <pc:spChg chg="mod">
          <ac:chgData name="Kozel, Lukas" userId="5faef357-946f-4c0e-bd5d-396a2e3cc0bf" providerId="ADAL" clId="{8727D3F4-737B-47B9-A1AF-642B37063FF9}" dt="2024-04-23T18:49:39.874" v="6175" actId="27636"/>
          <ac:spMkLst>
            <pc:docMk/>
            <pc:sldMk cId="2600936756" sldId="406"/>
            <ac:spMk id="11" creationId="{6967AE9F-3B93-C216-77B2-810506E7483C}"/>
          </ac:spMkLst>
        </pc:spChg>
      </pc:sldChg>
      <pc:sldChg chg="modSp new del mod">
        <pc:chgData name="Kozel, Lukas" userId="5faef357-946f-4c0e-bd5d-396a2e3cc0bf" providerId="ADAL" clId="{8727D3F4-737B-47B9-A1AF-642B37063FF9}" dt="2024-04-23T19:16:28.272" v="7067" actId="47"/>
        <pc:sldMkLst>
          <pc:docMk/>
          <pc:sldMk cId="4051183574" sldId="407"/>
        </pc:sldMkLst>
        <pc:spChg chg="mod">
          <ac:chgData name="Kozel, Lukas" userId="5faef357-946f-4c0e-bd5d-396a2e3cc0bf" providerId="ADAL" clId="{8727D3F4-737B-47B9-A1AF-642B37063FF9}" dt="2024-04-23T18:49:39.757" v="6171" actId="27636"/>
          <ac:spMkLst>
            <pc:docMk/>
            <pc:sldMk cId="4051183574" sldId="407"/>
            <ac:spMk id="5" creationId="{38BCC9F2-C39E-4097-F54B-0966B287DEF0}"/>
          </ac:spMkLst>
        </pc:spChg>
        <pc:spChg chg="mod">
          <ac:chgData name="Kozel, Lukas" userId="5faef357-946f-4c0e-bd5d-396a2e3cc0bf" providerId="ADAL" clId="{8727D3F4-737B-47B9-A1AF-642B37063FF9}" dt="2024-04-23T19:14:19.943" v="7035"/>
          <ac:spMkLst>
            <pc:docMk/>
            <pc:sldMk cId="4051183574" sldId="407"/>
            <ac:spMk id="7" creationId="{03106A2A-9F63-5219-C1EE-56583432FDDC}"/>
          </ac:spMkLst>
        </pc:spChg>
        <pc:spChg chg="mod">
          <ac:chgData name="Kozel, Lukas" userId="5faef357-946f-4c0e-bd5d-396a2e3cc0bf" providerId="ADAL" clId="{8727D3F4-737B-47B9-A1AF-642B37063FF9}" dt="2024-04-23T18:49:39.754" v="6170" actId="27636"/>
          <ac:spMkLst>
            <pc:docMk/>
            <pc:sldMk cId="4051183574" sldId="407"/>
            <ac:spMk id="10" creationId="{8C80FD34-3C68-28EE-847E-E433D9DC9E5B}"/>
          </ac:spMkLst>
        </pc:spChg>
        <pc:spChg chg="mod">
          <ac:chgData name="Kozel, Lukas" userId="5faef357-946f-4c0e-bd5d-396a2e3cc0bf" providerId="ADAL" clId="{8727D3F4-737B-47B9-A1AF-642B37063FF9}" dt="2024-04-23T18:49:39.760" v="6172" actId="27636"/>
          <ac:spMkLst>
            <pc:docMk/>
            <pc:sldMk cId="4051183574" sldId="407"/>
            <ac:spMk id="12" creationId="{0F7877D8-8345-56B0-9726-367AD9EDE95C}"/>
          </ac:spMkLst>
        </pc:spChg>
      </pc:sldChg>
      <pc:sldChg chg="add del">
        <pc:chgData name="Kozel, Lukas" userId="5faef357-946f-4c0e-bd5d-396a2e3cc0bf" providerId="ADAL" clId="{8727D3F4-737B-47B9-A1AF-642B37063FF9}" dt="2024-04-23T18:49:39.736" v="6169"/>
        <pc:sldMkLst>
          <pc:docMk/>
          <pc:sldMk cId="4139020118" sldId="408"/>
        </pc:sldMkLst>
        <pc:spChg chg="add mod ord">
          <ac:chgData name="Kozel, Lukas" userId="5faef357-946f-4c0e-bd5d-396a2e3cc0bf" providerId="ADAL" clId="{8727D3F4-737B-47B9-A1AF-642B37063FF9}" dt="2024-04-23T18:56:58.783" v="6245"/>
          <ac:spMkLst>
            <pc:docMk/>
            <pc:sldMk cId="4139020118" sldId="408"/>
            <ac:spMk id="2" creationId="{D2E15117-F729-FE88-A82E-FCC4246EB06E}"/>
          </ac:spMkLst>
        </pc:spChg>
        <pc:spChg chg="add mod ord">
          <ac:chgData name="Kozel, Lukas" userId="5faef357-946f-4c0e-bd5d-396a2e3cc0bf" providerId="ADAL" clId="{8727D3F4-737B-47B9-A1AF-642B37063FF9}" dt="2024-04-23T18:56:58.788" v="6255"/>
          <ac:spMkLst>
            <pc:docMk/>
            <pc:sldMk cId="4139020118" sldId="408"/>
            <ac:spMk id="4" creationId="{08C3D936-5981-5DC8-B8EF-64874EDCEAE8}"/>
          </ac:spMkLst>
        </pc:spChg>
        <pc:spChg chg="add mod ord">
          <ac:chgData name="Kozel, Lukas" userId="5faef357-946f-4c0e-bd5d-396a2e3cc0bf" providerId="ADAL" clId="{8727D3F4-737B-47B9-A1AF-642B37063FF9}" dt="2024-04-23T18:56:58.789" v="6257"/>
          <ac:spMkLst>
            <pc:docMk/>
            <pc:sldMk cId="4139020118" sldId="408"/>
            <ac:spMk id="5" creationId="{82E65B54-41B6-7903-3722-14C5C1E0D4F0}"/>
          </ac:spMkLst>
        </pc:spChg>
        <pc:spChg chg="add mod ord">
          <ac:chgData name="Kozel, Lukas" userId="5faef357-946f-4c0e-bd5d-396a2e3cc0bf" providerId="ADAL" clId="{8727D3F4-737B-47B9-A1AF-642B37063FF9}" dt="2024-04-23T18:56:58.792" v="6265"/>
          <ac:spMkLst>
            <pc:docMk/>
            <pc:sldMk cId="4139020118" sldId="408"/>
            <ac:spMk id="9" creationId="{BBC12335-8350-6346-4AA5-AC9C04BE1C96}"/>
          </ac:spMkLst>
        </pc:spChg>
        <pc:spChg chg="add del mod">
          <ac:chgData name="Kozel, Lukas" userId="5faef357-946f-4c0e-bd5d-396a2e3cc0bf" providerId="ADAL" clId="{8727D3F4-737B-47B9-A1AF-642B37063FF9}" dt="2024-04-23T18:51:23.803" v="6194" actId="478"/>
          <ac:spMkLst>
            <pc:docMk/>
            <pc:sldMk cId="4139020118" sldId="408"/>
            <ac:spMk id="10" creationId="{95AE0810-D3D3-F36E-495C-F4A7C9B08DA6}"/>
          </ac:spMkLst>
        </pc:spChg>
        <pc:spChg chg="add mod ord">
          <ac:chgData name="Kozel, Lukas" userId="5faef357-946f-4c0e-bd5d-396a2e3cc0bf" providerId="ADAL" clId="{8727D3F4-737B-47B9-A1AF-642B37063FF9}" dt="2024-04-23T18:56:58.786" v="6251"/>
          <ac:spMkLst>
            <pc:docMk/>
            <pc:sldMk cId="4139020118" sldId="408"/>
            <ac:spMk id="11" creationId="{999B7BC7-EA46-4806-C2E2-C50425871360}"/>
          </ac:spMkLst>
        </pc:spChg>
        <pc:spChg chg="add mod ord">
          <ac:chgData name="Kozel, Lukas" userId="5faef357-946f-4c0e-bd5d-396a2e3cc0bf" providerId="ADAL" clId="{8727D3F4-737B-47B9-A1AF-642B37063FF9}" dt="2024-04-23T18:56:58.784" v="6247"/>
          <ac:spMkLst>
            <pc:docMk/>
            <pc:sldMk cId="4139020118" sldId="408"/>
            <ac:spMk id="13" creationId="{FE3B861F-FED3-E49C-4C1B-4716C72934EF}"/>
          </ac:spMkLst>
        </pc:spChg>
        <pc:spChg chg="add mod ord">
          <ac:chgData name="Kozel, Lukas" userId="5faef357-946f-4c0e-bd5d-396a2e3cc0bf" providerId="ADAL" clId="{8727D3F4-737B-47B9-A1AF-642B37063FF9}" dt="2024-04-23T18:56:58.785" v="6249"/>
          <ac:spMkLst>
            <pc:docMk/>
            <pc:sldMk cId="4139020118" sldId="408"/>
            <ac:spMk id="14" creationId="{800A0808-41B3-7F1B-44FC-F98EC7529DB2}"/>
          </ac:spMkLst>
        </pc:spChg>
        <pc:spChg chg="add mod">
          <ac:chgData name="Kozel, Lukas" userId="5faef357-946f-4c0e-bd5d-396a2e3cc0bf" providerId="ADAL" clId="{8727D3F4-737B-47B9-A1AF-642B37063FF9}" dt="2024-04-23T18:59:43.632" v="6335" actId="1076"/>
          <ac:spMkLst>
            <pc:docMk/>
            <pc:sldMk cId="4139020118" sldId="408"/>
            <ac:spMk id="15" creationId="{F0FB65FB-0DE1-A133-9C1F-D3DB084C47F4}"/>
          </ac:spMkLst>
        </pc:spChg>
        <pc:spChg chg="add mod">
          <ac:chgData name="Kozel, Lukas" userId="5faef357-946f-4c0e-bd5d-396a2e3cc0bf" providerId="ADAL" clId="{8727D3F4-737B-47B9-A1AF-642B37063FF9}" dt="2024-04-23T18:59:43.632" v="6335" actId="1076"/>
          <ac:spMkLst>
            <pc:docMk/>
            <pc:sldMk cId="4139020118" sldId="408"/>
            <ac:spMk id="16" creationId="{575C7D78-3D89-0DF6-2D31-368E1098EC77}"/>
          </ac:spMkLst>
        </pc:spChg>
        <pc:spChg chg="add del mod">
          <ac:chgData name="Kozel, Lukas" userId="5faef357-946f-4c0e-bd5d-396a2e3cc0bf" providerId="ADAL" clId="{8727D3F4-737B-47B9-A1AF-642B37063FF9}" dt="2024-04-23T18:57:56.094" v="6276" actId="478"/>
          <ac:spMkLst>
            <pc:docMk/>
            <pc:sldMk cId="4139020118" sldId="408"/>
            <ac:spMk id="17" creationId="{8D211E13-668A-31E9-2A54-693AA6031AA3}"/>
          </ac:spMkLst>
        </pc:spChg>
        <pc:spChg chg="add mod">
          <ac:chgData name="Kozel, Lukas" userId="5faef357-946f-4c0e-bd5d-396a2e3cc0bf" providerId="ADAL" clId="{8727D3F4-737B-47B9-A1AF-642B37063FF9}" dt="2024-04-23T18:59:43.632" v="6335" actId="1076"/>
          <ac:spMkLst>
            <pc:docMk/>
            <pc:sldMk cId="4139020118" sldId="408"/>
            <ac:spMk id="18" creationId="{7A254346-4A8B-D0C2-0920-D1DB7938DEE9}"/>
          </ac:spMkLst>
        </pc:spChg>
        <pc:spChg chg="add mod">
          <ac:chgData name="Kozel, Lukas" userId="5faef357-946f-4c0e-bd5d-396a2e3cc0bf" providerId="ADAL" clId="{8727D3F4-737B-47B9-A1AF-642B37063FF9}" dt="2024-04-23T18:59:43.632" v="6335" actId="1076"/>
          <ac:spMkLst>
            <pc:docMk/>
            <pc:sldMk cId="4139020118" sldId="408"/>
            <ac:spMk id="19" creationId="{3FDB709A-0146-2F8A-5AE0-7028120392D8}"/>
          </ac:spMkLst>
        </pc:spChg>
        <pc:spChg chg="add del mod">
          <ac:chgData name="Kozel, Lukas" userId="5faef357-946f-4c0e-bd5d-396a2e3cc0bf" providerId="ADAL" clId="{8727D3F4-737B-47B9-A1AF-642B37063FF9}" dt="2024-04-23T18:58:05.347" v="6278" actId="478"/>
          <ac:spMkLst>
            <pc:docMk/>
            <pc:sldMk cId="4139020118" sldId="408"/>
            <ac:spMk id="20" creationId="{3C522E8B-5A85-28E9-0E1A-3186D3A3B48B}"/>
          </ac:spMkLst>
        </pc:spChg>
        <pc:spChg chg="add mod">
          <ac:chgData name="Kozel, Lukas" userId="5faef357-946f-4c0e-bd5d-396a2e3cc0bf" providerId="ADAL" clId="{8727D3F4-737B-47B9-A1AF-642B37063FF9}" dt="2024-04-23T18:59:43.632" v="6335" actId="1076"/>
          <ac:spMkLst>
            <pc:docMk/>
            <pc:sldMk cId="4139020118" sldId="408"/>
            <ac:spMk id="21" creationId="{6B9F5536-6C19-9D04-4D61-41A6BA062717}"/>
          </ac:spMkLst>
        </pc:spChg>
        <pc:spChg chg="add mod">
          <ac:chgData name="Kozel, Lukas" userId="5faef357-946f-4c0e-bd5d-396a2e3cc0bf" providerId="ADAL" clId="{8727D3F4-737B-47B9-A1AF-642B37063FF9}" dt="2024-04-23T18:59:43.632" v="6335" actId="1076"/>
          <ac:spMkLst>
            <pc:docMk/>
            <pc:sldMk cId="4139020118" sldId="408"/>
            <ac:spMk id="22" creationId="{4A79BE73-5CF9-25CB-051F-ECABA618FA2E}"/>
          </ac:spMkLst>
        </pc:spChg>
        <pc:spChg chg="add del mod">
          <ac:chgData name="Kozel, Lukas" userId="5faef357-946f-4c0e-bd5d-396a2e3cc0bf" providerId="ADAL" clId="{8727D3F4-737B-47B9-A1AF-642B37063FF9}" dt="2024-04-23T18:59:46.755" v="6336" actId="478"/>
          <ac:spMkLst>
            <pc:docMk/>
            <pc:sldMk cId="4139020118" sldId="408"/>
            <ac:spMk id="23" creationId="{1AEE248E-7C74-04E3-4798-E70D33A01F17}"/>
          </ac:spMkLst>
        </pc:spChg>
        <pc:spChg chg="add del mod">
          <ac:chgData name="Kozel, Lukas" userId="5faef357-946f-4c0e-bd5d-396a2e3cc0bf" providerId="ADAL" clId="{8727D3F4-737B-47B9-A1AF-642B37063FF9}" dt="2024-04-23T18:59:46.755" v="6336" actId="478"/>
          <ac:spMkLst>
            <pc:docMk/>
            <pc:sldMk cId="4139020118" sldId="408"/>
            <ac:spMk id="24" creationId="{626058C7-27E3-68EF-88C5-71F74E762917}"/>
          </ac:spMkLst>
        </pc:spChg>
        <pc:spChg chg="add del mod">
          <ac:chgData name="Kozel, Lukas" userId="5faef357-946f-4c0e-bd5d-396a2e3cc0bf" providerId="ADAL" clId="{8727D3F4-737B-47B9-A1AF-642B37063FF9}" dt="2024-04-23T18:59:46.755" v="6336" actId="478"/>
          <ac:spMkLst>
            <pc:docMk/>
            <pc:sldMk cId="4139020118" sldId="408"/>
            <ac:spMk id="25" creationId="{CFD638A5-C60A-4383-DD0C-025BB57F26B6}"/>
          </ac:spMkLst>
        </pc:spChg>
        <pc:spChg chg="add del mod">
          <ac:chgData name="Kozel, Lukas" userId="5faef357-946f-4c0e-bd5d-396a2e3cc0bf" providerId="ADAL" clId="{8727D3F4-737B-47B9-A1AF-642B37063FF9}" dt="2024-04-23T18:59:46.755" v="6336" actId="478"/>
          <ac:spMkLst>
            <pc:docMk/>
            <pc:sldMk cId="4139020118" sldId="408"/>
            <ac:spMk id="26" creationId="{74C2E20B-EFC9-FA0F-116E-764E77967EBA}"/>
          </ac:spMkLst>
        </pc:spChg>
        <pc:graphicFrameChg chg="add mod ord modVis replST">
          <ac:chgData name="Kozel, Lukas" userId="5faef357-946f-4c0e-bd5d-396a2e3cc0bf" providerId="ADAL" clId="{8727D3F4-737B-47B9-A1AF-642B37063FF9}" dt="2024-04-23T18:56:58.798" v="6269"/>
          <ac:graphicFrameMkLst>
            <pc:docMk/>
            <pc:sldMk cId="4139020118" sldId="408"/>
            <ac:graphicFrameMk id="12" creationId="{E309F55E-8DD9-07C9-B399-6B33ED2C1C3B}"/>
          </ac:graphicFrameMkLst>
        </pc:graphicFrameChg>
        <pc:picChg chg="add mod ord">
          <ac:chgData name="Kozel, Lukas" userId="5faef357-946f-4c0e-bd5d-396a2e3cc0bf" providerId="ADAL" clId="{8727D3F4-737B-47B9-A1AF-642B37063FF9}" dt="2024-04-23T18:56:58.787" v="6253"/>
          <ac:picMkLst>
            <pc:docMk/>
            <pc:sldMk cId="4139020118" sldId="408"/>
            <ac:picMk id="3" creationId="{8785F16B-6935-C696-0247-D9B4B53AD418}"/>
          </ac:picMkLst>
        </pc:picChg>
        <pc:picChg chg="add mod ord">
          <ac:chgData name="Kozel, Lukas" userId="5faef357-946f-4c0e-bd5d-396a2e3cc0bf" providerId="ADAL" clId="{8727D3F4-737B-47B9-A1AF-642B37063FF9}" dt="2024-04-23T18:56:58.790" v="6259"/>
          <ac:picMkLst>
            <pc:docMk/>
            <pc:sldMk cId="4139020118" sldId="408"/>
            <ac:picMk id="6" creationId="{0A7985CF-23FB-F6C6-510F-D86373ED1E52}"/>
          </ac:picMkLst>
        </pc:picChg>
        <pc:picChg chg="add mod ord">
          <ac:chgData name="Kozel, Lukas" userId="5faef357-946f-4c0e-bd5d-396a2e3cc0bf" providerId="ADAL" clId="{8727D3F4-737B-47B9-A1AF-642B37063FF9}" dt="2024-04-23T18:56:58.790" v="6261"/>
          <ac:picMkLst>
            <pc:docMk/>
            <pc:sldMk cId="4139020118" sldId="408"/>
            <ac:picMk id="7" creationId="{2A790D55-9986-A48A-55B4-627DB40A8F11}"/>
          </ac:picMkLst>
        </pc:picChg>
        <pc:picChg chg="add mod ord">
          <ac:chgData name="Kozel, Lukas" userId="5faef357-946f-4c0e-bd5d-396a2e3cc0bf" providerId="ADAL" clId="{8727D3F4-737B-47B9-A1AF-642B37063FF9}" dt="2024-04-23T18:56:58.791" v="6263"/>
          <ac:picMkLst>
            <pc:docMk/>
            <pc:sldMk cId="4139020118" sldId="408"/>
            <ac:picMk id="8" creationId="{D88E862E-AB41-274B-E222-DC9DC703CCD3}"/>
          </ac:picMkLst>
        </pc:picChg>
      </pc:sldChg>
      <pc:sldChg chg="addSp delSp modSp add mod">
        <pc:chgData name="Kozel, Lukas" userId="5faef357-946f-4c0e-bd5d-396a2e3cc0bf" providerId="ADAL" clId="{8727D3F4-737B-47B9-A1AF-642B37063FF9}" dt="2024-04-23T19:01:08.492" v="6384" actId="207"/>
        <pc:sldMkLst>
          <pc:docMk/>
          <pc:sldMk cId="1262206751" sldId="409"/>
        </pc:sldMkLst>
        <pc:spChg chg="add del mod">
          <ac:chgData name="Kozel, Lukas" userId="5faef357-946f-4c0e-bd5d-396a2e3cc0bf" providerId="ADAL" clId="{8727D3F4-737B-47B9-A1AF-642B37063FF9}" dt="2024-04-23T18:50:44.144" v="6181"/>
          <ac:spMkLst>
            <pc:docMk/>
            <pc:sldMk cId="1262206751" sldId="409"/>
            <ac:spMk id="2" creationId="{37910337-8974-0AA2-5166-7B36E10FB97B}"/>
          </ac:spMkLst>
        </pc:spChg>
        <pc:spChg chg="del">
          <ac:chgData name="Kozel, Lukas" userId="5faef357-946f-4c0e-bd5d-396a2e3cc0bf" providerId="ADAL" clId="{8727D3F4-737B-47B9-A1AF-642B37063FF9}" dt="2024-04-23T19:00:35.554" v="6338" actId="478"/>
          <ac:spMkLst>
            <pc:docMk/>
            <pc:sldMk cId="1262206751" sldId="409"/>
            <ac:spMk id="2" creationId="{D2E15117-F729-FE88-A82E-FCC4246EB06E}"/>
          </ac:spMkLst>
        </pc:spChg>
        <pc:spChg chg="add del mod">
          <ac:chgData name="Kozel, Lukas" userId="5faef357-946f-4c0e-bd5d-396a2e3cc0bf" providerId="ADAL" clId="{8727D3F4-737B-47B9-A1AF-642B37063FF9}" dt="2024-04-23T18:55:56.909" v="6201" actId="21"/>
          <ac:spMkLst>
            <pc:docMk/>
            <pc:sldMk cId="1262206751" sldId="409"/>
            <ac:spMk id="3" creationId="{8E21F763-DE07-5ED3-E011-98ADC483D651}"/>
          </ac:spMkLst>
        </pc:spChg>
        <pc:spChg chg="del">
          <ac:chgData name="Kozel, Lukas" userId="5faef357-946f-4c0e-bd5d-396a2e3cc0bf" providerId="ADAL" clId="{8727D3F4-737B-47B9-A1AF-642B37063FF9}" dt="2024-04-23T19:00:35.554" v="6338" actId="478"/>
          <ac:spMkLst>
            <pc:docMk/>
            <pc:sldMk cId="1262206751" sldId="409"/>
            <ac:spMk id="4" creationId="{08C3D936-5981-5DC8-B8EF-64874EDCEAE8}"/>
          </ac:spMkLst>
        </pc:spChg>
        <pc:spChg chg="del">
          <ac:chgData name="Kozel, Lukas" userId="5faef357-946f-4c0e-bd5d-396a2e3cc0bf" providerId="ADAL" clId="{8727D3F4-737B-47B9-A1AF-642B37063FF9}" dt="2024-04-23T19:00:35.554" v="6338" actId="478"/>
          <ac:spMkLst>
            <pc:docMk/>
            <pc:sldMk cId="1262206751" sldId="409"/>
            <ac:spMk id="5" creationId="{82E65B54-41B6-7903-3722-14C5C1E0D4F0}"/>
          </ac:spMkLst>
        </pc:spChg>
        <pc:spChg chg="mod ord">
          <ac:chgData name="Kozel, Lukas" userId="5faef357-946f-4c0e-bd5d-396a2e3cc0bf" providerId="ADAL" clId="{8727D3F4-737B-47B9-A1AF-642B37063FF9}" dt="2024-04-23T19:00:54.852" v="6380" actId="207"/>
          <ac:spMkLst>
            <pc:docMk/>
            <pc:sldMk cId="1262206751" sldId="409"/>
            <ac:spMk id="9" creationId="{BBC12335-8350-6346-4AA5-AC9C04BE1C96}"/>
          </ac:spMkLst>
        </pc:spChg>
        <pc:spChg chg="add mod ord">
          <ac:chgData name="Kozel, Lukas" userId="5faef357-946f-4c0e-bd5d-396a2e3cc0bf" providerId="ADAL" clId="{8727D3F4-737B-47B9-A1AF-642B37063FF9}" dt="2024-04-23T19:00:38.690" v="6341"/>
          <ac:spMkLst>
            <pc:docMk/>
            <pc:sldMk cId="1262206751" sldId="409"/>
            <ac:spMk id="10" creationId="{20FBA830-62DB-B8E0-BB1B-6FD0FF8E58B9}"/>
          </ac:spMkLst>
        </pc:spChg>
        <pc:spChg chg="mod ord">
          <ac:chgData name="Kozel, Lukas" userId="5faef357-946f-4c0e-bd5d-396a2e3cc0bf" providerId="ADAL" clId="{8727D3F4-737B-47B9-A1AF-642B37063FF9}" dt="2024-04-23T19:00:58.345" v="6382"/>
          <ac:spMkLst>
            <pc:docMk/>
            <pc:sldMk cId="1262206751" sldId="409"/>
            <ac:spMk id="11" creationId="{999B7BC7-EA46-4806-C2E2-C50425871360}"/>
          </ac:spMkLst>
        </pc:spChg>
        <pc:spChg chg="mod ord">
          <ac:chgData name="Kozel, Lukas" userId="5faef357-946f-4c0e-bd5d-396a2e3cc0bf" providerId="ADAL" clId="{8727D3F4-737B-47B9-A1AF-642B37063FF9}" dt="2024-04-23T19:00:58.345" v="6382"/>
          <ac:spMkLst>
            <pc:docMk/>
            <pc:sldMk cId="1262206751" sldId="409"/>
            <ac:spMk id="13" creationId="{FE3B861F-FED3-E49C-4C1B-4716C72934EF}"/>
          </ac:spMkLst>
        </pc:spChg>
        <pc:spChg chg="mod ord">
          <ac:chgData name="Kozel, Lukas" userId="5faef357-946f-4c0e-bd5d-396a2e3cc0bf" providerId="ADAL" clId="{8727D3F4-737B-47B9-A1AF-642B37063FF9}" dt="2024-04-23T19:00:58.345" v="6382"/>
          <ac:spMkLst>
            <pc:docMk/>
            <pc:sldMk cId="1262206751" sldId="409"/>
            <ac:spMk id="14" creationId="{800A0808-41B3-7F1B-44FC-F98EC7529DB2}"/>
          </ac:spMkLst>
        </pc:spChg>
        <pc:spChg chg="mod ord">
          <ac:chgData name="Kozel, Lukas" userId="5faef357-946f-4c0e-bd5d-396a2e3cc0bf" providerId="ADAL" clId="{8727D3F4-737B-47B9-A1AF-642B37063FF9}" dt="2024-04-23T19:01:04.182" v="6383" actId="207"/>
          <ac:spMkLst>
            <pc:docMk/>
            <pc:sldMk cId="1262206751" sldId="409"/>
            <ac:spMk id="15" creationId="{F0FB65FB-0DE1-A133-9C1F-D3DB084C47F4}"/>
          </ac:spMkLst>
        </pc:spChg>
        <pc:spChg chg="mod ord">
          <ac:chgData name="Kozel, Lukas" userId="5faef357-946f-4c0e-bd5d-396a2e3cc0bf" providerId="ADAL" clId="{8727D3F4-737B-47B9-A1AF-642B37063FF9}" dt="2024-04-23T19:01:08.492" v="6384" actId="207"/>
          <ac:spMkLst>
            <pc:docMk/>
            <pc:sldMk cId="1262206751" sldId="409"/>
            <ac:spMk id="16" creationId="{575C7D78-3D89-0DF6-2D31-368E1098EC77}"/>
          </ac:spMkLst>
        </pc:spChg>
        <pc:spChg chg="mod ord">
          <ac:chgData name="Kozel, Lukas" userId="5faef357-946f-4c0e-bd5d-396a2e3cc0bf" providerId="ADAL" clId="{8727D3F4-737B-47B9-A1AF-642B37063FF9}" dt="2024-04-23T19:01:04.182" v="6383" actId="207"/>
          <ac:spMkLst>
            <pc:docMk/>
            <pc:sldMk cId="1262206751" sldId="409"/>
            <ac:spMk id="18" creationId="{7A254346-4A8B-D0C2-0920-D1DB7938DEE9}"/>
          </ac:spMkLst>
        </pc:spChg>
        <pc:spChg chg="mod ord">
          <ac:chgData name="Kozel, Lukas" userId="5faef357-946f-4c0e-bd5d-396a2e3cc0bf" providerId="ADAL" clId="{8727D3F4-737B-47B9-A1AF-642B37063FF9}" dt="2024-04-23T19:01:08.492" v="6384" actId="207"/>
          <ac:spMkLst>
            <pc:docMk/>
            <pc:sldMk cId="1262206751" sldId="409"/>
            <ac:spMk id="19" creationId="{3FDB709A-0146-2F8A-5AE0-7028120392D8}"/>
          </ac:spMkLst>
        </pc:spChg>
        <pc:spChg chg="add mod ord">
          <ac:chgData name="Kozel, Lukas" userId="5faef357-946f-4c0e-bd5d-396a2e3cc0bf" providerId="ADAL" clId="{8727D3F4-737B-47B9-A1AF-642B37063FF9}" dt="2024-04-23T19:00:38.694" v="6345"/>
          <ac:spMkLst>
            <pc:docMk/>
            <pc:sldMk cId="1262206751" sldId="409"/>
            <ac:spMk id="20" creationId="{5E3F24BC-952B-0A88-D734-CC665FBBA078}"/>
          </ac:spMkLst>
        </pc:spChg>
        <pc:spChg chg="mod ord">
          <ac:chgData name="Kozel, Lukas" userId="5faef357-946f-4c0e-bd5d-396a2e3cc0bf" providerId="ADAL" clId="{8727D3F4-737B-47B9-A1AF-642B37063FF9}" dt="2024-04-23T19:01:04.182" v="6383" actId="207"/>
          <ac:spMkLst>
            <pc:docMk/>
            <pc:sldMk cId="1262206751" sldId="409"/>
            <ac:spMk id="21" creationId="{6B9F5536-6C19-9D04-4D61-41A6BA062717}"/>
          </ac:spMkLst>
        </pc:spChg>
        <pc:spChg chg="mod ord">
          <ac:chgData name="Kozel, Lukas" userId="5faef357-946f-4c0e-bd5d-396a2e3cc0bf" providerId="ADAL" clId="{8727D3F4-737B-47B9-A1AF-642B37063FF9}" dt="2024-04-23T19:01:08.492" v="6384" actId="207"/>
          <ac:spMkLst>
            <pc:docMk/>
            <pc:sldMk cId="1262206751" sldId="409"/>
            <ac:spMk id="22" creationId="{4A79BE73-5CF9-25CB-051F-ECABA618FA2E}"/>
          </ac:spMkLst>
        </pc:spChg>
        <pc:spChg chg="add mod ord">
          <ac:chgData name="Kozel, Lukas" userId="5faef357-946f-4c0e-bd5d-396a2e3cc0bf" providerId="ADAL" clId="{8727D3F4-737B-47B9-A1AF-642B37063FF9}" dt="2024-04-23T19:00:38.695" v="6347"/>
          <ac:spMkLst>
            <pc:docMk/>
            <pc:sldMk cId="1262206751" sldId="409"/>
            <ac:spMk id="23" creationId="{7F7BAE86-22D5-33EA-C5BF-EC0F2C60E5CE}"/>
          </ac:spMkLst>
        </pc:spChg>
        <pc:graphicFrameChg chg="mod">
          <ac:chgData name="Kozel, Lukas" userId="5faef357-946f-4c0e-bd5d-396a2e3cc0bf" providerId="ADAL" clId="{8727D3F4-737B-47B9-A1AF-642B37063FF9}" dt="2024-04-23T19:00:38.719" v="6377"/>
          <ac:graphicFrameMkLst>
            <pc:docMk/>
            <pc:sldMk cId="1262206751" sldId="409"/>
            <ac:graphicFrameMk id="12" creationId="{E309F55E-8DD9-07C9-B399-6B33ED2C1C3B}"/>
          </ac:graphicFrameMkLst>
        </pc:graphicFrameChg>
        <pc:picChg chg="del">
          <ac:chgData name="Kozel, Lukas" userId="5faef357-946f-4c0e-bd5d-396a2e3cc0bf" providerId="ADAL" clId="{8727D3F4-737B-47B9-A1AF-642B37063FF9}" dt="2024-04-23T19:00:35.554" v="6338" actId="478"/>
          <ac:picMkLst>
            <pc:docMk/>
            <pc:sldMk cId="1262206751" sldId="409"/>
            <ac:picMk id="3" creationId="{8785F16B-6935-C696-0247-D9B4B53AD418}"/>
          </ac:picMkLst>
        </pc:picChg>
        <pc:picChg chg="mod ord">
          <ac:chgData name="Kozel, Lukas" userId="5faef357-946f-4c0e-bd5d-396a2e3cc0bf" providerId="ADAL" clId="{8727D3F4-737B-47B9-A1AF-642B37063FF9}" dt="2024-04-23T19:00:38.699" v="6355"/>
          <ac:picMkLst>
            <pc:docMk/>
            <pc:sldMk cId="1262206751" sldId="409"/>
            <ac:picMk id="6" creationId="{0A7985CF-23FB-F6C6-510F-D86373ED1E52}"/>
          </ac:picMkLst>
        </pc:picChg>
        <pc:picChg chg="mod ord">
          <ac:chgData name="Kozel, Lukas" userId="5faef357-946f-4c0e-bd5d-396a2e3cc0bf" providerId="ADAL" clId="{8727D3F4-737B-47B9-A1AF-642B37063FF9}" dt="2024-04-23T19:00:38.700" v="6357"/>
          <ac:picMkLst>
            <pc:docMk/>
            <pc:sldMk cId="1262206751" sldId="409"/>
            <ac:picMk id="7" creationId="{2A790D55-9986-A48A-55B4-627DB40A8F11}"/>
          </ac:picMkLst>
        </pc:picChg>
        <pc:picChg chg="mod ord">
          <ac:chgData name="Kozel, Lukas" userId="5faef357-946f-4c0e-bd5d-396a2e3cc0bf" providerId="ADAL" clId="{8727D3F4-737B-47B9-A1AF-642B37063FF9}" dt="2024-04-23T19:00:38.701" v="6359"/>
          <ac:picMkLst>
            <pc:docMk/>
            <pc:sldMk cId="1262206751" sldId="409"/>
            <ac:picMk id="8" creationId="{D88E862E-AB41-274B-E222-DC9DC703CCD3}"/>
          </ac:picMkLst>
        </pc:picChg>
        <pc:picChg chg="add mod ord">
          <ac:chgData name="Kozel, Lukas" userId="5faef357-946f-4c0e-bd5d-396a2e3cc0bf" providerId="ADAL" clId="{8727D3F4-737B-47B9-A1AF-642B37063FF9}" dt="2024-04-23T19:00:38.692" v="6343"/>
          <ac:picMkLst>
            <pc:docMk/>
            <pc:sldMk cId="1262206751" sldId="409"/>
            <ac:picMk id="17" creationId="{2FA15D11-122A-8EA1-FA77-A7C8CAE8884B}"/>
          </ac:picMkLst>
        </pc:picChg>
      </pc:sldChg>
      <pc:sldChg chg="modSp new del mod">
        <pc:chgData name="Kozel, Lukas" userId="5faef357-946f-4c0e-bd5d-396a2e3cc0bf" providerId="ADAL" clId="{8727D3F4-737B-47B9-A1AF-642B37063FF9}" dt="2024-04-23T19:18:13.272" v="7097" actId="47"/>
        <pc:sldMkLst>
          <pc:docMk/>
          <pc:sldMk cId="839580252" sldId="410"/>
        </pc:sldMkLst>
        <pc:spChg chg="mod">
          <ac:chgData name="Kozel, Lukas" userId="5faef357-946f-4c0e-bd5d-396a2e3cc0bf" providerId="ADAL" clId="{8727D3F4-737B-47B9-A1AF-642B37063FF9}" dt="2024-04-23T19:11:59.505" v="6964" actId="27636"/>
          <ac:spMkLst>
            <pc:docMk/>
            <pc:sldMk cId="839580252" sldId="410"/>
            <ac:spMk id="9" creationId="{C02EBFD6-C218-2960-0C88-6F323A60D1AC}"/>
          </ac:spMkLst>
        </pc:spChg>
        <pc:spChg chg="mod">
          <ac:chgData name="Kozel, Lukas" userId="5faef357-946f-4c0e-bd5d-396a2e3cc0bf" providerId="ADAL" clId="{8727D3F4-737B-47B9-A1AF-642B37063FF9}" dt="2024-04-23T19:11:59.497" v="6962" actId="27636"/>
          <ac:spMkLst>
            <pc:docMk/>
            <pc:sldMk cId="839580252" sldId="410"/>
            <ac:spMk id="11" creationId="{D410254C-A6EB-EF72-155E-BA6E95C5FA86}"/>
          </ac:spMkLst>
        </pc:spChg>
        <pc:spChg chg="mod">
          <ac:chgData name="Kozel, Lukas" userId="5faef357-946f-4c0e-bd5d-396a2e3cc0bf" providerId="ADAL" clId="{8727D3F4-737B-47B9-A1AF-642B37063FF9}" dt="2024-04-23T19:11:59.501" v="6963" actId="27636"/>
          <ac:spMkLst>
            <pc:docMk/>
            <pc:sldMk cId="839580252" sldId="410"/>
            <ac:spMk id="13" creationId="{AD2A61C1-2EB8-C1FD-4080-8522861D5A1A}"/>
          </ac:spMkLst>
        </pc:spChg>
      </pc:sldChg>
      <pc:sldChg chg="modSp new del mod">
        <pc:chgData name="Kozel, Lukas" userId="5faef357-946f-4c0e-bd5d-396a2e3cc0bf" providerId="ADAL" clId="{8727D3F4-737B-47B9-A1AF-642B37063FF9}" dt="2024-04-23T19:18:02.035" v="7095" actId="47"/>
        <pc:sldMkLst>
          <pc:docMk/>
          <pc:sldMk cId="3114668695" sldId="411"/>
        </pc:sldMkLst>
        <pc:spChg chg="mod">
          <ac:chgData name="Kozel, Lukas" userId="5faef357-946f-4c0e-bd5d-396a2e3cc0bf" providerId="ADAL" clId="{8727D3F4-737B-47B9-A1AF-642B37063FF9}" dt="2024-04-23T19:13:05.422" v="6972" actId="27636"/>
          <ac:spMkLst>
            <pc:docMk/>
            <pc:sldMk cId="3114668695" sldId="411"/>
            <ac:spMk id="9" creationId="{DB0C57B3-2B59-9CA9-6AB4-EEDBEE476323}"/>
          </ac:spMkLst>
        </pc:spChg>
        <pc:spChg chg="mod">
          <ac:chgData name="Kozel, Lukas" userId="5faef357-946f-4c0e-bd5d-396a2e3cc0bf" providerId="ADAL" clId="{8727D3F4-737B-47B9-A1AF-642B37063FF9}" dt="2024-04-23T19:13:05.427" v="6973" actId="27636"/>
          <ac:spMkLst>
            <pc:docMk/>
            <pc:sldMk cId="3114668695" sldId="411"/>
            <ac:spMk id="11" creationId="{40804D42-7F08-3E27-9DD6-C423E4C5AE2F}"/>
          </ac:spMkLst>
        </pc:spChg>
        <pc:spChg chg="mod">
          <ac:chgData name="Kozel, Lukas" userId="5faef357-946f-4c0e-bd5d-396a2e3cc0bf" providerId="ADAL" clId="{8727D3F4-737B-47B9-A1AF-642B37063FF9}" dt="2024-04-23T19:13:05.430" v="6974" actId="27636"/>
          <ac:spMkLst>
            <pc:docMk/>
            <pc:sldMk cId="3114668695" sldId="411"/>
            <ac:spMk id="13" creationId="{2D35909B-2CFF-9B5A-33E9-3C3F722A7970}"/>
          </ac:spMkLst>
        </pc:spChg>
      </pc:sldChg>
      <pc:sldChg chg="modSp new del mod">
        <pc:chgData name="Kozel, Lukas" userId="5faef357-946f-4c0e-bd5d-396a2e3cc0bf" providerId="ADAL" clId="{8727D3F4-737B-47B9-A1AF-642B37063FF9}" dt="2024-04-23T19:17:44.124" v="7093" actId="47"/>
        <pc:sldMkLst>
          <pc:docMk/>
          <pc:sldMk cId="3180033158" sldId="412"/>
        </pc:sldMkLst>
        <pc:spChg chg="mod">
          <ac:chgData name="Kozel, Lukas" userId="5faef357-946f-4c0e-bd5d-396a2e3cc0bf" providerId="ADAL" clId="{8727D3F4-737B-47B9-A1AF-642B37063FF9}" dt="2024-04-23T19:17:12.693" v="7082" actId="27636"/>
          <ac:spMkLst>
            <pc:docMk/>
            <pc:sldMk cId="3180033158" sldId="412"/>
            <ac:spMk id="5" creationId="{F61C035A-DE81-3384-6A6A-DC478137B80F}"/>
          </ac:spMkLst>
        </pc:spChg>
        <pc:spChg chg="mod">
          <ac:chgData name="Kozel, Lukas" userId="5faef357-946f-4c0e-bd5d-396a2e3cc0bf" providerId="ADAL" clId="{8727D3F4-737B-47B9-A1AF-642B37063FF9}" dt="2024-04-23T19:17:12.697" v="7083" actId="27636"/>
          <ac:spMkLst>
            <pc:docMk/>
            <pc:sldMk cId="3180033158" sldId="412"/>
            <ac:spMk id="7" creationId="{ABF1639C-AC0D-62F2-FB6D-BD2050650B0C}"/>
          </ac:spMkLst>
        </pc:spChg>
        <pc:spChg chg="mod">
          <ac:chgData name="Kozel, Lukas" userId="5faef357-946f-4c0e-bd5d-396a2e3cc0bf" providerId="ADAL" clId="{8727D3F4-737B-47B9-A1AF-642B37063FF9}" dt="2024-04-23T19:17:12.689" v="7081" actId="27636"/>
          <ac:spMkLst>
            <pc:docMk/>
            <pc:sldMk cId="3180033158" sldId="412"/>
            <ac:spMk id="9" creationId="{435BD2C3-DE2D-6DA3-30CE-ABC9F4C0D1F6}"/>
          </ac:spMkLst>
        </pc:spChg>
      </pc:sldChg>
      <pc:sldChg chg="modSp new del mod">
        <pc:chgData name="Kozel, Lukas" userId="5faef357-946f-4c0e-bd5d-396a2e3cc0bf" providerId="ADAL" clId="{8727D3F4-737B-47B9-A1AF-642B37063FF9}" dt="2024-04-23T19:17:34.671" v="7091" actId="47"/>
        <pc:sldMkLst>
          <pc:docMk/>
          <pc:sldMk cId="1423854753" sldId="413"/>
        </pc:sldMkLst>
        <pc:spChg chg="mod">
          <ac:chgData name="Kozel, Lukas" userId="5faef357-946f-4c0e-bd5d-396a2e3cc0bf" providerId="ADAL" clId="{8727D3F4-737B-47B9-A1AF-642B37063FF9}" dt="2024-04-23T19:17:04.352" v="7073" actId="27636"/>
          <ac:spMkLst>
            <pc:docMk/>
            <pc:sldMk cId="1423854753" sldId="413"/>
            <ac:spMk id="3" creationId="{81077A3A-B7E1-DDFD-634B-F22EEC516107}"/>
          </ac:spMkLst>
        </pc:spChg>
        <pc:spChg chg="mod">
          <ac:chgData name="Kozel, Lukas" userId="5faef357-946f-4c0e-bd5d-396a2e3cc0bf" providerId="ADAL" clId="{8727D3F4-737B-47B9-A1AF-642B37063FF9}" dt="2024-04-23T19:17:04.355" v="7074" actId="27636"/>
          <ac:spMkLst>
            <pc:docMk/>
            <pc:sldMk cId="1423854753" sldId="413"/>
            <ac:spMk id="6" creationId="{C5CBAF7D-2E7D-65F9-4171-D12199B75A02}"/>
          </ac:spMkLst>
        </pc:spChg>
        <pc:spChg chg="mod">
          <ac:chgData name="Kozel, Lukas" userId="5faef357-946f-4c0e-bd5d-396a2e3cc0bf" providerId="ADAL" clId="{8727D3F4-737B-47B9-A1AF-642B37063FF9}" dt="2024-04-23T19:17:04.349" v="7072" actId="27636"/>
          <ac:spMkLst>
            <pc:docMk/>
            <pc:sldMk cId="1423854753" sldId="413"/>
            <ac:spMk id="8" creationId="{C8BA6332-79E1-13D1-B5B1-408209901B88}"/>
          </ac:spMkLst>
        </pc:spChg>
      </pc:sldChg>
      <pc:sldChg chg="modSp new mod">
        <pc:chgData name="Kozel, Lukas" userId="5faef357-946f-4c0e-bd5d-396a2e3cc0bf" providerId="ADAL" clId="{8727D3F4-737B-47B9-A1AF-642B37063FF9}" dt="2024-04-23T19:18:50.863" v="7103" actId="27636"/>
        <pc:sldMkLst>
          <pc:docMk/>
          <pc:sldMk cId="3539527679" sldId="413"/>
        </pc:sldMkLst>
        <pc:spChg chg="mod">
          <ac:chgData name="Kozel, Lukas" userId="5faef357-946f-4c0e-bd5d-396a2e3cc0bf" providerId="ADAL" clId="{8727D3F4-737B-47B9-A1AF-642B37063FF9}" dt="2024-04-23T19:18:50.863" v="7103" actId="27636"/>
          <ac:spMkLst>
            <pc:docMk/>
            <pc:sldMk cId="3539527679" sldId="413"/>
            <ac:spMk id="3" creationId="{6CA17732-2932-D4DA-C6B8-42361C6588CA}"/>
          </ac:spMkLst>
        </pc:spChg>
        <pc:spChg chg="mod">
          <ac:chgData name="Kozel, Lukas" userId="5faef357-946f-4c0e-bd5d-396a2e3cc0bf" providerId="ADAL" clId="{8727D3F4-737B-47B9-A1AF-642B37063FF9}" dt="2024-04-23T19:18:50.859" v="7102" actId="27636"/>
          <ac:spMkLst>
            <pc:docMk/>
            <pc:sldMk cId="3539527679" sldId="413"/>
            <ac:spMk id="6" creationId="{62CF097D-320A-9ECA-E63E-D00D98DEEAC7}"/>
          </ac:spMkLst>
        </pc:spChg>
        <pc:spChg chg="mod">
          <ac:chgData name="Kozel, Lukas" userId="5faef357-946f-4c0e-bd5d-396a2e3cc0bf" providerId="ADAL" clId="{8727D3F4-737B-47B9-A1AF-642B37063FF9}" dt="2024-04-23T19:18:50.855" v="7101" actId="27636"/>
          <ac:spMkLst>
            <pc:docMk/>
            <pc:sldMk cId="3539527679" sldId="413"/>
            <ac:spMk id="8" creationId="{96CD9686-8CEA-696A-E83C-AEDC4534522E}"/>
          </ac:spMkLst>
        </pc:spChg>
      </pc:sldChg>
      <pc:sldChg chg="modSp new mod">
        <pc:chgData name="Kozel, Lukas" userId="5faef357-946f-4c0e-bd5d-396a2e3cc0bf" providerId="ADAL" clId="{8727D3F4-737B-47B9-A1AF-642B37063FF9}" dt="2024-04-23T19:18:50.908" v="7106" actId="27636"/>
        <pc:sldMkLst>
          <pc:docMk/>
          <pc:sldMk cId="2565559916" sldId="414"/>
        </pc:sldMkLst>
        <pc:spChg chg="mod">
          <ac:chgData name="Kozel, Lukas" userId="5faef357-946f-4c0e-bd5d-396a2e3cc0bf" providerId="ADAL" clId="{8727D3F4-737B-47B9-A1AF-642B37063FF9}" dt="2024-04-23T19:18:50.905" v="7105" actId="27636"/>
          <ac:spMkLst>
            <pc:docMk/>
            <pc:sldMk cId="2565559916" sldId="414"/>
            <ac:spMk id="5" creationId="{107354F3-0910-D775-45B5-1B677BC90B76}"/>
          </ac:spMkLst>
        </pc:spChg>
        <pc:spChg chg="mod">
          <ac:chgData name="Kozel, Lukas" userId="5faef357-946f-4c0e-bd5d-396a2e3cc0bf" providerId="ADAL" clId="{8727D3F4-737B-47B9-A1AF-642B37063FF9}" dt="2024-04-23T19:18:50.908" v="7106" actId="27636"/>
          <ac:spMkLst>
            <pc:docMk/>
            <pc:sldMk cId="2565559916" sldId="414"/>
            <ac:spMk id="7" creationId="{3F170986-ABFF-55B4-3F71-937FA5B79B68}"/>
          </ac:spMkLst>
        </pc:spChg>
        <pc:spChg chg="mod">
          <ac:chgData name="Kozel, Lukas" userId="5faef357-946f-4c0e-bd5d-396a2e3cc0bf" providerId="ADAL" clId="{8727D3F4-737B-47B9-A1AF-642B37063FF9}" dt="2024-04-23T19:18:50.902" v="7104" actId="27636"/>
          <ac:spMkLst>
            <pc:docMk/>
            <pc:sldMk cId="2565559916" sldId="414"/>
            <ac:spMk id="9" creationId="{B7D8C20A-8322-DB13-E087-6CBAD593C82D}"/>
          </ac:spMkLst>
        </pc:spChg>
      </pc:sldChg>
      <pc:sldChg chg="modSp new mod">
        <pc:chgData name="Kozel, Lukas" userId="5faef357-946f-4c0e-bd5d-396a2e3cc0bf" providerId="ADAL" clId="{8727D3F4-737B-47B9-A1AF-642B37063FF9}" dt="2024-04-23T19:18:50.939" v="7112" actId="27636"/>
        <pc:sldMkLst>
          <pc:docMk/>
          <pc:sldMk cId="2955698103" sldId="415"/>
        </pc:sldMkLst>
        <pc:spChg chg="mod">
          <ac:chgData name="Kozel, Lukas" userId="5faef357-946f-4c0e-bd5d-396a2e3cc0bf" providerId="ADAL" clId="{8727D3F4-737B-47B9-A1AF-642B37063FF9}" dt="2024-04-23T19:18:50.936" v="7111" actId="27636"/>
          <ac:spMkLst>
            <pc:docMk/>
            <pc:sldMk cId="2955698103" sldId="415"/>
            <ac:spMk id="9" creationId="{E537C397-233E-CA4A-26AD-9A712E1A1B80}"/>
          </ac:spMkLst>
        </pc:spChg>
        <pc:spChg chg="mod">
          <ac:chgData name="Kozel, Lukas" userId="5faef357-946f-4c0e-bd5d-396a2e3cc0bf" providerId="ADAL" clId="{8727D3F4-737B-47B9-A1AF-642B37063FF9}" dt="2024-04-23T19:18:50.939" v="7112" actId="27636"/>
          <ac:spMkLst>
            <pc:docMk/>
            <pc:sldMk cId="2955698103" sldId="415"/>
            <ac:spMk id="11" creationId="{F08C4BE8-172E-B76F-5DF7-4E3D39577F65}"/>
          </ac:spMkLst>
        </pc:spChg>
        <pc:spChg chg="mod">
          <ac:chgData name="Kozel, Lukas" userId="5faef357-946f-4c0e-bd5d-396a2e3cc0bf" providerId="ADAL" clId="{8727D3F4-737B-47B9-A1AF-642B37063FF9}" dt="2024-04-23T19:18:50.933" v="7110" actId="27636"/>
          <ac:spMkLst>
            <pc:docMk/>
            <pc:sldMk cId="2955698103" sldId="415"/>
            <ac:spMk id="13" creationId="{4E0B15EE-75CC-F802-851E-68743C8AD859}"/>
          </ac:spMkLst>
        </pc:spChg>
      </pc:sldChg>
      <pc:sldChg chg="modSp new mod">
        <pc:chgData name="Kozel, Lukas" userId="5faef357-946f-4c0e-bd5d-396a2e3cc0bf" providerId="ADAL" clId="{8727D3F4-737B-47B9-A1AF-642B37063FF9}" dt="2024-04-23T19:18:50.923" v="7109" actId="27636"/>
        <pc:sldMkLst>
          <pc:docMk/>
          <pc:sldMk cId="786084933" sldId="416"/>
        </pc:sldMkLst>
        <pc:spChg chg="mod">
          <ac:chgData name="Kozel, Lukas" userId="5faef357-946f-4c0e-bd5d-396a2e3cc0bf" providerId="ADAL" clId="{8727D3F4-737B-47B9-A1AF-642B37063FF9}" dt="2024-04-23T19:18:50.920" v="7108" actId="27636"/>
          <ac:spMkLst>
            <pc:docMk/>
            <pc:sldMk cId="786084933" sldId="416"/>
            <ac:spMk id="9" creationId="{71C1C3F4-CFBF-E1A7-9E78-EEC58EBDE07F}"/>
          </ac:spMkLst>
        </pc:spChg>
        <pc:spChg chg="mod">
          <ac:chgData name="Kozel, Lukas" userId="5faef357-946f-4c0e-bd5d-396a2e3cc0bf" providerId="ADAL" clId="{8727D3F4-737B-47B9-A1AF-642B37063FF9}" dt="2024-04-23T19:18:50.923" v="7109" actId="27636"/>
          <ac:spMkLst>
            <pc:docMk/>
            <pc:sldMk cId="786084933" sldId="416"/>
            <ac:spMk id="11" creationId="{A038DA3D-23DF-D7A2-5BB5-0F62BFA822AA}"/>
          </ac:spMkLst>
        </pc:spChg>
        <pc:spChg chg="mod">
          <ac:chgData name="Kozel, Lukas" userId="5faef357-946f-4c0e-bd5d-396a2e3cc0bf" providerId="ADAL" clId="{8727D3F4-737B-47B9-A1AF-642B37063FF9}" dt="2024-04-23T19:18:50.917" v="7107" actId="27636"/>
          <ac:spMkLst>
            <pc:docMk/>
            <pc:sldMk cId="786084933" sldId="416"/>
            <ac:spMk id="13" creationId="{56AE517F-0BDD-E145-EF2C-CD5A57B9D16C}"/>
          </ac:spMkLst>
        </pc:spChg>
      </pc:sldChg>
      <pc:sldChg chg="addSp modSp new add del">
        <pc:chgData name="Kozel, Lukas" userId="5faef357-946f-4c0e-bd5d-396a2e3cc0bf" providerId="ADAL" clId="{8727D3F4-737B-47B9-A1AF-642B37063FF9}" dt="2024-04-23T19:34:50.493" v="7887"/>
        <pc:sldMkLst>
          <pc:docMk/>
          <pc:sldMk cId="1888889374" sldId="417"/>
        </pc:sldMkLst>
        <pc:spChg chg="add mod">
          <ac:chgData name="Kozel, Lukas" userId="5faef357-946f-4c0e-bd5d-396a2e3cc0bf" providerId="ADAL" clId="{8727D3F4-737B-47B9-A1AF-642B37063FF9}" dt="2024-04-23T19:26:10.608" v="7462"/>
          <ac:spMkLst>
            <pc:docMk/>
            <pc:sldMk cId="1888889374" sldId="417"/>
            <ac:spMk id="2" creationId="{AE089066-73C2-6E1D-B343-688754A8914A}"/>
          </ac:spMkLst>
        </pc:spChg>
        <pc:spChg chg="add mod">
          <ac:chgData name="Kozel, Lukas" userId="5faef357-946f-4c0e-bd5d-396a2e3cc0bf" providerId="ADAL" clId="{8727D3F4-737B-47B9-A1AF-642B37063FF9}" dt="2024-04-23T19:26:10.608" v="7462"/>
          <ac:spMkLst>
            <pc:docMk/>
            <pc:sldMk cId="1888889374" sldId="417"/>
            <ac:spMk id="3" creationId="{ECFA0D96-2DD5-F50F-DC3F-1694A73AF699}"/>
          </ac:spMkLst>
        </pc:spChg>
        <pc:spChg chg="add mod">
          <ac:chgData name="Kozel, Lukas" userId="5faef357-946f-4c0e-bd5d-396a2e3cc0bf" providerId="ADAL" clId="{8727D3F4-737B-47B9-A1AF-642B37063FF9}" dt="2024-04-23T19:26:10.608" v="7462"/>
          <ac:spMkLst>
            <pc:docMk/>
            <pc:sldMk cId="1888889374" sldId="417"/>
            <ac:spMk id="5" creationId="{C0FC152D-13D4-572A-EB29-EE7919CE4576}"/>
          </ac:spMkLst>
        </pc:spChg>
        <pc:spChg chg="add mod">
          <ac:chgData name="Kozel, Lukas" userId="5faef357-946f-4c0e-bd5d-396a2e3cc0bf" providerId="ADAL" clId="{8727D3F4-737B-47B9-A1AF-642B37063FF9}" dt="2024-04-23T19:26:10.608" v="7462"/>
          <ac:spMkLst>
            <pc:docMk/>
            <pc:sldMk cId="1888889374" sldId="417"/>
            <ac:spMk id="6" creationId="{7FFFED1D-6A23-C6DB-DF6B-3F06A67431FB}"/>
          </ac:spMkLst>
        </pc:spChg>
        <pc:spChg chg="add mod">
          <ac:chgData name="Kozel, Lukas" userId="5faef357-946f-4c0e-bd5d-396a2e3cc0bf" providerId="ADAL" clId="{8727D3F4-737B-47B9-A1AF-642B37063FF9}" dt="2024-04-23T19:26:10.608" v="7462"/>
          <ac:spMkLst>
            <pc:docMk/>
            <pc:sldMk cId="1888889374" sldId="417"/>
            <ac:spMk id="7" creationId="{286FDBEF-F95A-0FEF-98E8-C57CAFE722FB}"/>
          </ac:spMkLst>
        </pc:spChg>
        <pc:spChg chg="add mod">
          <ac:chgData name="Kozel, Lukas" userId="5faef357-946f-4c0e-bd5d-396a2e3cc0bf" providerId="ADAL" clId="{8727D3F4-737B-47B9-A1AF-642B37063FF9}" dt="2024-04-23T19:26:10.608" v="7462"/>
          <ac:spMkLst>
            <pc:docMk/>
            <pc:sldMk cId="1888889374" sldId="417"/>
            <ac:spMk id="8" creationId="{0BB72E9D-66BE-B3D9-7003-449B33B5D5D5}"/>
          </ac:spMkLst>
        </pc:spChg>
        <pc:spChg chg="add mod">
          <ac:chgData name="Kozel, Lukas" userId="5faef357-946f-4c0e-bd5d-396a2e3cc0bf" providerId="ADAL" clId="{8727D3F4-737B-47B9-A1AF-642B37063FF9}" dt="2024-04-23T19:26:10.608" v="7462"/>
          <ac:spMkLst>
            <pc:docMk/>
            <pc:sldMk cId="1888889374" sldId="417"/>
            <ac:spMk id="9" creationId="{112C9E31-7659-C8BE-6632-51D7F39622CB}"/>
          </ac:spMkLst>
        </pc:spChg>
        <pc:spChg chg="add mod">
          <ac:chgData name="Kozel, Lukas" userId="5faef357-946f-4c0e-bd5d-396a2e3cc0bf" providerId="ADAL" clId="{8727D3F4-737B-47B9-A1AF-642B37063FF9}" dt="2024-04-23T19:26:10.608" v="7462"/>
          <ac:spMkLst>
            <pc:docMk/>
            <pc:sldMk cId="1888889374" sldId="417"/>
            <ac:spMk id="10" creationId="{5CF94D46-B14C-5384-7E38-EC61165D40D2}"/>
          </ac:spMkLst>
        </pc:spChg>
        <pc:spChg chg="add mod">
          <ac:chgData name="Kozel, Lukas" userId="5faef357-946f-4c0e-bd5d-396a2e3cc0bf" providerId="ADAL" clId="{8727D3F4-737B-47B9-A1AF-642B37063FF9}" dt="2024-04-23T19:26:10.608" v="7462"/>
          <ac:spMkLst>
            <pc:docMk/>
            <pc:sldMk cId="1888889374" sldId="417"/>
            <ac:spMk id="11" creationId="{70877B0F-0405-A618-339E-333E7B928C2C}"/>
          </ac:spMkLst>
        </pc:spChg>
        <pc:spChg chg="add mod">
          <ac:chgData name="Kozel, Lukas" userId="5faef357-946f-4c0e-bd5d-396a2e3cc0bf" providerId="ADAL" clId="{8727D3F4-737B-47B9-A1AF-642B37063FF9}" dt="2024-04-23T19:26:10.608" v="7462"/>
          <ac:spMkLst>
            <pc:docMk/>
            <pc:sldMk cId="1888889374" sldId="417"/>
            <ac:spMk id="12" creationId="{569A0CC0-C844-04C7-D00F-B48DEEF587D8}"/>
          </ac:spMkLst>
        </pc:spChg>
        <pc:spChg chg="mod">
          <ac:chgData name="Kozel, Lukas" userId="5faef357-946f-4c0e-bd5d-396a2e3cc0bf" providerId="ADAL" clId="{8727D3F4-737B-47B9-A1AF-642B37063FF9}" dt="2024-04-23T19:34:50.493" v="7887"/>
          <ac:spMkLst>
            <pc:docMk/>
            <pc:sldMk cId="1888889374" sldId="417"/>
            <ac:spMk id="14" creationId="{4609990D-E020-448B-B118-C285695C6262}"/>
          </ac:spMkLst>
        </pc:spChg>
        <pc:spChg chg="mod">
          <ac:chgData name="Kozel, Lukas" userId="5faef357-946f-4c0e-bd5d-396a2e3cc0bf" providerId="ADAL" clId="{8727D3F4-737B-47B9-A1AF-642B37063FF9}" dt="2024-04-23T19:34:50.493" v="7887"/>
          <ac:spMkLst>
            <pc:docMk/>
            <pc:sldMk cId="1888889374" sldId="417"/>
            <ac:spMk id="15" creationId="{A2E287F8-E379-22C2-47F1-7527BDDE180F}"/>
          </ac:spMkLst>
        </pc:spChg>
        <pc:spChg chg="mod">
          <ac:chgData name="Kozel, Lukas" userId="5faef357-946f-4c0e-bd5d-396a2e3cc0bf" providerId="ADAL" clId="{8727D3F4-737B-47B9-A1AF-642B37063FF9}" dt="2024-04-23T19:34:50.493" v="7887"/>
          <ac:spMkLst>
            <pc:docMk/>
            <pc:sldMk cId="1888889374" sldId="417"/>
            <ac:spMk id="16" creationId="{65DEB4D3-C8F0-56F3-835D-D8C4EDD36EA7}"/>
          </ac:spMkLst>
        </pc:spChg>
        <pc:spChg chg="mod">
          <ac:chgData name="Kozel, Lukas" userId="5faef357-946f-4c0e-bd5d-396a2e3cc0bf" providerId="ADAL" clId="{8727D3F4-737B-47B9-A1AF-642B37063FF9}" dt="2024-04-23T19:34:50.493" v="7887"/>
          <ac:spMkLst>
            <pc:docMk/>
            <pc:sldMk cId="1888889374" sldId="417"/>
            <ac:spMk id="17" creationId="{9B1B109A-BCE3-04D9-F6A7-5AD26268AA28}"/>
          </ac:spMkLst>
        </pc:spChg>
        <pc:grpChg chg="add mod">
          <ac:chgData name="Kozel, Lukas" userId="5faef357-946f-4c0e-bd5d-396a2e3cc0bf" providerId="ADAL" clId="{8727D3F4-737B-47B9-A1AF-642B37063FF9}" dt="2024-04-23T19:34:50.493" v="7887"/>
          <ac:grpSpMkLst>
            <pc:docMk/>
            <pc:sldMk cId="1888889374" sldId="417"/>
            <ac:grpSpMk id="13" creationId="{6D384737-B132-2769-4FA3-DB9A53D9617F}"/>
          </ac:grpSpMkLst>
        </pc:grpChg>
        <pc:picChg chg="add mod">
          <ac:chgData name="Kozel, Lukas" userId="5faef357-946f-4c0e-bd5d-396a2e3cc0bf" providerId="ADAL" clId="{8727D3F4-737B-47B9-A1AF-642B37063FF9}" dt="2024-04-23T19:26:10.608" v="7462"/>
          <ac:picMkLst>
            <pc:docMk/>
            <pc:sldMk cId="1888889374" sldId="417"/>
            <ac:picMk id="4" creationId="{D952C03D-BC80-21B8-7092-B60649CAC7D8}"/>
          </ac:picMkLst>
        </pc:picChg>
      </pc:sldChg>
      <pc:sldChg chg="addSp modSp new">
        <pc:chgData name="Kozel, Lukas" userId="5faef357-946f-4c0e-bd5d-396a2e3cc0bf" providerId="ADAL" clId="{8727D3F4-737B-47B9-A1AF-642B37063FF9}" dt="2024-04-23T19:34:49.164" v="7886"/>
        <pc:sldMkLst>
          <pc:docMk/>
          <pc:sldMk cId="4290381177" sldId="418"/>
        </pc:sldMkLst>
        <pc:spChg chg="add mod">
          <ac:chgData name="Kozel, Lukas" userId="5faef357-946f-4c0e-bd5d-396a2e3cc0bf" providerId="ADAL" clId="{8727D3F4-737B-47B9-A1AF-642B37063FF9}" dt="2024-04-23T19:20:04.717" v="7160" actId="1076"/>
          <ac:spMkLst>
            <pc:docMk/>
            <pc:sldMk cId="4290381177" sldId="418"/>
            <ac:spMk id="2" creationId="{E6BDECF4-AC3D-146B-276F-E529B2B58089}"/>
          </ac:spMkLst>
        </pc:spChg>
        <pc:spChg chg="add del mod">
          <ac:chgData name="Kozel, Lukas" userId="5faef357-946f-4c0e-bd5d-396a2e3cc0bf" providerId="ADAL" clId="{8727D3F4-737B-47B9-A1AF-642B37063FF9}" dt="2024-04-23T19:23:56.399" v="7382" actId="478"/>
          <ac:spMkLst>
            <pc:docMk/>
            <pc:sldMk cId="4290381177" sldId="418"/>
            <ac:spMk id="3" creationId="{7FE46247-9879-4524-867C-AF145195BB81}"/>
          </ac:spMkLst>
        </pc:spChg>
        <pc:spChg chg="add del mod">
          <ac:chgData name="Kozel, Lukas" userId="5faef357-946f-4c0e-bd5d-396a2e3cc0bf" providerId="ADAL" clId="{8727D3F4-737B-47B9-A1AF-642B37063FF9}" dt="2024-04-23T19:24:36.908" v="7447" actId="21"/>
          <ac:spMkLst>
            <pc:docMk/>
            <pc:sldMk cId="4290381177" sldId="418"/>
            <ac:spMk id="4" creationId="{433BA20F-4B54-031D-8815-697BB93C7F67}"/>
          </ac:spMkLst>
        </pc:spChg>
        <pc:spChg chg="add del mod">
          <ac:chgData name="Kozel, Lukas" userId="5faef357-946f-4c0e-bd5d-396a2e3cc0bf" providerId="ADAL" clId="{8727D3F4-737B-47B9-A1AF-642B37063FF9}" dt="2024-04-23T19:23:56.399" v="7382" actId="478"/>
          <ac:spMkLst>
            <pc:docMk/>
            <pc:sldMk cId="4290381177" sldId="418"/>
            <ac:spMk id="5" creationId="{C4CCBB72-A8E5-E931-C02C-354F358FA384}"/>
          </ac:spMkLst>
        </pc:spChg>
        <pc:spChg chg="add del mod">
          <ac:chgData name="Kozel, Lukas" userId="5faef357-946f-4c0e-bd5d-396a2e3cc0bf" providerId="ADAL" clId="{8727D3F4-737B-47B9-A1AF-642B37063FF9}" dt="2024-04-23T19:24:36.908" v="7447" actId="21"/>
          <ac:spMkLst>
            <pc:docMk/>
            <pc:sldMk cId="4290381177" sldId="418"/>
            <ac:spMk id="6" creationId="{988D837B-D56D-E3BF-3337-007BA47E8421}"/>
          </ac:spMkLst>
        </pc:spChg>
        <pc:spChg chg="add del mod">
          <ac:chgData name="Kozel, Lukas" userId="5faef357-946f-4c0e-bd5d-396a2e3cc0bf" providerId="ADAL" clId="{8727D3F4-737B-47B9-A1AF-642B37063FF9}" dt="2024-04-23T19:24:36.908" v="7447" actId="21"/>
          <ac:spMkLst>
            <pc:docMk/>
            <pc:sldMk cId="4290381177" sldId="418"/>
            <ac:spMk id="7" creationId="{F54EC9ED-4060-BCFB-D589-B373416FD05A}"/>
          </ac:spMkLst>
        </pc:spChg>
        <pc:spChg chg="add del mod">
          <ac:chgData name="Kozel, Lukas" userId="5faef357-946f-4c0e-bd5d-396a2e3cc0bf" providerId="ADAL" clId="{8727D3F4-737B-47B9-A1AF-642B37063FF9}" dt="2024-04-23T19:24:36.908" v="7447" actId="21"/>
          <ac:spMkLst>
            <pc:docMk/>
            <pc:sldMk cId="4290381177" sldId="418"/>
            <ac:spMk id="8" creationId="{A7A7D83D-A3F8-2656-2D61-89191623CC7D}"/>
          </ac:spMkLst>
        </pc:spChg>
        <pc:spChg chg="add del mod">
          <ac:chgData name="Kozel, Lukas" userId="5faef357-946f-4c0e-bd5d-396a2e3cc0bf" providerId="ADAL" clId="{8727D3F4-737B-47B9-A1AF-642B37063FF9}" dt="2024-04-23T19:24:36.908" v="7447" actId="21"/>
          <ac:spMkLst>
            <pc:docMk/>
            <pc:sldMk cId="4290381177" sldId="418"/>
            <ac:spMk id="9" creationId="{08464F7A-8A20-8CD2-B001-314252DBBC1D}"/>
          </ac:spMkLst>
        </pc:spChg>
        <pc:spChg chg="add del mod">
          <ac:chgData name="Kozel, Lukas" userId="5faef357-946f-4c0e-bd5d-396a2e3cc0bf" providerId="ADAL" clId="{8727D3F4-737B-47B9-A1AF-642B37063FF9}" dt="2024-04-23T19:24:36.908" v="7447" actId="21"/>
          <ac:spMkLst>
            <pc:docMk/>
            <pc:sldMk cId="4290381177" sldId="418"/>
            <ac:spMk id="10" creationId="{F4B2A3C9-61D9-C7EA-938B-0C97D02B380C}"/>
          </ac:spMkLst>
        </pc:spChg>
        <pc:spChg chg="mod">
          <ac:chgData name="Kozel, Lukas" userId="5faef357-946f-4c0e-bd5d-396a2e3cc0bf" providerId="ADAL" clId="{8727D3F4-737B-47B9-A1AF-642B37063FF9}" dt="2024-04-23T19:34:49.164" v="7886"/>
          <ac:spMkLst>
            <pc:docMk/>
            <pc:sldMk cId="4290381177" sldId="418"/>
            <ac:spMk id="13" creationId="{C23DEB5F-3BA5-ED3F-32BD-A4F0665126C9}"/>
          </ac:spMkLst>
        </pc:spChg>
        <pc:spChg chg="mod">
          <ac:chgData name="Kozel, Lukas" userId="5faef357-946f-4c0e-bd5d-396a2e3cc0bf" providerId="ADAL" clId="{8727D3F4-737B-47B9-A1AF-642B37063FF9}" dt="2024-04-23T19:34:49.164" v="7886"/>
          <ac:spMkLst>
            <pc:docMk/>
            <pc:sldMk cId="4290381177" sldId="418"/>
            <ac:spMk id="14" creationId="{F06C3372-BCF5-1A69-554A-759604994881}"/>
          </ac:spMkLst>
        </pc:spChg>
        <pc:spChg chg="mod">
          <ac:chgData name="Kozel, Lukas" userId="5faef357-946f-4c0e-bd5d-396a2e3cc0bf" providerId="ADAL" clId="{8727D3F4-737B-47B9-A1AF-642B37063FF9}" dt="2024-04-23T19:34:49.164" v="7886"/>
          <ac:spMkLst>
            <pc:docMk/>
            <pc:sldMk cId="4290381177" sldId="418"/>
            <ac:spMk id="15" creationId="{01200883-16F6-9AA1-F6AF-826A992F3BE3}"/>
          </ac:spMkLst>
        </pc:spChg>
        <pc:spChg chg="mod">
          <ac:chgData name="Kozel, Lukas" userId="5faef357-946f-4c0e-bd5d-396a2e3cc0bf" providerId="ADAL" clId="{8727D3F4-737B-47B9-A1AF-642B37063FF9}" dt="2024-04-23T19:34:49.164" v="7886"/>
          <ac:spMkLst>
            <pc:docMk/>
            <pc:sldMk cId="4290381177" sldId="418"/>
            <ac:spMk id="16" creationId="{59D85614-CBED-8636-A9C9-B17150002E11}"/>
          </ac:spMkLst>
        </pc:spChg>
        <pc:spChg chg="mod">
          <ac:chgData name="Kozel, Lukas" userId="5faef357-946f-4c0e-bd5d-396a2e3cc0bf" providerId="ADAL" clId="{8727D3F4-737B-47B9-A1AF-642B37063FF9}" dt="2024-04-23T19:21:59.626" v="7329" actId="1076"/>
          <ac:spMkLst>
            <pc:docMk/>
            <pc:sldMk cId="4290381177" sldId="418"/>
            <ac:spMk id="3860" creationId="{00000000-0000-0000-0000-000000000000}"/>
          </ac:spMkLst>
        </pc:spChg>
        <pc:grpChg chg="add mod">
          <ac:chgData name="Kozel, Lukas" userId="5faef357-946f-4c0e-bd5d-396a2e3cc0bf" providerId="ADAL" clId="{8727D3F4-737B-47B9-A1AF-642B37063FF9}" dt="2024-04-23T19:34:49.164" v="7886"/>
          <ac:grpSpMkLst>
            <pc:docMk/>
            <pc:sldMk cId="4290381177" sldId="418"/>
            <ac:grpSpMk id="12" creationId="{9693D98E-FE4A-B18F-35DC-7DD0E37D7249}"/>
          </ac:grpSpMkLst>
        </pc:grpChg>
      </pc:sldChg>
      <pc:sldChg chg="addSp delSp modSp add mod">
        <pc:chgData name="Kozel, Lukas" userId="5faef357-946f-4c0e-bd5d-396a2e3cc0bf" providerId="ADAL" clId="{8727D3F4-737B-47B9-A1AF-642B37063FF9}" dt="2024-04-23T19:34:46.517" v="7884" actId="1076"/>
        <pc:sldMkLst>
          <pc:docMk/>
          <pc:sldMk cId="1116123763" sldId="419"/>
        </pc:sldMkLst>
        <pc:spChg chg="del">
          <ac:chgData name="Kozel, Lukas" userId="5faef357-946f-4c0e-bd5d-396a2e3cc0bf" providerId="ADAL" clId="{8727D3F4-737B-47B9-A1AF-642B37063FF9}" dt="2024-04-23T19:32:33.667" v="7796" actId="478"/>
          <ac:spMkLst>
            <pc:docMk/>
            <pc:sldMk cId="1116123763" sldId="419"/>
            <ac:spMk id="2" creationId="{AE089066-73C2-6E1D-B343-688754A8914A}"/>
          </ac:spMkLst>
        </pc:spChg>
        <pc:spChg chg="mod ord">
          <ac:chgData name="Kozel, Lukas" userId="5faef357-946f-4c0e-bd5d-396a2e3cc0bf" providerId="ADAL" clId="{8727D3F4-737B-47B9-A1AF-642B37063FF9}" dt="2024-04-23T19:32:36.377" v="7803"/>
          <ac:spMkLst>
            <pc:docMk/>
            <pc:sldMk cId="1116123763" sldId="419"/>
            <ac:spMk id="3" creationId="{ECFA0D96-2DD5-F50F-DC3F-1694A73AF699}"/>
          </ac:spMkLst>
        </pc:spChg>
        <pc:spChg chg="mod ord">
          <ac:chgData name="Kozel, Lukas" userId="5faef357-946f-4c0e-bd5d-396a2e3cc0bf" providerId="ADAL" clId="{8727D3F4-737B-47B9-A1AF-642B37063FF9}" dt="2024-04-23T19:32:36.379" v="7805"/>
          <ac:spMkLst>
            <pc:docMk/>
            <pc:sldMk cId="1116123763" sldId="419"/>
            <ac:spMk id="5" creationId="{C0FC152D-13D4-572A-EB29-EE7919CE4576}"/>
          </ac:spMkLst>
        </pc:spChg>
        <pc:spChg chg="mod ord">
          <ac:chgData name="Kozel, Lukas" userId="5faef357-946f-4c0e-bd5d-396a2e3cc0bf" providerId="ADAL" clId="{8727D3F4-737B-47B9-A1AF-642B37063FF9}" dt="2024-04-23T19:32:36.381" v="7807"/>
          <ac:spMkLst>
            <pc:docMk/>
            <pc:sldMk cId="1116123763" sldId="419"/>
            <ac:spMk id="6" creationId="{7FFFED1D-6A23-C6DB-DF6B-3F06A67431FB}"/>
          </ac:spMkLst>
        </pc:spChg>
        <pc:spChg chg="mod ord">
          <ac:chgData name="Kozel, Lukas" userId="5faef357-946f-4c0e-bd5d-396a2e3cc0bf" providerId="ADAL" clId="{8727D3F4-737B-47B9-A1AF-642B37063FF9}" dt="2024-04-23T19:32:43.337" v="7837" actId="207"/>
          <ac:spMkLst>
            <pc:docMk/>
            <pc:sldMk cId="1116123763" sldId="419"/>
            <ac:spMk id="7" creationId="{286FDBEF-F95A-0FEF-98E8-C57CAFE722FB}"/>
          </ac:spMkLst>
        </pc:spChg>
        <pc:spChg chg="mod ord">
          <ac:chgData name="Kozel, Lukas" userId="5faef357-946f-4c0e-bd5d-396a2e3cc0bf" providerId="ADAL" clId="{8727D3F4-737B-47B9-A1AF-642B37063FF9}" dt="2024-04-23T19:32:43.337" v="7837" actId="207"/>
          <ac:spMkLst>
            <pc:docMk/>
            <pc:sldMk cId="1116123763" sldId="419"/>
            <ac:spMk id="8" creationId="{0BB72E9D-66BE-B3D9-7003-449B33B5D5D5}"/>
          </ac:spMkLst>
        </pc:spChg>
        <pc:spChg chg="mod ord">
          <ac:chgData name="Kozel, Lukas" userId="5faef357-946f-4c0e-bd5d-396a2e3cc0bf" providerId="ADAL" clId="{8727D3F4-737B-47B9-A1AF-642B37063FF9}" dt="2024-04-23T19:32:43.337" v="7837" actId="207"/>
          <ac:spMkLst>
            <pc:docMk/>
            <pc:sldMk cId="1116123763" sldId="419"/>
            <ac:spMk id="9" creationId="{112C9E31-7659-C8BE-6632-51D7F39622CB}"/>
          </ac:spMkLst>
        </pc:spChg>
        <pc:spChg chg="mod ord">
          <ac:chgData name="Kozel, Lukas" userId="5faef357-946f-4c0e-bd5d-396a2e3cc0bf" providerId="ADAL" clId="{8727D3F4-737B-47B9-A1AF-642B37063FF9}" dt="2024-04-23T19:32:43.337" v="7837" actId="207"/>
          <ac:spMkLst>
            <pc:docMk/>
            <pc:sldMk cId="1116123763" sldId="419"/>
            <ac:spMk id="10" creationId="{5CF94D46-B14C-5384-7E38-EC61165D40D2}"/>
          </ac:spMkLst>
        </pc:spChg>
        <pc:spChg chg="mod ord">
          <ac:chgData name="Kozel, Lukas" userId="5faef357-946f-4c0e-bd5d-396a2e3cc0bf" providerId="ADAL" clId="{8727D3F4-737B-47B9-A1AF-642B37063FF9}" dt="2024-04-23T19:32:43.337" v="7837" actId="207"/>
          <ac:spMkLst>
            <pc:docMk/>
            <pc:sldMk cId="1116123763" sldId="419"/>
            <ac:spMk id="11" creationId="{70877B0F-0405-A618-339E-333E7B928C2C}"/>
          </ac:spMkLst>
        </pc:spChg>
        <pc:spChg chg="mod ord">
          <ac:chgData name="Kozel, Lukas" userId="5faef357-946f-4c0e-bd5d-396a2e3cc0bf" providerId="ADAL" clId="{8727D3F4-737B-47B9-A1AF-642B37063FF9}" dt="2024-04-23T19:32:43.337" v="7837" actId="207"/>
          <ac:spMkLst>
            <pc:docMk/>
            <pc:sldMk cId="1116123763" sldId="419"/>
            <ac:spMk id="12" creationId="{569A0CC0-C844-04C7-D00F-B48DEEF587D8}"/>
          </ac:spMkLst>
        </pc:spChg>
        <pc:spChg chg="add mod ord">
          <ac:chgData name="Kozel, Lukas" userId="5faef357-946f-4c0e-bd5d-396a2e3cc0bf" providerId="ADAL" clId="{8727D3F4-737B-47B9-A1AF-642B37063FF9}" dt="2024-04-23T19:32:36.371" v="7799"/>
          <ac:spMkLst>
            <pc:docMk/>
            <pc:sldMk cId="1116123763" sldId="419"/>
            <ac:spMk id="13" creationId="{D41005A9-A426-FE79-F63B-7232BD53971D}"/>
          </ac:spMkLst>
        </pc:spChg>
        <pc:spChg chg="mod">
          <ac:chgData name="Kozel, Lukas" userId="5faef357-946f-4c0e-bd5d-396a2e3cc0bf" providerId="ADAL" clId="{8727D3F4-737B-47B9-A1AF-642B37063FF9}" dt="2024-04-23T19:34:40.033" v="7883"/>
          <ac:spMkLst>
            <pc:docMk/>
            <pc:sldMk cId="1116123763" sldId="419"/>
            <ac:spMk id="17" creationId="{F836121E-E65A-B4AD-5BCC-9D261E221959}"/>
          </ac:spMkLst>
        </pc:spChg>
        <pc:spChg chg="mod">
          <ac:chgData name="Kozel, Lukas" userId="5faef357-946f-4c0e-bd5d-396a2e3cc0bf" providerId="ADAL" clId="{8727D3F4-737B-47B9-A1AF-642B37063FF9}" dt="2024-04-23T19:34:40.033" v="7883"/>
          <ac:spMkLst>
            <pc:docMk/>
            <pc:sldMk cId="1116123763" sldId="419"/>
            <ac:spMk id="18" creationId="{66BEB013-7FCD-6545-58A3-6501B672413E}"/>
          </ac:spMkLst>
        </pc:spChg>
        <pc:spChg chg="mod">
          <ac:chgData name="Kozel, Lukas" userId="5faef357-946f-4c0e-bd5d-396a2e3cc0bf" providerId="ADAL" clId="{8727D3F4-737B-47B9-A1AF-642B37063FF9}" dt="2024-04-23T19:34:40.033" v="7883"/>
          <ac:spMkLst>
            <pc:docMk/>
            <pc:sldMk cId="1116123763" sldId="419"/>
            <ac:spMk id="19" creationId="{EEB8EAF7-40CC-45D4-ECF0-B5B0FC9003DB}"/>
          </ac:spMkLst>
        </pc:spChg>
        <pc:spChg chg="mod">
          <ac:chgData name="Kozel, Lukas" userId="5faef357-946f-4c0e-bd5d-396a2e3cc0bf" providerId="ADAL" clId="{8727D3F4-737B-47B9-A1AF-642B37063FF9}" dt="2024-04-23T19:34:40.033" v="7883"/>
          <ac:spMkLst>
            <pc:docMk/>
            <pc:sldMk cId="1116123763" sldId="419"/>
            <ac:spMk id="20" creationId="{F4BEEFA5-51D2-BDEC-8F83-D75CD7AE4646}"/>
          </ac:spMkLst>
        </pc:spChg>
        <pc:grpChg chg="add mod">
          <ac:chgData name="Kozel, Lukas" userId="5faef357-946f-4c0e-bd5d-396a2e3cc0bf" providerId="ADAL" clId="{8727D3F4-737B-47B9-A1AF-642B37063FF9}" dt="2024-04-23T19:34:46.517" v="7884" actId="1076"/>
          <ac:grpSpMkLst>
            <pc:docMk/>
            <pc:sldMk cId="1116123763" sldId="419"/>
            <ac:grpSpMk id="16" creationId="{A2E67DD9-04F1-260A-72FD-AD23A2827470}"/>
          </ac:grpSpMkLst>
        </pc:grpChg>
        <pc:graphicFrameChg chg="add mod ord modVis replST">
          <ac:chgData name="Kozel, Lukas" userId="5faef357-946f-4c0e-bd5d-396a2e3cc0bf" providerId="ADAL" clId="{8727D3F4-737B-47B9-A1AF-642B37063FF9}" dt="2024-04-23T19:32:36.468" v="7836"/>
          <ac:graphicFrameMkLst>
            <pc:docMk/>
            <pc:sldMk cId="1116123763" sldId="419"/>
            <ac:graphicFrameMk id="15" creationId="{47C5F9B9-0B8C-544D-65E5-08A2793D3FAD}"/>
          </ac:graphicFrameMkLst>
        </pc:graphicFrameChg>
        <pc:picChg chg="del">
          <ac:chgData name="Kozel, Lukas" userId="5faef357-946f-4c0e-bd5d-396a2e3cc0bf" providerId="ADAL" clId="{8727D3F4-737B-47B9-A1AF-642B37063FF9}" dt="2024-04-23T19:32:33.667" v="7796" actId="478"/>
          <ac:picMkLst>
            <pc:docMk/>
            <pc:sldMk cId="1116123763" sldId="419"/>
            <ac:picMk id="4" creationId="{D952C03D-BC80-21B8-7092-B60649CAC7D8}"/>
          </ac:picMkLst>
        </pc:picChg>
        <pc:picChg chg="add mod ord">
          <ac:chgData name="Kozel, Lukas" userId="5faef357-946f-4c0e-bd5d-396a2e3cc0bf" providerId="ADAL" clId="{8727D3F4-737B-47B9-A1AF-642B37063FF9}" dt="2024-04-23T19:32:36.374" v="7801"/>
          <ac:picMkLst>
            <pc:docMk/>
            <pc:sldMk cId="1116123763" sldId="419"/>
            <ac:picMk id="14" creationId="{81F19D32-2D1E-00E2-89F3-EDCE88116FBC}"/>
          </ac:picMkLst>
        </pc:picChg>
      </pc:sldChg>
      <pc:sldChg chg="addSp delSp modSp add del mod">
        <pc:chgData name="Kozel, Lukas" userId="5faef357-946f-4c0e-bd5d-396a2e3cc0bf" providerId="ADAL" clId="{8727D3F4-737B-47B9-A1AF-642B37063FF9}" dt="2024-04-23T19:26:12.086" v="7463" actId="47"/>
        <pc:sldMkLst>
          <pc:docMk/>
          <pc:sldMk cId="3076253481" sldId="419"/>
        </pc:sldMkLst>
        <pc:spChg chg="add mod">
          <ac:chgData name="Kozel, Lukas" userId="5faef357-946f-4c0e-bd5d-396a2e3cc0bf" providerId="ADAL" clId="{8727D3F4-737B-47B9-A1AF-642B37063FF9}" dt="2024-04-23T19:21:26.710" v="7314" actId="20577"/>
          <ac:spMkLst>
            <pc:docMk/>
            <pc:sldMk cId="3076253481" sldId="419"/>
            <ac:spMk id="2" creationId="{E6217A11-E3DF-A2DE-53AB-EF05A526E2FE}"/>
          </ac:spMkLst>
        </pc:spChg>
        <pc:spChg chg="add del mod">
          <ac:chgData name="Kozel, Lukas" userId="5faef357-946f-4c0e-bd5d-396a2e3cc0bf" providerId="ADAL" clId="{8727D3F4-737B-47B9-A1AF-642B37063FF9}" dt="2024-04-23T19:21:30.639" v="7315" actId="478"/>
          <ac:spMkLst>
            <pc:docMk/>
            <pc:sldMk cId="3076253481" sldId="419"/>
            <ac:spMk id="3" creationId="{47CD57CC-B9C4-9D48-12E4-B64187477AF7}"/>
          </ac:spMkLst>
        </pc:spChg>
        <pc:spChg chg="mod">
          <ac:chgData name="Kozel, Lukas" userId="5faef357-946f-4c0e-bd5d-396a2e3cc0bf" providerId="ADAL" clId="{8727D3F4-737B-47B9-A1AF-642B37063FF9}" dt="2024-04-23T19:21:46.194" v="7325" actId="20577"/>
          <ac:spMkLst>
            <pc:docMk/>
            <pc:sldMk cId="3076253481" sldId="419"/>
            <ac:spMk id="5" creationId="{80C37D9C-0A20-EDCC-7AE4-4D3E838A500B}"/>
          </ac:spMkLst>
        </pc:spChg>
        <pc:spChg chg="mod">
          <ac:chgData name="Kozel, Lukas" userId="5faef357-946f-4c0e-bd5d-396a2e3cc0bf" providerId="ADAL" clId="{8727D3F4-737B-47B9-A1AF-642B37063FF9}" dt="2024-04-23T19:19:34.607" v="7157" actId="20577"/>
          <ac:spMkLst>
            <pc:docMk/>
            <pc:sldMk cId="3076253481" sldId="419"/>
            <ac:spMk id="7" creationId="{488746E4-9FAB-C356-2CFE-F08D38E6E0F4}"/>
          </ac:spMkLst>
        </pc:spChg>
        <pc:spChg chg="del mod">
          <ac:chgData name="Kozel, Lukas" userId="5faef357-946f-4c0e-bd5d-396a2e3cc0bf" providerId="ADAL" clId="{8727D3F4-737B-47B9-A1AF-642B37063FF9}" dt="2024-04-23T19:20:33.390" v="7165" actId="478"/>
          <ac:spMkLst>
            <pc:docMk/>
            <pc:sldMk cId="3076253481" sldId="419"/>
            <ac:spMk id="8" creationId="{0E85982B-8A59-4A83-FC56-D9EEA02EFA81}"/>
          </ac:spMkLst>
        </pc:spChg>
        <pc:spChg chg="del">
          <ac:chgData name="Kozel, Lukas" userId="5faef357-946f-4c0e-bd5d-396a2e3cc0bf" providerId="ADAL" clId="{8727D3F4-737B-47B9-A1AF-642B37063FF9}" dt="2024-04-23T19:21:35.063" v="7316" actId="478"/>
          <ac:spMkLst>
            <pc:docMk/>
            <pc:sldMk cId="3076253481" sldId="419"/>
            <ac:spMk id="10" creationId="{C7455D4B-FBE0-ECB9-26B5-8A5082AB25F0}"/>
          </ac:spMkLst>
        </pc:spChg>
        <pc:spChg chg="del">
          <ac:chgData name="Kozel, Lukas" userId="5faef357-946f-4c0e-bd5d-396a2e3cc0bf" providerId="ADAL" clId="{8727D3F4-737B-47B9-A1AF-642B37063FF9}" dt="2024-04-23T19:21:38.206" v="7317" actId="478"/>
          <ac:spMkLst>
            <pc:docMk/>
            <pc:sldMk cId="3076253481" sldId="419"/>
            <ac:spMk id="11" creationId="{626071B4-E2B9-DCA0-716C-8ABEAD60F502}"/>
          </ac:spMkLst>
        </pc:spChg>
        <pc:spChg chg="add del mod">
          <ac:chgData name="Kozel, Lukas" userId="5faef357-946f-4c0e-bd5d-396a2e3cc0bf" providerId="ADAL" clId="{8727D3F4-737B-47B9-A1AF-642B37063FF9}" dt="2024-04-23T19:21:55.436" v="7327" actId="478"/>
          <ac:spMkLst>
            <pc:docMk/>
            <pc:sldMk cId="3076253481" sldId="419"/>
            <ac:spMk id="18" creationId="{64477CD9-9749-2664-AF9F-A8A894C16AD1}"/>
          </ac:spMkLst>
        </pc:spChg>
        <pc:spChg chg="add del mod">
          <ac:chgData name="Kozel, Lukas" userId="5faef357-946f-4c0e-bd5d-396a2e3cc0bf" providerId="ADAL" clId="{8727D3F4-737B-47B9-A1AF-642B37063FF9}" dt="2024-04-23T19:21:55.436" v="7327" actId="478"/>
          <ac:spMkLst>
            <pc:docMk/>
            <pc:sldMk cId="3076253481" sldId="419"/>
            <ac:spMk id="19" creationId="{647D5F8E-63E3-3BA9-E0D4-F752014CFFA1}"/>
          </ac:spMkLst>
        </pc:spChg>
        <pc:spChg chg="add del mod">
          <ac:chgData name="Kozel, Lukas" userId="5faef357-946f-4c0e-bd5d-396a2e3cc0bf" providerId="ADAL" clId="{8727D3F4-737B-47B9-A1AF-642B37063FF9}" dt="2024-04-23T19:21:55.436" v="7327" actId="478"/>
          <ac:spMkLst>
            <pc:docMk/>
            <pc:sldMk cId="3076253481" sldId="419"/>
            <ac:spMk id="20" creationId="{0A7BF2C7-426E-C784-C5BD-0E81C6C22991}"/>
          </ac:spMkLst>
        </pc:spChg>
        <pc:spChg chg="add del mod">
          <ac:chgData name="Kozel, Lukas" userId="5faef357-946f-4c0e-bd5d-396a2e3cc0bf" providerId="ADAL" clId="{8727D3F4-737B-47B9-A1AF-642B37063FF9}" dt="2024-04-23T19:21:55.436" v="7327" actId="478"/>
          <ac:spMkLst>
            <pc:docMk/>
            <pc:sldMk cId="3076253481" sldId="419"/>
            <ac:spMk id="21" creationId="{FBBD3FCC-5F8E-77A4-B24D-DC3DE9C2E985}"/>
          </ac:spMkLst>
        </pc:spChg>
        <pc:spChg chg="add del mod">
          <ac:chgData name="Kozel, Lukas" userId="5faef357-946f-4c0e-bd5d-396a2e3cc0bf" providerId="ADAL" clId="{8727D3F4-737B-47B9-A1AF-642B37063FF9}" dt="2024-04-23T19:21:55.436" v="7327" actId="478"/>
          <ac:spMkLst>
            <pc:docMk/>
            <pc:sldMk cId="3076253481" sldId="419"/>
            <ac:spMk id="22" creationId="{BD295705-4C2B-C82D-2690-46AFFAE02B68}"/>
          </ac:spMkLst>
        </pc:spChg>
        <pc:spChg chg="add del mod">
          <ac:chgData name="Kozel, Lukas" userId="5faef357-946f-4c0e-bd5d-396a2e3cc0bf" providerId="ADAL" clId="{8727D3F4-737B-47B9-A1AF-642B37063FF9}" dt="2024-04-23T19:22:03.697" v="7331"/>
          <ac:spMkLst>
            <pc:docMk/>
            <pc:sldMk cId="3076253481" sldId="419"/>
            <ac:spMk id="23" creationId="{D4E56903-CF81-DD5A-125A-F24505D99749}"/>
          </ac:spMkLst>
        </pc:spChg>
        <pc:spChg chg="add del mod">
          <ac:chgData name="Kozel, Lukas" userId="5faef357-946f-4c0e-bd5d-396a2e3cc0bf" providerId="ADAL" clId="{8727D3F4-737B-47B9-A1AF-642B37063FF9}" dt="2024-04-23T19:22:03.697" v="7331"/>
          <ac:spMkLst>
            <pc:docMk/>
            <pc:sldMk cId="3076253481" sldId="419"/>
            <ac:spMk id="24" creationId="{535F062B-5343-B1A3-8E9A-FC9D4C6D8B9B}"/>
          </ac:spMkLst>
        </pc:spChg>
        <pc:spChg chg="add del mod">
          <ac:chgData name="Kozel, Lukas" userId="5faef357-946f-4c0e-bd5d-396a2e3cc0bf" providerId="ADAL" clId="{8727D3F4-737B-47B9-A1AF-642B37063FF9}" dt="2024-04-23T19:22:17.695" v="7333" actId="21"/>
          <ac:spMkLst>
            <pc:docMk/>
            <pc:sldMk cId="3076253481" sldId="419"/>
            <ac:spMk id="25" creationId="{49817BD5-B302-561E-00BC-52681D3A9292}"/>
          </ac:spMkLst>
        </pc:spChg>
        <pc:spChg chg="add mod">
          <ac:chgData name="Kozel, Lukas" userId="5faef357-946f-4c0e-bd5d-396a2e3cc0bf" providerId="ADAL" clId="{8727D3F4-737B-47B9-A1AF-642B37063FF9}" dt="2024-04-23T19:25:49.198" v="7459" actId="2711"/>
          <ac:spMkLst>
            <pc:docMk/>
            <pc:sldMk cId="3076253481" sldId="419"/>
            <ac:spMk id="26" creationId="{7DA7426D-5DAB-6DF1-7662-E82E49BCD29F}"/>
          </ac:spMkLst>
        </pc:spChg>
        <pc:spChg chg="add mod">
          <ac:chgData name="Kozel, Lukas" userId="5faef357-946f-4c0e-bd5d-396a2e3cc0bf" providerId="ADAL" clId="{8727D3F4-737B-47B9-A1AF-642B37063FF9}" dt="2024-04-23T19:25:49.198" v="7459" actId="2711"/>
          <ac:spMkLst>
            <pc:docMk/>
            <pc:sldMk cId="3076253481" sldId="419"/>
            <ac:spMk id="27" creationId="{12C366BA-F907-0724-3D04-77ECBC65D7DB}"/>
          </ac:spMkLst>
        </pc:spChg>
        <pc:spChg chg="add mod">
          <ac:chgData name="Kozel, Lukas" userId="5faef357-946f-4c0e-bd5d-396a2e3cc0bf" providerId="ADAL" clId="{8727D3F4-737B-47B9-A1AF-642B37063FF9}" dt="2024-04-23T19:25:49.198" v="7459" actId="2711"/>
          <ac:spMkLst>
            <pc:docMk/>
            <pc:sldMk cId="3076253481" sldId="419"/>
            <ac:spMk id="28" creationId="{ADEFB63A-6382-1030-4745-13F423B1A2E1}"/>
          </ac:spMkLst>
        </pc:spChg>
        <pc:spChg chg="add mod">
          <ac:chgData name="Kozel, Lukas" userId="5faef357-946f-4c0e-bd5d-396a2e3cc0bf" providerId="ADAL" clId="{8727D3F4-737B-47B9-A1AF-642B37063FF9}" dt="2024-04-23T19:25:49.198" v="7459" actId="2711"/>
          <ac:spMkLst>
            <pc:docMk/>
            <pc:sldMk cId="3076253481" sldId="419"/>
            <ac:spMk id="29" creationId="{5A12DB13-6038-13B5-28A5-65C72D69FA7F}"/>
          </ac:spMkLst>
        </pc:spChg>
        <pc:spChg chg="add mod">
          <ac:chgData name="Kozel, Lukas" userId="5faef357-946f-4c0e-bd5d-396a2e3cc0bf" providerId="ADAL" clId="{8727D3F4-737B-47B9-A1AF-642B37063FF9}" dt="2024-04-23T19:25:49.198" v="7459" actId="2711"/>
          <ac:spMkLst>
            <pc:docMk/>
            <pc:sldMk cId="3076253481" sldId="419"/>
            <ac:spMk id="30" creationId="{8D0A494F-DCDA-1451-E35F-6E4F42AFCF84}"/>
          </ac:spMkLst>
        </pc:spChg>
        <pc:spChg chg="add mod">
          <ac:chgData name="Kozel, Lukas" userId="5faef357-946f-4c0e-bd5d-396a2e3cc0bf" providerId="ADAL" clId="{8727D3F4-737B-47B9-A1AF-642B37063FF9}" dt="2024-04-23T19:25:49.198" v="7459" actId="2711"/>
          <ac:spMkLst>
            <pc:docMk/>
            <pc:sldMk cId="3076253481" sldId="419"/>
            <ac:spMk id="31" creationId="{6140816D-0B35-56A3-74E6-DA9DEB77345C}"/>
          </ac:spMkLst>
        </pc:spChg>
        <pc:grpChg chg="del">
          <ac:chgData name="Kozel, Lukas" userId="5faef357-946f-4c0e-bd5d-396a2e3cc0bf" providerId="ADAL" clId="{8727D3F4-737B-47B9-A1AF-642B37063FF9}" dt="2024-04-23T19:21:38.206" v="7317" actId="478"/>
          <ac:grpSpMkLst>
            <pc:docMk/>
            <pc:sldMk cId="3076253481" sldId="419"/>
            <ac:grpSpMk id="13" creationId="{F673C94A-4F3F-FB1F-7F58-FD45C671A9A3}"/>
          </ac:grpSpMkLst>
        </pc:grpChg>
        <pc:picChg chg="del">
          <ac:chgData name="Kozel, Lukas" userId="5faef357-946f-4c0e-bd5d-396a2e3cc0bf" providerId="ADAL" clId="{8727D3F4-737B-47B9-A1AF-642B37063FF9}" dt="2024-04-23T19:21:38.206" v="7317" actId="478"/>
          <ac:picMkLst>
            <pc:docMk/>
            <pc:sldMk cId="3076253481" sldId="419"/>
            <ac:picMk id="12" creationId="{8EE00DAF-C3DB-F967-179F-7B5C19F15F74}"/>
          </ac:picMkLst>
        </pc:picChg>
      </pc:sldChg>
      <pc:sldChg chg="addSp delSp modSp new mod">
        <pc:chgData name="Kozel, Lukas" userId="5faef357-946f-4c0e-bd5d-396a2e3cc0bf" providerId="ADAL" clId="{8727D3F4-737B-47B9-A1AF-642B37063FF9}" dt="2024-04-23T19:34:48.334" v="7885"/>
        <pc:sldMkLst>
          <pc:docMk/>
          <pc:sldMk cId="2602436367" sldId="420"/>
        </pc:sldMkLst>
        <pc:spChg chg="mod">
          <ac:chgData name="Kozel, Lukas" userId="5faef357-946f-4c0e-bd5d-396a2e3cc0bf" providerId="ADAL" clId="{8727D3F4-737B-47B9-A1AF-642B37063FF9}" dt="2024-04-23T19:34:36.483" v="7880"/>
          <ac:spMkLst>
            <pc:docMk/>
            <pc:sldMk cId="2602436367" sldId="420"/>
            <ac:spMk id="13" creationId="{0A8F3AD4-A9CA-148E-E1D8-AA160136FF87}"/>
          </ac:spMkLst>
        </pc:spChg>
        <pc:spChg chg="mod">
          <ac:chgData name="Kozel, Lukas" userId="5faef357-946f-4c0e-bd5d-396a2e3cc0bf" providerId="ADAL" clId="{8727D3F4-737B-47B9-A1AF-642B37063FF9}" dt="2024-04-23T19:34:36.483" v="7880"/>
          <ac:spMkLst>
            <pc:docMk/>
            <pc:sldMk cId="2602436367" sldId="420"/>
            <ac:spMk id="14" creationId="{605D3980-C276-3A15-943D-5B3647AD8F96}"/>
          </ac:spMkLst>
        </pc:spChg>
        <pc:spChg chg="mod">
          <ac:chgData name="Kozel, Lukas" userId="5faef357-946f-4c0e-bd5d-396a2e3cc0bf" providerId="ADAL" clId="{8727D3F4-737B-47B9-A1AF-642B37063FF9}" dt="2024-04-23T19:34:36.483" v="7880"/>
          <ac:spMkLst>
            <pc:docMk/>
            <pc:sldMk cId="2602436367" sldId="420"/>
            <ac:spMk id="15" creationId="{1F99D3A1-C4C9-D48C-B277-F20A2F0CADB9}"/>
          </ac:spMkLst>
        </pc:spChg>
        <pc:spChg chg="mod">
          <ac:chgData name="Kozel, Lukas" userId="5faef357-946f-4c0e-bd5d-396a2e3cc0bf" providerId="ADAL" clId="{8727D3F4-737B-47B9-A1AF-642B37063FF9}" dt="2024-04-23T19:34:36.483" v="7880"/>
          <ac:spMkLst>
            <pc:docMk/>
            <pc:sldMk cId="2602436367" sldId="420"/>
            <ac:spMk id="16" creationId="{AE732061-192B-C2CE-4278-85EEEC12E93A}"/>
          </ac:spMkLst>
        </pc:spChg>
        <pc:spChg chg="mod">
          <ac:chgData name="Kozel, Lukas" userId="5faef357-946f-4c0e-bd5d-396a2e3cc0bf" providerId="ADAL" clId="{8727D3F4-737B-47B9-A1AF-642B37063FF9}" dt="2024-04-23T19:34:48.334" v="7885"/>
          <ac:spMkLst>
            <pc:docMk/>
            <pc:sldMk cId="2602436367" sldId="420"/>
            <ac:spMk id="18" creationId="{6E4A999A-089F-5E94-96EA-5D83D6DAB802}"/>
          </ac:spMkLst>
        </pc:spChg>
        <pc:spChg chg="mod">
          <ac:chgData name="Kozel, Lukas" userId="5faef357-946f-4c0e-bd5d-396a2e3cc0bf" providerId="ADAL" clId="{8727D3F4-737B-47B9-A1AF-642B37063FF9}" dt="2024-04-23T19:34:48.334" v="7885"/>
          <ac:spMkLst>
            <pc:docMk/>
            <pc:sldMk cId="2602436367" sldId="420"/>
            <ac:spMk id="19" creationId="{B33B20B2-B943-7686-F3B4-F9CE33621C6F}"/>
          </ac:spMkLst>
        </pc:spChg>
        <pc:spChg chg="mod">
          <ac:chgData name="Kozel, Lukas" userId="5faef357-946f-4c0e-bd5d-396a2e3cc0bf" providerId="ADAL" clId="{8727D3F4-737B-47B9-A1AF-642B37063FF9}" dt="2024-04-23T19:34:48.334" v="7885"/>
          <ac:spMkLst>
            <pc:docMk/>
            <pc:sldMk cId="2602436367" sldId="420"/>
            <ac:spMk id="20" creationId="{DD5B33E5-6F00-658C-952E-1697C0C434BF}"/>
          </ac:spMkLst>
        </pc:spChg>
        <pc:spChg chg="mod">
          <ac:chgData name="Kozel, Lukas" userId="5faef357-946f-4c0e-bd5d-396a2e3cc0bf" providerId="ADAL" clId="{8727D3F4-737B-47B9-A1AF-642B37063FF9}" dt="2024-04-23T19:34:48.334" v="7885"/>
          <ac:spMkLst>
            <pc:docMk/>
            <pc:sldMk cId="2602436367" sldId="420"/>
            <ac:spMk id="21" creationId="{512735A9-35A1-60B7-C5F6-22079F1293CB}"/>
          </ac:spMkLst>
        </pc:spChg>
        <pc:grpChg chg="add del mod">
          <ac:chgData name="Kozel, Lukas" userId="5faef357-946f-4c0e-bd5d-396a2e3cc0bf" providerId="ADAL" clId="{8727D3F4-737B-47B9-A1AF-642B37063FF9}" dt="2024-04-23T19:34:39.137" v="7882" actId="21"/>
          <ac:grpSpMkLst>
            <pc:docMk/>
            <pc:sldMk cId="2602436367" sldId="420"/>
            <ac:grpSpMk id="12" creationId="{CC27DEF5-EA46-C82F-4C2C-12609E89599A}"/>
          </ac:grpSpMkLst>
        </pc:grpChg>
        <pc:grpChg chg="add mod">
          <ac:chgData name="Kozel, Lukas" userId="5faef357-946f-4c0e-bd5d-396a2e3cc0bf" providerId="ADAL" clId="{8727D3F4-737B-47B9-A1AF-642B37063FF9}" dt="2024-04-23T19:34:48.334" v="7885"/>
          <ac:grpSpMkLst>
            <pc:docMk/>
            <pc:sldMk cId="2602436367" sldId="420"/>
            <ac:grpSpMk id="17" creationId="{64E2A57C-146A-76F3-CE38-61877A54383B}"/>
          </ac:grpSpMkLst>
        </pc:grpChg>
      </pc:sldChg>
      <pc:sldMasterChg chg="addSldLayout modSldLayout sldLayoutOrd">
        <pc:chgData name="Kozel, Lukas" userId="5faef357-946f-4c0e-bd5d-396a2e3cc0bf" providerId="ADAL" clId="{8727D3F4-737B-47B9-A1AF-642B37063FF9}" dt="2024-04-23T19:26:53.392" v="7465" actId="20578"/>
        <pc:sldMasterMkLst>
          <pc:docMk/>
          <pc:sldMasterMk cId="4038078066" sldId="2147483688"/>
        </pc:sldMasterMkLst>
        <pc:sldLayoutChg chg="modSp mod">
          <pc:chgData name="Kozel, Lukas" userId="5faef357-946f-4c0e-bd5d-396a2e3cc0bf" providerId="ADAL" clId="{8727D3F4-737B-47B9-A1AF-642B37063FF9}" dt="2024-04-23T10:29:51.705" v="992" actId="14100"/>
          <pc:sldLayoutMkLst>
            <pc:docMk/>
            <pc:sldMasterMk cId="4038078066" sldId="2147483688"/>
            <pc:sldLayoutMk cId="221309395" sldId="2147483690"/>
          </pc:sldLayoutMkLst>
          <pc:spChg chg="mod">
            <ac:chgData name="Kozel, Lukas" userId="5faef357-946f-4c0e-bd5d-396a2e3cc0bf" providerId="ADAL" clId="{8727D3F4-737B-47B9-A1AF-642B37063FF9}" dt="2024-04-23T10:29:51.705" v="992" actId="14100"/>
            <ac:spMkLst>
              <pc:docMk/>
              <pc:sldMasterMk cId="4038078066" sldId="2147483688"/>
              <pc:sldLayoutMk cId="221309395" sldId="2147483690"/>
              <ac:spMk id="4" creationId="{179F17A9-19D3-2552-4F38-A7799F1B381F}"/>
            </ac:spMkLst>
          </pc:spChg>
        </pc:sldLayoutChg>
        <pc:sldLayoutChg chg="modSp">
          <pc:chgData name="Kozel, Lukas" userId="5faef357-946f-4c0e-bd5d-396a2e3cc0bf" providerId="ADAL" clId="{8727D3F4-737B-47B9-A1AF-642B37063FF9}" dt="2024-04-23T10:29:59.808" v="1015" actId="20577"/>
          <pc:sldLayoutMkLst>
            <pc:docMk/>
            <pc:sldMasterMk cId="4038078066" sldId="2147483688"/>
            <pc:sldLayoutMk cId="1198732524" sldId="2147483691"/>
          </pc:sldLayoutMkLst>
          <pc:spChg chg="mod">
            <ac:chgData name="Kozel, Lukas" userId="5faef357-946f-4c0e-bd5d-396a2e3cc0bf" providerId="ADAL" clId="{8727D3F4-737B-47B9-A1AF-642B37063FF9}" dt="2024-04-23T10:29:59.808" v="1015" actId="20577"/>
            <ac:spMkLst>
              <pc:docMk/>
              <pc:sldMasterMk cId="4038078066" sldId="2147483688"/>
              <pc:sldLayoutMk cId="1198732524" sldId="2147483691"/>
              <ac:spMk id="4" creationId="{179F17A9-19D3-2552-4F38-A7799F1B381F}"/>
            </ac:spMkLst>
          </pc:spChg>
        </pc:sldLayoutChg>
        <pc:sldLayoutChg chg="modSp mod ord">
          <pc:chgData name="Kozel, Lukas" userId="5faef357-946f-4c0e-bd5d-396a2e3cc0bf" providerId="ADAL" clId="{8727D3F4-737B-47B9-A1AF-642B37063FF9}" dt="2024-04-23T10:28:22.763" v="956" actId="20578"/>
          <pc:sldLayoutMkLst>
            <pc:docMk/>
            <pc:sldMasterMk cId="4038078066" sldId="2147483688"/>
            <pc:sldLayoutMk cId="3669087985" sldId="2147483701"/>
          </pc:sldLayoutMkLst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4" creationId="{179F17A9-19D3-2552-4F38-A7799F1B381F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5" creationId="{278EDB58-FC48-C435-770D-3C8AB644F729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8" creationId="{25480CF4-3D56-70E9-32C9-8339879EA9DD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14" creationId="{2D901781-8073-8C1C-7C5F-5E54ED276D45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25" creationId="{49E5DD34-00B4-79A3-83CD-C585DDAD2038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26" creationId="{09186778-6056-0B3B-E171-27AA23628DBD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27" creationId="{B3D6A28C-B7A7-73B4-0652-6EFDABF6C3D2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29" creationId="{E08A5809-E9A8-7BFC-4E53-EFEACBAEE177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30" creationId="{F323EE3B-0310-4166-2C29-E49C6F20D88A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31" creationId="{4C9FF7F4-B22A-346A-89C1-88329436C4A7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41" creationId="{0D63F7CE-AB9C-2FD2-9668-90F9C94A0C4E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42" creationId="{AA574725-7B6E-3FCC-9816-AFEDBF6E629E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43" creationId="{75F0524D-C6EA-BA4B-9371-2CE2139E07F4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3669087985" sldId="2147483701"/>
              <ac:spMk id="44" creationId="{447ABEF3-DF81-D61B-B3BC-B757A8694991}"/>
            </ac:spMkLst>
          </pc:spChg>
        </pc:sldLayoutChg>
        <pc:sldLayoutChg chg="modSp mod ord">
          <pc:chgData name="Kozel, Lukas" userId="5faef357-946f-4c0e-bd5d-396a2e3cc0bf" providerId="ADAL" clId="{8727D3F4-737B-47B9-A1AF-642B37063FF9}" dt="2024-04-23T10:30:29.798" v="1019" actId="20578"/>
          <pc:sldLayoutMkLst>
            <pc:docMk/>
            <pc:sldMasterMk cId="4038078066" sldId="2147483688"/>
            <pc:sldLayoutMk cId="2946902314" sldId="2147483702"/>
          </pc:sldLayoutMkLst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4" creationId="{179F17A9-19D3-2552-4F38-A7799F1B381F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7" creationId="{3F8A7E4D-474D-48E0-C621-0526952A5E66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8" creationId="{DEDFE189-01AE-8E87-9C71-BF378B191AB6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9" creationId="{456DF437-C89A-63E1-683B-E88DE2E651A5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10" creationId="{36A97146-F2BD-CA31-FF89-683A3A26D7D8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25" creationId="{49E5DD34-00B4-79A3-83CD-C585DDAD2038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26" creationId="{09186778-6056-0B3B-E171-27AA23628DBD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27" creationId="{B3D6A28C-B7A7-73B4-0652-6EFDABF6C3D2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29" creationId="{E08A5809-E9A8-7BFC-4E53-EFEACBAEE177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30" creationId="{F323EE3B-0310-4166-2C29-E49C6F20D88A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31" creationId="{4C9FF7F4-B22A-346A-89C1-88329436C4A7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41" creationId="{0D63F7CE-AB9C-2FD2-9668-90F9C94A0C4E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42" creationId="{AA574725-7B6E-3FCC-9816-AFEDBF6E629E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43" creationId="{75F0524D-C6EA-BA4B-9371-2CE2139E07F4}"/>
            </ac:spMkLst>
          </pc:spChg>
          <pc:spChg chg="mod">
            <ac:chgData name="Kozel, Lukas" userId="5faef357-946f-4c0e-bd5d-396a2e3cc0bf" providerId="ADAL" clId="{8727D3F4-737B-47B9-A1AF-642B37063FF9}" dt="2024-04-23T10:28:22.763" v="956" actId="20578"/>
            <ac:spMkLst>
              <pc:docMk/>
              <pc:sldMasterMk cId="4038078066" sldId="2147483688"/>
              <pc:sldLayoutMk cId="2946902314" sldId="2147483702"/>
              <ac:spMk id="44" creationId="{447ABEF3-DF81-D61B-B3BC-B757A8694991}"/>
            </ac:spMkLst>
          </pc:spChg>
        </pc:sldLayoutChg>
        <pc:sldLayoutChg chg="modSp mod ord">
          <pc:chgData name="Kozel, Lukas" userId="5faef357-946f-4c0e-bd5d-396a2e3cc0bf" providerId="ADAL" clId="{8727D3F4-737B-47B9-A1AF-642B37063FF9}" dt="2024-04-23T10:30:20.299" v="1018" actId="20578"/>
          <pc:sldLayoutMkLst>
            <pc:docMk/>
            <pc:sldMasterMk cId="4038078066" sldId="2147483688"/>
            <pc:sldLayoutMk cId="1177830225" sldId="2147483703"/>
          </pc:sldLayoutMkLst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8727D3F4-737B-47B9-A1AF-642B37063FF9}" dt="2024-04-23T10:30:17.095" v="1017" actId="20577"/>
            <ac:spMkLst>
              <pc:docMk/>
              <pc:sldMasterMk cId="4038078066" sldId="2147483688"/>
              <pc:sldLayoutMk cId="1177830225" sldId="2147483703"/>
              <ac:spMk id="4" creationId="{179F17A9-19D3-2552-4F38-A7799F1B381F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7" creationId="{8851B09D-513B-3373-9210-F5797DA61C04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8" creationId="{C22C37E3-A7FC-00DE-BA9D-7526E1E7FA63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9" creationId="{BBF8E890-4521-F87B-F6AD-2BC6CAEDD398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10" creationId="{0362B19B-C927-0D22-E4BA-2DCAD33BFF55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13" creationId="{81408E48-D8EF-034D-BDC2-E5FF9B0C8D97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14" creationId="{2D901781-8073-8C1C-7C5F-5E54ED276D45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22" creationId="{D9585310-503C-F3BE-644D-62E9FAA53F32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47" creationId="{FA448590-8EE3-2C3F-403D-9330272E1A2E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49" creationId="{2E8C2A40-EC85-6107-09EE-51ABF18740F2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51" creationId="{88D2E5D4-E843-ECB9-FA2B-FAEE529279BF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53" creationId="{1562BEF9-C060-F29E-4CF6-0EB299B52071}"/>
            </ac:spMkLst>
          </pc:spChg>
          <pc:spChg chg="mod">
            <ac:chgData name="Kozel, Lukas" userId="5faef357-946f-4c0e-bd5d-396a2e3cc0bf" providerId="ADAL" clId="{8727D3F4-737B-47B9-A1AF-642B37063FF9}" dt="2024-04-23T10:28:54.614" v="958" actId="20578"/>
            <ac:spMkLst>
              <pc:docMk/>
              <pc:sldMasterMk cId="4038078066" sldId="2147483688"/>
              <pc:sldLayoutMk cId="1177830225" sldId="2147483703"/>
              <ac:spMk id="54" creationId="{B0DFF457-C264-DFAB-22C1-E6AE1C5BCBFB}"/>
            </ac:spMkLst>
          </pc:spChg>
        </pc:sldLayoutChg>
        <pc:sldLayoutChg chg="add mod replId modTransition">
          <pc:chgData name="Kozel, Lukas" userId="5faef357-946f-4c0e-bd5d-396a2e3cc0bf" providerId="ADAL" clId="{8727D3F4-737B-47B9-A1AF-642B37063FF9}" dt="2024-04-23T19:26:43.302" v="7464" actId="2890"/>
          <pc:sldLayoutMkLst>
            <pc:docMk/>
            <pc:sldMasterMk cId="3796521836" sldId="2147483746"/>
            <pc:sldLayoutMk cId="1919544469" sldId="2147483754"/>
          </pc:sldLayoutMkLst>
        </pc:sldLayoutChg>
      </pc:sldMasterChg>
      <pc:sldMasterChg chg="mod addSldLayout delSldLayout modSldLayout sldLayoutOrd">
        <pc:chgData name="Kozel, Lukas" userId="5faef357-946f-4c0e-bd5d-396a2e3cc0bf" providerId="ADAL" clId="{8727D3F4-737B-47B9-A1AF-642B37063FF9}" dt="2024-04-23T11:53:01.713" v="3898" actId="2696"/>
        <pc:sldMasterMkLst>
          <pc:docMk/>
          <pc:sldMasterMk cId="3828221822" sldId="2147483699"/>
        </pc:sldMasterMkLst>
        <pc:sldLayoutChg chg="addSp delSp modSp mod">
          <pc:chgData name="Kozel, Lukas" userId="5faef357-946f-4c0e-bd5d-396a2e3cc0bf" providerId="ADAL" clId="{8727D3F4-737B-47B9-A1AF-642B37063FF9}" dt="2024-04-23T10:57:30.323" v="1959" actId="21"/>
          <pc:sldLayoutMkLst>
            <pc:docMk/>
            <pc:sldMasterMk cId="3828221822" sldId="2147483699"/>
            <pc:sldLayoutMk cId="784248658" sldId="2147483700"/>
          </pc:sldLayoutMkLst>
          <pc:spChg chg="add del mod">
            <ac:chgData name="Kozel, Lukas" userId="5faef357-946f-4c0e-bd5d-396a2e3cc0bf" providerId="ADAL" clId="{8727D3F4-737B-47B9-A1AF-642B37063FF9}" dt="2024-04-23T10:57:30.323" v="1959" actId="21"/>
            <ac:spMkLst>
              <pc:docMk/>
              <pc:sldMasterMk cId="3828221822" sldId="2147483699"/>
              <pc:sldLayoutMk cId="784248658" sldId="2147483700"/>
              <ac:spMk id="2" creationId="{6A25A07F-3D83-0503-12B0-5F2050E9AA6C}"/>
            </ac:spMkLst>
          </pc:spChg>
          <pc:spChg chg="add del mod">
            <ac:chgData name="Kozel, Lukas" userId="5faef357-946f-4c0e-bd5d-396a2e3cc0bf" providerId="ADAL" clId="{8727D3F4-737B-47B9-A1AF-642B37063FF9}" dt="2024-04-23T10:57:30.323" v="1959" actId="21"/>
            <ac:spMkLst>
              <pc:docMk/>
              <pc:sldMasterMk cId="3828221822" sldId="2147483699"/>
              <pc:sldLayoutMk cId="784248658" sldId="2147483700"/>
              <ac:spMk id="3" creationId="{C40F4257-3F5B-7108-A9F3-82763B7D575B}"/>
            </ac:spMkLst>
          </pc:spChg>
          <pc:spChg chg="add del mod">
            <ac:chgData name="Kozel, Lukas" userId="5faef357-946f-4c0e-bd5d-396a2e3cc0bf" providerId="ADAL" clId="{8727D3F4-737B-47B9-A1AF-642B37063FF9}" dt="2024-04-23T10:57:30.323" v="1959" actId="21"/>
            <ac:spMkLst>
              <pc:docMk/>
              <pc:sldMasterMk cId="3828221822" sldId="2147483699"/>
              <pc:sldLayoutMk cId="784248658" sldId="2147483700"/>
              <ac:spMk id="4" creationId="{42B29215-1C48-49E4-0674-C3E5216EB876}"/>
            </ac:spMkLst>
          </pc:spChg>
          <pc:spChg chg="add del mod">
            <ac:chgData name="Kozel, Lukas" userId="5faef357-946f-4c0e-bd5d-396a2e3cc0bf" providerId="ADAL" clId="{8727D3F4-737B-47B9-A1AF-642B37063FF9}" dt="2024-04-23T10:57:30.323" v="1959" actId="21"/>
            <ac:spMkLst>
              <pc:docMk/>
              <pc:sldMasterMk cId="3828221822" sldId="2147483699"/>
              <pc:sldLayoutMk cId="784248658" sldId="2147483700"/>
              <ac:spMk id="5" creationId="{96710974-F3F4-7DC8-E27F-D4300088496D}"/>
            </ac:spMkLst>
          </pc:spChg>
          <pc:spChg chg="add del mod">
            <ac:chgData name="Kozel, Lukas" userId="5faef357-946f-4c0e-bd5d-396a2e3cc0bf" providerId="ADAL" clId="{8727D3F4-737B-47B9-A1AF-642B37063FF9}" dt="2024-04-23T10:57:30.323" v="1959" actId="21"/>
            <ac:spMkLst>
              <pc:docMk/>
              <pc:sldMasterMk cId="3828221822" sldId="2147483699"/>
              <pc:sldLayoutMk cId="784248658" sldId="2147483700"/>
              <ac:spMk id="6" creationId="{5346151B-1B63-B07A-1D00-69185544E1D3}"/>
            </ac:spMkLst>
          </pc:spChg>
          <pc:spChg chg="add del mod">
            <ac:chgData name="Kozel, Lukas" userId="5faef357-946f-4c0e-bd5d-396a2e3cc0bf" providerId="ADAL" clId="{8727D3F4-737B-47B9-A1AF-642B37063FF9}" dt="2024-04-23T10:57:30.323" v="1959" actId="21"/>
            <ac:spMkLst>
              <pc:docMk/>
              <pc:sldMasterMk cId="3828221822" sldId="2147483699"/>
              <pc:sldLayoutMk cId="784248658" sldId="2147483700"/>
              <ac:spMk id="7" creationId="{38AB7791-4645-E354-86C3-948C129CF126}"/>
            </ac:spMkLst>
          </pc:spChg>
          <pc:spChg chg="add del mod">
            <ac:chgData name="Kozel, Lukas" userId="5faef357-946f-4c0e-bd5d-396a2e3cc0bf" providerId="ADAL" clId="{8727D3F4-737B-47B9-A1AF-642B37063FF9}" dt="2024-04-23T10:57:30.323" v="1959" actId="21"/>
            <ac:spMkLst>
              <pc:docMk/>
              <pc:sldMasterMk cId="3828221822" sldId="2147483699"/>
              <pc:sldLayoutMk cId="784248658" sldId="2147483700"/>
              <ac:spMk id="8" creationId="{301D5D85-A781-4B00-3379-1BF7944B0D75}"/>
            </ac:spMkLst>
          </pc:spChg>
          <pc:spChg chg="add del mod">
            <ac:chgData name="Kozel, Lukas" userId="5faef357-946f-4c0e-bd5d-396a2e3cc0bf" providerId="ADAL" clId="{8727D3F4-737B-47B9-A1AF-642B37063FF9}" dt="2024-04-23T10:57:30.323" v="1959" actId="21"/>
            <ac:spMkLst>
              <pc:docMk/>
              <pc:sldMasterMk cId="3828221822" sldId="2147483699"/>
              <pc:sldLayoutMk cId="784248658" sldId="2147483700"/>
              <ac:spMk id="9" creationId="{437D5659-CF53-B03E-7632-7C77873EB2B8}"/>
            </ac:spMkLst>
          </pc:spChg>
          <pc:spChg chg="add del mod">
            <ac:chgData name="Kozel, Lukas" userId="5faef357-946f-4c0e-bd5d-396a2e3cc0bf" providerId="ADAL" clId="{8727D3F4-737B-47B9-A1AF-642B37063FF9}" dt="2024-04-23T10:57:30.323" v="1959" actId="21"/>
            <ac:spMkLst>
              <pc:docMk/>
              <pc:sldMasterMk cId="3828221822" sldId="2147483699"/>
              <pc:sldLayoutMk cId="784248658" sldId="2147483700"/>
              <ac:spMk id="10" creationId="{A22EED4B-C23D-0627-3A15-E1D680ED344B}"/>
            </ac:spMkLst>
          </pc:spChg>
          <pc:spChg chg="add del mod">
            <ac:chgData name="Kozel, Lukas" userId="5faef357-946f-4c0e-bd5d-396a2e3cc0bf" providerId="ADAL" clId="{8727D3F4-737B-47B9-A1AF-642B37063FF9}" dt="2024-04-23T10:57:30.323" v="1959" actId="21"/>
            <ac:spMkLst>
              <pc:docMk/>
              <pc:sldMasterMk cId="3828221822" sldId="2147483699"/>
              <pc:sldLayoutMk cId="784248658" sldId="2147483700"/>
              <ac:spMk id="11" creationId="{CD25D148-96FA-2712-B797-6C4985988DF7}"/>
            </ac:spMkLst>
          </pc:spChg>
          <pc:spChg chg="add del mod">
            <ac:chgData name="Kozel, Lukas" userId="5faef357-946f-4c0e-bd5d-396a2e3cc0bf" providerId="ADAL" clId="{8727D3F4-737B-47B9-A1AF-642B37063FF9}" dt="2024-04-23T10:57:30.323" v="1959" actId="21"/>
            <ac:spMkLst>
              <pc:docMk/>
              <pc:sldMasterMk cId="3828221822" sldId="2147483699"/>
              <pc:sldLayoutMk cId="784248658" sldId="2147483700"/>
              <ac:spMk id="13" creationId="{3BEC3757-7752-5269-A3F8-08D5561C38A2}"/>
            </ac:spMkLst>
          </pc:spChg>
          <pc:spChg chg="add del mod">
            <ac:chgData name="Kozel, Lukas" userId="5faef357-946f-4c0e-bd5d-396a2e3cc0bf" providerId="ADAL" clId="{8727D3F4-737B-47B9-A1AF-642B37063FF9}" dt="2024-04-23T10:57:30.323" v="1959" actId="21"/>
            <ac:spMkLst>
              <pc:docMk/>
              <pc:sldMasterMk cId="3828221822" sldId="2147483699"/>
              <pc:sldLayoutMk cId="784248658" sldId="2147483700"/>
              <ac:spMk id="15" creationId="{1A2535CC-62AA-27C9-9684-DE766CA0E41A}"/>
            </ac:spMkLst>
          </pc:spChg>
        </pc:sldLayoutChg>
        <pc:sldLayoutChg chg="modSp mod">
          <pc:chgData name="Kozel, Lukas" userId="5faef357-946f-4c0e-bd5d-396a2e3cc0bf" providerId="ADAL" clId="{8727D3F4-737B-47B9-A1AF-642B37063FF9}" dt="2024-04-23T10:20:26.686" v="856" actId="20577"/>
          <pc:sldLayoutMkLst>
            <pc:docMk/>
            <pc:sldMasterMk cId="3828221822" sldId="2147483699"/>
            <pc:sldLayoutMk cId="1637485484" sldId="2147483704"/>
          </pc:sldLayoutMkLst>
          <pc:spChg chg="mod">
            <ac:chgData name="Kozel, Lukas" userId="5faef357-946f-4c0e-bd5d-396a2e3cc0bf" providerId="ADAL" clId="{8727D3F4-737B-47B9-A1AF-642B37063FF9}" dt="2024-04-23T10:20:26.686" v="856" actId="20577"/>
            <ac:spMkLst>
              <pc:docMk/>
              <pc:sldMasterMk cId="3828221822" sldId="2147483699"/>
              <pc:sldLayoutMk cId="1637485484" sldId="2147483704"/>
              <ac:spMk id="4" creationId="{179F17A9-19D3-2552-4F38-A7799F1B381F}"/>
            </ac:spMkLst>
          </pc:spChg>
        </pc:sldLayoutChg>
        <pc:sldLayoutChg chg="modSp mod">
          <pc:chgData name="Kozel, Lukas" userId="5faef357-946f-4c0e-bd5d-396a2e3cc0bf" providerId="ADAL" clId="{8727D3F4-737B-47B9-A1AF-642B37063FF9}" dt="2024-04-23T10:20:41.516" v="883" actId="20577"/>
          <pc:sldLayoutMkLst>
            <pc:docMk/>
            <pc:sldMasterMk cId="3828221822" sldId="2147483699"/>
            <pc:sldLayoutMk cId="4068626152" sldId="2147483705"/>
          </pc:sldLayoutMkLst>
          <pc:spChg chg="mod">
            <ac:chgData name="Kozel, Lukas" userId="5faef357-946f-4c0e-bd5d-396a2e3cc0bf" providerId="ADAL" clId="{8727D3F4-737B-47B9-A1AF-642B37063FF9}" dt="2024-04-23T10:20:41.516" v="883" actId="20577"/>
            <ac:spMkLst>
              <pc:docMk/>
              <pc:sldMasterMk cId="3828221822" sldId="2147483699"/>
              <pc:sldLayoutMk cId="4068626152" sldId="2147483705"/>
              <ac:spMk id="4" creationId="{179F17A9-19D3-2552-4F38-A7799F1B381F}"/>
            </ac:spMkLst>
          </pc:spChg>
        </pc:sldLayoutChg>
        <pc:sldLayoutChg chg="modSp mod">
          <pc:chgData name="Kozel, Lukas" userId="5faef357-946f-4c0e-bd5d-396a2e3cc0bf" providerId="ADAL" clId="{8727D3F4-737B-47B9-A1AF-642B37063FF9}" dt="2024-04-23T10:17:55.637" v="633" actId="20577"/>
          <pc:sldLayoutMkLst>
            <pc:docMk/>
            <pc:sldMasterMk cId="3828221822" sldId="2147483699"/>
            <pc:sldLayoutMk cId="2725500806" sldId="2147483706"/>
          </pc:sldLayoutMkLst>
          <pc:spChg chg="mod">
            <ac:chgData name="Kozel, Lukas" userId="5faef357-946f-4c0e-bd5d-396a2e3cc0bf" providerId="ADAL" clId="{8727D3F4-737B-47B9-A1AF-642B37063FF9}" dt="2024-04-23T10:17:55.637" v="633" actId="20577"/>
            <ac:spMkLst>
              <pc:docMk/>
              <pc:sldMasterMk cId="3828221822" sldId="2147483699"/>
              <pc:sldLayoutMk cId="2725500806" sldId="2147483706"/>
              <ac:spMk id="2" creationId="{2A0067F3-F027-DB80-B04D-4B3A310C715E}"/>
            </ac:spMkLst>
          </pc:spChg>
        </pc:sldLayoutChg>
        <pc:sldLayoutChg chg="addSp delSp modSp add mod modTransition">
          <pc:chgData name="Kozel, Lukas" userId="5faef357-946f-4c0e-bd5d-396a2e3cc0bf" providerId="ADAL" clId="{8727D3F4-737B-47B9-A1AF-642B37063FF9}" dt="2024-04-23T10:17:51.605" v="631" actId="20577"/>
          <pc:sldLayoutMkLst>
            <pc:docMk/>
            <pc:sldMasterMk cId="3828221822" sldId="2147483699"/>
            <pc:sldLayoutMk cId="2050610144" sldId="2147483707"/>
          </pc:sldLayoutMkLst>
          <pc:spChg chg="mod">
            <ac:chgData name="Kozel, Lukas" userId="5faef357-946f-4c0e-bd5d-396a2e3cc0bf" providerId="ADAL" clId="{8727D3F4-737B-47B9-A1AF-642B37063FF9}" dt="2024-04-23T10:17:51.605" v="631" actId="20577"/>
            <ac:spMkLst>
              <pc:docMk/>
              <pc:sldMasterMk cId="3828221822" sldId="2147483699"/>
              <pc:sldLayoutMk cId="2050610144" sldId="2147483707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8727D3F4-737B-47B9-A1AF-642B37063FF9}" dt="2024-04-23T10:04:02.196" v="55" actId="1076"/>
            <ac:spMkLst>
              <pc:docMk/>
              <pc:sldMasterMk cId="3828221822" sldId="2147483699"/>
              <pc:sldLayoutMk cId="2050610144" sldId="2147483707"/>
              <ac:spMk id="4" creationId="{179F17A9-19D3-2552-4F38-A7799F1B381F}"/>
            </ac:spMkLst>
          </pc:spChg>
          <pc:spChg chg="mod">
            <ac:chgData name="Kozel, Lukas" userId="5faef357-946f-4c0e-bd5d-396a2e3cc0bf" providerId="ADAL" clId="{8727D3F4-737B-47B9-A1AF-642B37063FF9}" dt="2024-04-23T10:00:59.001" v="20" actId="1076"/>
            <ac:spMkLst>
              <pc:docMk/>
              <pc:sldMasterMk cId="3828221822" sldId="2147483699"/>
              <pc:sldLayoutMk cId="2050610144" sldId="2147483707"/>
              <ac:spMk id="5" creationId="{A20BAEE0-8D96-A557-7FBB-AEA32680C19A}"/>
            </ac:spMkLst>
          </pc:spChg>
          <pc:spChg chg="add del mod">
            <ac:chgData name="Kozel, Lukas" userId="5faef357-946f-4c0e-bd5d-396a2e3cc0bf" providerId="ADAL" clId="{8727D3F4-737B-47B9-A1AF-642B37063FF9}" dt="2024-04-23T10:03:07.027" v="45" actId="478"/>
            <ac:spMkLst>
              <pc:docMk/>
              <pc:sldMasterMk cId="3828221822" sldId="2147483699"/>
              <pc:sldLayoutMk cId="2050610144" sldId="2147483707"/>
              <ac:spMk id="8" creationId="{0B14FF45-BBF7-0FEB-C8B1-FE53A996EFDF}"/>
            </ac:spMkLst>
          </pc:spChg>
          <pc:spChg chg="add del mod">
            <ac:chgData name="Kozel, Lukas" userId="5faef357-946f-4c0e-bd5d-396a2e3cc0bf" providerId="ADAL" clId="{8727D3F4-737B-47B9-A1AF-642B37063FF9}" dt="2024-04-23T10:02:02.940" v="32" actId="478"/>
            <ac:spMkLst>
              <pc:docMk/>
              <pc:sldMasterMk cId="3828221822" sldId="2147483699"/>
              <pc:sldLayoutMk cId="2050610144" sldId="2147483707"/>
              <ac:spMk id="9" creationId="{A5776D41-E94C-9FCC-F6B3-943C4A1BCE8A}"/>
            </ac:spMkLst>
          </pc:spChg>
          <pc:spChg chg="add del mod">
            <ac:chgData name="Kozel, Lukas" userId="5faef357-946f-4c0e-bd5d-396a2e3cc0bf" providerId="ADAL" clId="{8727D3F4-737B-47B9-A1AF-642B37063FF9}" dt="2024-04-23T10:04:29.436" v="62" actId="478"/>
            <ac:spMkLst>
              <pc:docMk/>
              <pc:sldMasterMk cId="3828221822" sldId="2147483699"/>
              <pc:sldLayoutMk cId="2050610144" sldId="2147483707"/>
              <ac:spMk id="13" creationId="{E52EBF48-DFF9-7335-7467-FE961D84EECD}"/>
            </ac:spMkLst>
          </pc:spChg>
          <pc:spChg chg="add del mod">
            <ac:chgData name="Kozel, Lukas" userId="5faef357-946f-4c0e-bd5d-396a2e3cc0bf" providerId="ADAL" clId="{8727D3F4-737B-47B9-A1AF-642B37063FF9}" dt="2024-04-23T10:04:04.668" v="56" actId="478"/>
            <ac:spMkLst>
              <pc:docMk/>
              <pc:sldMasterMk cId="3828221822" sldId="2147483699"/>
              <pc:sldLayoutMk cId="2050610144" sldId="2147483707"/>
              <ac:spMk id="15" creationId="{15ECC26C-1766-CB33-C382-23A41A04DE24}"/>
            </ac:spMkLst>
          </pc:spChg>
          <pc:spChg chg="add del mod">
            <ac:chgData name="Kozel, Lukas" userId="5faef357-946f-4c0e-bd5d-396a2e3cc0bf" providerId="ADAL" clId="{8727D3F4-737B-47B9-A1AF-642B37063FF9}" dt="2024-04-23T10:04:04.668" v="56" actId="478"/>
            <ac:spMkLst>
              <pc:docMk/>
              <pc:sldMasterMk cId="3828221822" sldId="2147483699"/>
              <pc:sldLayoutMk cId="2050610144" sldId="2147483707"/>
              <ac:spMk id="16" creationId="{E74C33D5-5E1E-CE08-1C76-0786B0801A78}"/>
            </ac:spMkLst>
          </pc:spChg>
          <pc:spChg chg="add del mod">
            <ac:chgData name="Kozel, Lukas" userId="5faef357-946f-4c0e-bd5d-396a2e3cc0bf" providerId="ADAL" clId="{8727D3F4-737B-47B9-A1AF-642B37063FF9}" dt="2024-04-23T10:04:54.155" v="69" actId="478"/>
            <ac:spMkLst>
              <pc:docMk/>
              <pc:sldMasterMk cId="3828221822" sldId="2147483699"/>
              <pc:sldLayoutMk cId="2050610144" sldId="2147483707"/>
              <ac:spMk id="17" creationId="{532B5C1C-4C38-D650-4AE1-C3C2EE460C15}"/>
            </ac:spMkLst>
          </pc:spChg>
          <pc:spChg chg="add del mod">
            <ac:chgData name="Kozel, Lukas" userId="5faef357-946f-4c0e-bd5d-396a2e3cc0bf" providerId="ADAL" clId="{8727D3F4-737B-47B9-A1AF-642B37063FF9}" dt="2024-04-23T10:06:52.659" v="337" actId="478"/>
            <ac:spMkLst>
              <pc:docMk/>
              <pc:sldMasterMk cId="3828221822" sldId="2147483699"/>
              <pc:sldLayoutMk cId="2050610144" sldId="2147483707"/>
              <ac:spMk id="18" creationId="{633A4599-ED1F-6123-6C58-E1D9AFD6FD2D}"/>
            </ac:spMkLst>
          </pc:spChg>
          <pc:spChg chg="add del mod">
            <ac:chgData name="Kozel, Lukas" userId="5faef357-946f-4c0e-bd5d-396a2e3cc0bf" providerId="ADAL" clId="{8727D3F4-737B-47B9-A1AF-642B37063FF9}" dt="2024-04-23T10:04:38.945" v="65"/>
            <ac:spMkLst>
              <pc:docMk/>
              <pc:sldMasterMk cId="3828221822" sldId="2147483699"/>
              <pc:sldLayoutMk cId="2050610144" sldId="2147483707"/>
              <ac:spMk id="19" creationId="{BB393EEB-2896-E154-16A3-4B153694E463}"/>
            </ac:spMkLst>
          </pc:spChg>
          <pc:spChg chg="add mod">
            <ac:chgData name="Kozel, Lukas" userId="5faef357-946f-4c0e-bd5d-396a2e3cc0bf" providerId="ADAL" clId="{8727D3F4-737B-47B9-A1AF-642B37063FF9}" dt="2024-04-23T10:05:34.374" v="126" actId="571"/>
            <ac:spMkLst>
              <pc:docMk/>
              <pc:sldMasterMk cId="3828221822" sldId="2147483699"/>
              <pc:sldLayoutMk cId="2050610144" sldId="2147483707"/>
              <ac:spMk id="20" creationId="{1077E1CE-68D4-DA3E-0664-50B1604ACA2B}"/>
            </ac:spMkLst>
          </pc:spChg>
          <pc:spChg chg="add mod">
            <ac:chgData name="Kozel, Lukas" userId="5faef357-946f-4c0e-bd5d-396a2e3cc0bf" providerId="ADAL" clId="{8727D3F4-737B-47B9-A1AF-642B37063FF9}" dt="2024-04-23T10:06:51.266" v="336" actId="14100"/>
            <ac:spMkLst>
              <pc:docMk/>
              <pc:sldMasterMk cId="3828221822" sldId="2147483699"/>
              <pc:sldLayoutMk cId="2050610144" sldId="2147483707"/>
              <ac:spMk id="21" creationId="{C5F63CBD-5CDF-D2F7-8436-BC58347568D5}"/>
            </ac:spMkLst>
          </pc:spChg>
          <pc:spChg chg="mod">
            <ac:chgData name="Kozel, Lukas" userId="5faef357-946f-4c0e-bd5d-396a2e3cc0bf" providerId="ADAL" clId="{8727D3F4-737B-47B9-A1AF-642B37063FF9}" dt="2024-04-23T10:01:30.493" v="25" actId="14100"/>
            <ac:spMkLst>
              <pc:docMk/>
              <pc:sldMasterMk cId="3828221822" sldId="2147483699"/>
              <pc:sldLayoutMk cId="2050610144" sldId="2147483707"/>
              <ac:spMk id="23" creationId="{E3CD9E82-5BE7-4084-88FA-6CBD5EDF798E}"/>
            </ac:spMkLst>
          </pc:spChg>
          <pc:spChg chg="mod">
            <ac:chgData name="Kozel, Lukas" userId="5faef357-946f-4c0e-bd5d-396a2e3cc0bf" providerId="ADAL" clId="{8727D3F4-737B-47B9-A1AF-642B37063FF9}" dt="2024-04-23T10:03:59.615" v="54" actId="1036"/>
            <ac:spMkLst>
              <pc:docMk/>
              <pc:sldMasterMk cId="3828221822" sldId="2147483699"/>
              <pc:sldLayoutMk cId="2050610144" sldId="2147483707"/>
              <ac:spMk id="26" creationId="{8865B3DD-35AB-4858-066B-40CCAC4BF249}"/>
            </ac:spMkLst>
          </pc:spChg>
          <pc:spChg chg="del mod">
            <ac:chgData name="Kozel, Lukas" userId="5faef357-946f-4c0e-bd5d-396a2e3cc0bf" providerId="ADAL" clId="{8727D3F4-737B-47B9-A1AF-642B37063FF9}" dt="2024-04-23T10:03:13.562" v="47" actId="478"/>
            <ac:spMkLst>
              <pc:docMk/>
              <pc:sldMasterMk cId="3828221822" sldId="2147483699"/>
              <pc:sldLayoutMk cId="2050610144" sldId="2147483707"/>
              <ac:spMk id="27" creationId="{AE196582-5E83-726B-534B-68004F45FE45}"/>
            </ac:spMkLst>
          </pc:spChg>
          <pc:spChg chg="mod">
            <ac:chgData name="Kozel, Lukas" userId="5faef357-946f-4c0e-bd5d-396a2e3cc0bf" providerId="ADAL" clId="{8727D3F4-737B-47B9-A1AF-642B37063FF9}" dt="2024-04-23T10:02:00.906" v="31"/>
            <ac:spMkLst>
              <pc:docMk/>
              <pc:sldMasterMk cId="3828221822" sldId="2147483699"/>
              <pc:sldLayoutMk cId="2050610144" sldId="2147483707"/>
              <ac:spMk id="29" creationId="{B9BEEA00-BCF8-C15D-668F-CFB3069F3CD9}"/>
            </ac:spMkLst>
          </pc:spChg>
          <pc:spChg chg="del">
            <ac:chgData name="Kozel, Lukas" userId="5faef357-946f-4c0e-bd5d-396a2e3cc0bf" providerId="ADAL" clId="{8727D3F4-737B-47B9-A1AF-642B37063FF9}" dt="2024-04-23T10:01:48.688" v="28" actId="478"/>
            <ac:spMkLst>
              <pc:docMk/>
              <pc:sldMasterMk cId="3828221822" sldId="2147483699"/>
              <pc:sldLayoutMk cId="2050610144" sldId="2147483707"/>
              <ac:spMk id="30" creationId="{38C94C3F-DE39-0A92-1B5D-6CA216FAEC2B}"/>
            </ac:spMkLst>
          </pc:spChg>
          <pc:spChg chg="del">
            <ac:chgData name="Kozel, Lukas" userId="5faef357-946f-4c0e-bd5d-396a2e3cc0bf" providerId="ADAL" clId="{8727D3F4-737B-47B9-A1AF-642B37063FF9}" dt="2024-04-23T10:01:48.688" v="28" actId="478"/>
            <ac:spMkLst>
              <pc:docMk/>
              <pc:sldMasterMk cId="3828221822" sldId="2147483699"/>
              <pc:sldLayoutMk cId="2050610144" sldId="2147483707"/>
              <ac:spMk id="32" creationId="{A1ED6761-02AB-DAB9-490E-D7600D6E4B60}"/>
            </ac:spMkLst>
          </pc:spChg>
          <pc:spChg chg="del">
            <ac:chgData name="Kozel, Lukas" userId="5faef357-946f-4c0e-bd5d-396a2e3cc0bf" providerId="ADAL" clId="{8727D3F4-737B-47B9-A1AF-642B37063FF9}" dt="2024-04-23T10:01:48.688" v="28" actId="478"/>
            <ac:spMkLst>
              <pc:docMk/>
              <pc:sldMasterMk cId="3828221822" sldId="2147483699"/>
              <pc:sldLayoutMk cId="2050610144" sldId="2147483707"/>
              <ac:spMk id="33" creationId="{FF1E31C0-65ED-C0CC-3A17-0FCF4FFBB975}"/>
            </ac:spMkLst>
          </pc:spChg>
          <pc:spChg chg="del">
            <ac:chgData name="Kozel, Lukas" userId="5faef357-946f-4c0e-bd5d-396a2e3cc0bf" providerId="ADAL" clId="{8727D3F4-737B-47B9-A1AF-642B37063FF9}" dt="2024-04-23T10:01:48.688" v="28" actId="478"/>
            <ac:spMkLst>
              <pc:docMk/>
              <pc:sldMasterMk cId="3828221822" sldId="2147483699"/>
              <pc:sldLayoutMk cId="2050610144" sldId="2147483707"/>
              <ac:spMk id="34" creationId="{77B8E283-1A6C-87EA-38B0-266A7384B0A6}"/>
            </ac:spMkLst>
          </pc:spChg>
          <pc:picChg chg="add del mod">
            <ac:chgData name="Kozel, Lukas" userId="5faef357-946f-4c0e-bd5d-396a2e3cc0bf" providerId="ADAL" clId="{8727D3F4-737B-47B9-A1AF-642B37063FF9}" dt="2024-04-23T10:01:31.545" v="26" actId="478"/>
            <ac:picMkLst>
              <pc:docMk/>
              <pc:sldMasterMk cId="3828221822" sldId="2147483699"/>
              <pc:sldLayoutMk cId="2050610144" sldId="2147483707"/>
              <ac:picMk id="7" creationId="{7AECF7C1-22C4-27C4-B863-B3C11782D30A}"/>
            </ac:picMkLst>
          </pc:picChg>
          <pc:picChg chg="add del mod">
            <ac:chgData name="Kozel, Lukas" userId="5faef357-946f-4c0e-bd5d-396a2e3cc0bf" providerId="ADAL" clId="{8727D3F4-737B-47B9-A1AF-642B37063FF9}" dt="2024-04-23T10:07:24.936" v="340" actId="21"/>
            <ac:picMkLst>
              <pc:docMk/>
              <pc:sldMasterMk cId="3828221822" sldId="2147483699"/>
              <pc:sldLayoutMk cId="2050610144" sldId="2147483707"/>
              <ac:picMk id="10" creationId="{70C59A03-BF2A-D2CF-0C32-6CD361227D83}"/>
            </ac:picMkLst>
          </pc:picChg>
          <pc:picChg chg="add del mod">
            <ac:chgData name="Kozel, Lukas" userId="5faef357-946f-4c0e-bd5d-396a2e3cc0bf" providerId="ADAL" clId="{8727D3F4-737B-47B9-A1AF-642B37063FF9}" dt="2024-04-23T10:07:24.936" v="340" actId="21"/>
            <ac:picMkLst>
              <pc:docMk/>
              <pc:sldMasterMk cId="3828221822" sldId="2147483699"/>
              <pc:sldLayoutMk cId="2050610144" sldId="2147483707"/>
              <ac:picMk id="11" creationId="{30247B77-0F35-3772-DA08-3FB21A72484A}"/>
            </ac:picMkLst>
          </pc:picChg>
          <pc:picChg chg="add del mod">
            <ac:chgData name="Kozel, Lukas" userId="5faef357-946f-4c0e-bd5d-396a2e3cc0bf" providerId="ADAL" clId="{8727D3F4-737B-47B9-A1AF-642B37063FF9}" dt="2024-04-23T10:07:24.936" v="340" actId="21"/>
            <ac:picMkLst>
              <pc:docMk/>
              <pc:sldMasterMk cId="3828221822" sldId="2147483699"/>
              <pc:sldLayoutMk cId="2050610144" sldId="2147483707"/>
              <ac:picMk id="12" creationId="{E37F8786-1504-C221-F678-E66305351940}"/>
            </ac:picMkLst>
          </pc:picChg>
        </pc:sldLayoutChg>
        <pc:sldLayoutChg chg="addSp delSp modSp add mod modTransition">
          <pc:chgData name="Kozel, Lukas" userId="5faef357-946f-4c0e-bd5d-396a2e3cc0bf" providerId="ADAL" clId="{8727D3F4-737B-47B9-A1AF-642B37063FF9}" dt="2024-04-23T10:17:45.543" v="629" actId="20577"/>
          <pc:sldLayoutMkLst>
            <pc:docMk/>
            <pc:sldMasterMk cId="3828221822" sldId="2147483699"/>
            <pc:sldLayoutMk cId="2022433032" sldId="2147483708"/>
          </pc:sldLayoutMkLst>
          <pc:spChg chg="mod">
            <ac:chgData name="Kozel, Lukas" userId="5faef357-946f-4c0e-bd5d-396a2e3cc0bf" providerId="ADAL" clId="{8727D3F4-737B-47B9-A1AF-642B37063FF9}" dt="2024-04-23T10:17:45.543" v="629" actId="20577"/>
            <ac:spMkLst>
              <pc:docMk/>
              <pc:sldMasterMk cId="3828221822" sldId="2147483699"/>
              <pc:sldLayoutMk cId="2022433032" sldId="2147483708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8727D3F4-737B-47B9-A1AF-642B37063FF9}" dt="2024-04-23T10:16:17.880" v="589" actId="1035"/>
            <ac:spMkLst>
              <pc:docMk/>
              <pc:sldMasterMk cId="3828221822" sldId="2147483699"/>
              <pc:sldLayoutMk cId="2022433032" sldId="2147483708"/>
              <ac:spMk id="4" creationId="{179F17A9-19D3-2552-4F38-A7799F1B381F}"/>
            </ac:spMkLst>
          </pc:spChg>
          <pc:spChg chg="mod">
            <ac:chgData name="Kozel, Lukas" userId="5faef357-946f-4c0e-bd5d-396a2e3cc0bf" providerId="ADAL" clId="{8727D3F4-737B-47B9-A1AF-642B37063FF9}" dt="2024-04-23T10:14:25.438" v="539" actId="1076"/>
            <ac:spMkLst>
              <pc:docMk/>
              <pc:sldMasterMk cId="3828221822" sldId="2147483699"/>
              <pc:sldLayoutMk cId="2022433032" sldId="2147483708"/>
              <ac:spMk id="5" creationId="{A20BAEE0-8D96-A557-7FBB-AEA32680C19A}"/>
            </ac:spMkLst>
          </pc:spChg>
          <pc:spChg chg="add mod">
            <ac:chgData name="Kozel, Lukas" userId="5faef357-946f-4c0e-bd5d-396a2e3cc0bf" providerId="ADAL" clId="{8727D3F4-737B-47B9-A1AF-642B37063FF9}" dt="2024-04-23T10:14:01.749" v="527" actId="164"/>
            <ac:spMkLst>
              <pc:docMk/>
              <pc:sldMasterMk cId="3828221822" sldId="2147483699"/>
              <pc:sldLayoutMk cId="2022433032" sldId="2147483708"/>
              <ac:spMk id="7" creationId="{FBAE457C-7825-7B23-398C-B4B14EA33F9C}"/>
            </ac:spMkLst>
          </pc:spChg>
          <pc:spChg chg="add del mod">
            <ac:chgData name="Kozel, Lukas" userId="5faef357-946f-4c0e-bd5d-396a2e3cc0bf" providerId="ADAL" clId="{8727D3F4-737B-47B9-A1AF-642B37063FF9}" dt="2024-04-23T10:14:47.445" v="545" actId="478"/>
            <ac:spMkLst>
              <pc:docMk/>
              <pc:sldMasterMk cId="3828221822" sldId="2147483699"/>
              <pc:sldLayoutMk cId="2022433032" sldId="2147483708"/>
              <ac:spMk id="8" creationId="{7F86DA12-7712-B27B-D7F1-2028ABCB2173}"/>
            </ac:spMkLst>
          </pc:spChg>
          <pc:spChg chg="add del mod">
            <ac:chgData name="Kozel, Lukas" userId="5faef357-946f-4c0e-bd5d-396a2e3cc0bf" providerId="ADAL" clId="{8727D3F4-737B-47B9-A1AF-642B37063FF9}" dt="2024-04-23T10:14:47.445" v="545" actId="478"/>
            <ac:spMkLst>
              <pc:docMk/>
              <pc:sldMasterMk cId="3828221822" sldId="2147483699"/>
              <pc:sldLayoutMk cId="2022433032" sldId="2147483708"/>
              <ac:spMk id="9" creationId="{5F416D98-CEF8-5081-B345-F23E912C0445}"/>
            </ac:spMkLst>
          </pc:spChg>
          <pc:spChg chg="add mod">
            <ac:chgData name="Kozel, Lukas" userId="5faef357-946f-4c0e-bd5d-396a2e3cc0bf" providerId="ADAL" clId="{8727D3F4-737B-47B9-A1AF-642B37063FF9}" dt="2024-04-23T10:14:01.749" v="527" actId="164"/>
            <ac:spMkLst>
              <pc:docMk/>
              <pc:sldMasterMk cId="3828221822" sldId="2147483699"/>
              <pc:sldLayoutMk cId="2022433032" sldId="2147483708"/>
              <ac:spMk id="11" creationId="{782066BC-DE44-F32F-928C-D123C761105B}"/>
            </ac:spMkLst>
          </pc:spChg>
          <pc:spChg chg="add mod">
            <ac:chgData name="Kozel, Lukas" userId="5faef357-946f-4c0e-bd5d-396a2e3cc0bf" providerId="ADAL" clId="{8727D3F4-737B-47B9-A1AF-642B37063FF9}" dt="2024-04-23T10:14:01.749" v="527" actId="164"/>
            <ac:spMkLst>
              <pc:docMk/>
              <pc:sldMasterMk cId="3828221822" sldId="2147483699"/>
              <pc:sldLayoutMk cId="2022433032" sldId="2147483708"/>
              <ac:spMk id="12" creationId="{D661CFA3-938F-F95B-EFAC-68D290814F47}"/>
            </ac:spMkLst>
          </pc:spChg>
          <pc:spChg chg="add mod">
            <ac:chgData name="Kozel, Lukas" userId="5faef357-946f-4c0e-bd5d-396a2e3cc0bf" providerId="ADAL" clId="{8727D3F4-737B-47B9-A1AF-642B37063FF9}" dt="2024-04-23T10:14:01.749" v="527" actId="164"/>
            <ac:spMkLst>
              <pc:docMk/>
              <pc:sldMasterMk cId="3828221822" sldId="2147483699"/>
              <pc:sldLayoutMk cId="2022433032" sldId="2147483708"/>
              <ac:spMk id="13" creationId="{34D687F8-940F-CAF5-9FF5-4768147F869B}"/>
            </ac:spMkLst>
          </pc:spChg>
          <pc:spChg chg="del mod">
            <ac:chgData name="Kozel, Lukas" userId="5faef357-946f-4c0e-bd5d-396a2e3cc0bf" providerId="ADAL" clId="{8727D3F4-737B-47B9-A1AF-642B37063FF9}" dt="2024-04-23T10:17:30.406" v="612" actId="478"/>
            <ac:spMkLst>
              <pc:docMk/>
              <pc:sldMasterMk cId="3828221822" sldId="2147483699"/>
              <pc:sldLayoutMk cId="2022433032" sldId="2147483708"/>
              <ac:spMk id="14" creationId="{2D901781-8073-8C1C-7C5F-5E54ED276D45}"/>
            </ac:spMkLst>
          </pc:spChg>
          <pc:spChg chg="add mod">
            <ac:chgData name="Kozel, Lukas" userId="5faef357-946f-4c0e-bd5d-396a2e3cc0bf" providerId="ADAL" clId="{8727D3F4-737B-47B9-A1AF-642B37063FF9}" dt="2024-04-23T10:14:01.749" v="527" actId="164"/>
            <ac:spMkLst>
              <pc:docMk/>
              <pc:sldMasterMk cId="3828221822" sldId="2147483699"/>
              <pc:sldLayoutMk cId="2022433032" sldId="2147483708"/>
              <ac:spMk id="15" creationId="{AA240EF1-649E-F2B4-5C20-7E171C46FA3E}"/>
            </ac:spMkLst>
          </pc:spChg>
          <pc:spChg chg="add mod">
            <ac:chgData name="Kozel, Lukas" userId="5faef357-946f-4c0e-bd5d-396a2e3cc0bf" providerId="ADAL" clId="{8727D3F4-737B-47B9-A1AF-642B37063FF9}" dt="2024-04-23T10:14:01.749" v="527" actId="164"/>
            <ac:spMkLst>
              <pc:docMk/>
              <pc:sldMasterMk cId="3828221822" sldId="2147483699"/>
              <pc:sldLayoutMk cId="2022433032" sldId="2147483708"/>
              <ac:spMk id="16" creationId="{254E046A-8901-6113-813B-2CAD19518562}"/>
            </ac:spMkLst>
          </pc:spChg>
          <pc:spChg chg="add mod">
            <ac:chgData name="Kozel, Lukas" userId="5faef357-946f-4c0e-bd5d-396a2e3cc0bf" providerId="ADAL" clId="{8727D3F4-737B-47B9-A1AF-642B37063FF9}" dt="2024-04-23T10:14:01.749" v="527" actId="164"/>
            <ac:spMkLst>
              <pc:docMk/>
              <pc:sldMasterMk cId="3828221822" sldId="2147483699"/>
              <pc:sldLayoutMk cId="2022433032" sldId="2147483708"/>
              <ac:spMk id="17" creationId="{724E1AE3-9783-BCFC-301E-B1A446D06939}"/>
            </ac:spMkLst>
          </pc:spChg>
          <pc:spChg chg="add mod">
            <ac:chgData name="Kozel, Lukas" userId="5faef357-946f-4c0e-bd5d-396a2e3cc0bf" providerId="ADAL" clId="{8727D3F4-737B-47B9-A1AF-642B37063FF9}" dt="2024-04-23T10:16:28.602" v="593" actId="1036"/>
            <ac:spMkLst>
              <pc:docMk/>
              <pc:sldMasterMk cId="3828221822" sldId="2147483699"/>
              <pc:sldLayoutMk cId="2022433032" sldId="2147483708"/>
              <ac:spMk id="19" creationId="{AECAE559-172A-4258-6EA4-B4B4E22AF1CF}"/>
            </ac:spMkLst>
          </pc:spChg>
          <pc:spChg chg="add mod">
            <ac:chgData name="Kozel, Lukas" userId="5faef357-946f-4c0e-bd5d-396a2e3cc0bf" providerId="ADAL" clId="{8727D3F4-737B-47B9-A1AF-642B37063FF9}" dt="2024-04-23T10:16:28.602" v="593" actId="1036"/>
            <ac:spMkLst>
              <pc:docMk/>
              <pc:sldMasterMk cId="3828221822" sldId="2147483699"/>
              <pc:sldLayoutMk cId="2022433032" sldId="2147483708"/>
              <ac:spMk id="20" creationId="{256D306C-1183-C318-83F1-92F83CCA37BD}"/>
            </ac:spMkLst>
          </pc:spChg>
          <pc:spChg chg="mod">
            <ac:chgData name="Kozel, Lukas" userId="5faef357-946f-4c0e-bd5d-396a2e3cc0bf" providerId="ADAL" clId="{8727D3F4-737B-47B9-A1AF-642B37063FF9}" dt="2024-04-23T10:17:21.738" v="608" actId="1035"/>
            <ac:spMkLst>
              <pc:docMk/>
              <pc:sldMasterMk cId="3828221822" sldId="2147483699"/>
              <pc:sldLayoutMk cId="2022433032" sldId="2147483708"/>
              <ac:spMk id="21" creationId="{C5F63CBD-5CDF-D2F7-8436-BC58347568D5}"/>
            </ac:spMkLst>
          </pc:spChg>
          <pc:spChg chg="add mod">
            <ac:chgData name="Kozel, Lukas" userId="5faef357-946f-4c0e-bd5d-396a2e3cc0bf" providerId="ADAL" clId="{8727D3F4-737B-47B9-A1AF-642B37063FF9}" dt="2024-04-23T10:16:28.602" v="593" actId="1036"/>
            <ac:spMkLst>
              <pc:docMk/>
              <pc:sldMasterMk cId="3828221822" sldId="2147483699"/>
              <pc:sldLayoutMk cId="2022433032" sldId="2147483708"/>
              <ac:spMk id="22" creationId="{506D5920-39BE-D1BA-2BE2-BB1AD0D83FB7}"/>
            </ac:spMkLst>
          </pc:spChg>
          <pc:spChg chg="mod">
            <ac:chgData name="Kozel, Lukas" userId="5faef357-946f-4c0e-bd5d-396a2e3cc0bf" providerId="ADAL" clId="{8727D3F4-737B-47B9-A1AF-642B37063FF9}" dt="2024-04-23T10:14:19.858" v="535" actId="14100"/>
            <ac:spMkLst>
              <pc:docMk/>
              <pc:sldMasterMk cId="3828221822" sldId="2147483699"/>
              <pc:sldLayoutMk cId="2022433032" sldId="2147483708"/>
              <ac:spMk id="23" creationId="{E3CD9E82-5BE7-4084-88FA-6CBD5EDF798E}"/>
            </ac:spMkLst>
          </pc:spChg>
          <pc:spChg chg="add mod">
            <ac:chgData name="Kozel, Lukas" userId="5faef357-946f-4c0e-bd5d-396a2e3cc0bf" providerId="ADAL" clId="{8727D3F4-737B-47B9-A1AF-642B37063FF9}" dt="2024-04-23T10:16:28.602" v="593" actId="1036"/>
            <ac:spMkLst>
              <pc:docMk/>
              <pc:sldMasterMk cId="3828221822" sldId="2147483699"/>
              <pc:sldLayoutMk cId="2022433032" sldId="2147483708"/>
              <ac:spMk id="24" creationId="{DE6A4ED5-0EE4-70DC-A14F-00D82017BA78}"/>
            </ac:spMkLst>
          </pc:spChg>
          <pc:spChg chg="add mod">
            <ac:chgData name="Kozel, Lukas" userId="5faef357-946f-4c0e-bd5d-396a2e3cc0bf" providerId="ADAL" clId="{8727D3F4-737B-47B9-A1AF-642B37063FF9}" dt="2024-04-23T10:17:36.585" v="613"/>
            <ac:spMkLst>
              <pc:docMk/>
              <pc:sldMasterMk cId="3828221822" sldId="2147483699"/>
              <pc:sldLayoutMk cId="2022433032" sldId="2147483708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8727D3F4-737B-47B9-A1AF-642B37063FF9}" dt="2024-04-23T10:16:17.880" v="589" actId="1035"/>
            <ac:spMkLst>
              <pc:docMk/>
              <pc:sldMasterMk cId="3828221822" sldId="2147483699"/>
              <pc:sldLayoutMk cId="2022433032" sldId="2147483708"/>
              <ac:spMk id="26" creationId="{8865B3DD-35AB-4858-066B-40CCAC4BF249}"/>
            </ac:spMkLst>
          </pc:spChg>
          <pc:spChg chg="mod">
            <ac:chgData name="Kozel, Lukas" userId="5faef357-946f-4c0e-bd5d-396a2e3cc0bf" providerId="ADAL" clId="{8727D3F4-737B-47B9-A1AF-642B37063FF9}" dt="2024-04-23T10:17:27.816" v="611" actId="14100"/>
            <ac:spMkLst>
              <pc:docMk/>
              <pc:sldMasterMk cId="3828221822" sldId="2147483699"/>
              <pc:sldLayoutMk cId="2022433032" sldId="2147483708"/>
              <ac:spMk id="29" creationId="{B9BEEA00-BCF8-C15D-668F-CFB3069F3CD9}"/>
            </ac:spMkLst>
          </pc:spChg>
          <pc:grpChg chg="add del mod">
            <ac:chgData name="Kozel, Lukas" userId="5faef357-946f-4c0e-bd5d-396a2e3cc0bf" providerId="ADAL" clId="{8727D3F4-737B-47B9-A1AF-642B37063FF9}" dt="2024-04-23T10:17:24.967" v="610" actId="478"/>
            <ac:grpSpMkLst>
              <pc:docMk/>
              <pc:sldMasterMk cId="3828221822" sldId="2147483699"/>
              <pc:sldLayoutMk cId="2022433032" sldId="2147483708"/>
              <ac:grpSpMk id="18" creationId="{C1956759-4D21-DD25-0720-2CCC565A6934}"/>
            </ac:grpSpMkLst>
          </pc:grpChg>
          <pc:picChg chg="add mod">
            <ac:chgData name="Kozel, Lukas" userId="5faef357-946f-4c0e-bd5d-396a2e3cc0bf" providerId="ADAL" clId="{8727D3F4-737B-47B9-A1AF-642B37063FF9}" dt="2024-04-23T10:14:01.749" v="527" actId="164"/>
            <ac:picMkLst>
              <pc:docMk/>
              <pc:sldMasterMk cId="3828221822" sldId="2147483699"/>
              <pc:sldLayoutMk cId="2022433032" sldId="2147483708"/>
              <ac:picMk id="10" creationId="{AE2D2918-0E37-E25F-ADD5-933FB9860DBD}"/>
            </ac:picMkLst>
          </pc:picChg>
        </pc:sldLayoutChg>
        <pc:sldLayoutChg chg="addSp delSp modSp add mod ord modTransition">
          <pc:chgData name="Kozel, Lukas" userId="5faef357-946f-4c0e-bd5d-396a2e3cc0bf" providerId="ADAL" clId="{8727D3F4-737B-47B9-A1AF-642B37063FF9}" dt="2024-04-23T10:30:37.112" v="1020" actId="20578"/>
          <pc:sldLayoutMkLst>
            <pc:docMk/>
            <pc:sldMasterMk cId="3828221822" sldId="2147483699"/>
            <pc:sldLayoutMk cId="1858845003" sldId="2147483709"/>
          </pc:sldLayoutMkLst>
          <pc:spChg chg="del mod ord">
            <ac:chgData name="Kozel, Lukas" userId="5faef357-946f-4c0e-bd5d-396a2e3cc0bf" providerId="ADAL" clId="{8727D3F4-737B-47B9-A1AF-642B37063FF9}" dt="2024-04-23T10:19:23.917" v="745" actId="478"/>
            <ac:spMkLst>
              <pc:docMk/>
              <pc:sldMasterMk cId="3828221822" sldId="2147483699"/>
              <pc:sldLayoutMk cId="1858845003" sldId="2147483709"/>
              <ac:spMk id="2" creationId="{2A0067F3-F027-DB80-B04D-4B3A310C715E}"/>
            </ac:spMkLst>
          </pc:spChg>
          <pc:spChg chg="del mod ord">
            <ac:chgData name="Kozel, Lukas" userId="5faef357-946f-4c0e-bd5d-396a2e3cc0bf" providerId="ADAL" clId="{8727D3F4-737B-47B9-A1AF-642B37063FF9}" dt="2024-04-23T10:19:22.659" v="744" actId="478"/>
            <ac:spMkLst>
              <pc:docMk/>
              <pc:sldMasterMk cId="3828221822" sldId="2147483699"/>
              <pc:sldLayoutMk cId="1858845003" sldId="2147483709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8727D3F4-737B-47B9-A1AF-642B37063FF9}" dt="2024-04-23T10:20:32.881" v="868" actId="6549"/>
            <ac:spMkLst>
              <pc:docMk/>
              <pc:sldMasterMk cId="3828221822" sldId="2147483699"/>
              <pc:sldLayoutMk cId="1858845003" sldId="2147483709"/>
              <ac:spMk id="4" creationId="{179F17A9-19D3-2552-4F38-A7799F1B381F}"/>
            </ac:spMkLst>
          </pc:spChg>
          <pc:spChg chg="del mod ord">
            <ac:chgData name="Kozel, Lukas" userId="5faef357-946f-4c0e-bd5d-396a2e3cc0bf" providerId="ADAL" clId="{8727D3F4-737B-47B9-A1AF-642B37063FF9}" dt="2024-04-23T10:19:28.697" v="803" actId="478"/>
            <ac:spMkLst>
              <pc:docMk/>
              <pc:sldMasterMk cId="3828221822" sldId="2147483699"/>
              <pc:sldLayoutMk cId="1858845003" sldId="2147483709"/>
              <ac:spMk id="5" creationId="{A20BAEE0-8D96-A557-7FBB-AEA32680C19A}"/>
            </ac:spMkLst>
          </pc:spChg>
          <pc:spChg chg="add del mod ord">
            <ac:chgData name="Kozel, Lukas" userId="5faef357-946f-4c0e-bd5d-396a2e3cc0bf" providerId="ADAL" clId="{8727D3F4-737B-47B9-A1AF-642B37063FF9}" dt="2024-04-23T10:19:14.163" v="738"/>
            <ac:spMkLst>
              <pc:docMk/>
              <pc:sldMasterMk cId="3828221822" sldId="2147483699"/>
              <pc:sldLayoutMk cId="1858845003" sldId="2147483709"/>
              <ac:spMk id="7" creationId="{B92DD57D-D03D-FEAA-CA09-8CB074AA8E5C}"/>
            </ac:spMkLst>
          </pc:spChg>
          <pc:spChg chg="add del mod ord">
            <ac:chgData name="Kozel, Lukas" userId="5faef357-946f-4c0e-bd5d-396a2e3cc0bf" providerId="ADAL" clId="{8727D3F4-737B-47B9-A1AF-642B37063FF9}" dt="2024-04-23T10:19:14.163" v="738"/>
            <ac:spMkLst>
              <pc:docMk/>
              <pc:sldMasterMk cId="3828221822" sldId="2147483699"/>
              <pc:sldLayoutMk cId="1858845003" sldId="2147483709"/>
              <ac:spMk id="8" creationId="{65C4D050-3C9C-36D8-C158-A658A200F383}"/>
            </ac:spMkLst>
          </pc:spChg>
          <pc:spChg chg="add del mod ord">
            <ac:chgData name="Kozel, Lukas" userId="5faef357-946f-4c0e-bd5d-396a2e3cc0bf" providerId="ADAL" clId="{8727D3F4-737B-47B9-A1AF-642B37063FF9}" dt="2024-04-23T10:19:14.163" v="738"/>
            <ac:spMkLst>
              <pc:docMk/>
              <pc:sldMasterMk cId="3828221822" sldId="2147483699"/>
              <pc:sldLayoutMk cId="1858845003" sldId="2147483709"/>
              <ac:spMk id="9" creationId="{93A7234F-E926-2BB0-B6EA-28AEBC46AB73}"/>
            </ac:spMkLst>
          </pc:spChg>
          <pc:spChg chg="add del mod ord">
            <ac:chgData name="Kozel, Lukas" userId="5faef357-946f-4c0e-bd5d-396a2e3cc0bf" providerId="ADAL" clId="{8727D3F4-737B-47B9-A1AF-642B37063FF9}" dt="2024-04-23T10:19:14.163" v="738"/>
            <ac:spMkLst>
              <pc:docMk/>
              <pc:sldMasterMk cId="3828221822" sldId="2147483699"/>
              <pc:sldLayoutMk cId="1858845003" sldId="2147483709"/>
              <ac:spMk id="10" creationId="{65C54EEB-76D1-1032-5DFE-5D33FF018C45}"/>
            </ac:spMkLst>
          </pc:spChg>
          <pc:spChg chg="add del mod">
            <ac:chgData name="Kozel, Lukas" userId="5faef357-946f-4c0e-bd5d-396a2e3cc0bf" providerId="ADAL" clId="{8727D3F4-737B-47B9-A1AF-642B37063FF9}" dt="2024-04-23T10:19:20.952" v="743" actId="21"/>
            <ac:spMkLst>
              <pc:docMk/>
              <pc:sldMasterMk cId="3828221822" sldId="2147483699"/>
              <pc:sldLayoutMk cId="1858845003" sldId="2147483709"/>
              <ac:spMk id="11" creationId="{21B6B474-506E-5158-1854-DF89826C3AB9}"/>
            </ac:spMkLst>
          </pc:spChg>
          <pc:spChg chg="add del mod">
            <ac:chgData name="Kozel, Lukas" userId="5faef357-946f-4c0e-bd5d-396a2e3cc0bf" providerId="ADAL" clId="{8727D3F4-737B-47B9-A1AF-642B37063FF9}" dt="2024-04-23T10:19:20.952" v="743" actId="21"/>
            <ac:spMkLst>
              <pc:docMk/>
              <pc:sldMasterMk cId="3828221822" sldId="2147483699"/>
              <pc:sldLayoutMk cId="1858845003" sldId="2147483709"/>
              <ac:spMk id="12" creationId="{80E99541-C88C-A25B-1477-F32F00EF6CAA}"/>
            </ac:spMkLst>
          </pc:spChg>
          <pc:spChg chg="add del mod">
            <ac:chgData name="Kozel, Lukas" userId="5faef357-946f-4c0e-bd5d-396a2e3cc0bf" providerId="ADAL" clId="{8727D3F4-737B-47B9-A1AF-642B37063FF9}" dt="2024-04-23T10:19:20.952" v="743" actId="21"/>
            <ac:spMkLst>
              <pc:docMk/>
              <pc:sldMasterMk cId="3828221822" sldId="2147483699"/>
              <pc:sldLayoutMk cId="1858845003" sldId="2147483709"/>
              <ac:spMk id="13" creationId="{67EEB709-88EF-686E-EAC6-E07F2CED326F}"/>
            </ac:spMkLst>
          </pc:spChg>
          <pc:spChg chg="mod ord">
            <ac:chgData name="Kozel, Lukas" userId="5faef357-946f-4c0e-bd5d-396a2e3cc0bf" providerId="ADAL" clId="{8727D3F4-737B-47B9-A1AF-642B37063FF9}" dt="2024-04-23T10:19:26.527" v="762"/>
            <ac:spMkLst>
              <pc:docMk/>
              <pc:sldMasterMk cId="3828221822" sldId="2147483699"/>
              <pc:sldLayoutMk cId="1858845003" sldId="2147483709"/>
              <ac:spMk id="14" creationId="{2D901781-8073-8C1C-7C5F-5E54ED276D45}"/>
            </ac:spMkLst>
          </pc:spChg>
          <pc:spChg chg="add del mod">
            <ac:chgData name="Kozel, Lukas" userId="5faef357-946f-4c0e-bd5d-396a2e3cc0bf" providerId="ADAL" clId="{8727D3F4-737B-47B9-A1AF-642B37063FF9}" dt="2024-04-23T10:19:20.952" v="743" actId="21"/>
            <ac:spMkLst>
              <pc:docMk/>
              <pc:sldMasterMk cId="3828221822" sldId="2147483699"/>
              <pc:sldLayoutMk cId="1858845003" sldId="2147483709"/>
              <ac:spMk id="15" creationId="{01A8231A-85B1-3FC8-42E9-33F66D358F37}"/>
            </ac:spMkLst>
          </pc:spChg>
          <pc:spChg chg="add mod ord">
            <ac:chgData name="Kozel, Lukas" userId="5faef357-946f-4c0e-bd5d-396a2e3cc0bf" providerId="ADAL" clId="{8727D3F4-737B-47B9-A1AF-642B37063FF9}" dt="2024-04-23T10:19:26.474" v="748"/>
            <ac:spMkLst>
              <pc:docMk/>
              <pc:sldMasterMk cId="3828221822" sldId="2147483699"/>
              <pc:sldLayoutMk cId="1858845003" sldId="2147483709"/>
              <ac:spMk id="16" creationId="{01DC57FD-136F-6AB1-1F7B-94D762C3CD27}"/>
            </ac:spMkLst>
          </pc:spChg>
          <pc:spChg chg="add mod ord">
            <ac:chgData name="Kozel, Lukas" userId="5faef357-946f-4c0e-bd5d-396a2e3cc0bf" providerId="ADAL" clId="{8727D3F4-737B-47B9-A1AF-642B37063FF9}" dt="2024-04-23T10:19:26.474" v="750"/>
            <ac:spMkLst>
              <pc:docMk/>
              <pc:sldMasterMk cId="3828221822" sldId="2147483699"/>
              <pc:sldLayoutMk cId="1858845003" sldId="2147483709"/>
              <ac:spMk id="17" creationId="{9F8A1970-3EEF-311F-C2A3-D895A4D6217B}"/>
            </ac:spMkLst>
          </pc:spChg>
          <pc:spChg chg="add mod ord">
            <ac:chgData name="Kozel, Lukas" userId="5faef357-946f-4c0e-bd5d-396a2e3cc0bf" providerId="ADAL" clId="{8727D3F4-737B-47B9-A1AF-642B37063FF9}" dt="2024-04-23T10:19:26.490" v="752"/>
            <ac:spMkLst>
              <pc:docMk/>
              <pc:sldMasterMk cId="3828221822" sldId="2147483699"/>
              <pc:sldLayoutMk cId="1858845003" sldId="2147483709"/>
              <ac:spMk id="18" creationId="{9827DD87-9221-992A-6537-1ABC04B62030}"/>
            </ac:spMkLst>
          </pc:spChg>
          <pc:spChg chg="add mod ord">
            <ac:chgData name="Kozel, Lukas" userId="5faef357-946f-4c0e-bd5d-396a2e3cc0bf" providerId="ADAL" clId="{8727D3F4-737B-47B9-A1AF-642B37063FF9}" dt="2024-04-23T10:21:28.592" v="897" actId="20577"/>
            <ac:spMkLst>
              <pc:docMk/>
              <pc:sldMasterMk cId="3828221822" sldId="2147483699"/>
              <pc:sldLayoutMk cId="1858845003" sldId="2147483709"/>
              <ac:spMk id="19" creationId="{C88B1465-91B8-7206-0E4B-CB50FA50427C}"/>
            </ac:spMkLst>
          </pc:spChg>
          <pc:spChg chg="mod ord">
            <ac:chgData name="Kozel, Lukas" userId="5faef357-946f-4c0e-bd5d-396a2e3cc0bf" providerId="ADAL" clId="{8727D3F4-737B-47B9-A1AF-642B37063FF9}" dt="2024-04-23T10:19:37.977" v="804" actId="207"/>
            <ac:spMkLst>
              <pc:docMk/>
              <pc:sldMasterMk cId="3828221822" sldId="2147483699"/>
              <pc:sldLayoutMk cId="1858845003" sldId="2147483709"/>
              <ac:spMk id="22" creationId="{D9585310-503C-F3BE-644D-62E9FAA53F32}"/>
            </ac:spMkLst>
          </pc:spChg>
          <pc:spChg chg="mod ord">
            <ac:chgData name="Kozel, Lukas" userId="5faef357-946f-4c0e-bd5d-396a2e3cc0bf" providerId="ADAL" clId="{8727D3F4-737B-47B9-A1AF-642B37063FF9}" dt="2024-04-23T10:21:20.947" v="887" actId="207"/>
            <ac:spMkLst>
              <pc:docMk/>
              <pc:sldMasterMk cId="3828221822" sldId="2147483699"/>
              <pc:sldLayoutMk cId="1858845003" sldId="2147483709"/>
              <ac:spMk id="31" creationId="{7D6BE52B-0526-A7F0-0A56-BD4C008CBB83}"/>
            </ac:spMkLst>
          </pc:spChg>
          <pc:spChg chg="mod ord">
            <ac:chgData name="Kozel, Lukas" userId="5faef357-946f-4c0e-bd5d-396a2e3cc0bf" providerId="ADAL" clId="{8727D3F4-737B-47B9-A1AF-642B37063FF9}" dt="2024-04-23T10:21:20.947" v="887" actId="207"/>
            <ac:spMkLst>
              <pc:docMk/>
              <pc:sldMasterMk cId="3828221822" sldId="2147483699"/>
              <pc:sldLayoutMk cId="1858845003" sldId="2147483709"/>
              <ac:spMk id="43" creationId="{FFCC5805-EA6C-B9A1-939A-F8646EE0FE69}"/>
            </ac:spMkLst>
          </pc:spChg>
          <pc:spChg chg="mod ord">
            <ac:chgData name="Kozel, Lukas" userId="5faef357-946f-4c0e-bd5d-396a2e3cc0bf" providerId="ADAL" clId="{8727D3F4-737B-47B9-A1AF-642B37063FF9}" dt="2024-04-23T10:21:20.947" v="887" actId="207"/>
            <ac:spMkLst>
              <pc:docMk/>
              <pc:sldMasterMk cId="3828221822" sldId="2147483699"/>
              <pc:sldLayoutMk cId="1858845003" sldId="2147483709"/>
              <ac:spMk id="44" creationId="{39B8CDB2-882B-B739-6EFE-FE6BC5F11F0D}"/>
            </ac:spMkLst>
          </pc:spChg>
          <pc:spChg chg="mod ord">
            <ac:chgData name="Kozel, Lukas" userId="5faef357-946f-4c0e-bd5d-396a2e3cc0bf" providerId="ADAL" clId="{8727D3F4-737B-47B9-A1AF-642B37063FF9}" dt="2024-04-23T10:21:20.947" v="887" actId="207"/>
            <ac:spMkLst>
              <pc:docMk/>
              <pc:sldMasterMk cId="3828221822" sldId="2147483699"/>
              <pc:sldLayoutMk cId="1858845003" sldId="2147483709"/>
              <ac:spMk id="45" creationId="{99ECD58F-DD33-8D78-0D4A-7AD781BB3682}"/>
            </ac:spMkLst>
          </pc:spChg>
          <pc:spChg chg="mod ord">
            <ac:chgData name="Kozel, Lukas" userId="5faef357-946f-4c0e-bd5d-396a2e3cc0bf" providerId="ADAL" clId="{8727D3F4-737B-47B9-A1AF-642B37063FF9}" dt="2024-04-23T10:21:20.947" v="887" actId="207"/>
            <ac:spMkLst>
              <pc:docMk/>
              <pc:sldMasterMk cId="3828221822" sldId="2147483699"/>
              <pc:sldLayoutMk cId="1858845003" sldId="2147483709"/>
              <ac:spMk id="46" creationId="{79F755E3-6998-C17F-D608-0858E637AB26}"/>
            </ac:spMkLst>
          </pc:spChg>
          <pc:spChg chg="mod ord">
            <ac:chgData name="Kozel, Lukas" userId="5faef357-946f-4c0e-bd5d-396a2e3cc0bf" providerId="ADAL" clId="{8727D3F4-737B-47B9-A1AF-642B37063FF9}" dt="2024-04-23T10:21:20.947" v="887" actId="207"/>
            <ac:spMkLst>
              <pc:docMk/>
              <pc:sldMasterMk cId="3828221822" sldId="2147483699"/>
              <pc:sldLayoutMk cId="1858845003" sldId="2147483709"/>
              <ac:spMk id="47" creationId="{361D743F-2787-A1DE-DE28-A5EA9DFE3C5A}"/>
            </ac:spMkLst>
          </pc:spChg>
          <pc:spChg chg="mod ord">
            <ac:chgData name="Kozel, Lukas" userId="5faef357-946f-4c0e-bd5d-396a2e3cc0bf" providerId="ADAL" clId="{8727D3F4-737B-47B9-A1AF-642B37063FF9}" dt="2024-04-23T10:21:20.947" v="887" actId="207"/>
            <ac:spMkLst>
              <pc:docMk/>
              <pc:sldMasterMk cId="3828221822" sldId="2147483699"/>
              <pc:sldLayoutMk cId="1858845003" sldId="2147483709"/>
              <ac:spMk id="48" creationId="{103F7898-00F1-95B3-A380-1351F78B98E2}"/>
            </ac:spMkLst>
          </pc:spChg>
          <pc:spChg chg="mod ord">
            <ac:chgData name="Kozel, Lukas" userId="5faef357-946f-4c0e-bd5d-396a2e3cc0bf" providerId="ADAL" clId="{8727D3F4-737B-47B9-A1AF-642B37063FF9}" dt="2024-04-23T10:21:20.947" v="887" actId="207"/>
            <ac:spMkLst>
              <pc:docMk/>
              <pc:sldMasterMk cId="3828221822" sldId="2147483699"/>
              <pc:sldLayoutMk cId="1858845003" sldId="2147483709"/>
              <ac:spMk id="49" creationId="{EBE02F8A-DF9C-9E20-FB1F-37EFBA130167}"/>
            </ac:spMkLst>
          </pc:spChg>
          <pc:spChg chg="mod ord">
            <ac:chgData name="Kozel, Lukas" userId="5faef357-946f-4c0e-bd5d-396a2e3cc0bf" providerId="ADAL" clId="{8727D3F4-737B-47B9-A1AF-642B37063FF9}" dt="2024-04-23T10:21:20.947" v="887" actId="207"/>
            <ac:spMkLst>
              <pc:docMk/>
              <pc:sldMasterMk cId="3828221822" sldId="2147483699"/>
              <pc:sldLayoutMk cId="1858845003" sldId="2147483709"/>
              <ac:spMk id="50" creationId="{D1C094B4-A6D3-9540-360E-D29574DC372C}"/>
            </ac:spMkLst>
          </pc:spChg>
          <pc:spChg chg="mod ord">
            <ac:chgData name="Kozel, Lukas" userId="5faef357-946f-4c0e-bd5d-396a2e3cc0bf" providerId="ADAL" clId="{8727D3F4-737B-47B9-A1AF-642B37063FF9}" dt="2024-04-23T10:21:20.947" v="887" actId="207"/>
            <ac:spMkLst>
              <pc:docMk/>
              <pc:sldMasterMk cId="3828221822" sldId="2147483699"/>
              <pc:sldLayoutMk cId="1858845003" sldId="2147483709"/>
              <ac:spMk id="51" creationId="{F144B6CE-CB11-7B24-8065-E9C1A72FF9D6}"/>
            </ac:spMkLst>
          </pc:spChg>
          <pc:spChg chg="mod ord">
            <ac:chgData name="Kozel, Lukas" userId="5faef357-946f-4c0e-bd5d-396a2e3cc0bf" providerId="ADAL" clId="{8727D3F4-737B-47B9-A1AF-642B37063FF9}" dt="2024-04-23T10:21:20.947" v="887" actId="207"/>
            <ac:spMkLst>
              <pc:docMk/>
              <pc:sldMasterMk cId="3828221822" sldId="2147483699"/>
              <pc:sldLayoutMk cId="1858845003" sldId="2147483709"/>
              <ac:spMk id="52" creationId="{FB4ACE74-D0EB-1A53-1B3E-0AD4BB1E18BC}"/>
            </ac:spMkLst>
          </pc:spChg>
          <pc:spChg chg="mod ord">
            <ac:chgData name="Kozel, Lukas" userId="5faef357-946f-4c0e-bd5d-396a2e3cc0bf" providerId="ADAL" clId="{8727D3F4-737B-47B9-A1AF-642B37063FF9}" dt="2024-04-23T10:21:20.947" v="887" actId="207"/>
            <ac:spMkLst>
              <pc:docMk/>
              <pc:sldMasterMk cId="3828221822" sldId="2147483699"/>
              <pc:sldLayoutMk cId="1858845003" sldId="2147483709"/>
              <ac:spMk id="53" creationId="{A7DC672F-DB6E-FD61-1B09-0FFE9C6301F0}"/>
            </ac:spMkLst>
          </pc:spChg>
          <pc:spChg chg="mod ord">
            <ac:chgData name="Kozel, Lukas" userId="5faef357-946f-4c0e-bd5d-396a2e3cc0bf" providerId="ADAL" clId="{8727D3F4-737B-47B9-A1AF-642B37063FF9}" dt="2024-04-23T10:21:09.646" v="885"/>
            <ac:spMkLst>
              <pc:docMk/>
              <pc:sldMasterMk cId="3828221822" sldId="2147483699"/>
              <pc:sldLayoutMk cId="1858845003" sldId="2147483709"/>
              <ac:spMk id="54" creationId="{32CF3673-923F-0905-ED29-EF846CB2E764}"/>
            </ac:spMkLst>
          </pc:spChg>
          <pc:spChg chg="mod ord">
            <ac:chgData name="Kozel, Lukas" userId="5faef357-946f-4c0e-bd5d-396a2e3cc0bf" providerId="ADAL" clId="{8727D3F4-737B-47B9-A1AF-642B37063FF9}" dt="2024-04-23T10:21:15.004" v="886"/>
            <ac:spMkLst>
              <pc:docMk/>
              <pc:sldMasterMk cId="3828221822" sldId="2147483699"/>
              <pc:sldLayoutMk cId="1858845003" sldId="2147483709"/>
              <ac:spMk id="57" creationId="{911E2A40-15A1-9538-F567-2EDE60BBC33B}"/>
            </ac:spMkLst>
          </pc:spChg>
          <pc:spChg chg="mod ord">
            <ac:chgData name="Kozel, Lukas" userId="5faef357-946f-4c0e-bd5d-396a2e3cc0bf" providerId="ADAL" clId="{8727D3F4-737B-47B9-A1AF-642B37063FF9}" dt="2024-04-23T10:21:15.004" v="886"/>
            <ac:spMkLst>
              <pc:docMk/>
              <pc:sldMasterMk cId="3828221822" sldId="2147483699"/>
              <pc:sldLayoutMk cId="1858845003" sldId="2147483709"/>
              <ac:spMk id="58" creationId="{47845482-61BC-97F3-DD46-F0F043BB088E}"/>
            </ac:spMkLst>
          </pc:spChg>
          <pc:spChg chg="mod ord">
            <ac:chgData name="Kozel, Lukas" userId="5faef357-946f-4c0e-bd5d-396a2e3cc0bf" providerId="ADAL" clId="{8727D3F4-737B-47B9-A1AF-642B37063FF9}" dt="2024-04-23T10:21:15.004" v="886"/>
            <ac:spMkLst>
              <pc:docMk/>
              <pc:sldMasterMk cId="3828221822" sldId="2147483699"/>
              <pc:sldLayoutMk cId="1858845003" sldId="2147483709"/>
              <ac:spMk id="62" creationId="{8A06668E-5B0C-619F-8B2D-A473AA87E7F0}"/>
            </ac:spMkLst>
          </pc:spChg>
          <pc:spChg chg="mod ord">
            <ac:chgData name="Kozel, Lukas" userId="5faef357-946f-4c0e-bd5d-396a2e3cc0bf" providerId="ADAL" clId="{8727D3F4-737B-47B9-A1AF-642B37063FF9}" dt="2024-04-23T10:21:15.004" v="886"/>
            <ac:spMkLst>
              <pc:docMk/>
              <pc:sldMasterMk cId="3828221822" sldId="2147483699"/>
              <pc:sldLayoutMk cId="1858845003" sldId="2147483709"/>
              <ac:spMk id="63" creationId="{FB6A6EE1-2480-F10F-9160-2FCF9D64E004}"/>
            </ac:spMkLst>
          </pc:spChg>
          <pc:spChg chg="mod ord">
            <ac:chgData name="Kozel, Lukas" userId="5faef357-946f-4c0e-bd5d-396a2e3cc0bf" providerId="ADAL" clId="{8727D3F4-737B-47B9-A1AF-642B37063FF9}" dt="2024-04-23T10:21:15.004" v="886"/>
            <ac:spMkLst>
              <pc:docMk/>
              <pc:sldMasterMk cId="3828221822" sldId="2147483699"/>
              <pc:sldLayoutMk cId="1858845003" sldId="2147483709"/>
              <ac:spMk id="64" creationId="{0A3C9239-9F1A-01FD-114E-2E8B245F5EB7}"/>
            </ac:spMkLst>
          </pc:spChg>
          <pc:graphicFrameChg chg="mod">
            <ac:chgData name="Kozel, Lukas" userId="5faef357-946f-4c0e-bd5d-396a2e3cc0bf" providerId="ADAL" clId="{8727D3F4-737B-47B9-A1AF-642B37063FF9}" dt="2024-04-23T10:19:26.650" v="802"/>
            <ac:graphicFrameMkLst>
              <pc:docMk/>
              <pc:sldMasterMk cId="3828221822" sldId="2147483699"/>
              <pc:sldLayoutMk cId="1858845003" sldId="2147483709"/>
              <ac:graphicFrameMk id="6" creationId="{5A4AE298-F8DF-BD1A-545D-8F113622CDD4}"/>
            </ac:graphicFrameMkLst>
          </pc:graphicFrameChg>
        </pc:sldLayoutChg>
        <pc:sldLayoutChg chg="addSp delSp modSp add mod ord modTransition">
          <pc:chgData name="Kozel, Lukas" userId="5faef357-946f-4c0e-bd5d-396a2e3cc0bf" providerId="ADAL" clId="{8727D3F4-737B-47B9-A1AF-642B37063FF9}" dt="2024-04-23T10:31:59.447" v="1035" actId="478"/>
          <pc:sldLayoutMkLst>
            <pc:docMk/>
            <pc:sldMasterMk cId="3828221822" sldId="2147483699"/>
            <pc:sldLayoutMk cId="771285962" sldId="2147483710"/>
          </pc:sldLayoutMkLst>
          <pc:spChg chg="add del mod">
            <ac:chgData name="Kozel, Lukas" userId="5faef357-946f-4c0e-bd5d-396a2e3cc0bf" providerId="ADAL" clId="{8727D3F4-737B-47B9-A1AF-642B37063FF9}" dt="2024-04-23T10:31:36.367" v="1029" actId="478"/>
            <ac:spMkLst>
              <pc:docMk/>
              <pc:sldMasterMk cId="3828221822" sldId="2147483699"/>
              <pc:sldLayoutMk cId="771285962" sldId="2147483710"/>
              <ac:spMk id="2" creationId="{DCB3DC7F-5B05-796E-8959-1A6800F4A1F2}"/>
            </ac:spMkLst>
          </pc:spChg>
          <pc:spChg chg="add del mod">
            <ac:chgData name="Kozel, Lukas" userId="5faef357-946f-4c0e-bd5d-396a2e3cc0bf" providerId="ADAL" clId="{8727D3F4-737B-47B9-A1AF-642B37063FF9}" dt="2024-04-23T10:31:36.367" v="1029" actId="478"/>
            <ac:spMkLst>
              <pc:docMk/>
              <pc:sldMasterMk cId="3828221822" sldId="2147483699"/>
              <pc:sldLayoutMk cId="771285962" sldId="2147483710"/>
              <ac:spMk id="3" creationId="{CFBAEB5E-9362-5D96-FF36-CF9F0D6CF42E}"/>
            </ac:spMkLst>
          </pc:spChg>
          <pc:spChg chg="add del mod">
            <ac:chgData name="Kozel, Lukas" userId="5faef357-946f-4c0e-bd5d-396a2e3cc0bf" providerId="ADAL" clId="{8727D3F4-737B-47B9-A1AF-642B37063FF9}" dt="2024-04-23T10:31:59.447" v="1035" actId="478"/>
            <ac:spMkLst>
              <pc:docMk/>
              <pc:sldMasterMk cId="3828221822" sldId="2147483699"/>
              <pc:sldLayoutMk cId="771285962" sldId="2147483710"/>
              <ac:spMk id="5" creationId="{6F2659F1-28E0-B19E-FD3A-FE3AF5DB48F3}"/>
            </ac:spMkLst>
          </pc:spChg>
          <pc:spChg chg="add del mod">
            <ac:chgData name="Kozel, Lukas" userId="5faef357-946f-4c0e-bd5d-396a2e3cc0bf" providerId="ADAL" clId="{8727D3F4-737B-47B9-A1AF-642B37063FF9}" dt="2024-04-23T10:31:47.384" v="1032" actId="478"/>
            <ac:spMkLst>
              <pc:docMk/>
              <pc:sldMasterMk cId="3828221822" sldId="2147483699"/>
              <pc:sldLayoutMk cId="771285962" sldId="2147483710"/>
              <ac:spMk id="7" creationId="{E05F12E4-550F-AC62-3F5C-D0C209DE081E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31" creationId="{7D6BE52B-0526-A7F0-0A56-BD4C008CBB83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43" creationId="{FFCC5805-EA6C-B9A1-939A-F8646EE0FE69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44" creationId="{39B8CDB2-882B-B739-6EFE-FE6BC5F11F0D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45" creationId="{99ECD58F-DD33-8D78-0D4A-7AD781BB3682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46" creationId="{79F755E3-6998-C17F-D608-0858E637AB26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47" creationId="{361D743F-2787-A1DE-DE28-A5EA9DFE3C5A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48" creationId="{103F7898-00F1-95B3-A380-1351F78B98E2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49" creationId="{EBE02F8A-DF9C-9E20-FB1F-37EFBA130167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50" creationId="{D1C094B4-A6D3-9540-360E-D29574DC372C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51" creationId="{F144B6CE-CB11-7B24-8065-E9C1A72FF9D6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52" creationId="{FB4ACE74-D0EB-1A53-1B3E-0AD4BB1E18BC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53" creationId="{A7DC672F-DB6E-FD61-1B09-0FFE9C6301F0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54" creationId="{32CF3673-923F-0905-ED29-EF846CB2E764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57" creationId="{911E2A40-15A1-9538-F567-2EDE60BBC33B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58" creationId="{47845482-61BC-97F3-DD46-F0F043BB088E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62" creationId="{8A06668E-5B0C-619F-8B2D-A473AA87E7F0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63" creationId="{FB6A6EE1-2480-F10F-9160-2FCF9D64E004}"/>
            </ac:spMkLst>
          </pc:spChg>
          <pc:spChg chg="mod">
            <ac:chgData name="Kozel, Lukas" userId="5faef357-946f-4c0e-bd5d-396a2e3cc0bf" providerId="ADAL" clId="{8727D3F4-737B-47B9-A1AF-642B37063FF9}" dt="2024-04-23T10:31:57.350" v="1034" actId="1076"/>
            <ac:spMkLst>
              <pc:docMk/>
              <pc:sldMasterMk cId="3828221822" sldId="2147483699"/>
              <pc:sldLayoutMk cId="771285962" sldId="2147483710"/>
              <ac:spMk id="64" creationId="{0A3C9239-9F1A-01FD-114E-2E8B245F5EB7}"/>
            </ac:spMkLst>
          </pc:spChg>
        </pc:sldLayoutChg>
        <pc:sldLayoutChg chg="addSp delSp modSp add mod modTransition">
          <pc:chgData name="Kozel, Lukas" userId="5faef357-946f-4c0e-bd5d-396a2e3cc0bf" providerId="ADAL" clId="{8727D3F4-737B-47B9-A1AF-642B37063FF9}" dt="2024-04-23T10:37:51.967" v="1446" actId="207"/>
          <pc:sldLayoutMkLst>
            <pc:docMk/>
            <pc:sldMasterMk cId="3828221822" sldId="2147483699"/>
            <pc:sldLayoutMk cId="3148391500" sldId="2147483711"/>
          </pc:sldLayoutMkLst>
          <pc:spChg chg="mod ord">
            <ac:chgData name="Kozel, Lukas" userId="5faef357-946f-4c0e-bd5d-396a2e3cc0bf" providerId="ADAL" clId="{8727D3F4-737B-47B9-A1AF-642B37063FF9}" dt="2024-04-23T10:36:48.892" v="1413"/>
            <ac:spMkLst>
              <pc:docMk/>
              <pc:sldMasterMk cId="3828221822" sldId="2147483699"/>
              <pc:sldLayoutMk cId="3148391500" sldId="2147483711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0:37:14.331" v="1442" actId="207"/>
            <ac:spMkLst>
              <pc:docMk/>
              <pc:sldMasterMk cId="3828221822" sldId="2147483699"/>
              <pc:sldLayoutMk cId="3148391500" sldId="2147483711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8727D3F4-737B-47B9-A1AF-642B37063FF9}" dt="2024-04-23T10:36:48.908" v="1417"/>
            <ac:spMkLst>
              <pc:docMk/>
              <pc:sldMasterMk cId="3828221822" sldId="2147483699"/>
              <pc:sldLayoutMk cId="3148391500" sldId="2147483711"/>
              <ac:spMk id="4" creationId="{179F17A9-19D3-2552-4F38-A7799F1B381F}"/>
            </ac:spMkLst>
          </pc:spChg>
          <pc:spChg chg="del">
            <ac:chgData name="Kozel, Lukas" userId="5faef357-946f-4c0e-bd5d-396a2e3cc0bf" providerId="ADAL" clId="{8727D3F4-737B-47B9-A1AF-642B37063FF9}" dt="2024-04-23T10:36:38.764" v="1407" actId="478"/>
            <ac:spMkLst>
              <pc:docMk/>
              <pc:sldMasterMk cId="3828221822" sldId="2147483699"/>
              <pc:sldLayoutMk cId="3148391500" sldId="2147483711"/>
              <ac:spMk id="5" creationId="{A20BAEE0-8D96-A557-7FBB-AEA32680C19A}"/>
            </ac:spMkLst>
          </pc:spChg>
          <pc:spChg chg="add mod ord">
            <ac:chgData name="Kozel, Lukas" userId="5faef357-946f-4c0e-bd5d-396a2e3cc0bf" providerId="ADAL" clId="{8727D3F4-737B-47B9-A1AF-642B37063FF9}" dt="2024-04-23T10:36:48.885" v="1411"/>
            <ac:spMkLst>
              <pc:docMk/>
              <pc:sldMasterMk cId="3828221822" sldId="2147483699"/>
              <pc:sldLayoutMk cId="3148391500" sldId="2147483711"/>
              <ac:spMk id="7" creationId="{48DE25CB-D117-EB6D-00BF-0F564B6C3B5D}"/>
            </ac:spMkLst>
          </pc:spChg>
          <pc:spChg chg="add del mod">
            <ac:chgData name="Kozel, Lukas" userId="5faef357-946f-4c0e-bd5d-396a2e3cc0bf" providerId="ADAL" clId="{8727D3F4-737B-47B9-A1AF-642B37063FF9}" dt="2024-04-23T10:37:05.077" v="1441"/>
            <ac:spMkLst>
              <pc:docMk/>
              <pc:sldMasterMk cId="3828221822" sldId="2147483699"/>
              <pc:sldLayoutMk cId="3148391500" sldId="2147483711"/>
              <ac:spMk id="8" creationId="{9CB987EB-F533-A9DD-95D0-FA1AB7738891}"/>
            </ac:spMkLst>
          </pc:spChg>
          <pc:spChg chg="add del mod">
            <ac:chgData name="Kozel, Lukas" userId="5faef357-946f-4c0e-bd5d-396a2e3cc0bf" providerId="ADAL" clId="{8727D3F4-737B-47B9-A1AF-642B37063FF9}" dt="2024-04-23T10:37:05.077" v="1441"/>
            <ac:spMkLst>
              <pc:docMk/>
              <pc:sldMasterMk cId="3828221822" sldId="2147483699"/>
              <pc:sldLayoutMk cId="3148391500" sldId="2147483711"/>
              <ac:spMk id="9" creationId="{935D6127-2AA7-17D3-0FEC-CF2458E93CD9}"/>
            </ac:spMkLst>
          </pc:spChg>
          <pc:spChg chg="add del mod">
            <ac:chgData name="Kozel, Lukas" userId="5faef357-946f-4c0e-bd5d-396a2e3cc0bf" providerId="ADAL" clId="{8727D3F4-737B-47B9-A1AF-642B37063FF9}" dt="2024-04-23T10:37:05.077" v="1441"/>
            <ac:spMkLst>
              <pc:docMk/>
              <pc:sldMasterMk cId="3828221822" sldId="2147483699"/>
              <pc:sldLayoutMk cId="3148391500" sldId="2147483711"/>
              <ac:spMk id="10" creationId="{A3E12CB6-5DF5-D676-6B1A-6F7C38B87D33}"/>
            </ac:spMkLst>
          </pc:spChg>
          <pc:spChg chg="mod ord">
            <ac:chgData name="Kozel, Lukas" userId="5faef357-946f-4c0e-bd5d-396a2e3cc0bf" providerId="ADAL" clId="{8727D3F4-737B-47B9-A1AF-642B37063FF9}" dt="2024-04-23T10:36:48.908" v="1419"/>
            <ac:spMkLst>
              <pc:docMk/>
              <pc:sldMasterMk cId="3828221822" sldId="2147483699"/>
              <pc:sldLayoutMk cId="3148391500" sldId="2147483711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8727D3F4-737B-47B9-A1AF-642B37063FF9}" dt="2024-04-23T10:37:51.967" v="1446" actId="207"/>
            <ac:spMkLst>
              <pc:docMk/>
              <pc:sldMasterMk cId="3828221822" sldId="2147483699"/>
              <pc:sldLayoutMk cId="3148391500" sldId="2147483711"/>
              <ac:spMk id="23" creationId="{E3CD9E82-5BE7-4084-88FA-6CBD5EDF798E}"/>
            </ac:spMkLst>
          </pc:spChg>
          <pc:spChg chg="mod ord">
            <ac:chgData name="Kozel, Lukas" userId="5faef357-946f-4c0e-bd5d-396a2e3cc0bf" providerId="ADAL" clId="{8727D3F4-737B-47B9-A1AF-642B37063FF9}" dt="2024-04-23T10:36:48.923" v="1423"/>
            <ac:spMkLst>
              <pc:docMk/>
              <pc:sldMasterMk cId="3828221822" sldId="2147483699"/>
              <pc:sldLayoutMk cId="3148391500" sldId="2147483711"/>
              <ac:spMk id="26" creationId="{8865B3DD-35AB-4858-066B-40CCAC4BF249}"/>
            </ac:spMkLst>
          </pc:spChg>
          <pc:spChg chg="mod ord">
            <ac:chgData name="Kozel, Lukas" userId="5faef357-946f-4c0e-bd5d-396a2e3cc0bf" providerId="ADAL" clId="{8727D3F4-737B-47B9-A1AF-642B37063FF9}" dt="2024-04-23T10:36:48.923" v="1425"/>
            <ac:spMkLst>
              <pc:docMk/>
              <pc:sldMasterMk cId="3828221822" sldId="2147483699"/>
              <pc:sldLayoutMk cId="3148391500" sldId="2147483711"/>
              <ac:spMk id="27" creationId="{AE196582-5E83-726B-534B-68004F45FE45}"/>
            </ac:spMkLst>
          </pc:spChg>
          <pc:spChg chg="mod ord">
            <ac:chgData name="Kozel, Lukas" userId="5faef357-946f-4c0e-bd5d-396a2e3cc0bf" providerId="ADAL" clId="{8727D3F4-737B-47B9-A1AF-642B37063FF9}" dt="2024-04-23T10:36:48.939" v="1427"/>
            <ac:spMkLst>
              <pc:docMk/>
              <pc:sldMasterMk cId="3828221822" sldId="2147483699"/>
              <pc:sldLayoutMk cId="3148391500" sldId="2147483711"/>
              <ac:spMk id="29" creationId="{B9BEEA00-BCF8-C15D-668F-CFB3069F3CD9}"/>
            </ac:spMkLst>
          </pc:spChg>
          <pc:spChg chg="mod ord">
            <ac:chgData name="Kozel, Lukas" userId="5faef357-946f-4c0e-bd5d-396a2e3cc0bf" providerId="ADAL" clId="{8727D3F4-737B-47B9-A1AF-642B37063FF9}" dt="2024-04-23T10:36:48.939" v="1429"/>
            <ac:spMkLst>
              <pc:docMk/>
              <pc:sldMasterMk cId="3828221822" sldId="2147483699"/>
              <pc:sldLayoutMk cId="3148391500" sldId="2147483711"/>
              <ac:spMk id="30" creationId="{38C94C3F-DE39-0A92-1B5D-6CA216FAEC2B}"/>
            </ac:spMkLst>
          </pc:spChg>
          <pc:spChg chg="mod ord">
            <ac:chgData name="Kozel, Lukas" userId="5faef357-946f-4c0e-bd5d-396a2e3cc0bf" providerId="ADAL" clId="{8727D3F4-737B-47B9-A1AF-642B37063FF9}" dt="2024-04-23T10:36:48.954" v="1431"/>
            <ac:spMkLst>
              <pc:docMk/>
              <pc:sldMasterMk cId="3828221822" sldId="2147483699"/>
              <pc:sldLayoutMk cId="3148391500" sldId="2147483711"/>
              <ac:spMk id="32" creationId="{A1ED6761-02AB-DAB9-490E-D7600D6E4B60}"/>
            </ac:spMkLst>
          </pc:spChg>
          <pc:spChg chg="mod ord">
            <ac:chgData name="Kozel, Lukas" userId="5faef357-946f-4c0e-bd5d-396a2e3cc0bf" providerId="ADAL" clId="{8727D3F4-737B-47B9-A1AF-642B37063FF9}" dt="2024-04-23T10:36:48.954" v="1433"/>
            <ac:spMkLst>
              <pc:docMk/>
              <pc:sldMasterMk cId="3828221822" sldId="2147483699"/>
              <pc:sldLayoutMk cId="3148391500" sldId="2147483711"/>
              <ac:spMk id="33" creationId="{FF1E31C0-65ED-C0CC-3A17-0FCF4FFBB975}"/>
            </ac:spMkLst>
          </pc:spChg>
          <pc:spChg chg="mod ord">
            <ac:chgData name="Kozel, Lukas" userId="5faef357-946f-4c0e-bd5d-396a2e3cc0bf" providerId="ADAL" clId="{8727D3F4-737B-47B9-A1AF-642B37063FF9}" dt="2024-04-23T10:36:48.954" v="1435"/>
            <ac:spMkLst>
              <pc:docMk/>
              <pc:sldMasterMk cId="3828221822" sldId="2147483699"/>
              <pc:sldLayoutMk cId="3148391500" sldId="2147483711"/>
              <ac:spMk id="34" creationId="{77B8E283-1A6C-87EA-38B0-266A7384B0A6}"/>
            </ac:spMkLst>
          </pc:spChg>
          <pc:graphicFrameChg chg="mod">
            <ac:chgData name="Kozel, Lukas" userId="5faef357-946f-4c0e-bd5d-396a2e3cc0bf" providerId="ADAL" clId="{8727D3F4-737B-47B9-A1AF-642B37063FF9}" dt="2024-04-23T10:36:48.970" v="1439"/>
            <ac:graphicFrameMkLst>
              <pc:docMk/>
              <pc:sldMasterMk cId="3828221822" sldId="2147483699"/>
              <pc:sldLayoutMk cId="3148391500" sldId="2147483711"/>
              <ac:graphicFrameMk id="6" creationId="{5A4AE298-F8DF-BD1A-545D-8F113622CDD4}"/>
            </ac:graphicFrameMkLst>
          </pc:graphicFrameChg>
        </pc:sldLayoutChg>
        <pc:sldLayoutChg chg="addSp delSp modSp add mod modTransition">
          <pc:chgData name="Kozel, Lukas" userId="5faef357-946f-4c0e-bd5d-396a2e3cc0bf" providerId="ADAL" clId="{8727D3F4-737B-47B9-A1AF-642B37063FF9}" dt="2024-04-23T10:41:25.301" v="1487" actId="478"/>
          <pc:sldLayoutMkLst>
            <pc:docMk/>
            <pc:sldMasterMk cId="3828221822" sldId="2147483699"/>
            <pc:sldLayoutMk cId="2588648718" sldId="2147483712"/>
          </pc:sldLayoutMkLst>
          <pc:spChg chg="mod ord">
            <ac:chgData name="Kozel, Lukas" userId="5faef357-946f-4c0e-bd5d-396a2e3cc0bf" providerId="ADAL" clId="{8727D3F4-737B-47B9-A1AF-642B37063FF9}" dt="2024-04-23T10:41:18.202" v="1485" actId="207"/>
            <ac:spMkLst>
              <pc:docMk/>
              <pc:sldMasterMk cId="3828221822" sldId="2147483699"/>
              <pc:sldLayoutMk cId="2588648718" sldId="2147483712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0:41:23.147" v="1486" actId="207"/>
            <ac:spMkLst>
              <pc:docMk/>
              <pc:sldMasterMk cId="3828221822" sldId="2147483699"/>
              <pc:sldLayoutMk cId="2588648718" sldId="2147483712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8727D3F4-737B-47B9-A1AF-642B37063FF9}" dt="2024-04-23T10:41:18.202" v="1485" actId="207"/>
            <ac:spMkLst>
              <pc:docMk/>
              <pc:sldMasterMk cId="3828221822" sldId="2147483699"/>
              <pc:sldLayoutMk cId="2588648718" sldId="2147483712"/>
              <ac:spMk id="4" creationId="{179F17A9-19D3-2552-4F38-A7799F1B381F}"/>
            </ac:spMkLst>
          </pc:spChg>
          <pc:spChg chg="del mod ord">
            <ac:chgData name="Kozel, Lukas" userId="5faef357-946f-4c0e-bd5d-396a2e3cc0bf" providerId="ADAL" clId="{8727D3F4-737B-47B9-A1AF-642B37063FF9}" dt="2024-04-23T10:41:25.301" v="1487" actId="478"/>
            <ac:spMkLst>
              <pc:docMk/>
              <pc:sldMasterMk cId="3828221822" sldId="2147483699"/>
              <pc:sldLayoutMk cId="2588648718" sldId="2147483712"/>
              <ac:spMk id="5" creationId="{A20BAEE0-8D96-A557-7FBB-AEA32680C19A}"/>
            </ac:spMkLst>
          </pc:spChg>
          <pc:spChg chg="add mod ord">
            <ac:chgData name="Kozel, Lukas" userId="5faef357-946f-4c0e-bd5d-396a2e3cc0bf" providerId="ADAL" clId="{8727D3F4-737B-47B9-A1AF-642B37063FF9}" dt="2024-04-23T10:41:08.732" v="1462"/>
            <ac:spMkLst>
              <pc:docMk/>
              <pc:sldMasterMk cId="3828221822" sldId="2147483699"/>
              <pc:sldLayoutMk cId="2588648718" sldId="2147483712"/>
              <ac:spMk id="7" creationId="{E73F84F0-8A67-C23A-8A9E-2A633591BCD8}"/>
            </ac:spMkLst>
          </pc:spChg>
          <pc:spChg chg="mod ord">
            <ac:chgData name="Kozel, Lukas" userId="5faef357-946f-4c0e-bd5d-396a2e3cc0bf" providerId="ADAL" clId="{8727D3F4-737B-47B9-A1AF-642B37063FF9}" dt="2024-04-23T10:41:08.747" v="1472"/>
            <ac:spMkLst>
              <pc:docMk/>
              <pc:sldMasterMk cId="3828221822" sldId="2147483699"/>
              <pc:sldLayoutMk cId="2588648718" sldId="2147483712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8727D3F4-737B-47B9-A1AF-642B37063FF9}" dt="2024-04-23T10:41:18.202" v="1485" actId="207"/>
            <ac:spMkLst>
              <pc:docMk/>
              <pc:sldMasterMk cId="3828221822" sldId="2147483699"/>
              <pc:sldLayoutMk cId="2588648718" sldId="2147483712"/>
              <ac:spMk id="21" creationId="{C5F63CBD-5CDF-D2F7-8436-BC58347568D5}"/>
            </ac:spMkLst>
          </pc:spChg>
          <pc:spChg chg="mod ord">
            <ac:chgData name="Kozel, Lukas" userId="5faef357-946f-4c0e-bd5d-396a2e3cc0bf" providerId="ADAL" clId="{8727D3F4-737B-47B9-A1AF-642B37063FF9}" dt="2024-04-23T10:41:23.147" v="1486" actId="207"/>
            <ac:spMkLst>
              <pc:docMk/>
              <pc:sldMasterMk cId="3828221822" sldId="2147483699"/>
              <pc:sldLayoutMk cId="2588648718" sldId="2147483712"/>
              <ac:spMk id="23" creationId="{E3CD9E82-5BE7-4084-88FA-6CBD5EDF798E}"/>
            </ac:spMkLst>
          </pc:spChg>
          <pc:spChg chg="mod ord">
            <ac:chgData name="Kozel, Lukas" userId="5faef357-946f-4c0e-bd5d-396a2e3cc0bf" providerId="ADAL" clId="{8727D3F4-737B-47B9-A1AF-642B37063FF9}" dt="2024-04-23T10:41:18.202" v="1485" actId="207"/>
            <ac:spMkLst>
              <pc:docMk/>
              <pc:sldMasterMk cId="3828221822" sldId="2147483699"/>
              <pc:sldLayoutMk cId="2588648718" sldId="2147483712"/>
              <ac:spMk id="26" creationId="{8865B3DD-35AB-4858-066B-40CCAC4BF249}"/>
            </ac:spMkLst>
          </pc:spChg>
          <pc:spChg chg="mod ord">
            <ac:chgData name="Kozel, Lukas" userId="5faef357-946f-4c0e-bd5d-396a2e3cc0bf" providerId="ADAL" clId="{8727D3F4-737B-47B9-A1AF-642B37063FF9}" dt="2024-04-23T10:41:18.202" v="1485" actId="207"/>
            <ac:spMkLst>
              <pc:docMk/>
              <pc:sldMasterMk cId="3828221822" sldId="2147483699"/>
              <pc:sldLayoutMk cId="2588648718" sldId="2147483712"/>
              <ac:spMk id="29" creationId="{B9BEEA00-BCF8-C15D-668F-CFB3069F3CD9}"/>
            </ac:spMkLst>
          </pc:spChg>
          <pc:graphicFrameChg chg="mod">
            <ac:chgData name="Kozel, Lukas" userId="5faef357-946f-4c0e-bd5d-396a2e3cc0bf" providerId="ADAL" clId="{8727D3F4-737B-47B9-A1AF-642B37063FF9}" dt="2024-04-23T10:41:08.754" v="1484"/>
            <ac:graphicFrameMkLst>
              <pc:docMk/>
              <pc:sldMasterMk cId="3828221822" sldId="2147483699"/>
              <pc:sldLayoutMk cId="2588648718" sldId="2147483712"/>
              <ac:graphicFrameMk id="6" creationId="{5A4AE298-F8DF-BD1A-545D-8F113622CDD4}"/>
            </ac:graphicFrameMkLst>
          </pc:graphicFrameChg>
        </pc:sldLayoutChg>
        <pc:sldLayoutChg chg="addSp modSp add mod modTransition">
          <pc:chgData name="Kozel, Lukas" userId="5faef357-946f-4c0e-bd5d-396a2e3cc0bf" providerId="ADAL" clId="{8727D3F4-737B-47B9-A1AF-642B37063FF9}" dt="2024-04-23T10:44:00.967" v="1545"/>
          <pc:sldLayoutMkLst>
            <pc:docMk/>
            <pc:sldMasterMk cId="3828221822" sldId="2147483699"/>
            <pc:sldLayoutMk cId="289331886" sldId="2147483713"/>
          </pc:sldLayoutMkLst>
          <pc:spChg chg="mod ord">
            <ac:chgData name="Kozel, Lukas" userId="5faef357-946f-4c0e-bd5d-396a2e3cc0bf" providerId="ADAL" clId="{8727D3F4-737B-47B9-A1AF-642B37063FF9}" dt="2024-04-23T10:44:00.952" v="1519"/>
            <ac:spMkLst>
              <pc:docMk/>
              <pc:sldMasterMk cId="3828221822" sldId="2147483699"/>
              <pc:sldLayoutMk cId="289331886" sldId="2147483713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0:44:00.952" v="1521"/>
            <ac:spMkLst>
              <pc:docMk/>
              <pc:sldMasterMk cId="3828221822" sldId="2147483699"/>
              <pc:sldLayoutMk cId="289331886" sldId="2147483713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8727D3F4-737B-47B9-A1AF-642B37063FF9}" dt="2024-04-23T10:44:00.952" v="1523"/>
            <ac:spMkLst>
              <pc:docMk/>
              <pc:sldMasterMk cId="3828221822" sldId="2147483699"/>
              <pc:sldLayoutMk cId="289331886" sldId="2147483713"/>
              <ac:spMk id="4" creationId="{179F17A9-19D3-2552-4F38-A7799F1B381F}"/>
            </ac:spMkLst>
          </pc:spChg>
          <pc:spChg chg="mod ord">
            <ac:chgData name="Kozel, Lukas" userId="5faef357-946f-4c0e-bd5d-396a2e3cc0bf" providerId="ADAL" clId="{8727D3F4-737B-47B9-A1AF-642B37063FF9}" dt="2024-04-23T10:44:00.952" v="1517"/>
            <ac:spMkLst>
              <pc:docMk/>
              <pc:sldMasterMk cId="3828221822" sldId="2147483699"/>
              <pc:sldLayoutMk cId="289331886" sldId="2147483713"/>
              <ac:spMk id="5" creationId="{A20BAEE0-8D96-A557-7FBB-AEA32680C19A}"/>
            </ac:spMkLst>
          </pc:spChg>
          <pc:spChg chg="add mod ord">
            <ac:chgData name="Kozel, Lukas" userId="5faef357-946f-4c0e-bd5d-396a2e3cc0bf" providerId="ADAL" clId="{8727D3F4-737B-47B9-A1AF-642B37063FF9}" dt="2024-04-23T10:44:00.952" v="1515"/>
            <ac:spMkLst>
              <pc:docMk/>
              <pc:sldMasterMk cId="3828221822" sldId="2147483699"/>
              <pc:sldLayoutMk cId="289331886" sldId="2147483713"/>
              <ac:spMk id="7" creationId="{452E501F-5BC5-1A84-FDFF-A86CD347B3CE}"/>
            </ac:spMkLst>
          </pc:spChg>
          <pc:spChg chg="mod ord">
            <ac:chgData name="Kozel, Lukas" userId="5faef357-946f-4c0e-bd5d-396a2e3cc0bf" providerId="ADAL" clId="{8727D3F4-737B-47B9-A1AF-642B37063FF9}" dt="2024-04-23T10:44:00.952" v="1533"/>
            <ac:spMkLst>
              <pc:docMk/>
              <pc:sldMasterMk cId="3828221822" sldId="2147483699"/>
              <pc:sldLayoutMk cId="289331886" sldId="2147483713"/>
              <ac:spMk id="19" creationId="{AECAE559-172A-4258-6EA4-B4B4E22AF1CF}"/>
            </ac:spMkLst>
          </pc:spChg>
          <pc:spChg chg="mod ord">
            <ac:chgData name="Kozel, Lukas" userId="5faef357-946f-4c0e-bd5d-396a2e3cc0bf" providerId="ADAL" clId="{8727D3F4-737B-47B9-A1AF-642B37063FF9}" dt="2024-04-23T10:44:00.952" v="1535"/>
            <ac:spMkLst>
              <pc:docMk/>
              <pc:sldMasterMk cId="3828221822" sldId="2147483699"/>
              <pc:sldLayoutMk cId="289331886" sldId="2147483713"/>
              <ac:spMk id="20" creationId="{256D306C-1183-C318-83F1-92F83CCA37BD}"/>
            </ac:spMkLst>
          </pc:spChg>
          <pc:spChg chg="mod ord">
            <ac:chgData name="Kozel, Lukas" userId="5faef357-946f-4c0e-bd5d-396a2e3cc0bf" providerId="ADAL" clId="{8727D3F4-737B-47B9-A1AF-642B37063FF9}" dt="2024-04-23T10:44:00.952" v="1531"/>
            <ac:spMkLst>
              <pc:docMk/>
              <pc:sldMasterMk cId="3828221822" sldId="2147483699"/>
              <pc:sldLayoutMk cId="289331886" sldId="2147483713"/>
              <ac:spMk id="21" creationId="{C5F63CBD-5CDF-D2F7-8436-BC58347568D5}"/>
            </ac:spMkLst>
          </pc:spChg>
          <pc:spChg chg="mod ord">
            <ac:chgData name="Kozel, Lukas" userId="5faef357-946f-4c0e-bd5d-396a2e3cc0bf" providerId="ADAL" clId="{8727D3F4-737B-47B9-A1AF-642B37063FF9}" dt="2024-04-23T10:44:00.952" v="1537"/>
            <ac:spMkLst>
              <pc:docMk/>
              <pc:sldMasterMk cId="3828221822" sldId="2147483699"/>
              <pc:sldLayoutMk cId="289331886" sldId="2147483713"/>
              <ac:spMk id="22" creationId="{506D5920-39BE-D1BA-2BE2-BB1AD0D83FB7}"/>
            </ac:spMkLst>
          </pc:spChg>
          <pc:spChg chg="mod ord">
            <ac:chgData name="Kozel, Lukas" userId="5faef357-946f-4c0e-bd5d-396a2e3cc0bf" providerId="ADAL" clId="{8727D3F4-737B-47B9-A1AF-642B37063FF9}" dt="2024-04-23T10:44:00.952" v="1525"/>
            <ac:spMkLst>
              <pc:docMk/>
              <pc:sldMasterMk cId="3828221822" sldId="2147483699"/>
              <pc:sldLayoutMk cId="289331886" sldId="2147483713"/>
              <ac:spMk id="23" creationId="{E3CD9E82-5BE7-4084-88FA-6CBD5EDF798E}"/>
            </ac:spMkLst>
          </pc:spChg>
          <pc:spChg chg="mod ord">
            <ac:chgData name="Kozel, Lukas" userId="5faef357-946f-4c0e-bd5d-396a2e3cc0bf" providerId="ADAL" clId="{8727D3F4-737B-47B9-A1AF-642B37063FF9}" dt="2024-04-23T10:44:00.952" v="1539"/>
            <ac:spMkLst>
              <pc:docMk/>
              <pc:sldMasterMk cId="3828221822" sldId="2147483699"/>
              <pc:sldLayoutMk cId="289331886" sldId="2147483713"/>
              <ac:spMk id="24" creationId="{DE6A4ED5-0EE4-70DC-A14F-00D82017BA78}"/>
            </ac:spMkLst>
          </pc:spChg>
          <pc:spChg chg="mod ord">
            <ac:chgData name="Kozel, Lukas" userId="5faef357-946f-4c0e-bd5d-396a2e3cc0bf" providerId="ADAL" clId="{8727D3F4-737B-47B9-A1AF-642B37063FF9}" dt="2024-04-23T10:44:00.967" v="1541"/>
            <ac:spMkLst>
              <pc:docMk/>
              <pc:sldMasterMk cId="3828221822" sldId="2147483699"/>
              <pc:sldLayoutMk cId="289331886" sldId="2147483713"/>
              <ac:spMk id="25" creationId="{5010CEB8-565E-42F5-4742-709D85467021}"/>
            </ac:spMkLst>
          </pc:spChg>
          <pc:spChg chg="mod ord">
            <ac:chgData name="Kozel, Lukas" userId="5faef357-946f-4c0e-bd5d-396a2e3cc0bf" providerId="ADAL" clId="{8727D3F4-737B-47B9-A1AF-642B37063FF9}" dt="2024-04-23T10:44:00.952" v="1527"/>
            <ac:spMkLst>
              <pc:docMk/>
              <pc:sldMasterMk cId="3828221822" sldId="2147483699"/>
              <pc:sldLayoutMk cId="289331886" sldId="2147483713"/>
              <ac:spMk id="26" creationId="{8865B3DD-35AB-4858-066B-40CCAC4BF249}"/>
            </ac:spMkLst>
          </pc:spChg>
          <pc:spChg chg="mod ord">
            <ac:chgData name="Kozel, Lukas" userId="5faef357-946f-4c0e-bd5d-396a2e3cc0bf" providerId="ADAL" clId="{8727D3F4-737B-47B9-A1AF-642B37063FF9}" dt="2024-04-23T10:44:00.952" v="1529"/>
            <ac:spMkLst>
              <pc:docMk/>
              <pc:sldMasterMk cId="3828221822" sldId="2147483699"/>
              <pc:sldLayoutMk cId="289331886" sldId="2147483713"/>
              <ac:spMk id="29" creationId="{B9BEEA00-BCF8-C15D-668F-CFB3069F3CD9}"/>
            </ac:spMkLst>
          </pc:spChg>
          <pc:graphicFrameChg chg="mod">
            <ac:chgData name="Kozel, Lukas" userId="5faef357-946f-4c0e-bd5d-396a2e3cc0bf" providerId="ADAL" clId="{8727D3F4-737B-47B9-A1AF-642B37063FF9}" dt="2024-04-23T10:44:00.967" v="1545"/>
            <ac:graphicFrameMkLst>
              <pc:docMk/>
              <pc:sldMasterMk cId="3828221822" sldId="2147483699"/>
              <pc:sldLayoutMk cId="289331886" sldId="2147483713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8727D3F4-737B-47B9-A1AF-642B37063FF9}" dt="2024-04-23T10:47:22.853" v="1588" actId="47"/>
          <pc:sldLayoutMkLst>
            <pc:docMk/>
            <pc:sldMasterMk cId="3828221822" sldId="2147483699"/>
            <pc:sldLayoutMk cId="245411620" sldId="2147483714"/>
          </pc:sldLayoutMkLst>
        </pc:sldLayoutChg>
        <pc:sldLayoutChg chg="del">
          <pc:chgData name="Kozel, Lukas" userId="5faef357-946f-4c0e-bd5d-396a2e3cc0bf" providerId="ADAL" clId="{8727D3F4-737B-47B9-A1AF-642B37063FF9}" dt="2024-04-23T10:56:01.455" v="1892" actId="47"/>
          <pc:sldLayoutMkLst>
            <pc:docMk/>
            <pc:sldMasterMk cId="3828221822" sldId="2147483699"/>
            <pc:sldLayoutMk cId="475138673" sldId="2147483714"/>
          </pc:sldLayoutMkLst>
        </pc:sldLayoutChg>
        <pc:sldLayoutChg chg="addSp delSp modSp add mod ord modTransition">
          <pc:chgData name="Kozel, Lukas" userId="5faef357-946f-4c0e-bd5d-396a2e3cc0bf" providerId="ADAL" clId="{8727D3F4-737B-47B9-A1AF-642B37063FF9}" dt="2024-04-23T11:02:29.447" v="2232" actId="20577"/>
          <pc:sldLayoutMkLst>
            <pc:docMk/>
            <pc:sldMasterMk cId="3828221822" sldId="2147483699"/>
            <pc:sldLayoutMk cId="1509443198" sldId="2147483714"/>
          </pc:sldLayoutMkLst>
          <pc:spChg chg="mod ord">
            <ac:chgData name="Kozel, Lukas" userId="5faef357-946f-4c0e-bd5d-396a2e3cc0bf" providerId="ADAL" clId="{8727D3F4-737B-47B9-A1AF-642B37063FF9}" dt="2024-04-23T10:57:08.839" v="1914"/>
            <ac:spMkLst>
              <pc:docMk/>
              <pc:sldMasterMk cId="3828221822" sldId="2147483699"/>
              <pc:sldLayoutMk cId="1509443198" sldId="2147483714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0:57:08.855" v="1916"/>
            <ac:spMkLst>
              <pc:docMk/>
              <pc:sldMasterMk cId="3828221822" sldId="2147483699"/>
              <pc:sldLayoutMk cId="1509443198" sldId="2147483714"/>
              <ac:spMk id="3" creationId="{F64C78AA-9F7E-B0FC-0459-1DE77EF64A65}"/>
            </ac:spMkLst>
          </pc:spChg>
          <pc:spChg chg="del mod ord">
            <ac:chgData name="Kozel, Lukas" userId="5faef357-946f-4c0e-bd5d-396a2e3cc0bf" providerId="ADAL" clId="{8727D3F4-737B-47B9-A1AF-642B37063FF9}" dt="2024-04-23T10:57:17.061" v="1956" actId="478"/>
            <ac:spMkLst>
              <pc:docMk/>
              <pc:sldMasterMk cId="3828221822" sldId="2147483699"/>
              <pc:sldLayoutMk cId="1509443198" sldId="2147483714"/>
              <ac:spMk id="4" creationId="{179F17A9-19D3-2552-4F38-A7799F1B381F}"/>
            </ac:spMkLst>
          </pc:spChg>
          <pc:spChg chg="del">
            <ac:chgData name="Kozel, Lukas" userId="5faef357-946f-4c0e-bd5d-396a2e3cc0bf" providerId="ADAL" clId="{8727D3F4-737B-47B9-A1AF-642B37063FF9}" dt="2024-04-23T10:57:05.641" v="1907" actId="478"/>
            <ac:spMkLst>
              <pc:docMk/>
              <pc:sldMasterMk cId="3828221822" sldId="2147483699"/>
              <pc:sldLayoutMk cId="1509443198" sldId="2147483714"/>
              <ac:spMk id="5" creationId="{A20BAEE0-8D96-A557-7FBB-AEA32680C19A}"/>
            </ac:spMkLst>
          </pc:spChg>
          <pc:spChg chg="add mod ord">
            <ac:chgData name="Kozel, Lukas" userId="5faef357-946f-4c0e-bd5d-396a2e3cc0bf" providerId="ADAL" clId="{8727D3F4-737B-47B9-A1AF-642B37063FF9}" dt="2024-04-23T10:57:08.824" v="1910"/>
            <ac:spMkLst>
              <pc:docMk/>
              <pc:sldMasterMk cId="3828221822" sldId="2147483699"/>
              <pc:sldLayoutMk cId="1509443198" sldId="2147483714"/>
              <ac:spMk id="7" creationId="{5475B837-A6F4-D488-25FA-7C71B7E29C02}"/>
            </ac:spMkLst>
          </pc:spChg>
          <pc:spChg chg="add mod ord">
            <ac:chgData name="Kozel, Lukas" userId="5faef357-946f-4c0e-bd5d-396a2e3cc0bf" providerId="ADAL" clId="{8727D3F4-737B-47B9-A1AF-642B37063FF9}" dt="2024-04-23T10:57:13.895" v="1955" actId="20577"/>
            <ac:spMkLst>
              <pc:docMk/>
              <pc:sldMasterMk cId="3828221822" sldId="2147483699"/>
              <pc:sldLayoutMk cId="1509443198" sldId="2147483714"/>
              <ac:spMk id="8" creationId="{818CE4D8-2E9B-6D82-AFD8-E0B5785E8308}"/>
            </ac:spMkLst>
          </pc:spChg>
          <pc:spChg chg="add del mod">
            <ac:chgData name="Kozel, Lukas" userId="5faef357-946f-4c0e-bd5d-396a2e3cc0bf" providerId="ADAL" clId="{8727D3F4-737B-47B9-A1AF-642B37063FF9}" dt="2024-04-23T11:01:59.194" v="2217" actId="478"/>
            <ac:spMkLst>
              <pc:docMk/>
              <pc:sldMasterMk cId="3828221822" sldId="2147483699"/>
              <pc:sldLayoutMk cId="1509443198" sldId="2147483714"/>
              <ac:spMk id="9" creationId="{224A764D-3594-2B13-4C75-3DC295A55D04}"/>
            </ac:spMkLst>
          </pc:spChg>
          <pc:spChg chg="add del mod">
            <ac:chgData name="Kozel, Lukas" userId="5faef357-946f-4c0e-bd5d-396a2e3cc0bf" providerId="ADAL" clId="{8727D3F4-737B-47B9-A1AF-642B37063FF9}" dt="2024-04-23T11:01:59.194" v="2217" actId="478"/>
            <ac:spMkLst>
              <pc:docMk/>
              <pc:sldMasterMk cId="3828221822" sldId="2147483699"/>
              <pc:sldLayoutMk cId="1509443198" sldId="2147483714"/>
              <ac:spMk id="10" creationId="{C63D36B2-8EBA-C6AD-213E-FEE3B0630C86}"/>
            </ac:spMkLst>
          </pc:spChg>
          <pc:spChg chg="add del mod">
            <ac:chgData name="Kozel, Lukas" userId="5faef357-946f-4c0e-bd5d-396a2e3cc0bf" providerId="ADAL" clId="{8727D3F4-737B-47B9-A1AF-642B37063FF9}" dt="2024-04-23T11:01:59.194" v="2217" actId="478"/>
            <ac:spMkLst>
              <pc:docMk/>
              <pc:sldMasterMk cId="3828221822" sldId="2147483699"/>
              <pc:sldLayoutMk cId="1509443198" sldId="2147483714"/>
              <ac:spMk id="11" creationId="{E2A24C26-B7BD-D2B1-F230-30D728427F6C}"/>
            </ac:spMkLst>
          </pc:spChg>
          <pc:spChg chg="add del mod">
            <ac:chgData name="Kozel, Lukas" userId="5faef357-946f-4c0e-bd5d-396a2e3cc0bf" providerId="ADAL" clId="{8727D3F4-737B-47B9-A1AF-642B37063FF9}" dt="2024-04-23T11:01:59.194" v="2217" actId="478"/>
            <ac:spMkLst>
              <pc:docMk/>
              <pc:sldMasterMk cId="3828221822" sldId="2147483699"/>
              <pc:sldLayoutMk cId="1509443198" sldId="2147483714"/>
              <ac:spMk id="12" creationId="{EC449938-BA02-21BC-C715-59F4D768F380}"/>
            </ac:spMkLst>
          </pc:spChg>
          <pc:spChg chg="add del mod">
            <ac:chgData name="Kozel, Lukas" userId="5faef357-946f-4c0e-bd5d-396a2e3cc0bf" providerId="ADAL" clId="{8727D3F4-737B-47B9-A1AF-642B37063FF9}" dt="2024-04-23T11:01:59.194" v="2217" actId="478"/>
            <ac:spMkLst>
              <pc:docMk/>
              <pc:sldMasterMk cId="3828221822" sldId="2147483699"/>
              <pc:sldLayoutMk cId="1509443198" sldId="2147483714"/>
              <ac:spMk id="13" creationId="{6ABD4D77-1D9E-83DB-7893-AF097BF210F7}"/>
            </ac:spMkLst>
          </pc:spChg>
          <pc:spChg chg="add del mod">
            <ac:chgData name="Kozel, Lukas" userId="5faef357-946f-4c0e-bd5d-396a2e3cc0bf" providerId="ADAL" clId="{8727D3F4-737B-47B9-A1AF-642B37063FF9}" dt="2024-04-23T11:01:59.194" v="2217" actId="478"/>
            <ac:spMkLst>
              <pc:docMk/>
              <pc:sldMasterMk cId="3828221822" sldId="2147483699"/>
              <pc:sldLayoutMk cId="1509443198" sldId="2147483714"/>
              <ac:spMk id="14" creationId="{7AAD90C4-623B-95C4-5248-FE6CA80041E8}"/>
            </ac:spMkLst>
          </pc:spChg>
          <pc:spChg chg="add del mod">
            <ac:chgData name="Kozel, Lukas" userId="5faef357-946f-4c0e-bd5d-396a2e3cc0bf" providerId="ADAL" clId="{8727D3F4-737B-47B9-A1AF-642B37063FF9}" dt="2024-04-23T11:01:59.194" v="2217" actId="478"/>
            <ac:spMkLst>
              <pc:docMk/>
              <pc:sldMasterMk cId="3828221822" sldId="2147483699"/>
              <pc:sldLayoutMk cId="1509443198" sldId="2147483714"/>
              <ac:spMk id="15" creationId="{895BD639-204A-8713-53D3-592743A76C6A}"/>
            </ac:spMkLst>
          </pc:spChg>
          <pc:spChg chg="add del mod">
            <ac:chgData name="Kozel, Lukas" userId="5faef357-946f-4c0e-bd5d-396a2e3cc0bf" providerId="ADAL" clId="{8727D3F4-737B-47B9-A1AF-642B37063FF9}" dt="2024-04-23T11:01:59.194" v="2217" actId="478"/>
            <ac:spMkLst>
              <pc:docMk/>
              <pc:sldMasterMk cId="3828221822" sldId="2147483699"/>
              <pc:sldLayoutMk cId="1509443198" sldId="2147483714"/>
              <ac:spMk id="16" creationId="{D6F63B0D-6B61-3C76-2CA6-9B7577BB3282}"/>
            </ac:spMkLst>
          </pc:spChg>
          <pc:spChg chg="add del mod">
            <ac:chgData name="Kozel, Lukas" userId="5faef357-946f-4c0e-bd5d-396a2e3cc0bf" providerId="ADAL" clId="{8727D3F4-737B-47B9-A1AF-642B37063FF9}" dt="2024-04-23T11:01:59.194" v="2217" actId="478"/>
            <ac:spMkLst>
              <pc:docMk/>
              <pc:sldMasterMk cId="3828221822" sldId="2147483699"/>
              <pc:sldLayoutMk cId="1509443198" sldId="2147483714"/>
              <ac:spMk id="17" creationId="{5D5A4312-9AA9-D929-38F8-BEC2760784B2}"/>
            </ac:spMkLst>
          </pc:spChg>
          <pc:spChg chg="add del mod">
            <ac:chgData name="Kozel, Lukas" userId="5faef357-946f-4c0e-bd5d-396a2e3cc0bf" providerId="ADAL" clId="{8727D3F4-737B-47B9-A1AF-642B37063FF9}" dt="2024-04-23T11:01:59.194" v="2217" actId="478"/>
            <ac:spMkLst>
              <pc:docMk/>
              <pc:sldMasterMk cId="3828221822" sldId="2147483699"/>
              <pc:sldLayoutMk cId="1509443198" sldId="2147483714"/>
              <ac:spMk id="18" creationId="{74D7D87F-EBA2-3DCB-9C53-C235FAE6B68D}"/>
            </ac:spMkLst>
          </pc:spChg>
          <pc:spChg chg="del mod ord">
            <ac:chgData name="Kozel, Lukas" userId="5faef357-946f-4c0e-bd5d-396a2e3cc0bf" providerId="ADAL" clId="{8727D3F4-737B-47B9-A1AF-642B37063FF9}" dt="2024-04-23T10:57:19.061" v="1957" actId="478"/>
            <ac:spMkLst>
              <pc:docMk/>
              <pc:sldMasterMk cId="3828221822" sldId="2147483699"/>
              <pc:sldLayoutMk cId="1509443198" sldId="2147483714"/>
              <ac:spMk id="19" creationId="{AECAE559-172A-4258-6EA4-B4B4E22AF1CF}"/>
            </ac:spMkLst>
          </pc:spChg>
          <pc:spChg chg="del mod ord">
            <ac:chgData name="Kozel, Lukas" userId="5faef357-946f-4c0e-bd5d-396a2e3cc0bf" providerId="ADAL" clId="{8727D3F4-737B-47B9-A1AF-642B37063FF9}" dt="2024-04-23T10:57:19.061" v="1957" actId="478"/>
            <ac:spMkLst>
              <pc:docMk/>
              <pc:sldMasterMk cId="3828221822" sldId="2147483699"/>
              <pc:sldLayoutMk cId="1509443198" sldId="2147483714"/>
              <ac:spMk id="20" creationId="{256D306C-1183-C318-83F1-92F83CCA37BD}"/>
            </ac:spMkLst>
          </pc:spChg>
          <pc:spChg chg="del mod ord">
            <ac:chgData name="Kozel, Lukas" userId="5faef357-946f-4c0e-bd5d-396a2e3cc0bf" providerId="ADAL" clId="{8727D3F4-737B-47B9-A1AF-642B37063FF9}" dt="2024-04-23T10:57:19.061" v="1957" actId="478"/>
            <ac:spMkLst>
              <pc:docMk/>
              <pc:sldMasterMk cId="3828221822" sldId="2147483699"/>
              <pc:sldLayoutMk cId="1509443198" sldId="2147483714"/>
              <ac:spMk id="21" creationId="{C5F63CBD-5CDF-D2F7-8436-BC58347568D5}"/>
            </ac:spMkLst>
          </pc:spChg>
          <pc:spChg chg="del mod ord">
            <ac:chgData name="Kozel, Lukas" userId="5faef357-946f-4c0e-bd5d-396a2e3cc0bf" providerId="ADAL" clId="{8727D3F4-737B-47B9-A1AF-642B37063FF9}" dt="2024-04-23T10:57:19.061" v="1957" actId="478"/>
            <ac:spMkLst>
              <pc:docMk/>
              <pc:sldMasterMk cId="3828221822" sldId="2147483699"/>
              <pc:sldLayoutMk cId="1509443198" sldId="2147483714"/>
              <ac:spMk id="22" creationId="{506D5920-39BE-D1BA-2BE2-BB1AD0D83FB7}"/>
            </ac:spMkLst>
          </pc:spChg>
          <pc:spChg chg="del mod">
            <ac:chgData name="Kozel, Lukas" userId="5faef357-946f-4c0e-bd5d-396a2e3cc0bf" providerId="ADAL" clId="{8727D3F4-737B-47B9-A1AF-642B37063FF9}" dt="2024-04-23T10:56:52.624" v="1906" actId="478"/>
            <ac:spMkLst>
              <pc:docMk/>
              <pc:sldMasterMk cId="3828221822" sldId="2147483699"/>
              <pc:sldLayoutMk cId="1509443198" sldId="2147483714"/>
              <ac:spMk id="23" creationId="{E3CD9E82-5BE7-4084-88FA-6CBD5EDF798E}"/>
            </ac:spMkLst>
          </pc:spChg>
          <pc:spChg chg="del mod ord">
            <ac:chgData name="Kozel, Lukas" userId="5faef357-946f-4c0e-bd5d-396a2e3cc0bf" providerId="ADAL" clId="{8727D3F4-737B-47B9-A1AF-642B37063FF9}" dt="2024-04-23T10:57:19.061" v="1957" actId="478"/>
            <ac:spMkLst>
              <pc:docMk/>
              <pc:sldMasterMk cId="3828221822" sldId="2147483699"/>
              <pc:sldLayoutMk cId="1509443198" sldId="2147483714"/>
              <ac:spMk id="24" creationId="{DE6A4ED5-0EE4-70DC-A14F-00D82017BA78}"/>
            </ac:spMkLst>
          </pc:spChg>
          <pc:spChg chg="mod ord">
            <ac:chgData name="Kozel, Lukas" userId="5faef357-946f-4c0e-bd5d-396a2e3cc0bf" providerId="ADAL" clId="{8727D3F4-737B-47B9-A1AF-642B37063FF9}" dt="2024-04-23T10:57:08.938" v="1934"/>
            <ac:spMkLst>
              <pc:docMk/>
              <pc:sldMasterMk cId="3828221822" sldId="2147483699"/>
              <pc:sldLayoutMk cId="1509443198" sldId="2147483714"/>
              <ac:spMk id="25" creationId="{5010CEB8-565E-42F5-4742-709D85467021}"/>
            </ac:spMkLst>
          </pc:spChg>
          <pc:spChg chg="del mod ord">
            <ac:chgData name="Kozel, Lukas" userId="5faef357-946f-4c0e-bd5d-396a2e3cc0bf" providerId="ADAL" clId="{8727D3F4-737B-47B9-A1AF-642B37063FF9}" dt="2024-04-23T10:57:17.061" v="1956" actId="478"/>
            <ac:spMkLst>
              <pc:docMk/>
              <pc:sldMasterMk cId="3828221822" sldId="2147483699"/>
              <pc:sldLayoutMk cId="1509443198" sldId="2147483714"/>
              <ac:spMk id="26" creationId="{8865B3DD-35AB-4858-066B-40CCAC4BF249}"/>
            </ac:spMkLst>
          </pc:spChg>
          <pc:spChg chg="add del mod">
            <ac:chgData name="Kozel, Lukas" userId="5faef357-946f-4c0e-bd5d-396a2e3cc0bf" providerId="ADAL" clId="{8727D3F4-737B-47B9-A1AF-642B37063FF9}" dt="2024-04-23T11:01:59.194" v="2217" actId="478"/>
            <ac:spMkLst>
              <pc:docMk/>
              <pc:sldMasterMk cId="3828221822" sldId="2147483699"/>
              <pc:sldLayoutMk cId="1509443198" sldId="2147483714"/>
              <ac:spMk id="27" creationId="{FC031169-60F4-013A-E7D1-EC348920EE07}"/>
            </ac:spMkLst>
          </pc:spChg>
          <pc:spChg chg="add del mod">
            <ac:chgData name="Kozel, Lukas" userId="5faef357-946f-4c0e-bd5d-396a2e3cc0bf" providerId="ADAL" clId="{8727D3F4-737B-47B9-A1AF-642B37063FF9}" dt="2024-04-23T11:01:59.194" v="2217" actId="478"/>
            <ac:spMkLst>
              <pc:docMk/>
              <pc:sldMasterMk cId="3828221822" sldId="2147483699"/>
              <pc:sldLayoutMk cId="1509443198" sldId="2147483714"/>
              <ac:spMk id="28" creationId="{7CFB79D8-1975-29AE-3F0F-8E835F34EB79}"/>
            </ac:spMkLst>
          </pc:spChg>
          <pc:spChg chg="del mod ord">
            <ac:chgData name="Kozel, Lukas" userId="5faef357-946f-4c0e-bd5d-396a2e3cc0bf" providerId="ADAL" clId="{8727D3F4-737B-47B9-A1AF-642B37063FF9}" dt="2024-04-23T10:57:17.061" v="1956" actId="478"/>
            <ac:spMkLst>
              <pc:docMk/>
              <pc:sldMasterMk cId="3828221822" sldId="2147483699"/>
              <pc:sldLayoutMk cId="1509443198" sldId="2147483714"/>
              <ac:spMk id="29" creationId="{B9BEEA00-BCF8-C15D-668F-CFB3069F3CD9}"/>
            </ac:spMkLst>
          </pc:spChg>
          <pc:spChg chg="add del mod">
            <ac:chgData name="Kozel, Lukas" userId="5faef357-946f-4c0e-bd5d-396a2e3cc0bf" providerId="ADAL" clId="{8727D3F4-737B-47B9-A1AF-642B37063FF9}" dt="2024-04-23T11:01:57.208" v="2216" actId="21"/>
            <ac:spMkLst>
              <pc:docMk/>
              <pc:sldMasterMk cId="3828221822" sldId="2147483699"/>
              <pc:sldLayoutMk cId="1509443198" sldId="2147483714"/>
              <ac:spMk id="30" creationId="{EA7A9A02-BD57-DA87-2AC4-F9FDA804302C}"/>
            </ac:spMkLst>
          </pc:spChg>
          <pc:spChg chg="add mod">
            <ac:chgData name="Kozel, Lukas" userId="5faef357-946f-4c0e-bd5d-396a2e3cc0bf" providerId="ADAL" clId="{8727D3F4-737B-47B9-A1AF-642B37063FF9}" dt="2024-04-23T10:59:04.087" v="2010" actId="571"/>
            <ac:spMkLst>
              <pc:docMk/>
              <pc:sldMasterMk cId="3828221822" sldId="2147483699"/>
              <pc:sldLayoutMk cId="1509443198" sldId="2147483714"/>
              <ac:spMk id="31" creationId="{57F14DF1-4C72-F18A-6C3A-8FDD5AA9960E}"/>
            </ac:spMkLst>
          </pc:spChg>
          <pc:spChg chg="add mod">
            <ac:chgData name="Kozel, Lukas" userId="5faef357-946f-4c0e-bd5d-396a2e3cc0bf" providerId="ADAL" clId="{8727D3F4-737B-47B9-A1AF-642B37063FF9}" dt="2024-04-23T10:59:03.117" v="2008" actId="571"/>
            <ac:spMkLst>
              <pc:docMk/>
              <pc:sldMasterMk cId="3828221822" sldId="2147483699"/>
              <pc:sldLayoutMk cId="1509443198" sldId="2147483714"/>
              <ac:spMk id="32" creationId="{9248FDB2-73C0-E316-BECC-99F3325765C0}"/>
            </ac:spMkLst>
          </pc:spChg>
          <pc:spChg chg="add del">
            <ac:chgData name="Kozel, Lukas" userId="5faef357-946f-4c0e-bd5d-396a2e3cc0bf" providerId="ADAL" clId="{8727D3F4-737B-47B9-A1AF-642B37063FF9}" dt="2024-04-23T10:58:54.685" v="2005" actId="11529"/>
            <ac:spMkLst>
              <pc:docMk/>
              <pc:sldMasterMk cId="3828221822" sldId="2147483699"/>
              <pc:sldLayoutMk cId="1509443198" sldId="2147483714"/>
              <ac:spMk id="33" creationId="{01245DFB-8C92-8D15-EC1E-8A01A6995931}"/>
            </ac:spMkLst>
          </pc:spChg>
          <pc:spChg chg="add del mod">
            <ac:chgData name="Kozel, Lukas" userId="5faef357-946f-4c0e-bd5d-396a2e3cc0bf" providerId="ADAL" clId="{8727D3F4-737B-47B9-A1AF-642B37063FF9}" dt="2024-04-23T10:58:54.685" v="2005" actId="11529"/>
            <ac:spMkLst>
              <pc:docMk/>
              <pc:sldMasterMk cId="3828221822" sldId="2147483699"/>
              <pc:sldLayoutMk cId="1509443198" sldId="2147483714"/>
              <ac:spMk id="34" creationId="{B76682E3-27DD-522B-FF2A-5C32CEEE0AB2}"/>
            </ac:spMkLst>
          </pc:spChg>
          <pc:spChg chg="add del mod">
            <ac:chgData name="Kozel, Lukas" userId="5faef357-946f-4c0e-bd5d-396a2e3cc0bf" providerId="ADAL" clId="{8727D3F4-737B-47B9-A1AF-642B37063FF9}" dt="2024-04-23T11:01:57.208" v="2216" actId="21"/>
            <ac:spMkLst>
              <pc:docMk/>
              <pc:sldMasterMk cId="3828221822" sldId="2147483699"/>
              <pc:sldLayoutMk cId="1509443198" sldId="2147483714"/>
              <ac:spMk id="35" creationId="{4471BF26-FD77-19DC-2E0B-731BDF55A2E3}"/>
            </ac:spMkLst>
          </pc:spChg>
          <pc:spChg chg="add del mod">
            <ac:chgData name="Kozel, Lukas" userId="5faef357-946f-4c0e-bd5d-396a2e3cc0bf" providerId="ADAL" clId="{8727D3F4-737B-47B9-A1AF-642B37063FF9}" dt="2024-04-23T11:01:57.208" v="2216" actId="21"/>
            <ac:spMkLst>
              <pc:docMk/>
              <pc:sldMasterMk cId="3828221822" sldId="2147483699"/>
              <pc:sldLayoutMk cId="1509443198" sldId="2147483714"/>
              <ac:spMk id="36" creationId="{4F34705C-97C8-2A78-98B4-D0D0E74A523E}"/>
            </ac:spMkLst>
          </pc:spChg>
          <pc:spChg chg="add del mod">
            <ac:chgData name="Kozel, Lukas" userId="5faef357-946f-4c0e-bd5d-396a2e3cc0bf" providerId="ADAL" clId="{8727D3F4-737B-47B9-A1AF-642B37063FF9}" dt="2024-04-23T11:01:57.208" v="2216" actId="21"/>
            <ac:spMkLst>
              <pc:docMk/>
              <pc:sldMasterMk cId="3828221822" sldId="2147483699"/>
              <pc:sldLayoutMk cId="1509443198" sldId="2147483714"/>
              <ac:spMk id="37" creationId="{F5160AC2-DEDD-B8A4-DB39-CA9A4C692AA7}"/>
            </ac:spMkLst>
          </pc:spChg>
          <pc:spChg chg="add del mod">
            <ac:chgData name="Kozel, Lukas" userId="5faef357-946f-4c0e-bd5d-396a2e3cc0bf" providerId="ADAL" clId="{8727D3F4-737B-47B9-A1AF-642B37063FF9}" dt="2024-04-23T11:01:57.208" v="2216" actId="21"/>
            <ac:spMkLst>
              <pc:docMk/>
              <pc:sldMasterMk cId="3828221822" sldId="2147483699"/>
              <pc:sldLayoutMk cId="1509443198" sldId="2147483714"/>
              <ac:spMk id="38" creationId="{3BC3D4D5-CCAE-F305-E1CA-5029E191552A}"/>
            </ac:spMkLst>
          </pc:spChg>
          <pc:spChg chg="add del mod">
            <ac:chgData name="Kozel, Lukas" userId="5faef357-946f-4c0e-bd5d-396a2e3cc0bf" providerId="ADAL" clId="{8727D3F4-737B-47B9-A1AF-642B37063FF9}" dt="2024-04-23T11:01:57.208" v="2216" actId="21"/>
            <ac:spMkLst>
              <pc:docMk/>
              <pc:sldMasterMk cId="3828221822" sldId="2147483699"/>
              <pc:sldLayoutMk cId="1509443198" sldId="2147483714"/>
              <ac:spMk id="39" creationId="{15F067D5-2021-3BC0-EED7-090ECD69502F}"/>
            </ac:spMkLst>
          </pc:spChg>
          <pc:spChg chg="add del mod">
            <ac:chgData name="Kozel, Lukas" userId="5faef357-946f-4c0e-bd5d-396a2e3cc0bf" providerId="ADAL" clId="{8727D3F4-737B-47B9-A1AF-642B37063FF9}" dt="2024-04-23T11:01:57.208" v="2216" actId="21"/>
            <ac:spMkLst>
              <pc:docMk/>
              <pc:sldMasterMk cId="3828221822" sldId="2147483699"/>
              <pc:sldLayoutMk cId="1509443198" sldId="2147483714"/>
              <ac:spMk id="40" creationId="{F9E5ED8C-0270-E3CD-2EA3-A51399FE554F}"/>
            </ac:spMkLst>
          </pc:spChg>
          <pc:spChg chg="add del mod">
            <ac:chgData name="Kozel, Lukas" userId="5faef357-946f-4c0e-bd5d-396a2e3cc0bf" providerId="ADAL" clId="{8727D3F4-737B-47B9-A1AF-642B37063FF9}" dt="2024-04-23T11:01:57.208" v="2216" actId="21"/>
            <ac:spMkLst>
              <pc:docMk/>
              <pc:sldMasterMk cId="3828221822" sldId="2147483699"/>
              <pc:sldLayoutMk cId="1509443198" sldId="2147483714"/>
              <ac:spMk id="41" creationId="{8CD59A19-BBE1-1F8B-1C0F-7250A7D66759}"/>
            </ac:spMkLst>
          </pc:spChg>
          <pc:spChg chg="add del mod">
            <ac:chgData name="Kozel, Lukas" userId="5faef357-946f-4c0e-bd5d-396a2e3cc0bf" providerId="ADAL" clId="{8727D3F4-737B-47B9-A1AF-642B37063FF9}" dt="2024-04-23T11:01:57.208" v="2216" actId="21"/>
            <ac:spMkLst>
              <pc:docMk/>
              <pc:sldMasterMk cId="3828221822" sldId="2147483699"/>
              <pc:sldLayoutMk cId="1509443198" sldId="2147483714"/>
              <ac:spMk id="42" creationId="{0495BC5D-B836-71C2-ACDF-17A68253B287}"/>
            </ac:spMkLst>
          </pc:spChg>
          <pc:spChg chg="add del mod">
            <ac:chgData name="Kozel, Lukas" userId="5faef357-946f-4c0e-bd5d-396a2e3cc0bf" providerId="ADAL" clId="{8727D3F4-737B-47B9-A1AF-642B37063FF9}" dt="2024-04-23T11:01:57.208" v="2216" actId="21"/>
            <ac:spMkLst>
              <pc:docMk/>
              <pc:sldMasterMk cId="3828221822" sldId="2147483699"/>
              <pc:sldLayoutMk cId="1509443198" sldId="2147483714"/>
              <ac:spMk id="43" creationId="{A32D7FC4-6580-CE78-9EA3-14121CF8BA8A}"/>
            </ac:spMkLst>
          </pc:spChg>
          <pc:spChg chg="add del mod">
            <ac:chgData name="Kozel, Lukas" userId="5faef357-946f-4c0e-bd5d-396a2e3cc0bf" providerId="ADAL" clId="{8727D3F4-737B-47B9-A1AF-642B37063FF9}" dt="2024-04-23T11:01:57.208" v="2216" actId="21"/>
            <ac:spMkLst>
              <pc:docMk/>
              <pc:sldMasterMk cId="3828221822" sldId="2147483699"/>
              <pc:sldLayoutMk cId="1509443198" sldId="2147483714"/>
              <ac:spMk id="44" creationId="{05BF30D8-AA22-7621-5D80-35FB1152329A}"/>
            </ac:spMkLst>
          </pc:spChg>
          <pc:spChg chg="add del mod">
            <ac:chgData name="Kozel, Lukas" userId="5faef357-946f-4c0e-bd5d-396a2e3cc0bf" providerId="ADAL" clId="{8727D3F4-737B-47B9-A1AF-642B37063FF9}" dt="2024-04-23T11:01:57.208" v="2216" actId="21"/>
            <ac:spMkLst>
              <pc:docMk/>
              <pc:sldMasterMk cId="3828221822" sldId="2147483699"/>
              <pc:sldLayoutMk cId="1509443198" sldId="2147483714"/>
              <ac:spMk id="45" creationId="{2F81DCB1-0B1C-7A0D-C67D-CD9193AE4D21}"/>
            </ac:spMkLst>
          </pc:spChg>
          <pc:spChg chg="add del mod">
            <ac:chgData name="Kozel, Lukas" userId="5faef357-946f-4c0e-bd5d-396a2e3cc0bf" providerId="ADAL" clId="{8727D3F4-737B-47B9-A1AF-642B37063FF9}" dt="2024-04-23T11:01:17.910" v="2207" actId="478"/>
            <ac:spMkLst>
              <pc:docMk/>
              <pc:sldMasterMk cId="3828221822" sldId="2147483699"/>
              <pc:sldLayoutMk cId="1509443198" sldId="2147483714"/>
              <ac:spMk id="46" creationId="{5608AB9E-B5AF-8298-AB8E-54D15F5D06AA}"/>
            </ac:spMkLst>
          </pc:spChg>
          <pc:spChg chg="add mod">
            <ac:chgData name="Kozel, Lukas" userId="5faef357-946f-4c0e-bd5d-396a2e3cc0bf" providerId="ADAL" clId="{8727D3F4-737B-47B9-A1AF-642B37063FF9}" dt="2024-04-23T11:02:00.318" v="2218"/>
            <ac:spMkLst>
              <pc:docMk/>
              <pc:sldMasterMk cId="3828221822" sldId="2147483699"/>
              <pc:sldLayoutMk cId="1509443198" sldId="2147483714"/>
              <ac:spMk id="47" creationId="{0F285C05-805B-2DDB-5138-C9E14507B34C}"/>
            </ac:spMkLst>
          </pc:spChg>
          <pc:spChg chg="add mod">
            <ac:chgData name="Kozel, Lukas" userId="5faef357-946f-4c0e-bd5d-396a2e3cc0bf" providerId="ADAL" clId="{8727D3F4-737B-47B9-A1AF-642B37063FF9}" dt="2024-04-23T11:02:00.318" v="2218"/>
            <ac:spMkLst>
              <pc:docMk/>
              <pc:sldMasterMk cId="3828221822" sldId="2147483699"/>
              <pc:sldLayoutMk cId="1509443198" sldId="2147483714"/>
              <ac:spMk id="48" creationId="{B6A7E639-281E-0916-57EA-26B22E49B053}"/>
            </ac:spMkLst>
          </pc:spChg>
          <pc:spChg chg="add mod">
            <ac:chgData name="Kozel, Lukas" userId="5faef357-946f-4c0e-bd5d-396a2e3cc0bf" providerId="ADAL" clId="{8727D3F4-737B-47B9-A1AF-642B37063FF9}" dt="2024-04-23T11:02:00.318" v="2218"/>
            <ac:spMkLst>
              <pc:docMk/>
              <pc:sldMasterMk cId="3828221822" sldId="2147483699"/>
              <pc:sldLayoutMk cId="1509443198" sldId="2147483714"/>
              <ac:spMk id="49" creationId="{BD336964-8B3F-8DD3-6D9B-E86167FD3B04}"/>
            </ac:spMkLst>
          </pc:spChg>
          <pc:spChg chg="add mod">
            <ac:chgData name="Kozel, Lukas" userId="5faef357-946f-4c0e-bd5d-396a2e3cc0bf" providerId="ADAL" clId="{8727D3F4-737B-47B9-A1AF-642B37063FF9}" dt="2024-04-23T11:02:00.318" v="2218"/>
            <ac:spMkLst>
              <pc:docMk/>
              <pc:sldMasterMk cId="3828221822" sldId="2147483699"/>
              <pc:sldLayoutMk cId="1509443198" sldId="2147483714"/>
              <ac:spMk id="50" creationId="{54E412DE-76B3-F93A-325B-7A132CAA4EC5}"/>
            </ac:spMkLst>
          </pc:spChg>
          <pc:spChg chg="add mod">
            <ac:chgData name="Kozel, Lukas" userId="5faef357-946f-4c0e-bd5d-396a2e3cc0bf" providerId="ADAL" clId="{8727D3F4-737B-47B9-A1AF-642B37063FF9}" dt="2024-04-23T11:02:00.318" v="2218"/>
            <ac:spMkLst>
              <pc:docMk/>
              <pc:sldMasterMk cId="3828221822" sldId="2147483699"/>
              <pc:sldLayoutMk cId="1509443198" sldId="2147483714"/>
              <ac:spMk id="51" creationId="{85C9C831-DE1A-0CE0-DBA7-ADEE0121C99C}"/>
            </ac:spMkLst>
          </pc:spChg>
          <pc:spChg chg="add mod">
            <ac:chgData name="Kozel, Lukas" userId="5faef357-946f-4c0e-bd5d-396a2e3cc0bf" providerId="ADAL" clId="{8727D3F4-737B-47B9-A1AF-642B37063FF9}" dt="2024-04-23T11:02:00.318" v="2218"/>
            <ac:spMkLst>
              <pc:docMk/>
              <pc:sldMasterMk cId="3828221822" sldId="2147483699"/>
              <pc:sldLayoutMk cId="1509443198" sldId="2147483714"/>
              <ac:spMk id="52" creationId="{7BA0B71F-8A15-CBD4-2432-763FD57F55A2}"/>
            </ac:spMkLst>
          </pc:spChg>
          <pc:spChg chg="add mod">
            <ac:chgData name="Kozel, Lukas" userId="5faef357-946f-4c0e-bd5d-396a2e3cc0bf" providerId="ADAL" clId="{8727D3F4-737B-47B9-A1AF-642B37063FF9}" dt="2024-04-23T11:02:00.318" v="2218"/>
            <ac:spMkLst>
              <pc:docMk/>
              <pc:sldMasterMk cId="3828221822" sldId="2147483699"/>
              <pc:sldLayoutMk cId="1509443198" sldId="2147483714"/>
              <ac:spMk id="53" creationId="{791E1D64-2E20-6EB9-81A9-B993C5E1E60E}"/>
            </ac:spMkLst>
          </pc:spChg>
          <pc:spChg chg="add mod">
            <ac:chgData name="Kozel, Lukas" userId="5faef357-946f-4c0e-bd5d-396a2e3cc0bf" providerId="ADAL" clId="{8727D3F4-737B-47B9-A1AF-642B37063FF9}" dt="2024-04-23T11:02:00.318" v="2218"/>
            <ac:spMkLst>
              <pc:docMk/>
              <pc:sldMasterMk cId="3828221822" sldId="2147483699"/>
              <pc:sldLayoutMk cId="1509443198" sldId="2147483714"/>
              <ac:spMk id="54" creationId="{7C68E34E-6709-99CC-DE56-77833C7B50CF}"/>
            </ac:spMkLst>
          </pc:spChg>
          <pc:spChg chg="add mod">
            <ac:chgData name="Kozel, Lukas" userId="5faef357-946f-4c0e-bd5d-396a2e3cc0bf" providerId="ADAL" clId="{8727D3F4-737B-47B9-A1AF-642B37063FF9}" dt="2024-04-23T11:02:00.318" v="2218"/>
            <ac:spMkLst>
              <pc:docMk/>
              <pc:sldMasterMk cId="3828221822" sldId="2147483699"/>
              <pc:sldLayoutMk cId="1509443198" sldId="2147483714"/>
              <ac:spMk id="55" creationId="{6B1CB180-5D93-98C7-12DE-B1600A4006D2}"/>
            </ac:spMkLst>
          </pc:spChg>
          <pc:spChg chg="add mod">
            <ac:chgData name="Kozel, Lukas" userId="5faef357-946f-4c0e-bd5d-396a2e3cc0bf" providerId="ADAL" clId="{8727D3F4-737B-47B9-A1AF-642B37063FF9}" dt="2024-04-23T11:02:00.318" v="2218"/>
            <ac:spMkLst>
              <pc:docMk/>
              <pc:sldMasterMk cId="3828221822" sldId="2147483699"/>
              <pc:sldLayoutMk cId="1509443198" sldId="2147483714"/>
              <ac:spMk id="56" creationId="{7FE5BD8B-D372-78FE-0528-A6BF9BD9DA56}"/>
            </ac:spMkLst>
          </pc:spChg>
          <pc:spChg chg="add mod">
            <ac:chgData name="Kozel, Lukas" userId="5faef357-946f-4c0e-bd5d-396a2e3cc0bf" providerId="ADAL" clId="{8727D3F4-737B-47B9-A1AF-642B37063FF9}" dt="2024-04-23T11:02:00.318" v="2218"/>
            <ac:spMkLst>
              <pc:docMk/>
              <pc:sldMasterMk cId="3828221822" sldId="2147483699"/>
              <pc:sldLayoutMk cId="1509443198" sldId="2147483714"/>
              <ac:spMk id="57" creationId="{F06C2148-9DD6-84FB-0076-66F8B4616787}"/>
            </ac:spMkLst>
          </pc:spChg>
          <pc:spChg chg="add del mod">
            <ac:chgData name="Kozel, Lukas" userId="5faef357-946f-4c0e-bd5d-396a2e3cc0bf" providerId="ADAL" clId="{8727D3F4-737B-47B9-A1AF-642B37063FF9}" dt="2024-04-23T11:02:20.688" v="2220" actId="478"/>
            <ac:spMkLst>
              <pc:docMk/>
              <pc:sldMasterMk cId="3828221822" sldId="2147483699"/>
              <pc:sldLayoutMk cId="1509443198" sldId="2147483714"/>
              <ac:spMk id="58" creationId="{0E9C8123-503A-3C7B-DB7C-8E89206CB8BC}"/>
            </ac:spMkLst>
          </pc:spChg>
          <pc:spChg chg="add mod">
            <ac:chgData name="Kozel, Lukas" userId="5faef357-946f-4c0e-bd5d-396a2e3cc0bf" providerId="ADAL" clId="{8727D3F4-737B-47B9-A1AF-642B37063FF9}" dt="2024-04-23T11:02:29.447" v="2232" actId="20577"/>
            <ac:spMkLst>
              <pc:docMk/>
              <pc:sldMasterMk cId="3828221822" sldId="2147483699"/>
              <pc:sldLayoutMk cId="1509443198" sldId="2147483714"/>
              <ac:spMk id="59" creationId="{4CEC4225-CB99-10C4-0BEA-29857A70B8D5}"/>
            </ac:spMkLst>
          </pc:spChg>
          <pc:graphicFrameChg chg="mod">
            <ac:chgData name="Kozel, Lukas" userId="5faef357-946f-4c0e-bd5d-396a2e3cc0bf" providerId="ADAL" clId="{8727D3F4-737B-47B9-A1AF-642B37063FF9}" dt="2024-04-23T10:57:08.950" v="1938"/>
            <ac:graphicFrameMkLst>
              <pc:docMk/>
              <pc:sldMasterMk cId="3828221822" sldId="2147483699"/>
              <pc:sldLayoutMk cId="1509443198" sldId="2147483714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8727D3F4-737B-47B9-A1AF-642B37063FF9}" dt="2024-04-23T10:53:31.578" v="1803" actId="47"/>
          <pc:sldLayoutMkLst>
            <pc:docMk/>
            <pc:sldMasterMk cId="3828221822" sldId="2147483699"/>
            <pc:sldLayoutMk cId="2501707197" sldId="2147483714"/>
          </pc:sldLayoutMkLst>
        </pc:sldLayoutChg>
        <pc:sldLayoutChg chg="addSp delSp modSp add mod modTransition">
          <pc:chgData name="Kozel, Lukas" userId="5faef357-946f-4c0e-bd5d-396a2e3cc0bf" providerId="ADAL" clId="{8727D3F4-737B-47B9-A1AF-642B37063FF9}" dt="2024-04-23T11:04:47.728" v="2360"/>
          <pc:sldLayoutMkLst>
            <pc:docMk/>
            <pc:sldMasterMk cId="3828221822" sldId="2147483699"/>
            <pc:sldLayoutMk cId="2760918998" sldId="2147483715"/>
          </pc:sldLayoutMkLst>
          <pc:spChg chg="mod ord">
            <ac:chgData name="Kozel, Lukas" userId="5faef357-946f-4c0e-bd5d-396a2e3cc0bf" providerId="ADAL" clId="{8727D3F4-737B-47B9-A1AF-642B37063FF9}" dt="2024-04-23T11:03:47.159" v="2355" actId="207"/>
            <ac:spMkLst>
              <pc:docMk/>
              <pc:sldMasterMk cId="3828221822" sldId="2147483699"/>
              <pc:sldLayoutMk cId="2760918998" sldId="2147483715"/>
              <ac:spMk id="2" creationId="{2A0067F3-F027-DB80-B04D-4B3A310C715E}"/>
            </ac:spMkLst>
          </pc:spChg>
          <pc:spChg chg="del mod ord">
            <ac:chgData name="Kozel, Lukas" userId="5faef357-946f-4c0e-bd5d-396a2e3cc0bf" providerId="ADAL" clId="{8727D3F4-737B-47B9-A1AF-642B37063FF9}" dt="2024-04-23T11:03:38.277" v="2354" actId="478"/>
            <ac:spMkLst>
              <pc:docMk/>
              <pc:sldMasterMk cId="3828221822" sldId="2147483699"/>
              <pc:sldLayoutMk cId="2760918998" sldId="2147483715"/>
              <ac:spMk id="3" creationId="{F64C78AA-9F7E-B0FC-0459-1DE77EF64A65}"/>
            </ac:spMkLst>
          </pc:spChg>
          <pc:spChg chg="add del mod ord">
            <ac:chgData name="Kozel, Lukas" userId="5faef357-946f-4c0e-bd5d-396a2e3cc0bf" providerId="ADAL" clId="{8727D3F4-737B-47B9-A1AF-642B37063FF9}" dt="2024-04-23T11:03:28.518" v="2308"/>
            <ac:spMkLst>
              <pc:docMk/>
              <pc:sldMasterMk cId="3828221822" sldId="2147483699"/>
              <pc:sldLayoutMk cId="2760918998" sldId="2147483715"/>
              <ac:spMk id="4" creationId="{05713BCA-4CF4-BAAD-9C54-5FD9868FF520}"/>
            </ac:spMkLst>
          </pc:spChg>
          <pc:spChg chg="add del mod ord">
            <ac:chgData name="Kozel, Lukas" userId="5faef357-946f-4c0e-bd5d-396a2e3cc0bf" providerId="ADAL" clId="{8727D3F4-737B-47B9-A1AF-642B37063FF9}" dt="2024-04-23T11:03:28.518" v="2308"/>
            <ac:spMkLst>
              <pc:docMk/>
              <pc:sldMasterMk cId="3828221822" sldId="2147483699"/>
              <pc:sldLayoutMk cId="2760918998" sldId="2147483715"/>
              <ac:spMk id="5" creationId="{3EBB9066-A697-C539-A6D3-CEBB379CC46E}"/>
            </ac:spMkLst>
          </pc:spChg>
          <pc:spChg chg="del mod ord">
            <ac:chgData name="Kozel, Lukas" userId="5faef357-946f-4c0e-bd5d-396a2e3cc0bf" providerId="ADAL" clId="{8727D3F4-737B-47B9-A1AF-642B37063FF9}" dt="2024-04-23T11:03:49.454" v="2356" actId="478"/>
            <ac:spMkLst>
              <pc:docMk/>
              <pc:sldMasterMk cId="3828221822" sldId="2147483699"/>
              <pc:sldLayoutMk cId="2760918998" sldId="2147483715"/>
              <ac:spMk id="7" creationId="{5475B837-A6F4-D488-25FA-7C71B7E29C02}"/>
            </ac:spMkLst>
          </pc:spChg>
          <pc:spChg chg="mod ord">
            <ac:chgData name="Kozel, Lukas" userId="5faef357-946f-4c0e-bd5d-396a2e3cc0bf" providerId="ADAL" clId="{8727D3F4-737B-47B9-A1AF-642B37063FF9}" dt="2024-04-23T11:03:47.159" v="2355" actId="207"/>
            <ac:spMkLst>
              <pc:docMk/>
              <pc:sldMasterMk cId="3828221822" sldId="2147483699"/>
              <pc:sldLayoutMk cId="2760918998" sldId="2147483715"/>
              <ac:spMk id="8" creationId="{818CE4D8-2E9B-6D82-AFD8-E0B5785E8308}"/>
            </ac:spMkLst>
          </pc:spChg>
          <pc:spChg chg="add mod ord">
            <ac:chgData name="Kozel, Lukas" userId="5faef357-946f-4c0e-bd5d-396a2e3cc0bf" providerId="ADAL" clId="{8727D3F4-737B-47B9-A1AF-642B37063FF9}" dt="2024-04-23T11:03:35.560" v="2313"/>
            <ac:spMkLst>
              <pc:docMk/>
              <pc:sldMasterMk cId="3828221822" sldId="2147483699"/>
              <pc:sldLayoutMk cId="2760918998" sldId="2147483715"/>
              <ac:spMk id="9" creationId="{098053FB-1268-6A3A-7720-51E6EA344476}"/>
            </ac:spMkLst>
          </pc:spChg>
          <pc:spChg chg="add mod ord">
            <ac:chgData name="Kozel, Lukas" userId="5faef357-946f-4c0e-bd5d-396a2e3cc0bf" providerId="ADAL" clId="{8727D3F4-737B-47B9-A1AF-642B37063FF9}" dt="2024-04-23T11:03:47.159" v="2355" actId="207"/>
            <ac:spMkLst>
              <pc:docMk/>
              <pc:sldMasterMk cId="3828221822" sldId="2147483699"/>
              <pc:sldLayoutMk cId="2760918998" sldId="2147483715"/>
              <ac:spMk id="10" creationId="{FA887EC5-9718-9B4D-E585-9C31581C7D93}"/>
            </ac:spMkLst>
          </pc:spChg>
          <pc:spChg chg="add mod">
            <ac:chgData name="Kozel, Lukas" userId="5faef357-946f-4c0e-bd5d-396a2e3cc0bf" providerId="ADAL" clId="{8727D3F4-737B-47B9-A1AF-642B37063FF9}" dt="2024-04-23T11:04:47.728" v="2360"/>
            <ac:spMkLst>
              <pc:docMk/>
              <pc:sldMasterMk cId="3828221822" sldId="2147483699"/>
              <pc:sldLayoutMk cId="2760918998" sldId="2147483715"/>
              <ac:spMk id="11" creationId="{08BF9976-2520-28D3-454E-9D8DED7C6D34}"/>
            </ac:spMkLst>
          </pc:spChg>
          <pc:spChg chg="mod ord">
            <ac:chgData name="Kozel, Lukas" userId="5faef357-946f-4c0e-bd5d-396a2e3cc0bf" providerId="ADAL" clId="{8727D3F4-737B-47B9-A1AF-642B37063FF9}" dt="2024-04-23T11:03:35.560" v="2325"/>
            <ac:spMkLst>
              <pc:docMk/>
              <pc:sldMasterMk cId="3828221822" sldId="2147483699"/>
              <pc:sldLayoutMk cId="2760918998" sldId="2147483715"/>
              <ac:spMk id="25" creationId="{5010CEB8-565E-42F5-4742-709D85467021}"/>
            </ac:spMkLst>
          </pc:spChg>
          <pc:spChg chg="mod ord">
            <ac:chgData name="Kozel, Lukas" userId="5faef357-946f-4c0e-bd5d-396a2e3cc0bf" providerId="ADAL" clId="{8727D3F4-737B-47B9-A1AF-642B37063FF9}" dt="2024-04-23T11:03:35.560" v="2327"/>
            <ac:spMkLst>
              <pc:docMk/>
              <pc:sldMasterMk cId="3828221822" sldId="2147483699"/>
              <pc:sldLayoutMk cId="2760918998" sldId="2147483715"/>
              <ac:spMk id="47" creationId="{0F285C05-805B-2DDB-5138-C9E14507B34C}"/>
            </ac:spMkLst>
          </pc:spChg>
          <pc:spChg chg="mod ord">
            <ac:chgData name="Kozel, Lukas" userId="5faef357-946f-4c0e-bd5d-396a2e3cc0bf" providerId="ADAL" clId="{8727D3F4-737B-47B9-A1AF-642B37063FF9}" dt="2024-04-23T11:03:35.560" v="2329"/>
            <ac:spMkLst>
              <pc:docMk/>
              <pc:sldMasterMk cId="3828221822" sldId="2147483699"/>
              <pc:sldLayoutMk cId="2760918998" sldId="2147483715"/>
              <ac:spMk id="48" creationId="{B6A7E639-281E-0916-57EA-26B22E49B053}"/>
            </ac:spMkLst>
          </pc:spChg>
          <pc:spChg chg="mod ord">
            <ac:chgData name="Kozel, Lukas" userId="5faef357-946f-4c0e-bd5d-396a2e3cc0bf" providerId="ADAL" clId="{8727D3F4-737B-47B9-A1AF-642B37063FF9}" dt="2024-04-23T11:03:35.560" v="2331"/>
            <ac:spMkLst>
              <pc:docMk/>
              <pc:sldMasterMk cId="3828221822" sldId="2147483699"/>
              <pc:sldLayoutMk cId="2760918998" sldId="2147483715"/>
              <ac:spMk id="49" creationId="{BD336964-8B3F-8DD3-6D9B-E86167FD3B04}"/>
            </ac:spMkLst>
          </pc:spChg>
          <pc:spChg chg="mod ord">
            <ac:chgData name="Kozel, Lukas" userId="5faef357-946f-4c0e-bd5d-396a2e3cc0bf" providerId="ADAL" clId="{8727D3F4-737B-47B9-A1AF-642B37063FF9}" dt="2024-04-23T11:03:35.560" v="2333"/>
            <ac:spMkLst>
              <pc:docMk/>
              <pc:sldMasterMk cId="3828221822" sldId="2147483699"/>
              <pc:sldLayoutMk cId="2760918998" sldId="2147483715"/>
              <ac:spMk id="50" creationId="{54E412DE-76B3-F93A-325B-7A132CAA4EC5}"/>
            </ac:spMkLst>
          </pc:spChg>
          <pc:spChg chg="mod ord">
            <ac:chgData name="Kozel, Lukas" userId="5faef357-946f-4c0e-bd5d-396a2e3cc0bf" providerId="ADAL" clId="{8727D3F4-737B-47B9-A1AF-642B37063FF9}" dt="2024-04-23T11:03:35.560" v="2335"/>
            <ac:spMkLst>
              <pc:docMk/>
              <pc:sldMasterMk cId="3828221822" sldId="2147483699"/>
              <pc:sldLayoutMk cId="2760918998" sldId="2147483715"/>
              <ac:spMk id="51" creationId="{85C9C831-DE1A-0CE0-DBA7-ADEE0121C99C}"/>
            </ac:spMkLst>
          </pc:spChg>
          <pc:spChg chg="mod ord">
            <ac:chgData name="Kozel, Lukas" userId="5faef357-946f-4c0e-bd5d-396a2e3cc0bf" providerId="ADAL" clId="{8727D3F4-737B-47B9-A1AF-642B37063FF9}" dt="2024-04-23T11:03:35.560" v="2337"/>
            <ac:spMkLst>
              <pc:docMk/>
              <pc:sldMasterMk cId="3828221822" sldId="2147483699"/>
              <pc:sldLayoutMk cId="2760918998" sldId="2147483715"/>
              <ac:spMk id="52" creationId="{7BA0B71F-8A15-CBD4-2432-763FD57F55A2}"/>
            </ac:spMkLst>
          </pc:spChg>
          <pc:spChg chg="mod ord">
            <ac:chgData name="Kozel, Lukas" userId="5faef357-946f-4c0e-bd5d-396a2e3cc0bf" providerId="ADAL" clId="{8727D3F4-737B-47B9-A1AF-642B37063FF9}" dt="2024-04-23T11:04:28.466" v="2359" actId="207"/>
            <ac:spMkLst>
              <pc:docMk/>
              <pc:sldMasterMk cId="3828221822" sldId="2147483699"/>
              <pc:sldLayoutMk cId="2760918998" sldId="2147483715"/>
              <ac:spMk id="53" creationId="{791E1D64-2E20-6EB9-81A9-B993C5E1E60E}"/>
            </ac:spMkLst>
          </pc:spChg>
          <pc:spChg chg="mod ord">
            <ac:chgData name="Kozel, Lukas" userId="5faef357-946f-4c0e-bd5d-396a2e3cc0bf" providerId="ADAL" clId="{8727D3F4-737B-47B9-A1AF-642B37063FF9}" dt="2024-04-23T11:04:03.408" v="2357" actId="207"/>
            <ac:spMkLst>
              <pc:docMk/>
              <pc:sldMasterMk cId="3828221822" sldId="2147483699"/>
              <pc:sldLayoutMk cId="2760918998" sldId="2147483715"/>
              <ac:spMk id="54" creationId="{7C68E34E-6709-99CC-DE56-77833C7B50CF}"/>
            </ac:spMkLst>
          </pc:spChg>
          <pc:spChg chg="mod ord">
            <ac:chgData name="Kozel, Lukas" userId="5faef357-946f-4c0e-bd5d-396a2e3cc0bf" providerId="ADAL" clId="{8727D3F4-737B-47B9-A1AF-642B37063FF9}" dt="2024-04-23T11:04:03.408" v="2357" actId="207"/>
            <ac:spMkLst>
              <pc:docMk/>
              <pc:sldMasterMk cId="3828221822" sldId="2147483699"/>
              <pc:sldLayoutMk cId="2760918998" sldId="2147483715"/>
              <ac:spMk id="55" creationId="{6B1CB180-5D93-98C7-12DE-B1600A4006D2}"/>
            </ac:spMkLst>
          </pc:spChg>
          <pc:spChg chg="mod ord">
            <ac:chgData name="Kozel, Lukas" userId="5faef357-946f-4c0e-bd5d-396a2e3cc0bf" providerId="ADAL" clId="{8727D3F4-737B-47B9-A1AF-642B37063FF9}" dt="2024-04-23T11:04:03.408" v="2357" actId="207"/>
            <ac:spMkLst>
              <pc:docMk/>
              <pc:sldMasterMk cId="3828221822" sldId="2147483699"/>
              <pc:sldLayoutMk cId="2760918998" sldId="2147483715"/>
              <ac:spMk id="56" creationId="{7FE5BD8B-D372-78FE-0528-A6BF9BD9DA56}"/>
            </ac:spMkLst>
          </pc:spChg>
          <pc:spChg chg="mod ord">
            <ac:chgData name="Kozel, Lukas" userId="5faef357-946f-4c0e-bd5d-396a2e3cc0bf" providerId="ADAL" clId="{8727D3F4-737B-47B9-A1AF-642B37063FF9}" dt="2024-04-23T11:04:03.408" v="2357" actId="207"/>
            <ac:spMkLst>
              <pc:docMk/>
              <pc:sldMasterMk cId="3828221822" sldId="2147483699"/>
              <pc:sldLayoutMk cId="2760918998" sldId="2147483715"/>
              <ac:spMk id="57" creationId="{F06C2148-9DD6-84FB-0076-66F8B4616787}"/>
            </ac:spMkLst>
          </pc:spChg>
          <pc:spChg chg="mod ord">
            <ac:chgData name="Kozel, Lukas" userId="5faef357-946f-4c0e-bd5d-396a2e3cc0bf" providerId="ADAL" clId="{8727D3F4-737B-47B9-A1AF-642B37063FF9}" dt="2024-04-23T11:04:03.408" v="2357" actId="207"/>
            <ac:spMkLst>
              <pc:docMk/>
              <pc:sldMasterMk cId="3828221822" sldId="2147483699"/>
              <pc:sldLayoutMk cId="2760918998" sldId="2147483715"/>
              <ac:spMk id="59" creationId="{4CEC4225-CB99-10C4-0BEA-29857A70B8D5}"/>
            </ac:spMkLst>
          </pc:spChg>
          <pc:graphicFrameChg chg="mod">
            <ac:chgData name="Kozel, Lukas" userId="5faef357-946f-4c0e-bd5d-396a2e3cc0bf" providerId="ADAL" clId="{8727D3F4-737B-47B9-A1AF-642B37063FF9}" dt="2024-04-23T11:03:35.575" v="2353"/>
            <ac:graphicFrameMkLst>
              <pc:docMk/>
              <pc:sldMasterMk cId="3828221822" sldId="2147483699"/>
              <pc:sldLayoutMk cId="2760918998" sldId="2147483715"/>
              <ac:graphicFrameMk id="6" creationId="{5A4AE298-F8DF-BD1A-545D-8F113622CDD4}"/>
            </ac:graphicFrameMkLst>
          </pc:graphicFrameChg>
        </pc:sldLayoutChg>
        <pc:sldLayoutChg chg="addSp delSp modSp add del mod ord modTransition">
          <pc:chgData name="Kozel, Lukas" userId="5faef357-946f-4c0e-bd5d-396a2e3cc0bf" providerId="ADAL" clId="{8727D3F4-737B-47B9-A1AF-642B37063FF9}" dt="2024-04-23T11:53:01.713" v="3898" actId="2696"/>
          <pc:sldLayoutMkLst>
            <pc:docMk/>
            <pc:sldMasterMk cId="3828221822" sldId="2147483699"/>
            <pc:sldLayoutMk cId="1367291189" sldId="2147483716"/>
          </pc:sldLayoutMkLst>
          <pc:spChg chg="mod">
            <ac:chgData name="Kozel, Lukas" userId="5faef357-946f-4c0e-bd5d-396a2e3cc0bf" providerId="ADAL" clId="{8727D3F4-737B-47B9-A1AF-642B37063FF9}" dt="2024-04-23T11:23:29.231" v="3129" actId="20577"/>
            <ac:spMkLst>
              <pc:docMk/>
              <pc:sldMasterMk cId="3828221822" sldId="2147483699"/>
              <pc:sldLayoutMk cId="1367291189" sldId="2147483716"/>
              <ac:spMk id="2" creationId="{2A0067F3-F027-DB80-B04D-4B3A310C715E}"/>
            </ac:spMkLst>
          </pc:spChg>
          <pc:spChg chg="add del mod">
            <ac:chgData name="Kozel, Lukas" userId="5faef357-946f-4c0e-bd5d-396a2e3cc0bf" providerId="ADAL" clId="{8727D3F4-737B-47B9-A1AF-642B37063FF9}" dt="2024-04-23T11:21:46.517" v="2947"/>
            <ac:spMkLst>
              <pc:docMk/>
              <pc:sldMasterMk cId="3828221822" sldId="2147483699"/>
              <pc:sldLayoutMk cId="1367291189" sldId="2147483716"/>
              <ac:spMk id="4" creationId="{7597CCEB-4644-7B6D-1B1F-A977C7C561C5}"/>
            </ac:spMkLst>
          </pc:spChg>
          <pc:spChg chg="add del mod">
            <ac:chgData name="Kozel, Lukas" userId="5faef357-946f-4c0e-bd5d-396a2e3cc0bf" providerId="ADAL" clId="{8727D3F4-737B-47B9-A1AF-642B37063FF9}" dt="2024-04-23T11:21:46.517" v="2947"/>
            <ac:spMkLst>
              <pc:docMk/>
              <pc:sldMasterMk cId="3828221822" sldId="2147483699"/>
              <pc:sldLayoutMk cId="1367291189" sldId="2147483716"/>
              <ac:spMk id="5" creationId="{49B7913E-6E4E-791A-52FE-5E1E5715CFC3}"/>
            </ac:spMkLst>
          </pc:spChg>
          <pc:spChg chg="del mod">
            <ac:chgData name="Kozel, Lukas" userId="5faef357-946f-4c0e-bd5d-396a2e3cc0bf" providerId="ADAL" clId="{8727D3F4-737B-47B9-A1AF-642B37063FF9}" dt="2024-04-23T11:27:52.295" v="3275" actId="478"/>
            <ac:spMkLst>
              <pc:docMk/>
              <pc:sldMasterMk cId="3828221822" sldId="2147483699"/>
              <pc:sldLayoutMk cId="1367291189" sldId="2147483716"/>
              <ac:spMk id="8" creationId="{818CE4D8-2E9B-6D82-AFD8-E0B5785E8308}"/>
            </ac:spMkLst>
          </pc:spChg>
          <pc:spChg chg="add del mod">
            <ac:chgData name="Kozel, Lukas" userId="5faef357-946f-4c0e-bd5d-396a2e3cc0bf" providerId="ADAL" clId="{8727D3F4-737B-47B9-A1AF-642B37063FF9}" dt="2024-04-23T11:21:46.517" v="2947"/>
            <ac:spMkLst>
              <pc:docMk/>
              <pc:sldMasterMk cId="3828221822" sldId="2147483699"/>
              <pc:sldLayoutMk cId="1367291189" sldId="2147483716"/>
              <ac:spMk id="9" creationId="{5139DFFE-A1B6-9E9D-0701-7054558EC11E}"/>
            </ac:spMkLst>
          </pc:spChg>
          <pc:spChg chg="add del mod">
            <ac:chgData name="Kozel, Lukas" userId="5faef357-946f-4c0e-bd5d-396a2e3cc0bf" providerId="ADAL" clId="{8727D3F4-737B-47B9-A1AF-642B37063FF9}" dt="2024-04-23T11:21:46.517" v="2947"/>
            <ac:spMkLst>
              <pc:docMk/>
              <pc:sldMasterMk cId="3828221822" sldId="2147483699"/>
              <pc:sldLayoutMk cId="1367291189" sldId="2147483716"/>
              <ac:spMk id="10" creationId="{7F00CEDE-50FE-7622-B91C-804800EFE548}"/>
            </ac:spMkLst>
          </pc:spChg>
          <pc:spChg chg="add del mod">
            <ac:chgData name="Kozel, Lukas" userId="5faef357-946f-4c0e-bd5d-396a2e3cc0bf" providerId="ADAL" clId="{8727D3F4-737B-47B9-A1AF-642B37063FF9}" dt="2024-04-23T11:21:46.517" v="2947"/>
            <ac:spMkLst>
              <pc:docMk/>
              <pc:sldMasterMk cId="3828221822" sldId="2147483699"/>
              <pc:sldLayoutMk cId="1367291189" sldId="2147483716"/>
              <ac:spMk id="11" creationId="{9E2BDEB6-30F1-B2DF-A50A-8301E192C40A}"/>
            </ac:spMkLst>
          </pc:spChg>
          <pc:spChg chg="add del mod">
            <ac:chgData name="Kozel, Lukas" userId="5faef357-946f-4c0e-bd5d-396a2e3cc0bf" providerId="ADAL" clId="{8727D3F4-737B-47B9-A1AF-642B37063FF9}" dt="2024-04-23T11:26:36.045" v="3227" actId="478"/>
            <ac:spMkLst>
              <pc:docMk/>
              <pc:sldMasterMk cId="3828221822" sldId="2147483699"/>
              <pc:sldLayoutMk cId="1367291189" sldId="2147483716"/>
              <ac:spMk id="12" creationId="{7A6A5217-595F-5684-D5A3-7830A3B00F5C}"/>
            </ac:spMkLst>
          </pc:spChg>
          <pc:spChg chg="add del mod">
            <ac:chgData name="Kozel, Lukas" userId="5faef357-946f-4c0e-bd5d-396a2e3cc0bf" providerId="ADAL" clId="{8727D3F4-737B-47B9-A1AF-642B37063FF9}" dt="2024-04-23T11:21:58.764" v="2964" actId="478"/>
            <ac:spMkLst>
              <pc:docMk/>
              <pc:sldMasterMk cId="3828221822" sldId="2147483699"/>
              <pc:sldLayoutMk cId="1367291189" sldId="2147483716"/>
              <ac:spMk id="13" creationId="{8D06B61E-261F-83FE-CB55-40FFEEBFD34D}"/>
            </ac:spMkLst>
          </pc:spChg>
          <pc:spChg chg="add del mod">
            <ac:chgData name="Kozel, Lukas" userId="5faef357-946f-4c0e-bd5d-396a2e3cc0bf" providerId="ADAL" clId="{8727D3F4-737B-47B9-A1AF-642B37063FF9}" dt="2024-04-23T11:23:11.878" v="3114" actId="478"/>
            <ac:spMkLst>
              <pc:docMk/>
              <pc:sldMasterMk cId="3828221822" sldId="2147483699"/>
              <pc:sldLayoutMk cId="1367291189" sldId="2147483716"/>
              <ac:spMk id="14" creationId="{FBA589AC-DDA2-0C52-5BA2-C769084AA3DC}"/>
            </ac:spMkLst>
          </pc:spChg>
          <pc:spChg chg="add del mod">
            <ac:chgData name="Kozel, Lukas" userId="5faef357-946f-4c0e-bd5d-396a2e3cc0bf" providerId="ADAL" clId="{8727D3F4-737B-47B9-A1AF-642B37063FF9}" dt="2024-04-23T11:26:36.045" v="3227" actId="478"/>
            <ac:spMkLst>
              <pc:docMk/>
              <pc:sldMasterMk cId="3828221822" sldId="2147483699"/>
              <pc:sldLayoutMk cId="1367291189" sldId="2147483716"/>
              <ac:spMk id="15" creationId="{BACD577D-2A05-0ADE-6E36-2C4DD335BFF7}"/>
            </ac:spMkLst>
          </pc:spChg>
          <pc:spChg chg="add del mod">
            <ac:chgData name="Kozel, Lukas" userId="5faef357-946f-4c0e-bd5d-396a2e3cc0bf" providerId="ADAL" clId="{8727D3F4-737B-47B9-A1AF-642B37063FF9}" dt="2024-04-23T11:24:05.233" v="3144" actId="478"/>
            <ac:spMkLst>
              <pc:docMk/>
              <pc:sldMasterMk cId="3828221822" sldId="2147483699"/>
              <pc:sldLayoutMk cId="1367291189" sldId="2147483716"/>
              <ac:spMk id="16" creationId="{3EA759D2-369F-CD62-0FCC-D46157D319A6}"/>
            </ac:spMkLst>
          </pc:spChg>
          <pc:spChg chg="add del mod">
            <ac:chgData name="Kozel, Lukas" userId="5faef357-946f-4c0e-bd5d-396a2e3cc0bf" providerId="ADAL" clId="{8727D3F4-737B-47B9-A1AF-642B37063FF9}" dt="2024-04-23T11:23:25.698" v="3119" actId="478"/>
            <ac:spMkLst>
              <pc:docMk/>
              <pc:sldMasterMk cId="3828221822" sldId="2147483699"/>
              <pc:sldLayoutMk cId="1367291189" sldId="2147483716"/>
              <ac:spMk id="17" creationId="{A3615715-DB94-49E7-3A94-FC634AC079CB}"/>
            </ac:spMkLst>
          </pc:spChg>
          <pc:spChg chg="add del mod">
            <ac:chgData name="Kozel, Lukas" userId="5faef357-946f-4c0e-bd5d-396a2e3cc0bf" providerId="ADAL" clId="{8727D3F4-737B-47B9-A1AF-642B37063FF9}" dt="2024-04-23T11:22:15.014" v="3004" actId="478"/>
            <ac:spMkLst>
              <pc:docMk/>
              <pc:sldMasterMk cId="3828221822" sldId="2147483699"/>
              <pc:sldLayoutMk cId="1367291189" sldId="2147483716"/>
              <ac:spMk id="18" creationId="{CA4B5262-B934-70B9-D118-22AB00D58664}"/>
            </ac:spMkLst>
          </pc:spChg>
          <pc:spChg chg="add mod">
            <ac:chgData name="Kozel, Lukas" userId="5faef357-946f-4c0e-bd5d-396a2e3cc0bf" providerId="ADAL" clId="{8727D3F4-737B-47B9-A1AF-642B37063FF9}" dt="2024-04-23T11:23:18.730" v="3116" actId="1076"/>
            <ac:spMkLst>
              <pc:docMk/>
              <pc:sldMasterMk cId="3828221822" sldId="2147483699"/>
              <pc:sldLayoutMk cId="1367291189" sldId="2147483716"/>
              <ac:spMk id="19" creationId="{A7F11743-6FB9-D7B1-11A8-7E0ACA576242}"/>
            </ac:spMkLst>
          </pc:spChg>
          <pc:spChg chg="add del mod">
            <ac:chgData name="Kozel, Lukas" userId="5faef357-946f-4c0e-bd5d-396a2e3cc0bf" providerId="ADAL" clId="{8727D3F4-737B-47B9-A1AF-642B37063FF9}" dt="2024-04-23T11:25:11.834" v="3185" actId="478"/>
            <ac:spMkLst>
              <pc:docMk/>
              <pc:sldMasterMk cId="3828221822" sldId="2147483699"/>
              <pc:sldLayoutMk cId="1367291189" sldId="2147483716"/>
              <ac:spMk id="20" creationId="{7373A4C3-5BD4-7130-A9EF-3465DB24D2F8}"/>
            </ac:spMkLst>
          </pc:spChg>
          <pc:spChg chg="add del mod">
            <ac:chgData name="Kozel, Lukas" userId="5faef357-946f-4c0e-bd5d-396a2e3cc0bf" providerId="ADAL" clId="{8727D3F4-737B-47B9-A1AF-642B37063FF9}" dt="2024-04-23T11:25:20.275" v="3189" actId="478"/>
            <ac:spMkLst>
              <pc:docMk/>
              <pc:sldMasterMk cId="3828221822" sldId="2147483699"/>
              <pc:sldLayoutMk cId="1367291189" sldId="2147483716"/>
              <ac:spMk id="21" creationId="{DAF81E93-8F85-A221-DD79-C45B3484ADB5}"/>
            </ac:spMkLst>
          </pc:spChg>
          <pc:spChg chg="add del mod">
            <ac:chgData name="Kozel, Lukas" userId="5faef357-946f-4c0e-bd5d-396a2e3cc0bf" providerId="ADAL" clId="{8727D3F4-737B-47B9-A1AF-642B37063FF9}" dt="2024-04-23T11:26:36.045" v="3227" actId="478"/>
            <ac:spMkLst>
              <pc:docMk/>
              <pc:sldMasterMk cId="3828221822" sldId="2147483699"/>
              <pc:sldLayoutMk cId="1367291189" sldId="2147483716"/>
              <ac:spMk id="22" creationId="{F544ECD8-DEEF-83DA-9B8F-442609697C79}"/>
            </ac:spMkLst>
          </pc:spChg>
          <pc:spChg chg="add mod">
            <ac:chgData name="Kozel, Lukas" userId="5faef357-946f-4c0e-bd5d-396a2e3cc0bf" providerId="ADAL" clId="{8727D3F4-737B-47B9-A1AF-642B37063FF9}" dt="2024-04-23T11:27:54.995" v="3276" actId="14100"/>
            <ac:spMkLst>
              <pc:docMk/>
              <pc:sldMasterMk cId="3828221822" sldId="2147483699"/>
              <pc:sldLayoutMk cId="1367291189" sldId="2147483716"/>
              <ac:spMk id="23" creationId="{220AC0C3-D572-44DB-AE93-71B89AA3111B}"/>
            </ac:spMkLst>
          </pc:spChg>
          <pc:spChg chg="del">
            <ac:chgData name="Kozel, Lukas" userId="5faef357-946f-4c0e-bd5d-396a2e3cc0bf" providerId="ADAL" clId="{8727D3F4-737B-47B9-A1AF-642B37063FF9}" dt="2024-04-23T11:21:38.184" v="2942" actId="478"/>
            <ac:spMkLst>
              <pc:docMk/>
              <pc:sldMasterMk cId="3828221822" sldId="2147483699"/>
              <pc:sldLayoutMk cId="1367291189" sldId="2147483716"/>
              <ac:spMk id="47" creationId="{0F285C05-805B-2DDB-5138-C9E14507B34C}"/>
            </ac:spMkLst>
          </pc:spChg>
          <pc:spChg chg="del">
            <ac:chgData name="Kozel, Lukas" userId="5faef357-946f-4c0e-bd5d-396a2e3cc0bf" providerId="ADAL" clId="{8727D3F4-737B-47B9-A1AF-642B37063FF9}" dt="2024-04-23T11:21:38.184" v="2942" actId="478"/>
            <ac:spMkLst>
              <pc:docMk/>
              <pc:sldMasterMk cId="3828221822" sldId="2147483699"/>
              <pc:sldLayoutMk cId="1367291189" sldId="2147483716"/>
              <ac:spMk id="48" creationId="{B6A7E639-281E-0916-57EA-26B22E49B053}"/>
            </ac:spMkLst>
          </pc:spChg>
          <pc:spChg chg="del">
            <ac:chgData name="Kozel, Lukas" userId="5faef357-946f-4c0e-bd5d-396a2e3cc0bf" providerId="ADAL" clId="{8727D3F4-737B-47B9-A1AF-642B37063FF9}" dt="2024-04-23T11:21:38.184" v="2942" actId="478"/>
            <ac:spMkLst>
              <pc:docMk/>
              <pc:sldMasterMk cId="3828221822" sldId="2147483699"/>
              <pc:sldLayoutMk cId="1367291189" sldId="2147483716"/>
              <ac:spMk id="49" creationId="{BD336964-8B3F-8DD3-6D9B-E86167FD3B04}"/>
            </ac:spMkLst>
          </pc:spChg>
          <pc:spChg chg="del">
            <ac:chgData name="Kozel, Lukas" userId="5faef357-946f-4c0e-bd5d-396a2e3cc0bf" providerId="ADAL" clId="{8727D3F4-737B-47B9-A1AF-642B37063FF9}" dt="2024-04-23T11:21:38.184" v="2942" actId="478"/>
            <ac:spMkLst>
              <pc:docMk/>
              <pc:sldMasterMk cId="3828221822" sldId="2147483699"/>
              <pc:sldLayoutMk cId="1367291189" sldId="2147483716"/>
              <ac:spMk id="50" creationId="{54E412DE-76B3-F93A-325B-7A132CAA4EC5}"/>
            </ac:spMkLst>
          </pc:spChg>
          <pc:spChg chg="del">
            <ac:chgData name="Kozel, Lukas" userId="5faef357-946f-4c0e-bd5d-396a2e3cc0bf" providerId="ADAL" clId="{8727D3F4-737B-47B9-A1AF-642B37063FF9}" dt="2024-04-23T11:21:38.184" v="2942" actId="478"/>
            <ac:spMkLst>
              <pc:docMk/>
              <pc:sldMasterMk cId="3828221822" sldId="2147483699"/>
              <pc:sldLayoutMk cId="1367291189" sldId="2147483716"/>
              <ac:spMk id="51" creationId="{85C9C831-DE1A-0CE0-DBA7-ADEE0121C99C}"/>
            </ac:spMkLst>
          </pc:spChg>
          <pc:spChg chg="del">
            <ac:chgData name="Kozel, Lukas" userId="5faef357-946f-4c0e-bd5d-396a2e3cc0bf" providerId="ADAL" clId="{8727D3F4-737B-47B9-A1AF-642B37063FF9}" dt="2024-04-23T11:21:38.184" v="2942" actId="478"/>
            <ac:spMkLst>
              <pc:docMk/>
              <pc:sldMasterMk cId="3828221822" sldId="2147483699"/>
              <pc:sldLayoutMk cId="1367291189" sldId="2147483716"/>
              <ac:spMk id="52" creationId="{7BA0B71F-8A15-CBD4-2432-763FD57F55A2}"/>
            </ac:spMkLst>
          </pc:spChg>
          <pc:spChg chg="del">
            <ac:chgData name="Kozel, Lukas" userId="5faef357-946f-4c0e-bd5d-396a2e3cc0bf" providerId="ADAL" clId="{8727D3F4-737B-47B9-A1AF-642B37063FF9}" dt="2024-04-23T11:21:38.184" v="2942" actId="478"/>
            <ac:spMkLst>
              <pc:docMk/>
              <pc:sldMasterMk cId="3828221822" sldId="2147483699"/>
              <pc:sldLayoutMk cId="1367291189" sldId="2147483716"/>
              <ac:spMk id="53" creationId="{791E1D64-2E20-6EB9-81A9-B993C5E1E60E}"/>
            </ac:spMkLst>
          </pc:spChg>
          <pc:spChg chg="add del mod">
            <ac:chgData name="Kozel, Lukas" userId="5faef357-946f-4c0e-bd5d-396a2e3cc0bf" providerId="ADAL" clId="{8727D3F4-737B-47B9-A1AF-642B37063FF9}" dt="2024-04-23T11:26:36.045" v="3227" actId="478"/>
            <ac:spMkLst>
              <pc:docMk/>
              <pc:sldMasterMk cId="3828221822" sldId="2147483699"/>
              <pc:sldLayoutMk cId="1367291189" sldId="2147483716"/>
              <ac:spMk id="54" creationId="{7C68E34E-6709-99CC-DE56-77833C7B50CF}"/>
            </ac:spMkLst>
          </pc:spChg>
          <pc:spChg chg="del">
            <ac:chgData name="Kozel, Lukas" userId="5faef357-946f-4c0e-bd5d-396a2e3cc0bf" providerId="ADAL" clId="{8727D3F4-737B-47B9-A1AF-642B37063FF9}" dt="2024-04-23T11:21:40.660" v="2943" actId="478"/>
            <ac:spMkLst>
              <pc:docMk/>
              <pc:sldMasterMk cId="3828221822" sldId="2147483699"/>
              <pc:sldLayoutMk cId="1367291189" sldId="2147483716"/>
              <ac:spMk id="55" creationId="{6B1CB180-5D93-98C7-12DE-B1600A4006D2}"/>
            </ac:spMkLst>
          </pc:spChg>
          <pc:spChg chg="del">
            <ac:chgData name="Kozel, Lukas" userId="5faef357-946f-4c0e-bd5d-396a2e3cc0bf" providerId="ADAL" clId="{8727D3F4-737B-47B9-A1AF-642B37063FF9}" dt="2024-04-23T11:21:40.660" v="2943" actId="478"/>
            <ac:spMkLst>
              <pc:docMk/>
              <pc:sldMasterMk cId="3828221822" sldId="2147483699"/>
              <pc:sldLayoutMk cId="1367291189" sldId="2147483716"/>
              <ac:spMk id="56" creationId="{7FE5BD8B-D372-78FE-0528-A6BF9BD9DA56}"/>
            </ac:spMkLst>
          </pc:spChg>
          <pc:spChg chg="del">
            <ac:chgData name="Kozel, Lukas" userId="5faef357-946f-4c0e-bd5d-396a2e3cc0bf" providerId="ADAL" clId="{8727D3F4-737B-47B9-A1AF-642B37063FF9}" dt="2024-04-23T11:21:42.102" v="2944" actId="478"/>
            <ac:spMkLst>
              <pc:docMk/>
              <pc:sldMasterMk cId="3828221822" sldId="2147483699"/>
              <pc:sldLayoutMk cId="1367291189" sldId="2147483716"/>
              <ac:spMk id="57" creationId="{F06C2148-9DD6-84FB-0076-66F8B4616787}"/>
            </ac:spMkLst>
          </pc:spChg>
          <pc:spChg chg="del">
            <ac:chgData name="Kozel, Lukas" userId="5faef357-946f-4c0e-bd5d-396a2e3cc0bf" providerId="ADAL" clId="{8727D3F4-737B-47B9-A1AF-642B37063FF9}" dt="2024-04-23T11:21:40.660" v="2943" actId="478"/>
            <ac:spMkLst>
              <pc:docMk/>
              <pc:sldMasterMk cId="3828221822" sldId="2147483699"/>
              <pc:sldLayoutMk cId="1367291189" sldId="2147483716"/>
              <ac:spMk id="59" creationId="{4CEC4225-CB99-10C4-0BEA-29857A70B8D5}"/>
            </ac:spMkLst>
          </pc:spChg>
        </pc:sldLayoutChg>
        <pc:sldLayoutChg chg="addSp delSp modSp add del mod modTransition">
          <pc:chgData name="Kozel, Lukas" userId="5faef357-946f-4c0e-bd5d-396a2e3cc0bf" providerId="ADAL" clId="{8727D3F4-737B-47B9-A1AF-642B37063FF9}" dt="2024-04-23T11:53:00.021" v="3897" actId="2696"/>
          <pc:sldLayoutMkLst>
            <pc:docMk/>
            <pc:sldMasterMk cId="3828221822" sldId="2147483699"/>
            <pc:sldLayoutMk cId="624066933" sldId="2147483717"/>
          </pc:sldLayoutMkLst>
          <pc:spChg chg="mod ord">
            <ac:chgData name="Kozel, Lukas" userId="5faef357-946f-4c0e-bd5d-396a2e3cc0bf" providerId="ADAL" clId="{8727D3F4-737B-47B9-A1AF-642B37063FF9}" dt="2024-04-23T11:28:43.848" v="3286"/>
            <ac:spMkLst>
              <pc:docMk/>
              <pc:sldMasterMk cId="3828221822" sldId="2147483699"/>
              <pc:sldLayoutMk cId="624066933" sldId="2147483717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1:28:43.848" v="3288"/>
            <ac:spMkLst>
              <pc:docMk/>
              <pc:sldMasterMk cId="3828221822" sldId="2147483699"/>
              <pc:sldLayoutMk cId="624066933" sldId="2147483717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8727D3F4-737B-47B9-A1AF-642B37063FF9}" dt="2024-04-23T11:28:43.848" v="3284"/>
            <ac:spMkLst>
              <pc:docMk/>
              <pc:sldMasterMk cId="3828221822" sldId="2147483699"/>
              <pc:sldLayoutMk cId="624066933" sldId="2147483717"/>
              <ac:spMk id="4" creationId="{18A3C7F9-6570-6F37-D416-634D5AD3C47B}"/>
            </ac:spMkLst>
          </pc:spChg>
          <pc:spChg chg="del">
            <ac:chgData name="Kozel, Lukas" userId="5faef357-946f-4c0e-bd5d-396a2e3cc0bf" providerId="ADAL" clId="{8727D3F4-737B-47B9-A1AF-642B37063FF9}" dt="2024-04-23T11:28:38.784" v="3281" actId="478"/>
            <ac:spMkLst>
              <pc:docMk/>
              <pc:sldMasterMk cId="3828221822" sldId="2147483699"/>
              <pc:sldLayoutMk cId="624066933" sldId="2147483717"/>
              <ac:spMk id="7" creationId="{5475B837-A6F4-D488-25FA-7C71B7E29C02}"/>
            </ac:spMkLst>
          </pc:spChg>
          <pc:spChg chg="mod ord">
            <ac:chgData name="Kozel, Lukas" userId="5faef357-946f-4c0e-bd5d-396a2e3cc0bf" providerId="ADAL" clId="{8727D3F4-737B-47B9-A1AF-642B37063FF9}" dt="2024-04-23T11:28:43.864" v="3292"/>
            <ac:spMkLst>
              <pc:docMk/>
              <pc:sldMasterMk cId="3828221822" sldId="2147483699"/>
              <pc:sldLayoutMk cId="624066933" sldId="2147483717"/>
              <ac:spMk id="19" creationId="{A7F11743-6FB9-D7B1-11A8-7E0ACA576242}"/>
            </ac:spMkLst>
          </pc:spChg>
          <pc:spChg chg="mod ord">
            <ac:chgData name="Kozel, Lukas" userId="5faef357-946f-4c0e-bd5d-396a2e3cc0bf" providerId="ADAL" clId="{8727D3F4-737B-47B9-A1AF-642B37063FF9}" dt="2024-04-23T11:28:43.864" v="3294"/>
            <ac:spMkLst>
              <pc:docMk/>
              <pc:sldMasterMk cId="3828221822" sldId="2147483699"/>
              <pc:sldLayoutMk cId="624066933" sldId="2147483717"/>
              <ac:spMk id="23" creationId="{220AC0C3-D572-44DB-AE93-71B89AA3111B}"/>
            </ac:spMkLst>
          </pc:spChg>
          <pc:spChg chg="mod ord">
            <ac:chgData name="Kozel, Lukas" userId="5faef357-946f-4c0e-bd5d-396a2e3cc0bf" providerId="ADAL" clId="{8727D3F4-737B-47B9-A1AF-642B37063FF9}" dt="2024-04-23T11:28:43.864" v="3290"/>
            <ac:spMkLst>
              <pc:docMk/>
              <pc:sldMasterMk cId="3828221822" sldId="2147483699"/>
              <pc:sldLayoutMk cId="624066933" sldId="2147483717"/>
              <ac:spMk id="25" creationId="{5010CEB8-565E-42F5-4742-709D85467021}"/>
            </ac:spMkLst>
          </pc:spChg>
          <pc:graphicFrameChg chg="mod">
            <ac:chgData name="Kozel, Lukas" userId="5faef357-946f-4c0e-bd5d-396a2e3cc0bf" providerId="ADAL" clId="{8727D3F4-737B-47B9-A1AF-642B37063FF9}" dt="2024-04-23T11:28:43.864" v="3298"/>
            <ac:graphicFrameMkLst>
              <pc:docMk/>
              <pc:sldMasterMk cId="3828221822" sldId="2147483699"/>
              <pc:sldLayoutMk cId="624066933" sldId="2147483717"/>
              <ac:graphicFrameMk id="6" creationId="{5A4AE298-F8DF-BD1A-545D-8F113622CDD4}"/>
            </ac:graphicFrameMkLst>
          </pc:graphicFrameChg>
        </pc:sldLayoutChg>
        <pc:sldLayoutChg chg="addSp delSp modSp add del mod ord modTransition">
          <pc:chgData name="Kozel, Lukas" userId="5faef357-946f-4c0e-bd5d-396a2e3cc0bf" providerId="ADAL" clId="{8727D3F4-737B-47B9-A1AF-642B37063FF9}" dt="2024-04-23T11:52:59.219" v="3896" actId="2696"/>
          <pc:sldLayoutMkLst>
            <pc:docMk/>
            <pc:sldMasterMk cId="3828221822" sldId="2147483699"/>
            <pc:sldLayoutMk cId="1345949371" sldId="2147483718"/>
          </pc:sldLayoutMkLst>
          <pc:spChg chg="mod ord">
            <ac:chgData name="Kozel, Lukas" userId="5faef357-946f-4c0e-bd5d-396a2e3cc0bf" providerId="ADAL" clId="{8727D3F4-737B-47B9-A1AF-642B37063FF9}" dt="2024-04-23T11:45:30.827" v="3769"/>
            <ac:spMkLst>
              <pc:docMk/>
              <pc:sldMasterMk cId="3828221822" sldId="2147483699"/>
              <pc:sldLayoutMk cId="1345949371" sldId="2147483718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1:45:30.812" v="3747"/>
            <ac:spMkLst>
              <pc:docMk/>
              <pc:sldMasterMk cId="3828221822" sldId="2147483699"/>
              <pc:sldLayoutMk cId="1345949371" sldId="2147483718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8727D3F4-737B-47B9-A1AF-642B37063FF9}" dt="2024-04-23T11:45:30.812" v="3749"/>
            <ac:spMkLst>
              <pc:docMk/>
              <pc:sldMasterMk cId="3828221822" sldId="2147483699"/>
              <pc:sldLayoutMk cId="1345949371" sldId="2147483718"/>
              <ac:spMk id="4" creationId="{179F17A9-19D3-2552-4F38-A7799F1B381F}"/>
            </ac:spMkLst>
          </pc:spChg>
          <pc:spChg chg="mod ord">
            <ac:chgData name="Kozel, Lukas" userId="5faef357-946f-4c0e-bd5d-396a2e3cc0bf" providerId="ADAL" clId="{8727D3F4-737B-47B9-A1AF-642B37063FF9}" dt="2024-04-23T11:45:30.812" v="3745"/>
            <ac:spMkLst>
              <pc:docMk/>
              <pc:sldMasterMk cId="3828221822" sldId="2147483699"/>
              <pc:sldLayoutMk cId="1345949371" sldId="2147483718"/>
              <ac:spMk id="5" creationId="{A20BAEE0-8D96-A557-7FBB-AEA32680C19A}"/>
            </ac:spMkLst>
          </pc:spChg>
          <pc:spChg chg="add mod">
            <ac:chgData name="Kozel, Lukas" userId="5faef357-946f-4c0e-bd5d-396a2e3cc0bf" providerId="ADAL" clId="{8727D3F4-737B-47B9-A1AF-642B37063FF9}" dt="2024-04-23T11:44:13.199" v="3649" actId="571"/>
            <ac:spMkLst>
              <pc:docMk/>
              <pc:sldMasterMk cId="3828221822" sldId="2147483699"/>
              <pc:sldLayoutMk cId="1345949371" sldId="2147483718"/>
              <ac:spMk id="7" creationId="{B0302490-707B-F24A-F98F-807F8C28D9DD}"/>
            </ac:spMkLst>
          </pc:spChg>
          <pc:spChg chg="add del mod">
            <ac:chgData name="Kozel, Lukas" userId="5faef357-946f-4c0e-bd5d-396a2e3cc0bf" providerId="ADAL" clId="{8727D3F4-737B-47B9-A1AF-642B37063FF9}" dt="2024-04-23T11:45:23.872" v="3743" actId="478"/>
            <ac:spMkLst>
              <pc:docMk/>
              <pc:sldMasterMk cId="3828221822" sldId="2147483699"/>
              <pc:sldLayoutMk cId="1345949371" sldId="2147483718"/>
              <ac:spMk id="8" creationId="{53E93A5E-F201-C0CF-A92B-6BA13C5E7C36}"/>
            </ac:spMkLst>
          </pc:spChg>
          <pc:spChg chg="add del mod">
            <ac:chgData name="Kozel, Lukas" userId="5faef357-946f-4c0e-bd5d-396a2e3cc0bf" providerId="ADAL" clId="{8727D3F4-737B-47B9-A1AF-642B37063FF9}" dt="2024-04-23T11:45:20.616" v="3742" actId="478"/>
            <ac:spMkLst>
              <pc:docMk/>
              <pc:sldMasterMk cId="3828221822" sldId="2147483699"/>
              <pc:sldLayoutMk cId="1345949371" sldId="2147483718"/>
              <ac:spMk id="9" creationId="{845C8A84-83F2-EDCC-979C-285F859A372E}"/>
            </ac:spMkLst>
          </pc:spChg>
          <pc:spChg chg="add mod">
            <ac:chgData name="Kozel, Lukas" userId="5faef357-946f-4c0e-bd5d-396a2e3cc0bf" providerId="ADAL" clId="{8727D3F4-737B-47B9-A1AF-642B37063FF9}" dt="2024-04-23T11:47:18.781" v="3824" actId="14100"/>
            <ac:spMkLst>
              <pc:docMk/>
              <pc:sldMasterMk cId="3828221822" sldId="2147483699"/>
              <pc:sldLayoutMk cId="1345949371" sldId="2147483718"/>
              <ac:spMk id="10" creationId="{D3254FFB-1051-5C03-369F-A7A532DC9042}"/>
            </ac:spMkLst>
          </pc:spChg>
          <pc:spChg chg="add del mod">
            <ac:chgData name="Kozel, Lukas" userId="5faef357-946f-4c0e-bd5d-396a2e3cc0bf" providerId="ADAL" clId="{8727D3F4-737B-47B9-A1AF-642B37063FF9}" dt="2024-04-23T11:47:45.707" v="3841" actId="478"/>
            <ac:spMkLst>
              <pc:docMk/>
              <pc:sldMasterMk cId="3828221822" sldId="2147483699"/>
              <pc:sldLayoutMk cId="1345949371" sldId="2147483718"/>
              <ac:spMk id="12" creationId="{A031062D-2D66-9848-2D8F-479FF1240A0C}"/>
            </ac:spMkLst>
          </pc:spChg>
          <pc:spChg chg="add del mod">
            <ac:chgData name="Kozel, Lukas" userId="5faef357-946f-4c0e-bd5d-396a2e3cc0bf" providerId="ADAL" clId="{8727D3F4-737B-47B9-A1AF-642B37063FF9}" dt="2024-04-23T11:47:50.624" v="3843" actId="478"/>
            <ac:spMkLst>
              <pc:docMk/>
              <pc:sldMasterMk cId="3828221822" sldId="2147483699"/>
              <pc:sldLayoutMk cId="1345949371" sldId="2147483718"/>
              <ac:spMk id="13" creationId="{B2FDC621-3001-D558-4AD2-F8C950247B18}"/>
            </ac:spMkLst>
          </pc:spChg>
          <pc:spChg chg="mod ord">
            <ac:chgData name="Kozel, Lukas" userId="5faef357-946f-4c0e-bd5d-396a2e3cc0bf" providerId="ADAL" clId="{8727D3F4-737B-47B9-A1AF-642B37063FF9}" dt="2024-04-23T11:45:30.812" v="3751"/>
            <ac:spMkLst>
              <pc:docMk/>
              <pc:sldMasterMk cId="3828221822" sldId="2147483699"/>
              <pc:sldLayoutMk cId="1345949371" sldId="2147483718"/>
              <ac:spMk id="14" creationId="{2D901781-8073-8C1C-7C5F-5E54ED276D45}"/>
            </ac:spMkLst>
          </pc:spChg>
          <pc:spChg chg="add mod">
            <ac:chgData name="Kozel, Lukas" userId="5faef357-946f-4c0e-bd5d-396a2e3cc0bf" providerId="ADAL" clId="{8727D3F4-737B-47B9-A1AF-642B37063FF9}" dt="2024-04-23T11:47:56.689" v="3844" actId="14100"/>
            <ac:spMkLst>
              <pc:docMk/>
              <pc:sldMasterMk cId="3828221822" sldId="2147483699"/>
              <pc:sldLayoutMk cId="1345949371" sldId="2147483718"/>
              <ac:spMk id="15" creationId="{CC35AED4-5701-6E13-2B1B-7369BD70EFA7}"/>
            </ac:spMkLst>
          </pc:spChg>
          <pc:spChg chg="mod ord">
            <ac:chgData name="Kozel, Lukas" userId="5faef357-946f-4c0e-bd5d-396a2e3cc0bf" providerId="ADAL" clId="{8727D3F4-737B-47B9-A1AF-642B37063FF9}" dt="2024-04-23T11:46:27.049" v="3782" actId="14100"/>
            <ac:spMkLst>
              <pc:docMk/>
              <pc:sldMasterMk cId="3828221822" sldId="2147483699"/>
              <pc:sldLayoutMk cId="1345949371" sldId="2147483718"/>
              <ac:spMk id="23" creationId="{E3CD9E82-5BE7-4084-88FA-6CBD5EDF798E}"/>
            </ac:spMkLst>
          </pc:spChg>
          <pc:spChg chg="mod ord">
            <ac:chgData name="Kozel, Lukas" userId="5faef357-946f-4c0e-bd5d-396a2e3cc0bf" providerId="ADAL" clId="{8727D3F4-737B-47B9-A1AF-642B37063FF9}" dt="2024-04-23T11:45:30.827" v="3755"/>
            <ac:spMkLst>
              <pc:docMk/>
              <pc:sldMasterMk cId="3828221822" sldId="2147483699"/>
              <pc:sldLayoutMk cId="1345949371" sldId="2147483718"/>
              <ac:spMk id="26" creationId="{8865B3DD-35AB-4858-066B-40CCAC4BF249}"/>
            </ac:spMkLst>
          </pc:spChg>
          <pc:spChg chg="del mod ord">
            <ac:chgData name="Kozel, Lukas" userId="5faef357-946f-4c0e-bd5d-396a2e3cc0bf" providerId="ADAL" clId="{8727D3F4-737B-47B9-A1AF-642B37063FF9}" dt="2024-04-23T11:46:04.439" v="3779" actId="478"/>
            <ac:spMkLst>
              <pc:docMk/>
              <pc:sldMasterMk cId="3828221822" sldId="2147483699"/>
              <pc:sldLayoutMk cId="1345949371" sldId="2147483718"/>
              <ac:spMk id="27" creationId="{AE196582-5E83-726B-534B-68004F45FE45}"/>
            </ac:spMkLst>
          </pc:spChg>
          <pc:spChg chg="del mod ord">
            <ac:chgData name="Kozel, Lukas" userId="5faef357-946f-4c0e-bd5d-396a2e3cc0bf" providerId="ADAL" clId="{8727D3F4-737B-47B9-A1AF-642B37063FF9}" dt="2024-04-23T11:46:04.439" v="3779" actId="478"/>
            <ac:spMkLst>
              <pc:docMk/>
              <pc:sldMasterMk cId="3828221822" sldId="2147483699"/>
              <pc:sldLayoutMk cId="1345949371" sldId="2147483718"/>
              <ac:spMk id="29" creationId="{B9BEEA00-BCF8-C15D-668F-CFB3069F3CD9}"/>
            </ac:spMkLst>
          </pc:spChg>
          <pc:spChg chg="del mod ord">
            <ac:chgData name="Kozel, Lukas" userId="5faef357-946f-4c0e-bd5d-396a2e3cc0bf" providerId="ADAL" clId="{8727D3F4-737B-47B9-A1AF-642B37063FF9}" dt="2024-04-23T11:46:04.439" v="3779" actId="478"/>
            <ac:spMkLst>
              <pc:docMk/>
              <pc:sldMasterMk cId="3828221822" sldId="2147483699"/>
              <pc:sldLayoutMk cId="1345949371" sldId="2147483718"/>
              <ac:spMk id="30" creationId="{38C94C3F-DE39-0A92-1B5D-6CA216FAEC2B}"/>
            </ac:spMkLst>
          </pc:spChg>
          <pc:spChg chg="del mod ord">
            <ac:chgData name="Kozel, Lukas" userId="5faef357-946f-4c0e-bd5d-396a2e3cc0bf" providerId="ADAL" clId="{8727D3F4-737B-47B9-A1AF-642B37063FF9}" dt="2024-04-23T11:46:04.439" v="3779" actId="478"/>
            <ac:spMkLst>
              <pc:docMk/>
              <pc:sldMasterMk cId="3828221822" sldId="2147483699"/>
              <pc:sldLayoutMk cId="1345949371" sldId="2147483718"/>
              <ac:spMk id="32" creationId="{A1ED6761-02AB-DAB9-490E-D7600D6E4B60}"/>
            </ac:spMkLst>
          </pc:spChg>
          <pc:spChg chg="del mod ord">
            <ac:chgData name="Kozel, Lukas" userId="5faef357-946f-4c0e-bd5d-396a2e3cc0bf" providerId="ADAL" clId="{8727D3F4-737B-47B9-A1AF-642B37063FF9}" dt="2024-04-23T11:46:04.439" v="3779" actId="478"/>
            <ac:spMkLst>
              <pc:docMk/>
              <pc:sldMasterMk cId="3828221822" sldId="2147483699"/>
              <pc:sldLayoutMk cId="1345949371" sldId="2147483718"/>
              <ac:spMk id="33" creationId="{FF1E31C0-65ED-C0CC-3A17-0FCF4FFBB975}"/>
            </ac:spMkLst>
          </pc:spChg>
          <pc:spChg chg="del mod ord">
            <ac:chgData name="Kozel, Lukas" userId="5faef357-946f-4c0e-bd5d-396a2e3cc0bf" providerId="ADAL" clId="{8727D3F4-737B-47B9-A1AF-642B37063FF9}" dt="2024-04-23T11:46:04.439" v="3779" actId="478"/>
            <ac:spMkLst>
              <pc:docMk/>
              <pc:sldMasterMk cId="3828221822" sldId="2147483699"/>
              <pc:sldLayoutMk cId="1345949371" sldId="2147483718"/>
              <ac:spMk id="34" creationId="{77B8E283-1A6C-87EA-38B0-266A7384B0A6}"/>
            </ac:spMkLst>
          </pc:spChg>
          <pc:graphicFrameChg chg="mod">
            <ac:chgData name="Kozel, Lukas" userId="5faef357-946f-4c0e-bd5d-396a2e3cc0bf" providerId="ADAL" clId="{8727D3F4-737B-47B9-A1AF-642B37063FF9}" dt="2024-04-23T11:45:30.827" v="3773"/>
            <ac:graphicFrameMkLst>
              <pc:docMk/>
              <pc:sldMasterMk cId="3828221822" sldId="2147483699"/>
              <pc:sldLayoutMk cId="1345949371" sldId="2147483718"/>
              <ac:graphicFrameMk id="6" creationId="{5A4AE298-F8DF-BD1A-545D-8F113622CDD4}"/>
            </ac:graphicFrameMkLst>
          </pc:graphicFrameChg>
          <pc:picChg chg="add del mod">
            <ac:chgData name="Kozel, Lukas" userId="5faef357-946f-4c0e-bd5d-396a2e3cc0bf" providerId="ADAL" clId="{8727D3F4-737B-47B9-A1AF-642B37063FF9}" dt="2024-04-23T11:46:31.344" v="3784" actId="478"/>
            <ac:picMkLst>
              <pc:docMk/>
              <pc:sldMasterMk cId="3828221822" sldId="2147483699"/>
              <pc:sldLayoutMk cId="1345949371" sldId="2147483718"/>
              <ac:picMk id="11" creationId="{86F2446B-7420-EC54-DFDC-B5D2BF1337F1}"/>
            </ac:picMkLst>
          </pc:picChg>
        </pc:sldLayoutChg>
        <pc:sldLayoutChg chg="modSp add del mod modTransition">
          <pc:chgData name="Kozel, Lukas" userId="5faef357-946f-4c0e-bd5d-396a2e3cc0bf" providerId="ADAL" clId="{8727D3F4-737B-47B9-A1AF-642B37063FF9}" dt="2024-04-23T11:52:53.603" v="3895" actId="2696"/>
          <pc:sldLayoutMkLst>
            <pc:docMk/>
            <pc:sldMasterMk cId="3828221822" sldId="2147483699"/>
            <pc:sldLayoutMk cId="2519466165" sldId="2147483719"/>
          </pc:sldLayoutMkLst>
          <pc:spChg chg="mod">
            <ac:chgData name="Kozel, Lukas" userId="5faef357-946f-4c0e-bd5d-396a2e3cc0bf" providerId="ADAL" clId="{8727D3F4-737B-47B9-A1AF-642B37063FF9}" dt="2024-04-23T11:48:54.342" v="3851" actId="207"/>
            <ac:spMkLst>
              <pc:docMk/>
              <pc:sldMasterMk cId="3828221822" sldId="2147483699"/>
              <pc:sldLayoutMk cId="2519466165" sldId="2147483719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8727D3F4-737B-47B9-A1AF-642B37063FF9}" dt="2024-04-23T11:48:32.955" v="3848" actId="207"/>
            <ac:spMkLst>
              <pc:docMk/>
              <pc:sldMasterMk cId="3828221822" sldId="2147483699"/>
              <pc:sldLayoutMk cId="2519466165" sldId="2147483719"/>
              <ac:spMk id="4" creationId="{179F17A9-19D3-2552-4F38-A7799F1B381F}"/>
            </ac:spMkLst>
          </pc:spChg>
          <pc:spChg chg="mod">
            <ac:chgData name="Kozel, Lukas" userId="5faef357-946f-4c0e-bd5d-396a2e3cc0bf" providerId="ADAL" clId="{8727D3F4-737B-47B9-A1AF-642B37063FF9}" dt="2024-04-23T11:48:42.426" v="3850" actId="207"/>
            <ac:spMkLst>
              <pc:docMk/>
              <pc:sldMasterMk cId="3828221822" sldId="2147483699"/>
              <pc:sldLayoutMk cId="2519466165" sldId="2147483719"/>
              <ac:spMk id="5" creationId="{A20BAEE0-8D96-A557-7FBB-AEA32680C19A}"/>
            </ac:spMkLst>
          </pc:spChg>
          <pc:spChg chg="mod">
            <ac:chgData name="Kozel, Lukas" userId="5faef357-946f-4c0e-bd5d-396a2e3cc0bf" providerId="ADAL" clId="{8727D3F4-737B-47B9-A1AF-642B37063FF9}" dt="2024-04-23T11:48:32.955" v="3848" actId="207"/>
            <ac:spMkLst>
              <pc:docMk/>
              <pc:sldMasterMk cId="3828221822" sldId="2147483699"/>
              <pc:sldLayoutMk cId="2519466165" sldId="2147483719"/>
              <ac:spMk id="10" creationId="{D3254FFB-1051-5C03-369F-A7A532DC9042}"/>
            </ac:spMkLst>
          </pc:spChg>
          <pc:spChg chg="mod">
            <ac:chgData name="Kozel, Lukas" userId="5faef357-946f-4c0e-bd5d-396a2e3cc0bf" providerId="ADAL" clId="{8727D3F4-737B-47B9-A1AF-642B37063FF9}" dt="2024-04-23T11:48:36.367" v="3849" actId="207"/>
            <ac:spMkLst>
              <pc:docMk/>
              <pc:sldMasterMk cId="3828221822" sldId="2147483699"/>
              <pc:sldLayoutMk cId="2519466165" sldId="2147483719"/>
              <ac:spMk id="15" creationId="{CC35AED4-5701-6E13-2B1B-7369BD70EFA7}"/>
            </ac:spMkLst>
          </pc:spChg>
          <pc:spChg chg="mod">
            <ac:chgData name="Kozel, Lukas" userId="5faef357-946f-4c0e-bd5d-396a2e3cc0bf" providerId="ADAL" clId="{8727D3F4-737B-47B9-A1AF-642B37063FF9}" dt="2024-04-23T11:49:27.147" v="3856" actId="14100"/>
            <ac:spMkLst>
              <pc:docMk/>
              <pc:sldMasterMk cId="3828221822" sldId="2147483699"/>
              <pc:sldLayoutMk cId="2519466165" sldId="2147483719"/>
              <ac:spMk id="23" creationId="{E3CD9E82-5BE7-4084-88FA-6CBD5EDF798E}"/>
            </ac:spMkLst>
          </pc:spChg>
          <pc:spChg chg="mod">
            <ac:chgData name="Kozel, Lukas" userId="5faef357-946f-4c0e-bd5d-396a2e3cc0bf" providerId="ADAL" clId="{8727D3F4-737B-47B9-A1AF-642B37063FF9}" dt="2024-04-23T11:48:32.955" v="3848" actId="207"/>
            <ac:spMkLst>
              <pc:docMk/>
              <pc:sldMasterMk cId="3828221822" sldId="2147483699"/>
              <pc:sldLayoutMk cId="2519466165" sldId="2147483719"/>
              <ac:spMk id="26" creationId="{8865B3DD-35AB-4858-066B-40CCAC4BF249}"/>
            </ac:spMkLst>
          </pc:spChg>
        </pc:sldLayoutChg>
      </pc:sldMasterChg>
      <pc:sldMasterChg chg="new del mod addSldLayout delSldLayout">
        <pc:chgData name="Kozel, Lukas" userId="5faef357-946f-4c0e-bd5d-396a2e3cc0bf" providerId="ADAL" clId="{8727D3F4-737B-47B9-A1AF-642B37063FF9}" dt="2024-04-23T10:20:19.333" v="838" actId="6938"/>
        <pc:sldMasterMkLst>
          <pc:docMk/>
          <pc:sldMasterMk cId="1766299368" sldId="2147483710"/>
        </pc:sldMasterMkLst>
        <pc:sldLayoutChg chg="new del replId">
          <pc:chgData name="Kozel, Lukas" userId="5faef357-946f-4c0e-bd5d-396a2e3cc0bf" providerId="ADAL" clId="{8727D3F4-737B-47B9-A1AF-642B37063FF9}" dt="2024-04-23T10:20:19.333" v="838" actId="6938"/>
          <pc:sldLayoutMkLst>
            <pc:docMk/>
            <pc:sldMasterMk cId="1766299368" sldId="2147483710"/>
            <pc:sldLayoutMk cId="575537018" sldId="2147483711"/>
          </pc:sldLayoutMkLst>
        </pc:sldLayoutChg>
        <pc:sldLayoutChg chg="new del replId">
          <pc:chgData name="Kozel, Lukas" userId="5faef357-946f-4c0e-bd5d-396a2e3cc0bf" providerId="ADAL" clId="{8727D3F4-737B-47B9-A1AF-642B37063FF9}" dt="2024-04-23T10:20:19.333" v="838" actId="6938"/>
          <pc:sldLayoutMkLst>
            <pc:docMk/>
            <pc:sldMasterMk cId="1766299368" sldId="2147483710"/>
            <pc:sldLayoutMk cId="3539008404" sldId="2147483712"/>
          </pc:sldLayoutMkLst>
        </pc:sldLayoutChg>
        <pc:sldLayoutChg chg="new del replId">
          <pc:chgData name="Kozel, Lukas" userId="5faef357-946f-4c0e-bd5d-396a2e3cc0bf" providerId="ADAL" clId="{8727D3F4-737B-47B9-A1AF-642B37063FF9}" dt="2024-04-23T10:20:19.333" v="838" actId="6938"/>
          <pc:sldLayoutMkLst>
            <pc:docMk/>
            <pc:sldMasterMk cId="1766299368" sldId="2147483710"/>
            <pc:sldLayoutMk cId="4251600666" sldId="2147483713"/>
          </pc:sldLayoutMkLst>
        </pc:sldLayoutChg>
        <pc:sldLayoutChg chg="new del replId">
          <pc:chgData name="Kozel, Lukas" userId="5faef357-946f-4c0e-bd5d-396a2e3cc0bf" providerId="ADAL" clId="{8727D3F4-737B-47B9-A1AF-642B37063FF9}" dt="2024-04-23T10:20:19.333" v="838" actId="6938"/>
          <pc:sldLayoutMkLst>
            <pc:docMk/>
            <pc:sldMasterMk cId="1766299368" sldId="2147483710"/>
            <pc:sldLayoutMk cId="4001315653" sldId="2147483714"/>
          </pc:sldLayoutMkLst>
        </pc:sldLayoutChg>
        <pc:sldLayoutChg chg="new del replId">
          <pc:chgData name="Kozel, Lukas" userId="5faef357-946f-4c0e-bd5d-396a2e3cc0bf" providerId="ADAL" clId="{8727D3F4-737B-47B9-A1AF-642B37063FF9}" dt="2024-04-23T10:20:19.333" v="838" actId="6938"/>
          <pc:sldLayoutMkLst>
            <pc:docMk/>
            <pc:sldMasterMk cId="1766299368" sldId="2147483710"/>
            <pc:sldLayoutMk cId="2503732896" sldId="2147483715"/>
          </pc:sldLayoutMkLst>
        </pc:sldLayoutChg>
        <pc:sldLayoutChg chg="new del replId">
          <pc:chgData name="Kozel, Lukas" userId="5faef357-946f-4c0e-bd5d-396a2e3cc0bf" providerId="ADAL" clId="{8727D3F4-737B-47B9-A1AF-642B37063FF9}" dt="2024-04-23T10:20:19.333" v="838" actId="6938"/>
          <pc:sldLayoutMkLst>
            <pc:docMk/>
            <pc:sldMasterMk cId="1766299368" sldId="2147483710"/>
            <pc:sldLayoutMk cId="3001110986" sldId="2147483716"/>
          </pc:sldLayoutMkLst>
        </pc:sldLayoutChg>
        <pc:sldLayoutChg chg="new del replId">
          <pc:chgData name="Kozel, Lukas" userId="5faef357-946f-4c0e-bd5d-396a2e3cc0bf" providerId="ADAL" clId="{8727D3F4-737B-47B9-A1AF-642B37063FF9}" dt="2024-04-23T10:20:19.333" v="838" actId="6938"/>
          <pc:sldLayoutMkLst>
            <pc:docMk/>
            <pc:sldMasterMk cId="1766299368" sldId="2147483710"/>
            <pc:sldLayoutMk cId="3054171796" sldId="2147483717"/>
          </pc:sldLayoutMkLst>
        </pc:sldLayoutChg>
        <pc:sldLayoutChg chg="new del replId">
          <pc:chgData name="Kozel, Lukas" userId="5faef357-946f-4c0e-bd5d-396a2e3cc0bf" providerId="ADAL" clId="{8727D3F4-737B-47B9-A1AF-642B37063FF9}" dt="2024-04-23T10:20:19.333" v="838" actId="6938"/>
          <pc:sldLayoutMkLst>
            <pc:docMk/>
            <pc:sldMasterMk cId="1766299368" sldId="2147483710"/>
            <pc:sldLayoutMk cId="2224044449" sldId="2147483718"/>
          </pc:sldLayoutMkLst>
        </pc:sldLayoutChg>
        <pc:sldLayoutChg chg="new del replId">
          <pc:chgData name="Kozel, Lukas" userId="5faef357-946f-4c0e-bd5d-396a2e3cc0bf" providerId="ADAL" clId="{8727D3F4-737B-47B9-A1AF-642B37063FF9}" dt="2024-04-23T10:20:19.333" v="838" actId="6938"/>
          <pc:sldLayoutMkLst>
            <pc:docMk/>
            <pc:sldMasterMk cId="1766299368" sldId="2147483710"/>
            <pc:sldLayoutMk cId="4088887710" sldId="2147483719"/>
          </pc:sldLayoutMkLst>
        </pc:sldLayoutChg>
        <pc:sldLayoutChg chg="new del replId">
          <pc:chgData name="Kozel, Lukas" userId="5faef357-946f-4c0e-bd5d-396a2e3cc0bf" providerId="ADAL" clId="{8727D3F4-737B-47B9-A1AF-642B37063FF9}" dt="2024-04-23T10:20:19.333" v="838" actId="6938"/>
          <pc:sldLayoutMkLst>
            <pc:docMk/>
            <pc:sldMasterMk cId="1766299368" sldId="2147483710"/>
            <pc:sldLayoutMk cId="2738330477" sldId="2147483720"/>
          </pc:sldLayoutMkLst>
        </pc:sldLayoutChg>
        <pc:sldLayoutChg chg="new del replId">
          <pc:chgData name="Kozel, Lukas" userId="5faef357-946f-4c0e-bd5d-396a2e3cc0bf" providerId="ADAL" clId="{8727D3F4-737B-47B9-A1AF-642B37063FF9}" dt="2024-04-23T10:20:19.333" v="838" actId="6938"/>
          <pc:sldLayoutMkLst>
            <pc:docMk/>
            <pc:sldMasterMk cId="1766299368" sldId="2147483710"/>
            <pc:sldLayoutMk cId="3686879089" sldId="2147483721"/>
          </pc:sldLayoutMkLst>
        </pc:sldLayoutChg>
      </pc:sldMasterChg>
      <pc:sldMasterChg chg="mod addSldLayout delSldLayout modSldLayout sldLayoutOrd">
        <pc:chgData name="Kozel, Lukas" userId="5faef357-946f-4c0e-bd5d-396a2e3cc0bf" providerId="ADAL" clId="{8727D3F4-737B-47B9-A1AF-642B37063FF9}" dt="2024-04-23T19:26:58.800" v="7466" actId="20578"/>
        <pc:sldMasterMkLst>
          <pc:docMk/>
          <pc:sldMasterMk cId="3889299950" sldId="2147483720"/>
        </pc:sldMasterMkLst>
        <pc:sldLayoutChg chg="del">
          <pc:chgData name="Kozel, Lukas" userId="5faef357-946f-4c0e-bd5d-396a2e3cc0bf" providerId="ADAL" clId="{8727D3F4-737B-47B9-A1AF-642B37063FF9}" dt="2024-04-23T11:50:34.134" v="3858" actId="2696"/>
          <pc:sldLayoutMkLst>
            <pc:docMk/>
            <pc:sldMasterMk cId="3889299950" sldId="2147483720"/>
            <pc:sldLayoutMk cId="1702433060" sldId="2147483722"/>
          </pc:sldLayoutMkLst>
        </pc:sldLayoutChg>
        <pc:sldLayoutChg chg="del">
          <pc:chgData name="Kozel, Lukas" userId="5faef357-946f-4c0e-bd5d-396a2e3cc0bf" providerId="ADAL" clId="{8727D3F4-737B-47B9-A1AF-642B37063FF9}" dt="2024-04-23T11:50:34.134" v="3859" actId="2696"/>
          <pc:sldLayoutMkLst>
            <pc:docMk/>
            <pc:sldMasterMk cId="3889299950" sldId="2147483720"/>
            <pc:sldLayoutMk cId="649137653" sldId="2147483723"/>
          </pc:sldLayoutMkLst>
        </pc:sldLayoutChg>
        <pc:sldLayoutChg chg="del">
          <pc:chgData name="Kozel, Lukas" userId="5faef357-946f-4c0e-bd5d-396a2e3cc0bf" providerId="ADAL" clId="{8727D3F4-737B-47B9-A1AF-642B37063FF9}" dt="2024-04-23T11:50:34.134" v="3860" actId="2696"/>
          <pc:sldLayoutMkLst>
            <pc:docMk/>
            <pc:sldMasterMk cId="3889299950" sldId="2147483720"/>
            <pc:sldLayoutMk cId="3916882031" sldId="2147483724"/>
          </pc:sldLayoutMkLst>
        </pc:sldLayoutChg>
        <pc:sldLayoutChg chg="del">
          <pc:chgData name="Kozel, Lukas" userId="5faef357-946f-4c0e-bd5d-396a2e3cc0bf" providerId="ADAL" clId="{8727D3F4-737B-47B9-A1AF-642B37063FF9}" dt="2024-04-23T11:50:34.134" v="3861" actId="2696"/>
          <pc:sldLayoutMkLst>
            <pc:docMk/>
            <pc:sldMasterMk cId="3889299950" sldId="2147483720"/>
            <pc:sldLayoutMk cId="969127993" sldId="2147483725"/>
          </pc:sldLayoutMkLst>
        </pc:sldLayoutChg>
        <pc:sldLayoutChg chg="del">
          <pc:chgData name="Kozel, Lukas" userId="5faef357-946f-4c0e-bd5d-396a2e3cc0bf" providerId="ADAL" clId="{8727D3F4-737B-47B9-A1AF-642B37063FF9}" dt="2024-04-23T11:50:34.150" v="3862" actId="2696"/>
          <pc:sldLayoutMkLst>
            <pc:docMk/>
            <pc:sldMasterMk cId="3889299950" sldId="2147483720"/>
            <pc:sldLayoutMk cId="858473064" sldId="2147483726"/>
          </pc:sldLayoutMkLst>
        </pc:sldLayoutChg>
        <pc:sldLayoutChg chg="del">
          <pc:chgData name="Kozel, Lukas" userId="5faef357-946f-4c0e-bd5d-396a2e3cc0bf" providerId="ADAL" clId="{8727D3F4-737B-47B9-A1AF-642B37063FF9}" dt="2024-04-23T11:50:34.150" v="3863" actId="2696"/>
          <pc:sldLayoutMkLst>
            <pc:docMk/>
            <pc:sldMasterMk cId="3889299950" sldId="2147483720"/>
            <pc:sldLayoutMk cId="311377304" sldId="2147483727"/>
          </pc:sldLayoutMkLst>
        </pc:sldLayoutChg>
        <pc:sldLayoutChg chg="del">
          <pc:chgData name="Kozel, Lukas" userId="5faef357-946f-4c0e-bd5d-396a2e3cc0bf" providerId="ADAL" clId="{8727D3F4-737B-47B9-A1AF-642B37063FF9}" dt="2024-04-23T11:50:34.150" v="3864" actId="2696"/>
          <pc:sldLayoutMkLst>
            <pc:docMk/>
            <pc:sldMasterMk cId="3889299950" sldId="2147483720"/>
            <pc:sldLayoutMk cId="3322846786" sldId="2147483728"/>
          </pc:sldLayoutMkLst>
        </pc:sldLayoutChg>
        <pc:sldLayoutChg chg="del">
          <pc:chgData name="Kozel, Lukas" userId="5faef357-946f-4c0e-bd5d-396a2e3cc0bf" providerId="ADAL" clId="{8727D3F4-737B-47B9-A1AF-642B37063FF9}" dt="2024-04-23T11:50:34.166" v="3865" actId="2696"/>
          <pc:sldLayoutMkLst>
            <pc:docMk/>
            <pc:sldMasterMk cId="3889299950" sldId="2147483720"/>
            <pc:sldLayoutMk cId="2160002481" sldId="2147483729"/>
          </pc:sldLayoutMkLst>
        </pc:sldLayoutChg>
        <pc:sldLayoutChg chg="del">
          <pc:chgData name="Kozel, Lukas" userId="5faef357-946f-4c0e-bd5d-396a2e3cc0bf" providerId="ADAL" clId="{8727D3F4-737B-47B9-A1AF-642B37063FF9}" dt="2024-04-23T11:50:34.166" v="3866" actId="2696"/>
          <pc:sldLayoutMkLst>
            <pc:docMk/>
            <pc:sldMasterMk cId="3889299950" sldId="2147483720"/>
            <pc:sldLayoutMk cId="1927170408" sldId="2147483730"/>
          </pc:sldLayoutMkLst>
        </pc:sldLayoutChg>
        <pc:sldLayoutChg chg="del">
          <pc:chgData name="Kozel, Lukas" userId="5faef357-946f-4c0e-bd5d-396a2e3cc0bf" providerId="ADAL" clId="{8727D3F4-737B-47B9-A1AF-642B37063FF9}" dt="2024-04-23T11:50:34.172" v="3867" actId="2696"/>
          <pc:sldLayoutMkLst>
            <pc:docMk/>
            <pc:sldMasterMk cId="3889299950" sldId="2147483720"/>
            <pc:sldLayoutMk cId="4231736755" sldId="2147483731"/>
          </pc:sldLayoutMkLst>
        </pc:sldLayoutChg>
        <pc:sldLayoutChg chg="del">
          <pc:chgData name="Kozel, Lukas" userId="5faef357-946f-4c0e-bd5d-396a2e3cc0bf" providerId="ADAL" clId="{8727D3F4-737B-47B9-A1AF-642B37063FF9}" dt="2024-04-23T11:50:34.172" v="3868" actId="2696"/>
          <pc:sldLayoutMkLst>
            <pc:docMk/>
            <pc:sldMasterMk cId="3889299950" sldId="2147483720"/>
            <pc:sldLayoutMk cId="4216017097" sldId="2147483732"/>
          </pc:sldLayoutMkLst>
        </pc:sldLayoutChg>
        <pc:sldLayoutChg chg="del">
          <pc:chgData name="Kozel, Lukas" userId="5faef357-946f-4c0e-bd5d-396a2e3cc0bf" providerId="ADAL" clId="{8727D3F4-737B-47B9-A1AF-642B37063FF9}" dt="2024-04-23T11:50:34.119" v="3857" actId="2696"/>
          <pc:sldLayoutMkLst>
            <pc:docMk/>
            <pc:sldMasterMk cId="3889299950" sldId="2147483720"/>
            <pc:sldLayoutMk cId="1213463748" sldId="2147483733"/>
          </pc:sldLayoutMkLst>
        </pc:sldLayoutChg>
        <pc:sldLayoutChg chg="modSp">
          <pc:chgData name="Kozel, Lukas" userId="5faef357-946f-4c0e-bd5d-396a2e3cc0bf" providerId="ADAL" clId="{8727D3F4-737B-47B9-A1AF-642B37063FF9}" dt="2024-04-23T12:56:38.117" v="5067" actId="207"/>
          <pc:sldLayoutMkLst>
            <pc:docMk/>
            <pc:sldMasterMk cId="3889299950" sldId="2147483720"/>
            <pc:sldLayoutMk cId="130103807" sldId="2147483734"/>
          </pc:sldLayoutMkLst>
          <pc:spChg chg="mod">
            <ac:chgData name="Kozel, Lukas" userId="5faef357-946f-4c0e-bd5d-396a2e3cc0bf" providerId="ADAL" clId="{8727D3F4-737B-47B9-A1AF-642B37063FF9}" dt="2024-04-23T12:56:38.117" v="5067" actId="207"/>
            <ac:spMkLst>
              <pc:docMk/>
              <pc:sldMasterMk cId="3889299950" sldId="2147483720"/>
              <pc:sldLayoutMk cId="130103807" sldId="2147483734"/>
              <ac:spMk id="2" creationId="{2A0067F3-F027-DB80-B04D-4B3A310C715E}"/>
            </ac:spMkLst>
          </pc:spChg>
        </pc:sldLayoutChg>
        <pc:sldLayoutChg chg="addSp delSp modSp mod">
          <pc:chgData name="Kozel, Lukas" userId="5faef357-946f-4c0e-bd5d-396a2e3cc0bf" providerId="ADAL" clId="{8727D3F4-737B-47B9-A1AF-642B37063FF9}" dt="2024-04-23T12:56:28.997" v="5066" actId="207"/>
          <pc:sldLayoutMkLst>
            <pc:docMk/>
            <pc:sldMasterMk cId="3889299950" sldId="2147483720"/>
            <pc:sldLayoutMk cId="4086090170" sldId="2147483736"/>
          </pc:sldLayoutMkLst>
          <pc:spChg chg="mod">
            <ac:chgData name="Kozel, Lukas" userId="5faef357-946f-4c0e-bd5d-396a2e3cc0bf" providerId="ADAL" clId="{8727D3F4-737B-47B9-A1AF-642B37063FF9}" dt="2024-04-23T12:56:28.997" v="5066" actId="207"/>
            <ac:spMkLst>
              <pc:docMk/>
              <pc:sldMasterMk cId="3889299950" sldId="2147483720"/>
              <pc:sldLayoutMk cId="4086090170" sldId="2147483736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8727D3F4-737B-47B9-A1AF-642B37063FF9}" dt="2024-04-23T11:55:30.181" v="3937" actId="1076"/>
            <ac:spMkLst>
              <pc:docMk/>
              <pc:sldMasterMk cId="3889299950" sldId="2147483720"/>
              <pc:sldLayoutMk cId="4086090170" sldId="2147483736"/>
              <ac:spMk id="5" creationId="{A20BAEE0-8D96-A557-7FBB-AEA32680C19A}"/>
            </ac:spMkLst>
          </pc:spChg>
          <pc:spChg chg="add mod">
            <ac:chgData name="Kozel, Lukas" userId="5faef357-946f-4c0e-bd5d-396a2e3cc0bf" providerId="ADAL" clId="{8727D3F4-737B-47B9-A1AF-642B37063FF9}" dt="2024-04-23T11:57:39.005" v="4005" actId="1036"/>
            <ac:spMkLst>
              <pc:docMk/>
              <pc:sldMasterMk cId="3889299950" sldId="2147483720"/>
              <pc:sldLayoutMk cId="4086090170" sldId="2147483736"/>
              <ac:spMk id="7" creationId="{6C5848C0-A7D9-F1E2-8469-A80B5E65ADDF}"/>
            </ac:spMkLst>
          </pc:spChg>
          <pc:spChg chg="add mod">
            <ac:chgData name="Kozel, Lukas" userId="5faef357-946f-4c0e-bd5d-396a2e3cc0bf" providerId="ADAL" clId="{8727D3F4-737B-47B9-A1AF-642B37063FF9}" dt="2024-04-23T11:57:39.005" v="4005" actId="1036"/>
            <ac:spMkLst>
              <pc:docMk/>
              <pc:sldMasterMk cId="3889299950" sldId="2147483720"/>
              <pc:sldLayoutMk cId="4086090170" sldId="2147483736"/>
              <ac:spMk id="8" creationId="{98FAB83F-B880-1D98-AC6F-EFAD8CC99702}"/>
            </ac:spMkLst>
          </pc:spChg>
          <pc:spChg chg="del">
            <ac:chgData name="Kozel, Lukas" userId="5faef357-946f-4c0e-bd5d-396a2e3cc0bf" providerId="ADAL" clId="{8727D3F4-737B-47B9-A1AF-642B37063FF9}" dt="2024-04-23T11:56:15.640" v="3992" actId="478"/>
            <ac:spMkLst>
              <pc:docMk/>
              <pc:sldMasterMk cId="3889299950" sldId="2147483720"/>
              <pc:sldLayoutMk cId="4086090170" sldId="2147483736"/>
              <ac:spMk id="10" creationId="{D3254FFB-1051-5C03-369F-A7A532DC9042}"/>
            </ac:spMkLst>
          </pc:spChg>
          <pc:spChg chg="del">
            <ac:chgData name="Kozel, Lukas" userId="5faef357-946f-4c0e-bd5d-396a2e3cc0bf" providerId="ADAL" clId="{8727D3F4-737B-47B9-A1AF-642B37063FF9}" dt="2024-04-23T11:56:15.640" v="3992" actId="478"/>
            <ac:spMkLst>
              <pc:docMk/>
              <pc:sldMasterMk cId="3889299950" sldId="2147483720"/>
              <pc:sldLayoutMk cId="4086090170" sldId="2147483736"/>
              <ac:spMk id="15" creationId="{CC35AED4-5701-6E13-2B1B-7369BD70EFA7}"/>
            </ac:spMkLst>
          </pc:spChg>
          <pc:spChg chg="mod">
            <ac:chgData name="Kozel, Lukas" userId="5faef357-946f-4c0e-bd5d-396a2e3cc0bf" providerId="ADAL" clId="{8727D3F4-737B-47B9-A1AF-642B37063FF9}" dt="2024-04-23T11:54:06.611" v="3912" actId="14100"/>
            <ac:spMkLst>
              <pc:docMk/>
              <pc:sldMasterMk cId="3889299950" sldId="2147483720"/>
              <pc:sldLayoutMk cId="4086090170" sldId="2147483736"/>
              <ac:spMk id="26" creationId="{8865B3DD-35AB-4858-066B-40CCAC4BF249}"/>
            </ac:spMkLst>
          </pc:spChg>
        </pc:sldLayoutChg>
        <pc:sldLayoutChg chg="addSp delSp modSp mod">
          <pc:chgData name="Kozel, Lukas" userId="5faef357-946f-4c0e-bd5d-396a2e3cc0bf" providerId="ADAL" clId="{8727D3F4-737B-47B9-A1AF-642B37063FF9}" dt="2024-04-23T11:58:14.510" v="4013" actId="207"/>
          <pc:sldLayoutMkLst>
            <pc:docMk/>
            <pc:sldMasterMk cId="3889299950" sldId="2147483720"/>
            <pc:sldLayoutMk cId="1531683744" sldId="2147483737"/>
          </pc:sldLayoutMkLst>
          <pc:spChg chg="add mod">
            <ac:chgData name="Kozel, Lukas" userId="5faef357-946f-4c0e-bd5d-396a2e3cc0bf" providerId="ADAL" clId="{8727D3F4-737B-47B9-A1AF-642B37063FF9}" dt="2024-04-23T11:58:10.947" v="4012" actId="207"/>
            <ac:spMkLst>
              <pc:docMk/>
              <pc:sldMasterMk cId="3889299950" sldId="2147483720"/>
              <pc:sldLayoutMk cId="1531683744" sldId="2147483737"/>
              <ac:spMk id="7" creationId="{8392256B-7466-5FD1-08D9-671B96200705}"/>
            </ac:spMkLst>
          </pc:spChg>
          <pc:spChg chg="add mod">
            <ac:chgData name="Kozel, Lukas" userId="5faef357-946f-4c0e-bd5d-396a2e3cc0bf" providerId="ADAL" clId="{8727D3F4-737B-47B9-A1AF-642B37063FF9}" dt="2024-04-23T11:58:14.510" v="4013" actId="207"/>
            <ac:spMkLst>
              <pc:docMk/>
              <pc:sldMasterMk cId="3889299950" sldId="2147483720"/>
              <pc:sldLayoutMk cId="1531683744" sldId="2147483737"/>
              <ac:spMk id="8" creationId="{662039AE-D6B0-47DF-E194-8A8C014F0582}"/>
            </ac:spMkLst>
          </pc:spChg>
          <pc:spChg chg="del">
            <ac:chgData name="Kozel, Lukas" userId="5faef357-946f-4c0e-bd5d-396a2e3cc0bf" providerId="ADAL" clId="{8727D3F4-737B-47B9-A1AF-642B37063FF9}" dt="2024-04-23T11:58:05.188" v="4010" actId="478"/>
            <ac:spMkLst>
              <pc:docMk/>
              <pc:sldMasterMk cId="3889299950" sldId="2147483720"/>
              <pc:sldLayoutMk cId="1531683744" sldId="2147483737"/>
              <ac:spMk id="10" creationId="{D3254FFB-1051-5C03-369F-A7A532DC9042}"/>
            </ac:spMkLst>
          </pc:spChg>
          <pc:spChg chg="del">
            <ac:chgData name="Kozel, Lukas" userId="5faef357-946f-4c0e-bd5d-396a2e3cc0bf" providerId="ADAL" clId="{8727D3F4-737B-47B9-A1AF-642B37063FF9}" dt="2024-04-23T11:58:05.188" v="4010" actId="478"/>
            <ac:spMkLst>
              <pc:docMk/>
              <pc:sldMasterMk cId="3889299950" sldId="2147483720"/>
              <pc:sldLayoutMk cId="1531683744" sldId="2147483737"/>
              <ac:spMk id="15" creationId="{CC35AED4-5701-6E13-2B1B-7369BD70EFA7}"/>
            </ac:spMkLst>
          </pc:spChg>
        </pc:sldLayoutChg>
        <pc:sldLayoutChg chg="add mod replId modTransition">
          <pc:chgData name="Kozel, Lukas" userId="5faef357-946f-4c0e-bd5d-396a2e3cc0bf" providerId="ADAL" clId="{8727D3F4-737B-47B9-A1AF-642B37063FF9}" dt="2024-04-23T12:10:00.558" v="4291" actId="2890"/>
          <pc:sldLayoutMkLst>
            <pc:docMk/>
            <pc:sldMasterMk cId="712201126" sldId="2147483738"/>
            <pc:sldLayoutMk cId="136745195" sldId="2147483740"/>
          </pc:sldLayoutMkLst>
        </pc:sldLayoutChg>
        <pc:sldLayoutChg chg="del">
          <pc:chgData name="Kozel, Lukas" userId="5faef357-946f-4c0e-bd5d-396a2e3cc0bf" providerId="ADAL" clId="{8727D3F4-737B-47B9-A1AF-642B37063FF9}" dt="2024-04-23T12:08:38.449" v="4253" actId="47"/>
          <pc:sldLayoutMkLst>
            <pc:docMk/>
            <pc:sldMasterMk cId="3889299950" sldId="2147483720"/>
            <pc:sldLayoutMk cId="2266041771" sldId="2147483740"/>
          </pc:sldLayoutMkLst>
        </pc:sldLayoutChg>
        <pc:sldLayoutChg chg="add mod replId modTransition">
          <pc:chgData name="Kozel, Lukas" userId="5faef357-946f-4c0e-bd5d-396a2e3cc0bf" providerId="ADAL" clId="{8727D3F4-737B-47B9-A1AF-642B37063FF9}" dt="2024-04-23T13:07:44.514" v="5125" actId="2890"/>
          <pc:sldLayoutMkLst>
            <pc:docMk/>
            <pc:sldMasterMk cId="3796521836" sldId="2147483746"/>
            <pc:sldLayoutMk cId="3165722668" sldId="2147483748"/>
          </pc:sldLayoutMkLst>
        </pc:sldLayoutChg>
        <pc:sldLayoutChg chg="modSp mod ord">
          <pc:chgData name="Kozel, Lukas" userId="5faef357-946f-4c0e-bd5d-396a2e3cc0bf" providerId="ADAL" clId="{8727D3F4-737B-47B9-A1AF-642B37063FF9}" dt="2024-04-23T19:26:53.392" v="7465" actId="20578"/>
          <pc:sldLayoutMkLst>
            <pc:docMk/>
            <pc:sldMasterMk cId="3796521836" sldId="2147483746"/>
            <pc:sldLayoutMk cId="1919544469" sldId="2147483754"/>
          </pc:sldLayoutMkLst>
          <pc:spChg chg="mod">
            <ac:chgData name="Kozel, Lukas" userId="5faef357-946f-4c0e-bd5d-396a2e3cc0bf" providerId="ADAL" clId="{8727D3F4-737B-47B9-A1AF-642B37063FF9}" dt="2024-04-23T19:26:53.392" v="7465" actId="20578"/>
            <ac:spMkLst>
              <pc:docMk/>
              <pc:sldMasterMk cId="3796521836" sldId="2147483746"/>
              <pc:sldLayoutMk cId="1919544469" sldId="2147483754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8727D3F4-737B-47B9-A1AF-642B37063FF9}" dt="2024-04-23T19:26:53.392" v="7465" actId="20578"/>
            <ac:spMkLst>
              <pc:docMk/>
              <pc:sldMasterMk cId="3796521836" sldId="2147483746"/>
              <pc:sldLayoutMk cId="1919544469" sldId="2147483754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8727D3F4-737B-47B9-A1AF-642B37063FF9}" dt="2024-04-23T19:26:53.392" v="7465" actId="20578"/>
            <ac:spMkLst>
              <pc:docMk/>
              <pc:sldMasterMk cId="3796521836" sldId="2147483746"/>
              <pc:sldLayoutMk cId="1919544469" sldId="2147483754"/>
              <ac:spMk id="4" creationId="{179F17A9-19D3-2552-4F38-A7799F1B381F}"/>
            </ac:spMkLst>
          </pc:spChg>
          <pc:spChg chg="mod">
            <ac:chgData name="Kozel, Lukas" userId="5faef357-946f-4c0e-bd5d-396a2e3cc0bf" providerId="ADAL" clId="{8727D3F4-737B-47B9-A1AF-642B37063FF9}" dt="2024-04-23T19:26:53.392" v="7465" actId="20578"/>
            <ac:spMkLst>
              <pc:docMk/>
              <pc:sldMasterMk cId="3796521836" sldId="2147483746"/>
              <pc:sldLayoutMk cId="1919544469" sldId="2147483754"/>
              <ac:spMk id="13" creationId="{81408E48-D8EF-034D-BDC2-E5FF9B0C8D97}"/>
            </ac:spMkLst>
          </pc:spChg>
          <pc:spChg chg="mod">
            <ac:chgData name="Kozel, Lukas" userId="5faef357-946f-4c0e-bd5d-396a2e3cc0bf" providerId="ADAL" clId="{8727D3F4-737B-47B9-A1AF-642B37063FF9}" dt="2024-04-23T19:26:53.392" v="7465" actId="20578"/>
            <ac:spMkLst>
              <pc:docMk/>
              <pc:sldMasterMk cId="3796521836" sldId="2147483746"/>
              <pc:sldLayoutMk cId="1919544469" sldId="2147483754"/>
              <ac:spMk id="14" creationId="{2D901781-8073-8C1C-7C5F-5E54ED276D45}"/>
            </ac:spMkLst>
          </pc:spChg>
          <pc:spChg chg="mod">
            <ac:chgData name="Kozel, Lukas" userId="5faef357-946f-4c0e-bd5d-396a2e3cc0bf" providerId="ADAL" clId="{8727D3F4-737B-47B9-A1AF-642B37063FF9}" dt="2024-04-23T19:26:53.392" v="7465" actId="20578"/>
            <ac:spMkLst>
              <pc:docMk/>
              <pc:sldMasterMk cId="3796521836" sldId="2147483746"/>
              <pc:sldLayoutMk cId="1919544469" sldId="2147483754"/>
              <ac:spMk id="22" creationId="{D9585310-503C-F3BE-644D-62E9FAA53F32}"/>
            </ac:spMkLst>
          </pc:spChg>
        </pc:sldLayoutChg>
      </pc:sldMasterChg>
      <pc:sldMasterChg chg="mod addSldLayout delSldLayout modSldLayout sldLayoutOrd">
        <pc:chgData name="Kozel, Lukas" userId="5faef357-946f-4c0e-bd5d-396a2e3cc0bf" providerId="ADAL" clId="{8727D3F4-737B-47B9-A1AF-642B37063FF9}" dt="2024-04-23T13:17:53.092" v="5387" actId="20578"/>
        <pc:sldMasterMkLst>
          <pc:docMk/>
          <pc:sldMasterMk cId="712201126" sldId="2147483738"/>
        </pc:sldMasterMkLst>
        <pc:sldLayoutChg chg="del">
          <pc:chgData name="Kozel, Lukas" userId="5faef357-946f-4c0e-bd5d-396a2e3cc0bf" providerId="ADAL" clId="{8727D3F4-737B-47B9-A1AF-642B37063FF9}" dt="2024-04-23T12:01:31.921" v="4017" actId="2696"/>
          <pc:sldLayoutMkLst>
            <pc:docMk/>
            <pc:sldMasterMk cId="712201126" sldId="2147483738"/>
            <pc:sldLayoutMk cId="65502370" sldId="2147483740"/>
          </pc:sldLayoutMkLst>
        </pc:sldLayoutChg>
        <pc:sldLayoutChg chg="addSp delSp modSp mod ord">
          <pc:chgData name="Kozel, Lukas" userId="5faef357-946f-4c0e-bd5d-396a2e3cc0bf" providerId="ADAL" clId="{8727D3F4-737B-47B9-A1AF-642B37063FF9}" dt="2024-04-23T12:56:23.506" v="5065" actId="207"/>
          <pc:sldLayoutMkLst>
            <pc:docMk/>
            <pc:sldMasterMk cId="712201126" sldId="2147483738"/>
            <pc:sldLayoutMk cId="136745195" sldId="2147483740"/>
          </pc:sldLayoutMkLst>
          <pc:spChg chg="mod ord">
            <ac:chgData name="Kozel, Lukas" userId="5faef357-946f-4c0e-bd5d-396a2e3cc0bf" providerId="ADAL" clId="{8727D3F4-737B-47B9-A1AF-642B37063FF9}" dt="2024-04-23T12:56:23.506" v="5065" actId="207"/>
            <ac:spMkLst>
              <pc:docMk/>
              <pc:sldMasterMk cId="712201126" sldId="2147483738"/>
              <pc:sldLayoutMk cId="136745195" sldId="2147483740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2:13:15.950" v="4458"/>
            <ac:spMkLst>
              <pc:docMk/>
              <pc:sldMasterMk cId="712201126" sldId="2147483738"/>
              <pc:sldLayoutMk cId="136745195" sldId="2147483740"/>
              <ac:spMk id="3" creationId="{F64C78AA-9F7E-B0FC-0459-1DE77EF64A65}"/>
            </ac:spMkLst>
          </pc:spChg>
          <pc:spChg chg="add del mod ord">
            <ac:chgData name="Kozel, Lukas" userId="5faef357-946f-4c0e-bd5d-396a2e3cc0bf" providerId="ADAL" clId="{8727D3F4-737B-47B9-A1AF-642B37063FF9}" dt="2024-04-23T12:12:55.185" v="4446" actId="478"/>
            <ac:spMkLst>
              <pc:docMk/>
              <pc:sldMasterMk cId="712201126" sldId="2147483738"/>
              <pc:sldLayoutMk cId="136745195" sldId="2147483740"/>
              <ac:spMk id="5" creationId="{761CE7B0-DC3F-CFB0-112B-70E3AF3248D9}"/>
            </ac:spMkLst>
          </pc:spChg>
          <pc:spChg chg="mod ord">
            <ac:chgData name="Kozel, Lukas" userId="5faef357-946f-4c0e-bd5d-396a2e3cc0bf" providerId="ADAL" clId="{8727D3F4-737B-47B9-A1AF-642B37063FF9}" dt="2024-04-23T12:13:15.950" v="4456"/>
            <ac:spMkLst>
              <pc:docMk/>
              <pc:sldMasterMk cId="712201126" sldId="2147483738"/>
              <pc:sldLayoutMk cId="136745195" sldId="2147483740"/>
              <ac:spMk id="7" creationId="{5475B837-A6F4-D488-25FA-7C71B7E29C02}"/>
            </ac:spMkLst>
          </pc:spChg>
          <pc:spChg chg="add del mod ord">
            <ac:chgData name="Kozel, Lukas" userId="5faef357-946f-4c0e-bd5d-396a2e3cc0bf" providerId="ADAL" clId="{8727D3F4-737B-47B9-A1AF-642B37063FF9}" dt="2024-04-23T12:12:36.080" v="4440" actId="478"/>
            <ac:spMkLst>
              <pc:docMk/>
              <pc:sldMasterMk cId="712201126" sldId="2147483738"/>
              <pc:sldLayoutMk cId="136745195" sldId="2147483740"/>
              <ac:spMk id="8" creationId="{7E4F344F-DBA2-ED0D-F3CD-0F083456A6DA}"/>
            </ac:spMkLst>
          </pc:spChg>
          <pc:spChg chg="add del mod ord">
            <ac:chgData name="Kozel, Lukas" userId="5faef357-946f-4c0e-bd5d-396a2e3cc0bf" providerId="ADAL" clId="{8727D3F4-737B-47B9-A1AF-642B37063FF9}" dt="2024-04-23T12:12:36.080" v="4440" actId="478"/>
            <ac:spMkLst>
              <pc:docMk/>
              <pc:sldMasterMk cId="712201126" sldId="2147483738"/>
              <pc:sldLayoutMk cId="136745195" sldId="2147483740"/>
              <ac:spMk id="9" creationId="{4B3FD74A-6AE1-27DC-C843-3AE7B4D39811}"/>
            </ac:spMkLst>
          </pc:spChg>
          <pc:spChg chg="add del mod ord">
            <ac:chgData name="Kozel, Lukas" userId="5faef357-946f-4c0e-bd5d-396a2e3cc0bf" providerId="ADAL" clId="{8727D3F4-737B-47B9-A1AF-642B37063FF9}" dt="2024-04-23T12:12:36.080" v="4440" actId="478"/>
            <ac:spMkLst>
              <pc:docMk/>
              <pc:sldMasterMk cId="712201126" sldId="2147483738"/>
              <pc:sldLayoutMk cId="136745195" sldId="2147483740"/>
              <ac:spMk id="10" creationId="{C4B5EDD1-6E74-D022-826D-031E729EFB14}"/>
            </ac:spMkLst>
          </pc:spChg>
          <pc:spChg chg="add del mod ord">
            <ac:chgData name="Kozel, Lukas" userId="5faef357-946f-4c0e-bd5d-396a2e3cc0bf" providerId="ADAL" clId="{8727D3F4-737B-47B9-A1AF-642B37063FF9}" dt="2024-04-23T12:12:36.080" v="4440" actId="478"/>
            <ac:spMkLst>
              <pc:docMk/>
              <pc:sldMasterMk cId="712201126" sldId="2147483738"/>
              <pc:sldLayoutMk cId="136745195" sldId="2147483740"/>
              <ac:spMk id="11" creationId="{4B788BDF-E06E-E416-61F6-DE682E6DB4BE}"/>
            </ac:spMkLst>
          </pc:spChg>
          <pc:spChg chg="add del mod ord">
            <ac:chgData name="Kozel, Lukas" userId="5faef357-946f-4c0e-bd5d-396a2e3cc0bf" providerId="ADAL" clId="{8727D3F4-737B-47B9-A1AF-642B37063FF9}" dt="2024-04-23T12:12:36.080" v="4440" actId="478"/>
            <ac:spMkLst>
              <pc:docMk/>
              <pc:sldMasterMk cId="712201126" sldId="2147483738"/>
              <pc:sldLayoutMk cId="136745195" sldId="2147483740"/>
              <ac:spMk id="12" creationId="{2DF051D2-311D-18BF-91F5-1EF772AF358A}"/>
            </ac:spMkLst>
          </pc:spChg>
          <pc:spChg chg="add del mod ord">
            <ac:chgData name="Kozel, Lukas" userId="5faef357-946f-4c0e-bd5d-396a2e3cc0bf" providerId="ADAL" clId="{8727D3F4-737B-47B9-A1AF-642B37063FF9}" dt="2024-04-23T12:12:36.080" v="4440" actId="478"/>
            <ac:spMkLst>
              <pc:docMk/>
              <pc:sldMasterMk cId="712201126" sldId="2147483738"/>
              <pc:sldLayoutMk cId="136745195" sldId="2147483740"/>
              <ac:spMk id="13" creationId="{AEE57601-18E9-F161-CFE8-DFCFD29956CE}"/>
            </ac:spMkLst>
          </pc:spChg>
          <pc:spChg chg="add del mod">
            <ac:chgData name="Kozel, Lukas" userId="5faef357-946f-4c0e-bd5d-396a2e3cc0bf" providerId="ADAL" clId="{8727D3F4-737B-47B9-A1AF-642B37063FF9}" dt="2024-04-23T12:11:16.952" v="4406" actId="478"/>
            <ac:spMkLst>
              <pc:docMk/>
              <pc:sldMasterMk cId="712201126" sldId="2147483738"/>
              <pc:sldLayoutMk cId="136745195" sldId="2147483740"/>
              <ac:spMk id="14" creationId="{91AA41B2-B76C-1839-7988-00944729EA56}"/>
            </ac:spMkLst>
          </pc:spChg>
          <pc:spChg chg="add del mod">
            <ac:chgData name="Kozel, Lukas" userId="5faef357-946f-4c0e-bd5d-396a2e3cc0bf" providerId="ADAL" clId="{8727D3F4-737B-47B9-A1AF-642B37063FF9}" dt="2024-04-23T12:11:16.952" v="4406" actId="478"/>
            <ac:spMkLst>
              <pc:docMk/>
              <pc:sldMasterMk cId="712201126" sldId="2147483738"/>
              <pc:sldLayoutMk cId="136745195" sldId="2147483740"/>
              <ac:spMk id="15" creationId="{A6D9BE9F-B696-0BC9-C7DF-39E517592887}"/>
            </ac:spMkLst>
          </pc:spChg>
          <pc:spChg chg="add mod ord">
            <ac:chgData name="Kozel, Lukas" userId="5faef357-946f-4c0e-bd5d-396a2e3cc0bf" providerId="ADAL" clId="{8727D3F4-737B-47B9-A1AF-642B37063FF9}" dt="2024-04-23T12:13:15.950" v="4466"/>
            <ac:spMkLst>
              <pc:docMk/>
              <pc:sldMasterMk cId="712201126" sldId="2147483738"/>
              <pc:sldLayoutMk cId="136745195" sldId="2147483740"/>
              <ac:spMk id="16" creationId="{1D8B2BAB-6B76-D10E-9157-FBF588C7C198}"/>
            </ac:spMkLst>
          </pc:spChg>
          <pc:spChg chg="add mod ord">
            <ac:chgData name="Kozel, Lukas" userId="5faef357-946f-4c0e-bd5d-396a2e3cc0bf" providerId="ADAL" clId="{8727D3F4-737B-47B9-A1AF-642B37063FF9}" dt="2024-04-23T12:13:15.950" v="4468"/>
            <ac:spMkLst>
              <pc:docMk/>
              <pc:sldMasterMk cId="712201126" sldId="2147483738"/>
              <pc:sldLayoutMk cId="136745195" sldId="2147483740"/>
              <ac:spMk id="17" creationId="{516DD8F3-AFE6-55FB-A768-0ADCEE98673C}"/>
            </ac:spMkLst>
          </pc:spChg>
          <pc:spChg chg="add mod">
            <ac:chgData name="Kozel, Lukas" userId="5faef357-946f-4c0e-bd5d-396a2e3cc0bf" providerId="ADAL" clId="{8727D3F4-737B-47B9-A1AF-642B37063FF9}" dt="2024-04-23T12:11:48.970" v="4421" actId="571"/>
            <ac:spMkLst>
              <pc:docMk/>
              <pc:sldMasterMk cId="712201126" sldId="2147483738"/>
              <pc:sldLayoutMk cId="136745195" sldId="2147483740"/>
              <ac:spMk id="18" creationId="{5B83A0A9-E956-7F89-EC74-C8AAEAD2F0A8}"/>
            </ac:spMkLst>
          </pc:spChg>
          <pc:spChg chg="mod ord">
            <ac:chgData name="Kozel, Lukas" userId="5faef357-946f-4c0e-bd5d-396a2e3cc0bf" providerId="ADAL" clId="{8727D3F4-737B-47B9-A1AF-642B37063FF9}" dt="2024-04-23T12:13:52.722" v="4489" actId="14100"/>
            <ac:spMkLst>
              <pc:docMk/>
              <pc:sldMasterMk cId="712201126" sldId="2147483738"/>
              <pc:sldLayoutMk cId="136745195" sldId="2147483740"/>
              <ac:spMk id="19" creationId="{A7F11743-6FB9-D7B1-11A8-7E0ACA576242}"/>
            </ac:spMkLst>
          </pc:spChg>
          <pc:spChg chg="add mod">
            <ac:chgData name="Kozel, Lukas" userId="5faef357-946f-4c0e-bd5d-396a2e3cc0bf" providerId="ADAL" clId="{8727D3F4-737B-47B9-A1AF-642B37063FF9}" dt="2024-04-23T12:11:48.970" v="4421" actId="571"/>
            <ac:spMkLst>
              <pc:docMk/>
              <pc:sldMasterMk cId="712201126" sldId="2147483738"/>
              <pc:sldLayoutMk cId="136745195" sldId="2147483740"/>
              <ac:spMk id="20" creationId="{129F2540-7643-92F5-A42C-47A3219E65F5}"/>
            </ac:spMkLst>
          </pc:spChg>
          <pc:spChg chg="add mod ord">
            <ac:chgData name="Kozel, Lukas" userId="5faef357-946f-4c0e-bd5d-396a2e3cc0bf" providerId="ADAL" clId="{8727D3F4-737B-47B9-A1AF-642B37063FF9}" dt="2024-04-23T12:13:15.950" v="4470"/>
            <ac:spMkLst>
              <pc:docMk/>
              <pc:sldMasterMk cId="712201126" sldId="2147483738"/>
              <pc:sldLayoutMk cId="136745195" sldId="2147483740"/>
              <ac:spMk id="21" creationId="{6A1FE5A6-D1FD-3DFD-8709-9508F5BF5814}"/>
            </ac:spMkLst>
          </pc:spChg>
          <pc:spChg chg="add mod ord">
            <ac:chgData name="Kozel, Lukas" userId="5faef357-946f-4c0e-bd5d-396a2e3cc0bf" providerId="ADAL" clId="{8727D3F4-737B-47B9-A1AF-642B37063FF9}" dt="2024-04-23T12:13:15.950" v="4472"/>
            <ac:spMkLst>
              <pc:docMk/>
              <pc:sldMasterMk cId="712201126" sldId="2147483738"/>
              <pc:sldLayoutMk cId="136745195" sldId="2147483740"/>
              <ac:spMk id="22" creationId="{12CE4D64-DC81-F5B4-8134-C87D8FDEEF03}"/>
            </ac:spMkLst>
          </pc:spChg>
          <pc:spChg chg="mod ord">
            <ac:chgData name="Kozel, Lukas" userId="5faef357-946f-4c0e-bd5d-396a2e3cc0bf" providerId="ADAL" clId="{8727D3F4-737B-47B9-A1AF-642B37063FF9}" dt="2024-04-23T12:13:50.570" v="4488" actId="14100"/>
            <ac:spMkLst>
              <pc:docMk/>
              <pc:sldMasterMk cId="712201126" sldId="2147483738"/>
              <pc:sldLayoutMk cId="136745195" sldId="2147483740"/>
              <ac:spMk id="23" creationId="{220AC0C3-D572-44DB-AE93-71B89AA3111B}"/>
            </ac:spMkLst>
          </pc:spChg>
          <pc:spChg chg="add mod ord">
            <ac:chgData name="Kozel, Lukas" userId="5faef357-946f-4c0e-bd5d-396a2e3cc0bf" providerId="ADAL" clId="{8727D3F4-737B-47B9-A1AF-642B37063FF9}" dt="2024-04-23T12:13:15.950" v="4474"/>
            <ac:spMkLst>
              <pc:docMk/>
              <pc:sldMasterMk cId="712201126" sldId="2147483738"/>
              <pc:sldLayoutMk cId="136745195" sldId="2147483740"/>
              <ac:spMk id="24" creationId="{B4AC6863-52D5-115E-A7D9-A454E58A4E79}"/>
            </ac:spMkLst>
          </pc:spChg>
          <pc:spChg chg="mod ord">
            <ac:chgData name="Kozel, Lukas" userId="5faef357-946f-4c0e-bd5d-396a2e3cc0bf" providerId="ADAL" clId="{8727D3F4-737B-47B9-A1AF-642B37063FF9}" dt="2024-04-23T12:13:15.950" v="4460"/>
            <ac:spMkLst>
              <pc:docMk/>
              <pc:sldMasterMk cId="712201126" sldId="2147483738"/>
              <pc:sldLayoutMk cId="136745195" sldId="2147483740"/>
              <ac:spMk id="25" creationId="{5010CEB8-565E-42F5-4742-709D85467021}"/>
            </ac:spMkLst>
          </pc:spChg>
          <pc:spChg chg="add mod ord">
            <ac:chgData name="Kozel, Lukas" userId="5faef357-946f-4c0e-bd5d-396a2e3cc0bf" providerId="ADAL" clId="{8727D3F4-737B-47B9-A1AF-642B37063FF9}" dt="2024-04-23T12:13:15.950" v="4476"/>
            <ac:spMkLst>
              <pc:docMk/>
              <pc:sldMasterMk cId="712201126" sldId="2147483738"/>
              <pc:sldLayoutMk cId="136745195" sldId="2147483740"/>
              <ac:spMk id="26" creationId="{CA7FA319-E623-D1C8-B590-2446D08CB402}"/>
            </ac:spMkLst>
          </pc:spChg>
          <pc:spChg chg="add del mod">
            <ac:chgData name="Kozel, Lukas" userId="5faef357-946f-4c0e-bd5d-396a2e3cc0bf" providerId="ADAL" clId="{8727D3F4-737B-47B9-A1AF-642B37063FF9}" dt="2024-04-23T12:13:10.621" v="4452" actId="21"/>
            <ac:spMkLst>
              <pc:docMk/>
              <pc:sldMasterMk cId="712201126" sldId="2147483738"/>
              <pc:sldLayoutMk cId="136745195" sldId="2147483740"/>
              <ac:spMk id="27" creationId="{5778E83E-16E7-8B23-A569-94F879F748A3}"/>
            </ac:spMkLst>
          </pc:spChg>
          <pc:spChg chg="add mod ord">
            <ac:chgData name="Kozel, Lukas" userId="5faef357-946f-4c0e-bd5d-396a2e3cc0bf" providerId="ADAL" clId="{8727D3F4-737B-47B9-A1AF-642B37063FF9}" dt="2024-04-23T12:13:15.950" v="4478"/>
            <ac:spMkLst>
              <pc:docMk/>
              <pc:sldMasterMk cId="712201126" sldId="2147483738"/>
              <pc:sldLayoutMk cId="136745195" sldId="2147483740"/>
              <ac:spMk id="28" creationId="{47FE1FF2-2834-09FD-F398-B351ABA4243A}"/>
            </ac:spMkLst>
          </pc:spChg>
          <pc:graphicFrameChg chg="mod">
            <ac:chgData name="Kozel, Lukas" userId="5faef357-946f-4c0e-bd5d-396a2e3cc0bf" providerId="ADAL" clId="{8727D3F4-737B-47B9-A1AF-642B37063FF9}" dt="2024-04-23T12:13:15.966" v="4484"/>
            <ac:graphicFrameMkLst>
              <pc:docMk/>
              <pc:sldMasterMk cId="712201126" sldId="2147483738"/>
              <pc:sldLayoutMk cId="136745195" sldId="2147483740"/>
              <ac:graphicFrameMk id="6" creationId="{5A4AE298-F8DF-BD1A-545D-8F113622CDD4}"/>
            </ac:graphicFrameMkLst>
          </pc:graphicFrameChg>
          <pc:picChg chg="add del mod ord">
            <ac:chgData name="Kozel, Lukas" userId="5faef357-946f-4c0e-bd5d-396a2e3cc0bf" providerId="ADAL" clId="{8727D3F4-737B-47B9-A1AF-642B37063FF9}" dt="2024-04-23T12:13:11.680" v="4453" actId="478"/>
            <ac:picMkLst>
              <pc:docMk/>
              <pc:sldMasterMk cId="712201126" sldId="2147483738"/>
              <pc:sldLayoutMk cId="136745195" sldId="2147483740"/>
              <ac:picMk id="4" creationId="{FE39C276-3DFD-9C17-41D5-628FFD86A9FE}"/>
            </ac:picMkLst>
          </pc:picChg>
        </pc:sldLayoutChg>
        <pc:sldLayoutChg chg="addSp delSp modSp add mod modTransition">
          <pc:chgData name="Kozel, Lukas" userId="5faef357-946f-4c0e-bd5d-396a2e3cc0bf" providerId="ADAL" clId="{8727D3F4-737B-47B9-A1AF-642B37063FF9}" dt="2024-04-23T12:22:32.856" v="4745" actId="6014"/>
          <pc:sldLayoutMkLst>
            <pc:docMk/>
            <pc:sldMasterMk cId="712201126" sldId="2147483738"/>
            <pc:sldLayoutMk cId="519761975" sldId="2147483741"/>
          </pc:sldLayoutMkLst>
          <pc:spChg chg="mod ord">
            <ac:chgData name="Kozel, Lukas" userId="5faef357-946f-4c0e-bd5d-396a2e3cc0bf" providerId="ADAL" clId="{8727D3F4-737B-47B9-A1AF-642B37063FF9}" dt="2024-04-23T12:14:49.881" v="4526"/>
            <ac:spMkLst>
              <pc:docMk/>
              <pc:sldMasterMk cId="712201126" sldId="2147483738"/>
              <pc:sldLayoutMk cId="519761975" sldId="2147483741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2:14:49.865" v="4504"/>
            <ac:spMkLst>
              <pc:docMk/>
              <pc:sldMasterMk cId="712201126" sldId="2147483738"/>
              <pc:sldLayoutMk cId="519761975" sldId="2147483741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8727D3F4-737B-47B9-A1AF-642B37063FF9}" dt="2024-04-23T12:14:49.865" v="4498"/>
            <ac:spMkLst>
              <pc:docMk/>
              <pc:sldMasterMk cId="712201126" sldId="2147483738"/>
              <pc:sldLayoutMk cId="519761975" sldId="2147483741"/>
              <ac:spMk id="4" creationId="{2ED881BA-509B-F3B9-6272-5897DACB2BC2}"/>
            </ac:spMkLst>
          </pc:spChg>
          <pc:spChg chg="add mod ord">
            <ac:chgData name="Kozel, Lukas" userId="5faef357-946f-4c0e-bd5d-396a2e3cc0bf" providerId="ADAL" clId="{8727D3F4-737B-47B9-A1AF-642B37063FF9}" dt="2024-04-23T12:14:49.865" v="4500"/>
            <ac:spMkLst>
              <pc:docMk/>
              <pc:sldMasterMk cId="712201126" sldId="2147483738"/>
              <pc:sldLayoutMk cId="519761975" sldId="2147483741"/>
              <ac:spMk id="5" creationId="{5DAFB107-604B-BE8E-9A15-7EAB7FC3E2CC}"/>
            </ac:spMkLst>
          </pc:spChg>
          <pc:spChg chg="del mod ord">
            <ac:chgData name="Kozel, Lukas" userId="5faef357-946f-4c0e-bd5d-396a2e3cc0bf" providerId="ADAL" clId="{8727D3F4-737B-47B9-A1AF-642B37063FF9}" dt="2024-04-23T12:14:52.022" v="4531" actId="478"/>
            <ac:spMkLst>
              <pc:docMk/>
              <pc:sldMasterMk cId="712201126" sldId="2147483738"/>
              <pc:sldLayoutMk cId="519761975" sldId="2147483741"/>
              <ac:spMk id="7" creationId="{5475B837-A6F4-D488-25FA-7C71B7E29C02}"/>
            </ac:spMkLst>
          </pc:spChg>
          <pc:spChg chg="mod ord">
            <ac:chgData name="Kozel, Lukas" userId="5faef357-946f-4c0e-bd5d-396a2e3cc0bf" providerId="ADAL" clId="{8727D3F4-737B-47B9-A1AF-642B37063FF9}" dt="2024-04-23T12:14:56.911" v="4532" actId="207"/>
            <ac:spMkLst>
              <pc:docMk/>
              <pc:sldMasterMk cId="712201126" sldId="2147483738"/>
              <pc:sldLayoutMk cId="519761975" sldId="2147483741"/>
              <ac:spMk id="16" creationId="{1D8B2BAB-6B76-D10E-9157-FBF588C7C198}"/>
            </ac:spMkLst>
          </pc:spChg>
          <pc:spChg chg="mod ord">
            <ac:chgData name="Kozel, Lukas" userId="5faef357-946f-4c0e-bd5d-396a2e3cc0bf" providerId="ADAL" clId="{8727D3F4-737B-47B9-A1AF-642B37063FF9}" dt="2024-04-23T12:14:49.881" v="4514"/>
            <ac:spMkLst>
              <pc:docMk/>
              <pc:sldMasterMk cId="712201126" sldId="2147483738"/>
              <pc:sldLayoutMk cId="519761975" sldId="2147483741"/>
              <ac:spMk id="17" creationId="{516DD8F3-AFE6-55FB-A768-0ADCEE98673C}"/>
            </ac:spMkLst>
          </pc:spChg>
          <pc:spChg chg="mod ord">
            <ac:chgData name="Kozel, Lukas" userId="5faef357-946f-4c0e-bd5d-396a2e3cc0bf" providerId="ADAL" clId="{8727D3F4-737B-47B9-A1AF-642B37063FF9}" dt="2024-04-23T12:14:49.865" v="4508"/>
            <ac:spMkLst>
              <pc:docMk/>
              <pc:sldMasterMk cId="712201126" sldId="2147483738"/>
              <pc:sldLayoutMk cId="519761975" sldId="2147483741"/>
              <ac:spMk id="19" creationId="{A7F11743-6FB9-D7B1-11A8-7E0ACA576242}"/>
            </ac:spMkLst>
          </pc:spChg>
          <pc:spChg chg="mod ord">
            <ac:chgData name="Kozel, Lukas" userId="5faef357-946f-4c0e-bd5d-396a2e3cc0bf" providerId="ADAL" clId="{8727D3F4-737B-47B9-A1AF-642B37063FF9}" dt="2024-04-23T12:14:56.911" v="4532" actId="207"/>
            <ac:spMkLst>
              <pc:docMk/>
              <pc:sldMasterMk cId="712201126" sldId="2147483738"/>
              <pc:sldLayoutMk cId="519761975" sldId="2147483741"/>
              <ac:spMk id="21" creationId="{6A1FE5A6-D1FD-3DFD-8709-9508F5BF5814}"/>
            </ac:spMkLst>
          </pc:spChg>
          <pc:spChg chg="mod ord">
            <ac:chgData name="Kozel, Lukas" userId="5faef357-946f-4c0e-bd5d-396a2e3cc0bf" providerId="ADAL" clId="{8727D3F4-737B-47B9-A1AF-642B37063FF9}" dt="2024-04-23T12:14:49.881" v="4518"/>
            <ac:spMkLst>
              <pc:docMk/>
              <pc:sldMasterMk cId="712201126" sldId="2147483738"/>
              <pc:sldLayoutMk cId="519761975" sldId="2147483741"/>
              <ac:spMk id="22" creationId="{12CE4D64-DC81-F5B4-8134-C87D8FDEEF03}"/>
            </ac:spMkLst>
          </pc:spChg>
          <pc:spChg chg="mod ord">
            <ac:chgData name="Kozel, Lukas" userId="5faef357-946f-4c0e-bd5d-396a2e3cc0bf" providerId="ADAL" clId="{8727D3F4-737B-47B9-A1AF-642B37063FF9}" dt="2024-04-23T12:14:49.865" v="4510"/>
            <ac:spMkLst>
              <pc:docMk/>
              <pc:sldMasterMk cId="712201126" sldId="2147483738"/>
              <pc:sldLayoutMk cId="519761975" sldId="2147483741"/>
              <ac:spMk id="23" creationId="{220AC0C3-D572-44DB-AE93-71B89AA3111B}"/>
            </ac:spMkLst>
          </pc:spChg>
          <pc:spChg chg="mod ord">
            <ac:chgData name="Kozel, Lukas" userId="5faef357-946f-4c0e-bd5d-396a2e3cc0bf" providerId="ADAL" clId="{8727D3F4-737B-47B9-A1AF-642B37063FF9}" dt="2024-04-23T12:14:56.911" v="4532" actId="207"/>
            <ac:spMkLst>
              <pc:docMk/>
              <pc:sldMasterMk cId="712201126" sldId="2147483738"/>
              <pc:sldLayoutMk cId="519761975" sldId="2147483741"/>
              <ac:spMk id="24" creationId="{B4AC6863-52D5-115E-A7D9-A454E58A4E79}"/>
            </ac:spMkLst>
          </pc:spChg>
          <pc:spChg chg="mod ord">
            <ac:chgData name="Kozel, Lukas" userId="5faef357-946f-4c0e-bd5d-396a2e3cc0bf" providerId="ADAL" clId="{8727D3F4-737B-47B9-A1AF-642B37063FF9}" dt="2024-04-23T12:14:49.865" v="4506"/>
            <ac:spMkLst>
              <pc:docMk/>
              <pc:sldMasterMk cId="712201126" sldId="2147483738"/>
              <pc:sldLayoutMk cId="519761975" sldId="2147483741"/>
              <ac:spMk id="25" creationId="{5010CEB8-565E-42F5-4742-709D85467021}"/>
            </ac:spMkLst>
          </pc:spChg>
          <pc:spChg chg="mod ord">
            <ac:chgData name="Kozel, Lukas" userId="5faef357-946f-4c0e-bd5d-396a2e3cc0bf" providerId="ADAL" clId="{8727D3F4-737B-47B9-A1AF-642B37063FF9}" dt="2024-04-23T12:14:49.881" v="4522"/>
            <ac:spMkLst>
              <pc:docMk/>
              <pc:sldMasterMk cId="712201126" sldId="2147483738"/>
              <pc:sldLayoutMk cId="519761975" sldId="2147483741"/>
              <ac:spMk id="26" creationId="{CA7FA319-E623-D1C8-B590-2446D08CB402}"/>
            </ac:spMkLst>
          </pc:spChg>
          <pc:spChg chg="mod ord">
            <ac:chgData name="Kozel, Lukas" userId="5faef357-946f-4c0e-bd5d-396a2e3cc0bf" providerId="ADAL" clId="{8727D3F4-737B-47B9-A1AF-642B37063FF9}" dt="2024-04-23T12:15:01.923" v="4533" actId="207"/>
            <ac:spMkLst>
              <pc:docMk/>
              <pc:sldMasterMk cId="712201126" sldId="2147483738"/>
              <pc:sldLayoutMk cId="519761975" sldId="2147483741"/>
              <ac:spMk id="28" creationId="{47FE1FF2-2834-09FD-F398-B351ABA4243A}"/>
            </ac:spMkLst>
          </pc:spChg>
          <pc:graphicFrameChg chg="mod">
            <ac:chgData name="Kozel, Lukas" userId="5faef357-946f-4c0e-bd5d-396a2e3cc0bf" providerId="ADAL" clId="{8727D3F4-737B-47B9-A1AF-642B37063FF9}" dt="2024-04-23T12:14:49.881" v="4530"/>
            <ac:graphicFrameMkLst>
              <pc:docMk/>
              <pc:sldMasterMk cId="712201126" sldId="2147483738"/>
              <pc:sldLayoutMk cId="519761975" sldId="2147483741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8727D3F4-737B-47B9-A1AF-642B37063FF9}" dt="2024-04-23T12:01:31.937" v="4018" actId="2696"/>
          <pc:sldLayoutMkLst>
            <pc:docMk/>
            <pc:sldMasterMk cId="712201126" sldId="2147483738"/>
            <pc:sldLayoutMk cId="1343350526" sldId="2147483741"/>
          </pc:sldLayoutMkLst>
        </pc:sldLayoutChg>
        <pc:sldLayoutChg chg="addSp delSp modSp add mod ord modTransition">
          <pc:chgData name="Kozel, Lukas" userId="5faef357-946f-4c0e-bd5d-396a2e3cc0bf" providerId="ADAL" clId="{8727D3F4-737B-47B9-A1AF-642B37063FF9}" dt="2024-04-23T12:56:19.412" v="5064" actId="207"/>
          <pc:sldLayoutMkLst>
            <pc:docMk/>
            <pc:sldMasterMk cId="712201126" sldId="2147483738"/>
            <pc:sldLayoutMk cId="446664568" sldId="2147483742"/>
          </pc:sldLayoutMkLst>
          <pc:spChg chg="mod ord">
            <ac:chgData name="Kozel, Lukas" userId="5faef357-946f-4c0e-bd5d-396a2e3cc0bf" providerId="ADAL" clId="{8727D3F4-737B-47B9-A1AF-642B37063FF9}" dt="2024-04-23T12:56:19.412" v="5064" actId="207"/>
            <ac:spMkLst>
              <pc:docMk/>
              <pc:sldMasterMk cId="712201126" sldId="2147483738"/>
              <pc:sldLayoutMk cId="446664568" sldId="2147483742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2:24:16.576" v="4829"/>
            <ac:spMkLst>
              <pc:docMk/>
              <pc:sldMasterMk cId="712201126" sldId="2147483738"/>
              <pc:sldLayoutMk cId="446664568" sldId="2147483742"/>
              <ac:spMk id="3" creationId="{F64C78AA-9F7E-B0FC-0459-1DE77EF64A65}"/>
            </ac:spMkLst>
          </pc:spChg>
          <pc:spChg chg="add del mod">
            <ac:chgData name="Kozel, Lukas" userId="5faef357-946f-4c0e-bd5d-396a2e3cc0bf" providerId="ADAL" clId="{8727D3F4-737B-47B9-A1AF-642B37063FF9}" dt="2024-04-23T12:23:08.127" v="4749" actId="21"/>
            <ac:spMkLst>
              <pc:docMk/>
              <pc:sldMasterMk cId="712201126" sldId="2147483738"/>
              <pc:sldLayoutMk cId="446664568" sldId="2147483742"/>
              <ac:spMk id="4" creationId="{389410F5-4E2C-7048-6423-05EFC8E82B94}"/>
            </ac:spMkLst>
          </pc:spChg>
          <pc:spChg chg="add del mod">
            <ac:chgData name="Kozel, Lukas" userId="5faef357-946f-4c0e-bd5d-396a2e3cc0bf" providerId="ADAL" clId="{8727D3F4-737B-47B9-A1AF-642B37063FF9}" dt="2024-04-23T12:23:08.127" v="4749" actId="21"/>
            <ac:spMkLst>
              <pc:docMk/>
              <pc:sldMasterMk cId="712201126" sldId="2147483738"/>
              <pc:sldLayoutMk cId="446664568" sldId="2147483742"/>
              <ac:spMk id="5" creationId="{F091C7F9-9053-4211-F4D4-E4D4206C6CA9}"/>
            </ac:spMkLst>
          </pc:spChg>
          <pc:spChg chg="mod ord">
            <ac:chgData name="Kozel, Lukas" userId="5faef357-946f-4c0e-bd5d-396a2e3cc0bf" providerId="ADAL" clId="{8727D3F4-737B-47B9-A1AF-642B37063FF9}" dt="2024-04-23T12:24:16.576" v="4827"/>
            <ac:spMkLst>
              <pc:docMk/>
              <pc:sldMasterMk cId="712201126" sldId="2147483738"/>
              <pc:sldLayoutMk cId="446664568" sldId="2147483742"/>
              <ac:spMk id="7" creationId="{5475B837-A6F4-D488-25FA-7C71B7E29C02}"/>
            </ac:spMkLst>
          </pc:spChg>
          <pc:spChg chg="add del mod">
            <ac:chgData name="Kozel, Lukas" userId="5faef357-946f-4c0e-bd5d-396a2e3cc0bf" providerId="ADAL" clId="{8727D3F4-737B-47B9-A1AF-642B37063FF9}" dt="2024-04-23T12:23:08.127" v="4749" actId="21"/>
            <ac:spMkLst>
              <pc:docMk/>
              <pc:sldMasterMk cId="712201126" sldId="2147483738"/>
              <pc:sldLayoutMk cId="446664568" sldId="2147483742"/>
              <ac:spMk id="8" creationId="{489C9868-4A6A-C31A-D9A1-6E84B2A9A0AB}"/>
            </ac:spMkLst>
          </pc:spChg>
          <pc:spChg chg="add del mod">
            <ac:chgData name="Kozel, Lukas" userId="5faef357-946f-4c0e-bd5d-396a2e3cc0bf" providerId="ADAL" clId="{8727D3F4-737B-47B9-A1AF-642B37063FF9}" dt="2024-04-23T12:23:08.127" v="4749" actId="21"/>
            <ac:spMkLst>
              <pc:docMk/>
              <pc:sldMasterMk cId="712201126" sldId="2147483738"/>
              <pc:sldLayoutMk cId="446664568" sldId="2147483742"/>
              <ac:spMk id="9" creationId="{CC392F28-0047-8D53-524B-A4D105956DC8}"/>
            </ac:spMkLst>
          </pc:spChg>
          <pc:spChg chg="add del mod">
            <ac:chgData name="Kozel, Lukas" userId="5faef357-946f-4c0e-bd5d-396a2e3cc0bf" providerId="ADAL" clId="{8727D3F4-737B-47B9-A1AF-642B37063FF9}" dt="2024-04-23T12:23:08.127" v="4749" actId="21"/>
            <ac:spMkLst>
              <pc:docMk/>
              <pc:sldMasterMk cId="712201126" sldId="2147483738"/>
              <pc:sldLayoutMk cId="446664568" sldId="2147483742"/>
              <ac:spMk id="10" creationId="{FA6D791C-A722-CE8E-06A5-428E1CA0B3CA}"/>
            </ac:spMkLst>
          </pc:spChg>
          <pc:spChg chg="add del mod">
            <ac:chgData name="Kozel, Lukas" userId="5faef357-946f-4c0e-bd5d-396a2e3cc0bf" providerId="ADAL" clId="{8727D3F4-737B-47B9-A1AF-642B37063FF9}" dt="2024-04-23T12:23:08.127" v="4749" actId="21"/>
            <ac:spMkLst>
              <pc:docMk/>
              <pc:sldMasterMk cId="712201126" sldId="2147483738"/>
              <pc:sldLayoutMk cId="446664568" sldId="2147483742"/>
              <ac:spMk id="11" creationId="{B58E22F3-F6FA-3A0D-3BEA-A4E430A421F2}"/>
            </ac:spMkLst>
          </pc:spChg>
          <pc:spChg chg="add del mod">
            <ac:chgData name="Kozel, Lukas" userId="5faef357-946f-4c0e-bd5d-396a2e3cc0bf" providerId="ADAL" clId="{8727D3F4-737B-47B9-A1AF-642B37063FF9}" dt="2024-04-23T12:23:08.127" v="4749" actId="21"/>
            <ac:spMkLst>
              <pc:docMk/>
              <pc:sldMasterMk cId="712201126" sldId="2147483738"/>
              <pc:sldLayoutMk cId="446664568" sldId="2147483742"/>
              <ac:spMk id="12" creationId="{B6B836BC-4883-2964-B47D-0105ADBB9F24}"/>
            </ac:spMkLst>
          </pc:spChg>
          <pc:spChg chg="add del mod">
            <ac:chgData name="Kozel, Lukas" userId="5faef357-946f-4c0e-bd5d-396a2e3cc0bf" providerId="ADAL" clId="{8727D3F4-737B-47B9-A1AF-642B37063FF9}" dt="2024-04-23T12:23:08.127" v="4749" actId="21"/>
            <ac:spMkLst>
              <pc:docMk/>
              <pc:sldMasterMk cId="712201126" sldId="2147483738"/>
              <pc:sldLayoutMk cId="446664568" sldId="2147483742"/>
              <ac:spMk id="13" creationId="{890629FD-1E3F-E1F0-1F85-7900009AC319}"/>
            </ac:spMkLst>
          </pc:spChg>
          <pc:spChg chg="add del mod">
            <ac:chgData name="Kozel, Lukas" userId="5faef357-946f-4c0e-bd5d-396a2e3cc0bf" providerId="ADAL" clId="{8727D3F4-737B-47B9-A1AF-642B37063FF9}" dt="2024-04-23T12:23:08.127" v="4749" actId="21"/>
            <ac:spMkLst>
              <pc:docMk/>
              <pc:sldMasterMk cId="712201126" sldId="2147483738"/>
              <pc:sldLayoutMk cId="446664568" sldId="2147483742"/>
              <ac:spMk id="14" creationId="{DA9F531B-6409-A53C-76E3-8C536F731C7D}"/>
            </ac:spMkLst>
          </pc:spChg>
          <pc:spChg chg="add del mod">
            <ac:chgData name="Kozel, Lukas" userId="5faef357-946f-4c0e-bd5d-396a2e3cc0bf" providerId="ADAL" clId="{8727D3F4-737B-47B9-A1AF-642B37063FF9}" dt="2024-04-23T12:23:26.287" v="4755" actId="478"/>
            <ac:spMkLst>
              <pc:docMk/>
              <pc:sldMasterMk cId="712201126" sldId="2147483738"/>
              <pc:sldLayoutMk cId="446664568" sldId="2147483742"/>
              <ac:spMk id="15" creationId="{5263A36F-7C91-B457-5230-C4397199EE88}"/>
            </ac:spMkLst>
          </pc:spChg>
          <pc:spChg chg="mod ord">
            <ac:chgData name="Kozel, Lukas" userId="5faef357-946f-4c0e-bd5d-396a2e3cc0bf" providerId="ADAL" clId="{8727D3F4-737B-47B9-A1AF-642B37063FF9}" dt="2024-04-23T12:24:16.576" v="4837"/>
            <ac:spMkLst>
              <pc:docMk/>
              <pc:sldMasterMk cId="712201126" sldId="2147483738"/>
              <pc:sldLayoutMk cId="446664568" sldId="2147483742"/>
              <ac:spMk id="16" creationId="{1D8B2BAB-6B76-D10E-9157-FBF588C7C198}"/>
            </ac:spMkLst>
          </pc:spChg>
          <pc:spChg chg="mod ord">
            <ac:chgData name="Kozel, Lukas" userId="5faef357-946f-4c0e-bd5d-396a2e3cc0bf" providerId="ADAL" clId="{8727D3F4-737B-47B9-A1AF-642B37063FF9}" dt="2024-04-23T12:24:52.500" v="4885" actId="14100"/>
            <ac:spMkLst>
              <pc:docMk/>
              <pc:sldMasterMk cId="712201126" sldId="2147483738"/>
              <pc:sldLayoutMk cId="446664568" sldId="2147483742"/>
              <ac:spMk id="17" creationId="{516DD8F3-AFE6-55FB-A768-0ADCEE98673C}"/>
            </ac:spMkLst>
          </pc:spChg>
          <pc:spChg chg="add del mod">
            <ac:chgData name="Kozel, Lukas" userId="5faef357-946f-4c0e-bd5d-396a2e3cc0bf" providerId="ADAL" clId="{8727D3F4-737B-47B9-A1AF-642B37063FF9}" dt="2024-04-23T12:23:47.726" v="4767" actId="478"/>
            <ac:spMkLst>
              <pc:docMk/>
              <pc:sldMasterMk cId="712201126" sldId="2147483738"/>
              <pc:sldLayoutMk cId="446664568" sldId="2147483742"/>
              <ac:spMk id="18" creationId="{D03DBDC0-02FE-781A-2780-ADD1ED308D2B}"/>
            </ac:spMkLst>
          </pc:spChg>
          <pc:spChg chg="mod ord">
            <ac:chgData name="Kozel, Lukas" userId="5faef357-946f-4c0e-bd5d-396a2e3cc0bf" providerId="ADAL" clId="{8727D3F4-737B-47B9-A1AF-642B37063FF9}" dt="2024-04-23T12:24:16.576" v="4833"/>
            <ac:spMkLst>
              <pc:docMk/>
              <pc:sldMasterMk cId="712201126" sldId="2147483738"/>
              <pc:sldLayoutMk cId="446664568" sldId="2147483742"/>
              <ac:spMk id="19" creationId="{A7F11743-6FB9-D7B1-11A8-7E0ACA576242}"/>
            </ac:spMkLst>
          </pc:spChg>
          <pc:spChg chg="add del mod">
            <ac:chgData name="Kozel, Lukas" userId="5faef357-946f-4c0e-bd5d-396a2e3cc0bf" providerId="ADAL" clId="{8727D3F4-737B-47B9-A1AF-642B37063FF9}" dt="2024-04-23T12:23:57.571" v="4776" actId="478"/>
            <ac:spMkLst>
              <pc:docMk/>
              <pc:sldMasterMk cId="712201126" sldId="2147483738"/>
              <pc:sldLayoutMk cId="446664568" sldId="2147483742"/>
              <ac:spMk id="20" creationId="{43931A5A-38B3-690B-272F-6C4227CD5A1E}"/>
            </ac:spMkLst>
          </pc:spChg>
          <pc:spChg chg="del mod ord">
            <ac:chgData name="Kozel, Lukas" userId="5faef357-946f-4c0e-bd5d-396a2e3cc0bf" providerId="ADAL" clId="{8727D3F4-737B-47B9-A1AF-642B37063FF9}" dt="2024-04-23T12:24:12.888" v="4825" actId="478"/>
            <ac:spMkLst>
              <pc:docMk/>
              <pc:sldMasterMk cId="712201126" sldId="2147483738"/>
              <pc:sldLayoutMk cId="446664568" sldId="2147483742"/>
              <ac:spMk id="21" creationId="{6A1FE5A6-D1FD-3DFD-8709-9508F5BF5814}"/>
            </ac:spMkLst>
          </pc:spChg>
          <pc:spChg chg="mod ord">
            <ac:chgData name="Kozel, Lukas" userId="5faef357-946f-4c0e-bd5d-396a2e3cc0bf" providerId="ADAL" clId="{8727D3F4-737B-47B9-A1AF-642B37063FF9}" dt="2024-04-23T12:24:57.534" v="4887" actId="14100"/>
            <ac:spMkLst>
              <pc:docMk/>
              <pc:sldMasterMk cId="712201126" sldId="2147483738"/>
              <pc:sldLayoutMk cId="446664568" sldId="2147483742"/>
              <ac:spMk id="22" creationId="{12CE4D64-DC81-F5B4-8134-C87D8FDEEF03}"/>
            </ac:spMkLst>
          </pc:spChg>
          <pc:spChg chg="mod ord">
            <ac:chgData name="Kozel, Lukas" userId="5faef357-946f-4c0e-bd5d-396a2e3cc0bf" providerId="ADAL" clId="{8727D3F4-737B-47B9-A1AF-642B37063FF9}" dt="2024-04-23T12:24:16.576" v="4835"/>
            <ac:spMkLst>
              <pc:docMk/>
              <pc:sldMasterMk cId="712201126" sldId="2147483738"/>
              <pc:sldLayoutMk cId="446664568" sldId="2147483742"/>
              <ac:spMk id="23" creationId="{220AC0C3-D572-44DB-AE93-71B89AA3111B}"/>
            </ac:spMkLst>
          </pc:spChg>
          <pc:spChg chg="del mod ord">
            <ac:chgData name="Kozel, Lukas" userId="5faef357-946f-4c0e-bd5d-396a2e3cc0bf" providerId="ADAL" clId="{8727D3F4-737B-47B9-A1AF-642B37063FF9}" dt="2024-04-23T12:24:12.888" v="4825" actId="478"/>
            <ac:spMkLst>
              <pc:docMk/>
              <pc:sldMasterMk cId="712201126" sldId="2147483738"/>
              <pc:sldLayoutMk cId="446664568" sldId="2147483742"/>
              <ac:spMk id="24" creationId="{B4AC6863-52D5-115E-A7D9-A454E58A4E79}"/>
            </ac:spMkLst>
          </pc:spChg>
          <pc:spChg chg="mod ord">
            <ac:chgData name="Kozel, Lukas" userId="5faef357-946f-4c0e-bd5d-396a2e3cc0bf" providerId="ADAL" clId="{8727D3F4-737B-47B9-A1AF-642B37063FF9}" dt="2024-04-23T12:24:16.576" v="4831"/>
            <ac:spMkLst>
              <pc:docMk/>
              <pc:sldMasterMk cId="712201126" sldId="2147483738"/>
              <pc:sldLayoutMk cId="446664568" sldId="2147483742"/>
              <ac:spMk id="25" creationId="{5010CEB8-565E-42F5-4742-709D85467021}"/>
            </ac:spMkLst>
          </pc:spChg>
          <pc:spChg chg="mod ord">
            <ac:chgData name="Kozel, Lukas" userId="5faef357-946f-4c0e-bd5d-396a2e3cc0bf" providerId="ADAL" clId="{8727D3F4-737B-47B9-A1AF-642B37063FF9}" dt="2024-04-23T12:25:14.422" v="4898" actId="14100"/>
            <ac:spMkLst>
              <pc:docMk/>
              <pc:sldMasterMk cId="712201126" sldId="2147483738"/>
              <pc:sldLayoutMk cId="446664568" sldId="2147483742"/>
              <ac:spMk id="26" creationId="{CA7FA319-E623-D1C8-B590-2446D08CB402}"/>
            </ac:spMkLst>
          </pc:spChg>
          <pc:spChg chg="add mod ord">
            <ac:chgData name="Kozel, Lukas" userId="5faef357-946f-4c0e-bd5d-396a2e3cc0bf" providerId="ADAL" clId="{8727D3F4-737B-47B9-A1AF-642B37063FF9}" dt="2024-04-23T12:24:16.576" v="4843"/>
            <ac:spMkLst>
              <pc:docMk/>
              <pc:sldMasterMk cId="712201126" sldId="2147483738"/>
              <pc:sldLayoutMk cId="446664568" sldId="2147483742"/>
              <ac:spMk id="27" creationId="{D5A83671-998E-6C3C-024E-6F76884B21C8}"/>
            </ac:spMkLst>
          </pc:spChg>
          <pc:spChg chg="mod ord">
            <ac:chgData name="Kozel, Lukas" userId="5faef357-946f-4c0e-bd5d-396a2e3cc0bf" providerId="ADAL" clId="{8727D3F4-737B-47B9-A1AF-642B37063FF9}" dt="2024-04-23T12:24:16.576" v="4839"/>
            <ac:spMkLst>
              <pc:docMk/>
              <pc:sldMasterMk cId="712201126" sldId="2147483738"/>
              <pc:sldLayoutMk cId="446664568" sldId="2147483742"/>
              <ac:spMk id="28" creationId="{47FE1FF2-2834-09FD-F398-B351ABA4243A}"/>
            </ac:spMkLst>
          </pc:spChg>
          <pc:spChg chg="add del mod ord">
            <ac:chgData name="Kozel, Lukas" userId="5faef357-946f-4c0e-bd5d-396a2e3cc0bf" providerId="ADAL" clId="{8727D3F4-737B-47B9-A1AF-642B37063FF9}" dt="2024-04-23T12:24:32.764" v="4873" actId="478"/>
            <ac:spMkLst>
              <pc:docMk/>
              <pc:sldMasterMk cId="712201126" sldId="2147483738"/>
              <pc:sldLayoutMk cId="446664568" sldId="2147483742"/>
              <ac:spMk id="29" creationId="{21651FB4-73B0-5457-74A6-C8EC13C2DFCB}"/>
            </ac:spMkLst>
          </pc:spChg>
          <pc:spChg chg="add mod ord">
            <ac:chgData name="Kozel, Lukas" userId="5faef357-946f-4c0e-bd5d-396a2e3cc0bf" providerId="ADAL" clId="{8727D3F4-737B-47B9-A1AF-642B37063FF9}" dt="2024-04-23T12:24:16.591" v="4847"/>
            <ac:spMkLst>
              <pc:docMk/>
              <pc:sldMasterMk cId="712201126" sldId="2147483738"/>
              <pc:sldLayoutMk cId="446664568" sldId="2147483742"/>
              <ac:spMk id="30" creationId="{1A2C7336-A8F1-B982-B407-BAF77EBAD9F3}"/>
            </ac:spMkLst>
          </pc:spChg>
          <pc:spChg chg="add del mod ord">
            <ac:chgData name="Kozel, Lukas" userId="5faef357-946f-4c0e-bd5d-396a2e3cc0bf" providerId="ADAL" clId="{8727D3F4-737B-47B9-A1AF-642B37063FF9}" dt="2024-04-23T12:24:51.025" v="4884" actId="478"/>
            <ac:spMkLst>
              <pc:docMk/>
              <pc:sldMasterMk cId="712201126" sldId="2147483738"/>
              <pc:sldLayoutMk cId="446664568" sldId="2147483742"/>
              <ac:spMk id="31" creationId="{383566CF-0C89-2DFB-492B-C8956C9FB370}"/>
            </ac:spMkLst>
          </pc:spChg>
          <pc:spChg chg="add mod ord">
            <ac:chgData name="Kozel, Lukas" userId="5faef357-946f-4c0e-bd5d-396a2e3cc0bf" providerId="ADAL" clId="{8727D3F4-737B-47B9-A1AF-642B37063FF9}" dt="2024-04-23T12:24:16.591" v="4851"/>
            <ac:spMkLst>
              <pc:docMk/>
              <pc:sldMasterMk cId="712201126" sldId="2147483738"/>
              <pc:sldLayoutMk cId="446664568" sldId="2147483742"/>
              <ac:spMk id="32" creationId="{7E6AA141-B849-D4E9-A5F8-DD5FCF188C6A}"/>
            </ac:spMkLst>
          </pc:spChg>
          <pc:spChg chg="add del mod ord">
            <ac:chgData name="Kozel, Lukas" userId="5faef357-946f-4c0e-bd5d-396a2e3cc0bf" providerId="ADAL" clId="{8727D3F4-737B-47B9-A1AF-642B37063FF9}" dt="2024-04-23T12:25:10.238" v="4896" actId="478"/>
            <ac:spMkLst>
              <pc:docMk/>
              <pc:sldMasterMk cId="712201126" sldId="2147483738"/>
              <pc:sldLayoutMk cId="446664568" sldId="2147483742"/>
              <ac:spMk id="33" creationId="{7A784EEE-B3C6-7ED7-8731-54F40A8D8ABB}"/>
            </ac:spMkLst>
          </pc:spChg>
          <pc:spChg chg="add mod">
            <ac:chgData name="Kozel, Lukas" userId="5faef357-946f-4c0e-bd5d-396a2e3cc0bf" providerId="ADAL" clId="{8727D3F4-737B-47B9-A1AF-642B37063FF9}" dt="2024-04-23T12:23:30.160" v="4757" actId="571"/>
            <ac:spMkLst>
              <pc:docMk/>
              <pc:sldMasterMk cId="712201126" sldId="2147483738"/>
              <pc:sldLayoutMk cId="446664568" sldId="2147483742"/>
              <ac:spMk id="34" creationId="{B573B0B7-9609-7B24-23D7-E7309D968D24}"/>
            </ac:spMkLst>
          </pc:spChg>
          <pc:spChg chg="add mod ord">
            <ac:chgData name="Kozel, Lukas" userId="5faef357-946f-4c0e-bd5d-396a2e3cc0bf" providerId="ADAL" clId="{8727D3F4-737B-47B9-A1AF-642B37063FF9}" dt="2024-04-23T12:24:16.591" v="4855"/>
            <ac:spMkLst>
              <pc:docMk/>
              <pc:sldMasterMk cId="712201126" sldId="2147483738"/>
              <pc:sldLayoutMk cId="446664568" sldId="2147483742"/>
              <ac:spMk id="35" creationId="{EC9E36D4-C12E-1B88-0E57-397E7F1EDD6F}"/>
            </ac:spMkLst>
          </pc:spChg>
          <pc:spChg chg="add mod ord">
            <ac:chgData name="Kozel, Lukas" userId="5faef357-946f-4c0e-bd5d-396a2e3cc0bf" providerId="ADAL" clId="{8727D3F4-737B-47B9-A1AF-642B37063FF9}" dt="2024-04-23T12:24:16.591" v="4857"/>
            <ac:spMkLst>
              <pc:docMk/>
              <pc:sldMasterMk cId="712201126" sldId="2147483738"/>
              <pc:sldLayoutMk cId="446664568" sldId="2147483742"/>
              <ac:spMk id="36" creationId="{4CBE9135-E072-6EA7-9774-65F3E87E043A}"/>
            </ac:spMkLst>
          </pc:spChg>
          <pc:graphicFrameChg chg="mod">
            <ac:chgData name="Kozel, Lukas" userId="5faef357-946f-4c0e-bd5d-396a2e3cc0bf" providerId="ADAL" clId="{8727D3F4-737B-47B9-A1AF-642B37063FF9}" dt="2024-04-23T12:24:16.591" v="4867"/>
            <ac:graphicFrameMkLst>
              <pc:docMk/>
              <pc:sldMasterMk cId="712201126" sldId="2147483738"/>
              <pc:sldLayoutMk cId="446664568" sldId="2147483742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8727D3F4-737B-47B9-A1AF-642B37063FF9}" dt="2024-04-23T12:01:31.953" v="4019" actId="2696"/>
          <pc:sldLayoutMkLst>
            <pc:docMk/>
            <pc:sldMasterMk cId="712201126" sldId="2147483738"/>
            <pc:sldLayoutMk cId="1106264016" sldId="2147483742"/>
          </pc:sldLayoutMkLst>
        </pc:sldLayoutChg>
        <pc:sldLayoutChg chg="addSp delSp modSp add mod modTransition">
          <pc:chgData name="Kozel, Lukas" userId="5faef357-946f-4c0e-bd5d-396a2e3cc0bf" providerId="ADAL" clId="{8727D3F4-737B-47B9-A1AF-642B37063FF9}" dt="2024-04-23T12:26:42.877" v="4945" actId="207"/>
          <pc:sldLayoutMkLst>
            <pc:docMk/>
            <pc:sldMasterMk cId="712201126" sldId="2147483738"/>
            <pc:sldLayoutMk cId="1653722472" sldId="2147483743"/>
          </pc:sldLayoutMkLst>
          <pc:spChg chg="del">
            <ac:chgData name="Kozel, Lukas" userId="5faef357-946f-4c0e-bd5d-396a2e3cc0bf" providerId="ADAL" clId="{8727D3F4-737B-47B9-A1AF-642B37063FF9}" dt="2024-04-23T12:26:02.032" v="4902" actId="478"/>
            <ac:spMkLst>
              <pc:docMk/>
              <pc:sldMasterMk cId="712201126" sldId="2147483738"/>
              <pc:sldLayoutMk cId="1653722472" sldId="2147483743"/>
              <ac:spMk id="2" creationId="{2A0067F3-F027-DB80-B04D-4B3A310C715E}"/>
            </ac:spMkLst>
          </pc:spChg>
          <pc:spChg chg="del">
            <ac:chgData name="Kozel, Lukas" userId="5faef357-946f-4c0e-bd5d-396a2e3cc0bf" providerId="ADAL" clId="{8727D3F4-737B-47B9-A1AF-642B37063FF9}" dt="2024-04-23T12:26:02.032" v="4902" actId="478"/>
            <ac:spMkLst>
              <pc:docMk/>
              <pc:sldMasterMk cId="712201126" sldId="2147483738"/>
              <pc:sldLayoutMk cId="1653722472" sldId="2147483743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8727D3F4-737B-47B9-A1AF-642B37063FF9}" dt="2024-04-23T12:26:04.840" v="4905"/>
            <ac:spMkLst>
              <pc:docMk/>
              <pc:sldMasterMk cId="712201126" sldId="2147483738"/>
              <pc:sldLayoutMk cId="1653722472" sldId="2147483743"/>
              <ac:spMk id="4" creationId="{5D04AE67-C532-359B-ADD2-F35B0766788C}"/>
            </ac:spMkLst>
          </pc:spChg>
          <pc:spChg chg="add mod ord">
            <ac:chgData name="Kozel, Lukas" userId="5faef357-946f-4c0e-bd5d-396a2e3cc0bf" providerId="ADAL" clId="{8727D3F4-737B-47B9-A1AF-642B37063FF9}" dt="2024-04-23T12:26:04.840" v="4907"/>
            <ac:spMkLst>
              <pc:docMk/>
              <pc:sldMasterMk cId="712201126" sldId="2147483738"/>
              <pc:sldLayoutMk cId="1653722472" sldId="2147483743"/>
              <ac:spMk id="5" creationId="{F18BC36A-6ED0-CE46-764B-7F3E4A3E703E}"/>
            </ac:spMkLst>
          </pc:spChg>
          <pc:spChg chg="del">
            <ac:chgData name="Kozel, Lukas" userId="5faef357-946f-4c0e-bd5d-396a2e3cc0bf" providerId="ADAL" clId="{8727D3F4-737B-47B9-A1AF-642B37063FF9}" dt="2024-04-23T12:26:02.032" v="4902" actId="478"/>
            <ac:spMkLst>
              <pc:docMk/>
              <pc:sldMasterMk cId="712201126" sldId="2147483738"/>
              <pc:sldLayoutMk cId="1653722472" sldId="2147483743"/>
              <ac:spMk id="7" creationId="{5475B837-A6F4-D488-25FA-7C71B7E29C02}"/>
            </ac:spMkLst>
          </pc:spChg>
          <pc:spChg chg="add mod ord">
            <ac:chgData name="Kozel, Lukas" userId="5faef357-946f-4c0e-bd5d-396a2e3cc0bf" providerId="ADAL" clId="{8727D3F4-737B-47B9-A1AF-642B37063FF9}" dt="2024-04-23T12:26:04.840" v="4909"/>
            <ac:spMkLst>
              <pc:docMk/>
              <pc:sldMasterMk cId="712201126" sldId="2147483738"/>
              <pc:sldLayoutMk cId="1653722472" sldId="2147483743"/>
              <ac:spMk id="8" creationId="{70EADBA6-8552-30CD-C19E-F5520F60E9AC}"/>
            </ac:spMkLst>
          </pc:spChg>
          <pc:spChg chg="add mod ord">
            <ac:chgData name="Kozel, Lukas" userId="5faef357-946f-4c0e-bd5d-396a2e3cc0bf" providerId="ADAL" clId="{8727D3F4-737B-47B9-A1AF-642B37063FF9}" dt="2024-04-23T12:26:04.840" v="4911"/>
            <ac:spMkLst>
              <pc:docMk/>
              <pc:sldMasterMk cId="712201126" sldId="2147483738"/>
              <pc:sldLayoutMk cId="1653722472" sldId="2147483743"/>
              <ac:spMk id="9" creationId="{7F852308-89FB-A198-F726-D5AE247465E6}"/>
            </ac:spMkLst>
          </pc:spChg>
          <pc:spChg chg="add mod ord">
            <ac:chgData name="Kozel, Lukas" userId="5faef357-946f-4c0e-bd5d-396a2e3cc0bf" providerId="ADAL" clId="{8727D3F4-737B-47B9-A1AF-642B37063FF9}" dt="2024-04-23T12:26:04.840" v="4913"/>
            <ac:spMkLst>
              <pc:docMk/>
              <pc:sldMasterMk cId="712201126" sldId="2147483738"/>
              <pc:sldLayoutMk cId="1653722472" sldId="2147483743"/>
              <ac:spMk id="10" creationId="{19E96AD8-50B3-949F-67CD-267B79969655}"/>
            </ac:spMkLst>
          </pc:spChg>
          <pc:spChg chg="mod ord">
            <ac:chgData name="Kozel, Lukas" userId="5faef357-946f-4c0e-bd5d-396a2e3cc0bf" providerId="ADAL" clId="{8727D3F4-737B-47B9-A1AF-642B37063FF9}" dt="2024-04-23T12:26:18.570" v="4942" actId="207"/>
            <ac:spMkLst>
              <pc:docMk/>
              <pc:sldMasterMk cId="712201126" sldId="2147483738"/>
              <pc:sldLayoutMk cId="1653722472" sldId="2147483743"/>
              <ac:spMk id="16" creationId="{1D8B2BAB-6B76-D10E-9157-FBF588C7C198}"/>
            </ac:spMkLst>
          </pc:spChg>
          <pc:spChg chg="mod ord">
            <ac:chgData name="Kozel, Lukas" userId="5faef357-946f-4c0e-bd5d-396a2e3cc0bf" providerId="ADAL" clId="{8727D3F4-737B-47B9-A1AF-642B37063FF9}" dt="2024-04-23T12:26:42.877" v="4945" actId="207"/>
            <ac:spMkLst>
              <pc:docMk/>
              <pc:sldMasterMk cId="712201126" sldId="2147483738"/>
              <pc:sldLayoutMk cId="1653722472" sldId="2147483743"/>
              <ac:spMk id="17" creationId="{516DD8F3-AFE6-55FB-A768-0ADCEE98673C}"/>
            </ac:spMkLst>
          </pc:spChg>
          <pc:spChg chg="mod ord">
            <ac:chgData name="Kozel, Lukas" userId="5faef357-946f-4c0e-bd5d-396a2e3cc0bf" providerId="ADAL" clId="{8727D3F4-737B-47B9-A1AF-642B37063FF9}" dt="2024-04-23T12:26:14.912" v="4941" actId="207"/>
            <ac:spMkLst>
              <pc:docMk/>
              <pc:sldMasterMk cId="712201126" sldId="2147483738"/>
              <pc:sldLayoutMk cId="1653722472" sldId="2147483743"/>
              <ac:spMk id="19" creationId="{A7F11743-6FB9-D7B1-11A8-7E0ACA576242}"/>
            </ac:spMkLst>
          </pc:spChg>
          <pc:spChg chg="mod ord">
            <ac:chgData name="Kozel, Lukas" userId="5faef357-946f-4c0e-bd5d-396a2e3cc0bf" providerId="ADAL" clId="{8727D3F4-737B-47B9-A1AF-642B37063FF9}" dt="2024-04-23T12:26:42.877" v="4945" actId="207"/>
            <ac:spMkLst>
              <pc:docMk/>
              <pc:sldMasterMk cId="712201126" sldId="2147483738"/>
              <pc:sldLayoutMk cId="1653722472" sldId="2147483743"/>
              <ac:spMk id="22" creationId="{12CE4D64-DC81-F5B4-8134-C87D8FDEEF03}"/>
            </ac:spMkLst>
          </pc:spChg>
          <pc:spChg chg="mod ord">
            <ac:chgData name="Kozel, Lukas" userId="5faef357-946f-4c0e-bd5d-396a2e3cc0bf" providerId="ADAL" clId="{8727D3F4-737B-47B9-A1AF-642B37063FF9}" dt="2024-04-23T12:26:14.912" v="4941" actId="207"/>
            <ac:spMkLst>
              <pc:docMk/>
              <pc:sldMasterMk cId="712201126" sldId="2147483738"/>
              <pc:sldLayoutMk cId="1653722472" sldId="2147483743"/>
              <ac:spMk id="23" creationId="{220AC0C3-D572-44DB-AE93-71B89AA3111B}"/>
            </ac:spMkLst>
          </pc:spChg>
          <pc:spChg chg="del">
            <ac:chgData name="Kozel, Lukas" userId="5faef357-946f-4c0e-bd5d-396a2e3cc0bf" providerId="ADAL" clId="{8727D3F4-737B-47B9-A1AF-642B37063FF9}" dt="2024-04-23T12:26:02.032" v="4902" actId="478"/>
            <ac:spMkLst>
              <pc:docMk/>
              <pc:sldMasterMk cId="712201126" sldId="2147483738"/>
              <pc:sldLayoutMk cId="1653722472" sldId="2147483743"/>
              <ac:spMk id="25" creationId="{5010CEB8-565E-42F5-4742-709D85467021}"/>
            </ac:spMkLst>
          </pc:spChg>
          <pc:spChg chg="mod ord">
            <ac:chgData name="Kozel, Lukas" userId="5faef357-946f-4c0e-bd5d-396a2e3cc0bf" providerId="ADAL" clId="{8727D3F4-737B-47B9-A1AF-642B37063FF9}" dt="2024-04-23T12:26:42.877" v="4945" actId="207"/>
            <ac:spMkLst>
              <pc:docMk/>
              <pc:sldMasterMk cId="712201126" sldId="2147483738"/>
              <pc:sldLayoutMk cId="1653722472" sldId="2147483743"/>
              <ac:spMk id="26" creationId="{CA7FA319-E623-D1C8-B590-2446D08CB402}"/>
            </ac:spMkLst>
          </pc:spChg>
          <pc:spChg chg="mod ord">
            <ac:chgData name="Kozel, Lukas" userId="5faef357-946f-4c0e-bd5d-396a2e3cc0bf" providerId="ADAL" clId="{8727D3F4-737B-47B9-A1AF-642B37063FF9}" dt="2024-04-23T12:26:38.208" v="4944"/>
            <ac:spMkLst>
              <pc:docMk/>
              <pc:sldMasterMk cId="712201126" sldId="2147483738"/>
              <pc:sldLayoutMk cId="1653722472" sldId="2147483743"/>
              <ac:spMk id="27" creationId="{D5A83671-998E-6C3C-024E-6F76884B21C8}"/>
            </ac:spMkLst>
          </pc:spChg>
          <pc:spChg chg="del">
            <ac:chgData name="Kozel, Lukas" userId="5faef357-946f-4c0e-bd5d-396a2e3cc0bf" providerId="ADAL" clId="{8727D3F4-737B-47B9-A1AF-642B37063FF9}" dt="2024-04-23T12:26:02.032" v="4902" actId="478"/>
            <ac:spMkLst>
              <pc:docMk/>
              <pc:sldMasterMk cId="712201126" sldId="2147483738"/>
              <pc:sldLayoutMk cId="1653722472" sldId="2147483743"/>
              <ac:spMk id="28" creationId="{47FE1FF2-2834-09FD-F398-B351ABA4243A}"/>
            </ac:spMkLst>
          </pc:spChg>
          <pc:spChg chg="mod ord">
            <ac:chgData name="Kozel, Lukas" userId="5faef357-946f-4c0e-bd5d-396a2e3cc0bf" providerId="ADAL" clId="{8727D3F4-737B-47B9-A1AF-642B37063FF9}" dt="2024-04-23T12:26:38.208" v="4944"/>
            <ac:spMkLst>
              <pc:docMk/>
              <pc:sldMasterMk cId="712201126" sldId="2147483738"/>
              <pc:sldLayoutMk cId="1653722472" sldId="2147483743"/>
              <ac:spMk id="30" creationId="{1A2C7336-A8F1-B982-B407-BAF77EBAD9F3}"/>
            </ac:spMkLst>
          </pc:spChg>
          <pc:spChg chg="mod ord">
            <ac:chgData name="Kozel, Lukas" userId="5faef357-946f-4c0e-bd5d-396a2e3cc0bf" providerId="ADAL" clId="{8727D3F4-737B-47B9-A1AF-642B37063FF9}" dt="2024-04-23T12:26:38.208" v="4944"/>
            <ac:spMkLst>
              <pc:docMk/>
              <pc:sldMasterMk cId="712201126" sldId="2147483738"/>
              <pc:sldLayoutMk cId="1653722472" sldId="2147483743"/>
              <ac:spMk id="32" creationId="{7E6AA141-B849-D4E9-A5F8-DD5FCF188C6A}"/>
            </ac:spMkLst>
          </pc:spChg>
          <pc:spChg chg="mod ord">
            <ac:chgData name="Kozel, Lukas" userId="5faef357-946f-4c0e-bd5d-396a2e3cc0bf" providerId="ADAL" clId="{8727D3F4-737B-47B9-A1AF-642B37063FF9}" dt="2024-04-23T12:26:18.570" v="4942" actId="207"/>
            <ac:spMkLst>
              <pc:docMk/>
              <pc:sldMasterMk cId="712201126" sldId="2147483738"/>
              <pc:sldLayoutMk cId="1653722472" sldId="2147483743"/>
              <ac:spMk id="35" creationId="{EC9E36D4-C12E-1B88-0E57-397E7F1EDD6F}"/>
            </ac:spMkLst>
          </pc:spChg>
          <pc:spChg chg="mod ord">
            <ac:chgData name="Kozel, Lukas" userId="5faef357-946f-4c0e-bd5d-396a2e3cc0bf" providerId="ADAL" clId="{8727D3F4-737B-47B9-A1AF-642B37063FF9}" dt="2024-04-23T12:26:18.570" v="4942" actId="207"/>
            <ac:spMkLst>
              <pc:docMk/>
              <pc:sldMasterMk cId="712201126" sldId="2147483738"/>
              <pc:sldLayoutMk cId="1653722472" sldId="2147483743"/>
              <ac:spMk id="36" creationId="{4CBE9135-E072-6EA7-9774-65F3E87E043A}"/>
            </ac:spMkLst>
          </pc:spChg>
          <pc:graphicFrameChg chg="mod">
            <ac:chgData name="Kozel, Lukas" userId="5faef357-946f-4c0e-bd5d-396a2e3cc0bf" providerId="ADAL" clId="{8727D3F4-737B-47B9-A1AF-642B37063FF9}" dt="2024-04-23T12:26:04.856" v="4939"/>
            <ac:graphicFrameMkLst>
              <pc:docMk/>
              <pc:sldMasterMk cId="712201126" sldId="2147483738"/>
              <pc:sldLayoutMk cId="1653722472" sldId="2147483743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8727D3F4-737B-47B9-A1AF-642B37063FF9}" dt="2024-04-23T12:01:31.984" v="4020" actId="2696"/>
          <pc:sldLayoutMkLst>
            <pc:docMk/>
            <pc:sldMasterMk cId="712201126" sldId="2147483738"/>
            <pc:sldLayoutMk cId="4073305290" sldId="2147483743"/>
          </pc:sldLayoutMkLst>
        </pc:sldLayoutChg>
        <pc:sldLayoutChg chg="addSp delSp modSp add mod ord modTransition">
          <pc:chgData name="Kozel, Lukas" userId="5faef357-946f-4c0e-bd5d-396a2e3cc0bf" providerId="ADAL" clId="{8727D3F4-737B-47B9-A1AF-642B37063FF9}" dt="2024-04-23T12:57:18.082" v="5075" actId="478"/>
          <pc:sldLayoutMkLst>
            <pc:docMk/>
            <pc:sldMasterMk cId="712201126" sldId="2147483738"/>
            <pc:sldLayoutMk cId="4072789150" sldId="2147483744"/>
          </pc:sldLayoutMkLst>
          <pc:spChg chg="mod">
            <ac:chgData name="Kozel, Lukas" userId="5faef357-946f-4c0e-bd5d-396a2e3cc0bf" providerId="ADAL" clId="{8727D3F4-737B-47B9-A1AF-642B37063FF9}" dt="2024-04-23T12:56:10.736" v="5063" actId="207"/>
            <ac:spMkLst>
              <pc:docMk/>
              <pc:sldMasterMk cId="712201126" sldId="2147483738"/>
              <pc:sldLayoutMk cId="4072789150" sldId="2147483744"/>
              <ac:spMk id="2" creationId="{2A0067F3-F027-DB80-B04D-4B3A310C715E}"/>
            </ac:spMkLst>
          </pc:spChg>
          <pc:spChg chg="add del mod">
            <ac:chgData name="Kozel, Lukas" userId="5faef357-946f-4c0e-bd5d-396a2e3cc0bf" providerId="ADAL" clId="{8727D3F4-737B-47B9-A1AF-642B37063FF9}" dt="2024-04-23T12:55:05.061" v="5052"/>
            <ac:spMkLst>
              <pc:docMk/>
              <pc:sldMasterMk cId="712201126" sldId="2147483738"/>
              <pc:sldLayoutMk cId="4072789150" sldId="2147483744"/>
              <ac:spMk id="4" creationId="{259A3A16-F58A-A118-E5B9-F67A4B0DC614}"/>
            </ac:spMkLst>
          </pc:spChg>
          <pc:spChg chg="add del mod">
            <ac:chgData name="Kozel, Lukas" userId="5faef357-946f-4c0e-bd5d-396a2e3cc0bf" providerId="ADAL" clId="{8727D3F4-737B-47B9-A1AF-642B37063FF9}" dt="2024-04-23T12:55:46.834" v="5060" actId="21"/>
            <ac:spMkLst>
              <pc:docMk/>
              <pc:sldMasterMk cId="712201126" sldId="2147483738"/>
              <pc:sldLayoutMk cId="4072789150" sldId="2147483744"/>
              <ac:spMk id="9" creationId="{CFA18030-0D16-46EE-A1B8-2FC2F7742DD3}"/>
            </ac:spMkLst>
          </pc:spChg>
          <pc:spChg chg="add mod">
            <ac:chgData name="Kozel, Lukas" userId="5faef357-946f-4c0e-bd5d-396a2e3cc0bf" providerId="ADAL" clId="{8727D3F4-737B-47B9-A1AF-642B37063FF9}" dt="2024-04-23T12:55:48.586" v="5062"/>
            <ac:spMkLst>
              <pc:docMk/>
              <pc:sldMasterMk cId="712201126" sldId="2147483738"/>
              <pc:sldLayoutMk cId="4072789150" sldId="2147483744"/>
              <ac:spMk id="10" creationId="{25E8FEF7-BCA5-9C67-ED22-A75B8692615D}"/>
            </ac:spMkLst>
          </pc:spChg>
          <pc:spChg chg="add del mod">
            <ac:chgData name="Kozel, Lukas" userId="5faef357-946f-4c0e-bd5d-396a2e3cc0bf" providerId="ADAL" clId="{8727D3F4-737B-47B9-A1AF-642B37063FF9}" dt="2024-04-23T12:57:18.082" v="5075" actId="478"/>
            <ac:spMkLst>
              <pc:docMk/>
              <pc:sldMasterMk cId="712201126" sldId="2147483738"/>
              <pc:sldLayoutMk cId="4072789150" sldId="2147483744"/>
              <ac:spMk id="11" creationId="{F14576CA-73D1-60A7-DEEA-CBD9217DF7AB}"/>
            </ac:spMkLst>
          </pc:spChg>
          <pc:spChg chg="add del mod">
            <ac:chgData name="Kozel, Lukas" userId="5faef357-946f-4c0e-bd5d-396a2e3cc0bf" providerId="ADAL" clId="{8727D3F4-737B-47B9-A1AF-642B37063FF9}" dt="2024-04-23T12:57:18.082" v="5075" actId="478"/>
            <ac:spMkLst>
              <pc:docMk/>
              <pc:sldMasterMk cId="712201126" sldId="2147483738"/>
              <pc:sldLayoutMk cId="4072789150" sldId="2147483744"/>
              <ac:spMk id="12" creationId="{5BC708D7-AF1C-C18A-5C22-40A3C4E30A6B}"/>
            </ac:spMkLst>
          </pc:spChg>
          <pc:spChg chg="add del mod">
            <ac:chgData name="Kozel, Lukas" userId="5faef357-946f-4c0e-bd5d-396a2e3cc0bf" providerId="ADAL" clId="{8727D3F4-737B-47B9-A1AF-642B37063FF9}" dt="2024-04-23T12:57:18.082" v="5075" actId="478"/>
            <ac:spMkLst>
              <pc:docMk/>
              <pc:sldMasterMk cId="712201126" sldId="2147483738"/>
              <pc:sldLayoutMk cId="4072789150" sldId="2147483744"/>
              <ac:spMk id="13" creationId="{117556B3-1595-3861-3FFB-3CAC214B8048}"/>
            </ac:spMkLst>
          </pc:spChg>
          <pc:spChg chg="del">
            <ac:chgData name="Kozel, Lukas" userId="5faef357-946f-4c0e-bd5d-396a2e3cc0bf" providerId="ADAL" clId="{8727D3F4-737B-47B9-A1AF-642B37063FF9}" dt="2024-04-23T12:54:46.438" v="5048" actId="478"/>
            <ac:spMkLst>
              <pc:docMk/>
              <pc:sldMasterMk cId="712201126" sldId="2147483738"/>
              <pc:sldLayoutMk cId="4072789150" sldId="2147483744"/>
              <ac:spMk id="16" creationId="{1D8B2BAB-6B76-D10E-9157-FBF588C7C198}"/>
            </ac:spMkLst>
          </pc:spChg>
          <pc:spChg chg="mod">
            <ac:chgData name="Kozel, Lukas" userId="5faef357-946f-4c0e-bd5d-396a2e3cc0bf" providerId="ADAL" clId="{8727D3F4-737B-47B9-A1AF-642B37063FF9}" dt="2024-04-23T12:57:15.904" v="5074" actId="1076"/>
            <ac:spMkLst>
              <pc:docMk/>
              <pc:sldMasterMk cId="712201126" sldId="2147483738"/>
              <pc:sldLayoutMk cId="4072789150" sldId="2147483744"/>
              <ac:spMk id="17" creationId="{516DD8F3-AFE6-55FB-A768-0ADCEE98673C}"/>
            </ac:spMkLst>
          </pc:spChg>
          <pc:spChg chg="mod">
            <ac:chgData name="Kozel, Lukas" userId="5faef357-946f-4c0e-bd5d-396a2e3cc0bf" providerId="ADAL" clId="{8727D3F4-737B-47B9-A1AF-642B37063FF9}" dt="2024-04-23T12:55:31.854" v="5056" actId="14100"/>
            <ac:spMkLst>
              <pc:docMk/>
              <pc:sldMasterMk cId="712201126" sldId="2147483738"/>
              <pc:sldLayoutMk cId="4072789150" sldId="2147483744"/>
              <ac:spMk id="19" creationId="{A7F11743-6FB9-D7B1-11A8-7E0ACA576242}"/>
            </ac:spMkLst>
          </pc:spChg>
          <pc:spChg chg="mod">
            <ac:chgData name="Kozel, Lukas" userId="5faef357-946f-4c0e-bd5d-396a2e3cc0bf" providerId="ADAL" clId="{8727D3F4-737B-47B9-A1AF-642B37063FF9}" dt="2024-04-23T12:57:15.904" v="5074" actId="1076"/>
            <ac:spMkLst>
              <pc:docMk/>
              <pc:sldMasterMk cId="712201126" sldId="2147483738"/>
              <pc:sldLayoutMk cId="4072789150" sldId="2147483744"/>
              <ac:spMk id="22" creationId="{12CE4D64-DC81-F5B4-8134-C87D8FDEEF03}"/>
            </ac:spMkLst>
          </pc:spChg>
          <pc:spChg chg="mod">
            <ac:chgData name="Kozel, Lukas" userId="5faef357-946f-4c0e-bd5d-396a2e3cc0bf" providerId="ADAL" clId="{8727D3F4-737B-47B9-A1AF-642B37063FF9}" dt="2024-04-23T12:57:15.904" v="5074" actId="1076"/>
            <ac:spMkLst>
              <pc:docMk/>
              <pc:sldMasterMk cId="712201126" sldId="2147483738"/>
              <pc:sldLayoutMk cId="4072789150" sldId="2147483744"/>
              <ac:spMk id="26" creationId="{CA7FA319-E623-D1C8-B590-2446D08CB402}"/>
            </ac:spMkLst>
          </pc:spChg>
          <pc:spChg chg="del">
            <ac:chgData name="Kozel, Lukas" userId="5faef357-946f-4c0e-bd5d-396a2e3cc0bf" providerId="ADAL" clId="{8727D3F4-737B-47B9-A1AF-642B37063FF9}" dt="2024-04-23T12:54:46.438" v="5048" actId="478"/>
            <ac:spMkLst>
              <pc:docMk/>
              <pc:sldMasterMk cId="712201126" sldId="2147483738"/>
              <pc:sldLayoutMk cId="4072789150" sldId="2147483744"/>
              <ac:spMk id="27" creationId="{D5A83671-998E-6C3C-024E-6F76884B21C8}"/>
            </ac:spMkLst>
          </pc:spChg>
          <pc:spChg chg="del">
            <ac:chgData name="Kozel, Lukas" userId="5faef357-946f-4c0e-bd5d-396a2e3cc0bf" providerId="ADAL" clId="{8727D3F4-737B-47B9-A1AF-642B37063FF9}" dt="2024-04-23T12:54:46.438" v="5048" actId="478"/>
            <ac:spMkLst>
              <pc:docMk/>
              <pc:sldMasterMk cId="712201126" sldId="2147483738"/>
              <pc:sldLayoutMk cId="4072789150" sldId="2147483744"/>
              <ac:spMk id="30" creationId="{1A2C7336-A8F1-B982-B407-BAF77EBAD9F3}"/>
            </ac:spMkLst>
          </pc:spChg>
          <pc:spChg chg="del">
            <ac:chgData name="Kozel, Lukas" userId="5faef357-946f-4c0e-bd5d-396a2e3cc0bf" providerId="ADAL" clId="{8727D3F4-737B-47B9-A1AF-642B37063FF9}" dt="2024-04-23T12:54:46.438" v="5048" actId="478"/>
            <ac:spMkLst>
              <pc:docMk/>
              <pc:sldMasterMk cId="712201126" sldId="2147483738"/>
              <pc:sldLayoutMk cId="4072789150" sldId="2147483744"/>
              <ac:spMk id="32" creationId="{7E6AA141-B849-D4E9-A5F8-DD5FCF188C6A}"/>
            </ac:spMkLst>
          </pc:spChg>
          <pc:spChg chg="del">
            <ac:chgData name="Kozel, Lukas" userId="5faef357-946f-4c0e-bd5d-396a2e3cc0bf" providerId="ADAL" clId="{8727D3F4-737B-47B9-A1AF-642B37063FF9}" dt="2024-04-23T12:54:46.438" v="5048" actId="478"/>
            <ac:spMkLst>
              <pc:docMk/>
              <pc:sldMasterMk cId="712201126" sldId="2147483738"/>
              <pc:sldLayoutMk cId="4072789150" sldId="2147483744"/>
              <ac:spMk id="35" creationId="{EC9E36D4-C12E-1B88-0E57-397E7F1EDD6F}"/>
            </ac:spMkLst>
          </pc:spChg>
          <pc:spChg chg="del">
            <ac:chgData name="Kozel, Lukas" userId="5faef357-946f-4c0e-bd5d-396a2e3cc0bf" providerId="ADAL" clId="{8727D3F4-737B-47B9-A1AF-642B37063FF9}" dt="2024-04-23T12:54:46.438" v="5048" actId="478"/>
            <ac:spMkLst>
              <pc:docMk/>
              <pc:sldMasterMk cId="712201126" sldId="2147483738"/>
              <pc:sldLayoutMk cId="4072789150" sldId="2147483744"/>
              <ac:spMk id="36" creationId="{4CBE9135-E072-6EA7-9774-65F3E87E043A}"/>
            </ac:spMkLst>
          </pc:spChg>
          <pc:picChg chg="add del mod">
            <ac:chgData name="Kozel, Lukas" userId="5faef357-946f-4c0e-bd5d-396a2e3cc0bf" providerId="ADAL" clId="{8727D3F4-737B-47B9-A1AF-642B37063FF9}" dt="2024-04-23T12:55:05.061" v="5052"/>
            <ac:picMkLst>
              <pc:docMk/>
              <pc:sldMasterMk cId="712201126" sldId="2147483738"/>
              <pc:sldLayoutMk cId="4072789150" sldId="2147483744"/>
              <ac:picMk id="5" creationId="{31EB8AEC-50B2-84C3-AE10-F9C736CFCF48}"/>
            </ac:picMkLst>
          </pc:picChg>
          <pc:picChg chg="add del mod">
            <ac:chgData name="Kozel, Lukas" userId="5faef357-946f-4c0e-bd5d-396a2e3cc0bf" providerId="ADAL" clId="{8727D3F4-737B-47B9-A1AF-642B37063FF9}" dt="2024-04-23T12:55:47.768" v="5061" actId="478"/>
            <ac:picMkLst>
              <pc:docMk/>
              <pc:sldMasterMk cId="712201126" sldId="2147483738"/>
              <pc:sldLayoutMk cId="4072789150" sldId="2147483744"/>
              <ac:picMk id="8" creationId="{4140D88F-42CD-CE67-9050-2E2FD6800BC7}"/>
            </ac:picMkLst>
          </pc:picChg>
        </pc:sldLayoutChg>
        <pc:sldLayoutChg chg="addSp delSp modSp add mod modTransition">
          <pc:chgData name="Kozel, Lukas" userId="5faef357-946f-4c0e-bd5d-396a2e3cc0bf" providerId="ADAL" clId="{8727D3F4-737B-47B9-A1AF-642B37063FF9}" dt="2024-04-23T12:58:31.308" v="5116" actId="478"/>
          <pc:sldLayoutMkLst>
            <pc:docMk/>
            <pc:sldMasterMk cId="712201126" sldId="2147483738"/>
            <pc:sldLayoutMk cId="77578475" sldId="2147483745"/>
          </pc:sldLayoutMkLst>
          <pc:spChg chg="mod ord">
            <ac:chgData name="Kozel, Lukas" userId="5faef357-946f-4c0e-bd5d-396a2e3cc0bf" providerId="ADAL" clId="{8727D3F4-737B-47B9-A1AF-642B37063FF9}" dt="2024-04-23T12:58:28.518" v="5115" actId="207"/>
            <ac:spMkLst>
              <pc:docMk/>
              <pc:sldMasterMk cId="712201126" sldId="2147483738"/>
              <pc:sldLayoutMk cId="77578475" sldId="2147483745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2:58:13.907" v="5092"/>
            <ac:spMkLst>
              <pc:docMk/>
              <pc:sldMasterMk cId="712201126" sldId="2147483738"/>
              <pc:sldLayoutMk cId="77578475" sldId="2147483745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8727D3F4-737B-47B9-A1AF-642B37063FF9}" dt="2024-04-23T12:58:13.907" v="5086"/>
            <ac:spMkLst>
              <pc:docMk/>
              <pc:sldMasterMk cId="712201126" sldId="2147483738"/>
              <pc:sldLayoutMk cId="77578475" sldId="2147483745"/>
              <ac:spMk id="4" creationId="{216F8646-BE59-2AAD-0665-DC337794B663}"/>
            </ac:spMkLst>
          </pc:spChg>
          <pc:spChg chg="add mod ord">
            <ac:chgData name="Kozel, Lukas" userId="5faef357-946f-4c0e-bd5d-396a2e3cc0bf" providerId="ADAL" clId="{8727D3F4-737B-47B9-A1AF-642B37063FF9}" dt="2024-04-23T12:58:13.907" v="5088"/>
            <ac:spMkLst>
              <pc:docMk/>
              <pc:sldMasterMk cId="712201126" sldId="2147483738"/>
              <pc:sldLayoutMk cId="77578475" sldId="2147483745"/>
              <ac:spMk id="5" creationId="{22E8F800-8C82-E9BD-D934-8FD9DD8A90E2}"/>
            </ac:spMkLst>
          </pc:spChg>
          <pc:spChg chg="del mod ord">
            <ac:chgData name="Kozel, Lukas" userId="5faef357-946f-4c0e-bd5d-396a2e3cc0bf" providerId="ADAL" clId="{8727D3F4-737B-47B9-A1AF-642B37063FF9}" dt="2024-04-23T12:58:31.308" v="5116" actId="478"/>
            <ac:spMkLst>
              <pc:docMk/>
              <pc:sldMasterMk cId="712201126" sldId="2147483738"/>
              <pc:sldLayoutMk cId="77578475" sldId="2147483745"/>
              <ac:spMk id="7" creationId="{5475B837-A6F4-D488-25FA-7C71B7E29C02}"/>
            </ac:spMkLst>
          </pc:spChg>
          <pc:spChg chg="mod ord">
            <ac:chgData name="Kozel, Lukas" userId="5faef357-946f-4c0e-bd5d-396a2e3cc0bf" providerId="ADAL" clId="{8727D3F4-737B-47B9-A1AF-642B37063FF9}" dt="2024-04-23T12:58:28.518" v="5115" actId="207"/>
            <ac:spMkLst>
              <pc:docMk/>
              <pc:sldMasterMk cId="712201126" sldId="2147483738"/>
              <pc:sldLayoutMk cId="77578475" sldId="2147483745"/>
              <ac:spMk id="10" creationId="{25E8FEF7-BCA5-9C67-ED22-A75B8692615D}"/>
            </ac:spMkLst>
          </pc:spChg>
          <pc:spChg chg="mod ord">
            <ac:chgData name="Kozel, Lukas" userId="5faef357-946f-4c0e-bd5d-396a2e3cc0bf" providerId="ADAL" clId="{8727D3F4-737B-47B9-A1AF-642B37063FF9}" dt="2024-04-23T12:58:28.518" v="5115" actId="207"/>
            <ac:spMkLst>
              <pc:docMk/>
              <pc:sldMasterMk cId="712201126" sldId="2147483738"/>
              <pc:sldLayoutMk cId="77578475" sldId="2147483745"/>
              <ac:spMk id="17" creationId="{516DD8F3-AFE6-55FB-A768-0ADCEE98673C}"/>
            </ac:spMkLst>
          </pc:spChg>
          <pc:spChg chg="mod ord">
            <ac:chgData name="Kozel, Lukas" userId="5faef357-946f-4c0e-bd5d-396a2e3cc0bf" providerId="ADAL" clId="{8727D3F4-737B-47B9-A1AF-642B37063FF9}" dt="2024-04-23T12:58:28.518" v="5115" actId="207"/>
            <ac:spMkLst>
              <pc:docMk/>
              <pc:sldMasterMk cId="712201126" sldId="2147483738"/>
              <pc:sldLayoutMk cId="77578475" sldId="2147483745"/>
              <ac:spMk id="19" creationId="{A7F11743-6FB9-D7B1-11A8-7E0ACA576242}"/>
            </ac:spMkLst>
          </pc:spChg>
          <pc:spChg chg="mod ord">
            <ac:chgData name="Kozel, Lukas" userId="5faef357-946f-4c0e-bd5d-396a2e3cc0bf" providerId="ADAL" clId="{8727D3F4-737B-47B9-A1AF-642B37063FF9}" dt="2024-04-23T12:58:28.518" v="5115" actId="207"/>
            <ac:spMkLst>
              <pc:docMk/>
              <pc:sldMasterMk cId="712201126" sldId="2147483738"/>
              <pc:sldLayoutMk cId="77578475" sldId="2147483745"/>
              <ac:spMk id="22" creationId="{12CE4D64-DC81-F5B4-8134-C87D8FDEEF03}"/>
            </ac:spMkLst>
          </pc:spChg>
          <pc:spChg chg="mod ord">
            <ac:chgData name="Kozel, Lukas" userId="5faef357-946f-4c0e-bd5d-396a2e3cc0bf" providerId="ADAL" clId="{8727D3F4-737B-47B9-A1AF-642B37063FF9}" dt="2024-04-23T12:58:28.518" v="5115" actId="207"/>
            <ac:spMkLst>
              <pc:docMk/>
              <pc:sldMasterMk cId="712201126" sldId="2147483738"/>
              <pc:sldLayoutMk cId="77578475" sldId="2147483745"/>
              <ac:spMk id="23" creationId="{220AC0C3-D572-44DB-AE93-71B89AA3111B}"/>
            </ac:spMkLst>
          </pc:spChg>
          <pc:spChg chg="mod ord">
            <ac:chgData name="Kozel, Lukas" userId="5faef357-946f-4c0e-bd5d-396a2e3cc0bf" providerId="ADAL" clId="{8727D3F4-737B-47B9-A1AF-642B37063FF9}" dt="2024-04-23T12:58:13.907" v="5094"/>
            <ac:spMkLst>
              <pc:docMk/>
              <pc:sldMasterMk cId="712201126" sldId="2147483738"/>
              <pc:sldLayoutMk cId="77578475" sldId="2147483745"/>
              <ac:spMk id="25" creationId="{5010CEB8-565E-42F5-4742-709D85467021}"/>
            </ac:spMkLst>
          </pc:spChg>
          <pc:spChg chg="mod ord">
            <ac:chgData name="Kozel, Lukas" userId="5faef357-946f-4c0e-bd5d-396a2e3cc0bf" providerId="ADAL" clId="{8727D3F4-737B-47B9-A1AF-642B37063FF9}" dt="2024-04-23T12:58:28.518" v="5115" actId="207"/>
            <ac:spMkLst>
              <pc:docMk/>
              <pc:sldMasterMk cId="712201126" sldId="2147483738"/>
              <pc:sldLayoutMk cId="77578475" sldId="2147483745"/>
              <ac:spMk id="26" creationId="{CA7FA319-E623-D1C8-B590-2446D08CB402}"/>
            </ac:spMkLst>
          </pc:spChg>
          <pc:spChg chg="mod ord">
            <ac:chgData name="Kozel, Lukas" userId="5faef357-946f-4c0e-bd5d-396a2e3cc0bf" providerId="ADAL" clId="{8727D3F4-737B-47B9-A1AF-642B37063FF9}" dt="2024-04-23T12:58:28.518" v="5115" actId="207"/>
            <ac:spMkLst>
              <pc:docMk/>
              <pc:sldMasterMk cId="712201126" sldId="2147483738"/>
              <pc:sldLayoutMk cId="77578475" sldId="2147483745"/>
              <ac:spMk id="28" creationId="{47FE1FF2-2834-09FD-F398-B351ABA4243A}"/>
            </ac:spMkLst>
          </pc:spChg>
          <pc:graphicFrameChg chg="mod">
            <ac:chgData name="Kozel, Lukas" userId="5faef357-946f-4c0e-bd5d-396a2e3cc0bf" providerId="ADAL" clId="{8727D3F4-737B-47B9-A1AF-642B37063FF9}" dt="2024-04-23T12:58:13.923" v="5114"/>
            <ac:graphicFrameMkLst>
              <pc:docMk/>
              <pc:sldMasterMk cId="712201126" sldId="2147483738"/>
              <pc:sldLayoutMk cId="77578475" sldId="2147483745"/>
              <ac:graphicFrameMk id="6" creationId="{5A4AE298-F8DF-BD1A-545D-8F113622CDD4}"/>
            </ac:graphicFrameMkLst>
          </pc:graphicFrameChg>
        </pc:sldLayoutChg>
        <pc:sldLayoutChg chg="add mod replId modTransition">
          <pc:chgData name="Kozel, Lukas" userId="5faef357-946f-4c0e-bd5d-396a2e3cc0bf" providerId="ADAL" clId="{8727D3F4-737B-47B9-A1AF-642B37063FF9}" dt="2024-04-23T13:17:50.892" v="5386" actId="2890"/>
          <pc:sldLayoutMkLst>
            <pc:docMk/>
            <pc:sldMasterMk cId="3796521836" sldId="2147483746"/>
            <pc:sldLayoutMk cId="245026810" sldId="2147483748"/>
          </pc:sldLayoutMkLst>
        </pc:sldLayoutChg>
      </pc:sldMasterChg>
      <pc:sldMasterChg chg="mod addSldLayout delSldLayout modSldLayout sldLayoutOrd">
        <pc:chgData name="Kozel, Lukas" userId="5faef357-946f-4c0e-bd5d-396a2e3cc0bf" providerId="ADAL" clId="{8727D3F4-737B-47B9-A1AF-642B37063FF9}" dt="2024-04-23T19:33:41.167" v="7878" actId="207"/>
        <pc:sldMasterMkLst>
          <pc:docMk/>
          <pc:sldMasterMk cId="3796521836" sldId="2147483746"/>
        </pc:sldMasterMkLst>
        <pc:sldLayoutChg chg="addSp delSp modSp mod ord">
          <pc:chgData name="Kozel, Lukas" userId="5faef357-946f-4c0e-bd5d-396a2e3cc0bf" providerId="ADAL" clId="{8727D3F4-737B-47B9-A1AF-642B37063FF9}" dt="2024-04-23T13:24:38.718" v="5601" actId="6014"/>
          <pc:sldLayoutMkLst>
            <pc:docMk/>
            <pc:sldMasterMk cId="3796521836" sldId="2147483746"/>
            <pc:sldLayoutMk cId="245026810" sldId="2147483748"/>
          </pc:sldLayoutMkLst>
          <pc:spChg chg="mod">
            <ac:chgData name="Kozel, Lukas" userId="5faef357-946f-4c0e-bd5d-396a2e3cc0bf" providerId="ADAL" clId="{8727D3F4-737B-47B9-A1AF-642B37063FF9}" dt="2024-04-23T13:18:29.822" v="5438" actId="20577"/>
            <ac:spMkLst>
              <pc:docMk/>
              <pc:sldMasterMk cId="3796521836" sldId="2147483746"/>
              <pc:sldLayoutMk cId="245026810" sldId="2147483748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8727D3F4-737B-47B9-A1AF-642B37063FF9}" dt="2024-04-23T13:17:53.092" v="5387" actId="20578"/>
            <ac:spMkLst>
              <pc:docMk/>
              <pc:sldMasterMk cId="3796521836" sldId="2147483746"/>
              <pc:sldLayoutMk cId="245026810" sldId="2147483748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8727D3F4-737B-47B9-A1AF-642B37063FF9}" dt="2024-04-23T13:22:40.571" v="5572" actId="1076"/>
            <ac:spMkLst>
              <pc:docMk/>
              <pc:sldMasterMk cId="3796521836" sldId="2147483746"/>
              <pc:sldLayoutMk cId="245026810" sldId="2147483748"/>
              <ac:spMk id="7" creationId="{5475B837-A6F4-D488-25FA-7C71B7E29C02}"/>
            </ac:spMkLst>
          </pc:spChg>
          <pc:spChg chg="add del mod">
            <ac:chgData name="Kozel, Lukas" userId="5faef357-946f-4c0e-bd5d-396a2e3cc0bf" providerId="ADAL" clId="{8727D3F4-737B-47B9-A1AF-642B37063FF9}" dt="2024-04-23T13:18:00.890" v="5389"/>
            <ac:spMkLst>
              <pc:docMk/>
              <pc:sldMasterMk cId="3796521836" sldId="2147483746"/>
              <pc:sldLayoutMk cId="245026810" sldId="2147483748"/>
              <ac:spMk id="9" creationId="{57B34136-6DC2-2A1D-C63F-7DC31CC0EF2A}"/>
            </ac:spMkLst>
          </pc:spChg>
          <pc:spChg chg="del mod">
            <ac:chgData name="Kozel, Lukas" userId="5faef357-946f-4c0e-bd5d-396a2e3cc0bf" providerId="ADAL" clId="{8727D3F4-737B-47B9-A1AF-642B37063FF9}" dt="2024-04-23T13:18:06.574" v="5390" actId="478"/>
            <ac:spMkLst>
              <pc:docMk/>
              <pc:sldMasterMk cId="3796521836" sldId="2147483746"/>
              <pc:sldLayoutMk cId="245026810" sldId="2147483748"/>
              <ac:spMk id="10" creationId="{25E8FEF7-BCA5-9C67-ED22-A75B8692615D}"/>
            </ac:spMkLst>
          </pc:spChg>
          <pc:spChg chg="add del mod">
            <ac:chgData name="Kozel, Lukas" userId="5faef357-946f-4c0e-bd5d-396a2e3cc0bf" providerId="ADAL" clId="{8727D3F4-737B-47B9-A1AF-642B37063FF9}" dt="2024-04-23T13:18:00.890" v="5389"/>
            <ac:spMkLst>
              <pc:docMk/>
              <pc:sldMasterMk cId="3796521836" sldId="2147483746"/>
              <pc:sldLayoutMk cId="245026810" sldId="2147483748"/>
              <ac:spMk id="11" creationId="{CE15DA20-C4D8-DF78-C72E-10938EE485BC}"/>
            </ac:spMkLst>
          </pc:spChg>
          <pc:spChg chg="add del mod">
            <ac:chgData name="Kozel, Lukas" userId="5faef357-946f-4c0e-bd5d-396a2e3cc0bf" providerId="ADAL" clId="{8727D3F4-737B-47B9-A1AF-642B37063FF9}" dt="2024-04-23T13:18:00.890" v="5389"/>
            <ac:spMkLst>
              <pc:docMk/>
              <pc:sldMasterMk cId="3796521836" sldId="2147483746"/>
              <pc:sldLayoutMk cId="245026810" sldId="2147483748"/>
              <ac:spMk id="12" creationId="{F6D59244-69F2-BB5D-191F-614B651C6559}"/>
            </ac:spMkLst>
          </pc:spChg>
          <pc:spChg chg="add del mod">
            <ac:chgData name="Kozel, Lukas" userId="5faef357-946f-4c0e-bd5d-396a2e3cc0bf" providerId="ADAL" clId="{8727D3F4-737B-47B9-A1AF-642B37063FF9}" dt="2024-04-23T13:18:00.890" v="5389"/>
            <ac:spMkLst>
              <pc:docMk/>
              <pc:sldMasterMk cId="3796521836" sldId="2147483746"/>
              <pc:sldLayoutMk cId="245026810" sldId="2147483748"/>
              <ac:spMk id="13" creationId="{D47EA4B9-1E1C-A03B-63C7-BA50C2E9B0F8}"/>
            </ac:spMkLst>
          </pc:spChg>
          <pc:spChg chg="add del mod">
            <ac:chgData name="Kozel, Lukas" userId="5faef357-946f-4c0e-bd5d-396a2e3cc0bf" providerId="ADAL" clId="{8727D3F4-737B-47B9-A1AF-642B37063FF9}" dt="2024-04-23T13:18:00.890" v="5389"/>
            <ac:spMkLst>
              <pc:docMk/>
              <pc:sldMasterMk cId="3796521836" sldId="2147483746"/>
              <pc:sldLayoutMk cId="245026810" sldId="2147483748"/>
              <ac:spMk id="14" creationId="{F63D4D41-B1CB-E0B1-5AF1-A18A4CBF16DD}"/>
            </ac:spMkLst>
          </pc:spChg>
          <pc:spChg chg="add del mod">
            <ac:chgData name="Kozel, Lukas" userId="5faef357-946f-4c0e-bd5d-396a2e3cc0bf" providerId="ADAL" clId="{8727D3F4-737B-47B9-A1AF-642B37063FF9}" dt="2024-04-23T13:18:00.890" v="5389"/>
            <ac:spMkLst>
              <pc:docMk/>
              <pc:sldMasterMk cId="3796521836" sldId="2147483746"/>
              <pc:sldLayoutMk cId="245026810" sldId="2147483748"/>
              <ac:spMk id="15" creationId="{BFCEF753-1DC8-918C-AE7E-319ABB9D46EE}"/>
            </ac:spMkLst>
          </pc:spChg>
          <pc:spChg chg="del mod">
            <ac:chgData name="Kozel, Lukas" userId="5faef357-946f-4c0e-bd5d-396a2e3cc0bf" providerId="ADAL" clId="{8727D3F4-737B-47B9-A1AF-642B37063FF9}" dt="2024-04-23T13:23:28.227" v="5590" actId="478"/>
            <ac:spMkLst>
              <pc:docMk/>
              <pc:sldMasterMk cId="3796521836" sldId="2147483746"/>
              <pc:sldLayoutMk cId="245026810" sldId="2147483748"/>
              <ac:spMk id="17" creationId="{516DD8F3-AFE6-55FB-A768-0ADCEE98673C}"/>
            </ac:spMkLst>
          </pc:spChg>
          <pc:spChg chg="mod">
            <ac:chgData name="Kozel, Lukas" userId="5faef357-946f-4c0e-bd5d-396a2e3cc0bf" providerId="ADAL" clId="{8727D3F4-737B-47B9-A1AF-642B37063FF9}" dt="2024-04-23T13:21:48.801" v="5513" actId="1076"/>
            <ac:spMkLst>
              <pc:docMk/>
              <pc:sldMasterMk cId="3796521836" sldId="2147483746"/>
              <pc:sldLayoutMk cId="245026810" sldId="2147483748"/>
              <ac:spMk id="19" creationId="{A7F11743-6FB9-D7B1-11A8-7E0ACA576242}"/>
            </ac:spMkLst>
          </pc:spChg>
          <pc:spChg chg="add del mod">
            <ac:chgData name="Kozel, Lukas" userId="5faef357-946f-4c0e-bd5d-396a2e3cc0bf" providerId="ADAL" clId="{8727D3F4-737B-47B9-A1AF-642B37063FF9}" dt="2024-04-23T13:21:35.232" v="5506" actId="478"/>
            <ac:spMkLst>
              <pc:docMk/>
              <pc:sldMasterMk cId="3796521836" sldId="2147483746"/>
              <pc:sldLayoutMk cId="245026810" sldId="2147483748"/>
              <ac:spMk id="21" creationId="{E4DC4387-6FAC-4D43-1363-82CFCDCC9319}"/>
            </ac:spMkLst>
          </pc:spChg>
          <pc:spChg chg="del mod">
            <ac:chgData name="Kozel, Lukas" userId="5faef357-946f-4c0e-bd5d-396a2e3cc0bf" providerId="ADAL" clId="{8727D3F4-737B-47B9-A1AF-642B37063FF9}" dt="2024-04-23T13:18:06.574" v="5390" actId="478"/>
            <ac:spMkLst>
              <pc:docMk/>
              <pc:sldMasterMk cId="3796521836" sldId="2147483746"/>
              <pc:sldLayoutMk cId="245026810" sldId="2147483748"/>
              <ac:spMk id="22" creationId="{12CE4D64-DC81-F5B4-8134-C87D8FDEEF03}"/>
            </ac:spMkLst>
          </pc:spChg>
          <pc:spChg chg="mod">
            <ac:chgData name="Kozel, Lukas" userId="5faef357-946f-4c0e-bd5d-396a2e3cc0bf" providerId="ADAL" clId="{8727D3F4-737B-47B9-A1AF-642B37063FF9}" dt="2024-04-23T13:18:26.700" v="5429" actId="14100"/>
            <ac:spMkLst>
              <pc:docMk/>
              <pc:sldMasterMk cId="3796521836" sldId="2147483746"/>
              <pc:sldLayoutMk cId="245026810" sldId="2147483748"/>
              <ac:spMk id="23" creationId="{220AC0C3-D572-44DB-AE93-71B89AA3111B}"/>
            </ac:spMkLst>
          </pc:spChg>
          <pc:spChg chg="add del mod">
            <ac:chgData name="Kozel, Lukas" userId="5faef357-946f-4c0e-bd5d-396a2e3cc0bf" providerId="ADAL" clId="{8727D3F4-737B-47B9-A1AF-642B37063FF9}" dt="2024-04-23T13:21:35.232" v="5506" actId="478"/>
            <ac:spMkLst>
              <pc:docMk/>
              <pc:sldMasterMk cId="3796521836" sldId="2147483746"/>
              <pc:sldLayoutMk cId="245026810" sldId="2147483748"/>
              <ac:spMk id="24" creationId="{7B7A7234-125E-2D15-56B0-830B1B0D6516}"/>
            </ac:spMkLst>
          </pc:spChg>
          <pc:spChg chg="mod">
            <ac:chgData name="Kozel, Lukas" userId="5faef357-946f-4c0e-bd5d-396a2e3cc0bf" providerId="ADAL" clId="{8727D3F4-737B-47B9-A1AF-642B37063FF9}" dt="2024-04-23T13:17:53.092" v="5387" actId="20578"/>
            <ac:spMkLst>
              <pc:docMk/>
              <pc:sldMasterMk cId="3796521836" sldId="2147483746"/>
              <pc:sldLayoutMk cId="245026810" sldId="2147483748"/>
              <ac:spMk id="25" creationId="{5010CEB8-565E-42F5-4742-709D85467021}"/>
            </ac:spMkLst>
          </pc:spChg>
          <pc:spChg chg="del mod">
            <ac:chgData name="Kozel, Lukas" userId="5faef357-946f-4c0e-bd5d-396a2e3cc0bf" providerId="ADAL" clId="{8727D3F4-737B-47B9-A1AF-642B37063FF9}" dt="2024-04-23T13:18:06.574" v="5390" actId="478"/>
            <ac:spMkLst>
              <pc:docMk/>
              <pc:sldMasterMk cId="3796521836" sldId="2147483746"/>
              <pc:sldLayoutMk cId="245026810" sldId="2147483748"/>
              <ac:spMk id="26" creationId="{CA7FA319-E623-D1C8-B590-2446D08CB402}"/>
            </ac:spMkLst>
          </pc:spChg>
          <pc:spChg chg="add del mod">
            <ac:chgData name="Kozel, Lukas" userId="5faef357-946f-4c0e-bd5d-396a2e3cc0bf" providerId="ADAL" clId="{8727D3F4-737B-47B9-A1AF-642B37063FF9}" dt="2024-04-23T13:22:20.897" v="5547" actId="478"/>
            <ac:spMkLst>
              <pc:docMk/>
              <pc:sldMasterMk cId="3796521836" sldId="2147483746"/>
              <pc:sldLayoutMk cId="245026810" sldId="2147483748"/>
              <ac:spMk id="27" creationId="{A0B5316E-15F2-9D5D-F674-DDBCC5EB1FC2}"/>
            </ac:spMkLst>
          </pc:spChg>
          <pc:spChg chg="mod">
            <ac:chgData name="Kozel, Lukas" userId="5faef357-946f-4c0e-bd5d-396a2e3cc0bf" providerId="ADAL" clId="{8727D3F4-737B-47B9-A1AF-642B37063FF9}" dt="2024-04-23T13:19:41.239" v="5453" actId="14100"/>
            <ac:spMkLst>
              <pc:docMk/>
              <pc:sldMasterMk cId="3796521836" sldId="2147483746"/>
              <pc:sldLayoutMk cId="245026810" sldId="2147483748"/>
              <ac:spMk id="28" creationId="{47FE1FF2-2834-09FD-F398-B351ABA4243A}"/>
            </ac:spMkLst>
          </pc:spChg>
          <pc:spChg chg="add del mod">
            <ac:chgData name="Kozel, Lukas" userId="5faef357-946f-4c0e-bd5d-396a2e3cc0bf" providerId="ADAL" clId="{8727D3F4-737B-47B9-A1AF-642B37063FF9}" dt="2024-04-23T13:22:09.538" v="5542" actId="478"/>
            <ac:spMkLst>
              <pc:docMk/>
              <pc:sldMasterMk cId="3796521836" sldId="2147483746"/>
              <pc:sldLayoutMk cId="245026810" sldId="2147483748"/>
              <ac:spMk id="29" creationId="{4509B784-88B5-835D-1E49-3647F5AB83A7}"/>
            </ac:spMkLst>
          </pc:spChg>
          <pc:spChg chg="add del mod">
            <ac:chgData name="Kozel, Lukas" userId="5faef357-946f-4c0e-bd5d-396a2e3cc0bf" providerId="ADAL" clId="{8727D3F4-737B-47B9-A1AF-642B37063FF9}" dt="2024-04-23T13:22:49.793" v="5577" actId="478"/>
            <ac:spMkLst>
              <pc:docMk/>
              <pc:sldMasterMk cId="3796521836" sldId="2147483746"/>
              <pc:sldLayoutMk cId="245026810" sldId="2147483748"/>
              <ac:spMk id="30" creationId="{EE9B1234-0163-0A7F-0CF0-AA207562D3E8}"/>
            </ac:spMkLst>
          </pc:spChg>
          <pc:spChg chg="add del mod">
            <ac:chgData name="Kozel, Lukas" userId="5faef357-946f-4c0e-bd5d-396a2e3cc0bf" providerId="ADAL" clId="{8727D3F4-737B-47B9-A1AF-642B37063FF9}" dt="2024-04-23T13:22:45.200" v="5575" actId="478"/>
            <ac:spMkLst>
              <pc:docMk/>
              <pc:sldMasterMk cId="3796521836" sldId="2147483746"/>
              <pc:sldLayoutMk cId="245026810" sldId="2147483748"/>
              <ac:spMk id="31" creationId="{7D48A24C-D613-F6EF-4770-359AEC224FD8}"/>
            </ac:spMkLst>
          </pc:spChg>
          <pc:spChg chg="add del mod">
            <ac:chgData name="Kozel, Lukas" userId="5faef357-946f-4c0e-bd5d-396a2e3cc0bf" providerId="ADAL" clId="{8727D3F4-737B-47B9-A1AF-642B37063FF9}" dt="2024-04-23T13:19:51.306" v="5457" actId="21"/>
            <ac:spMkLst>
              <pc:docMk/>
              <pc:sldMasterMk cId="3796521836" sldId="2147483746"/>
              <pc:sldLayoutMk cId="245026810" sldId="2147483748"/>
              <ac:spMk id="32" creationId="{508EFD13-069E-E101-5696-1B62FEDD74A2}"/>
            </ac:spMkLst>
          </pc:spChg>
          <pc:spChg chg="add mod">
            <ac:chgData name="Kozel, Lukas" userId="5faef357-946f-4c0e-bd5d-396a2e3cc0bf" providerId="ADAL" clId="{8727D3F4-737B-47B9-A1AF-642B37063FF9}" dt="2024-04-23T13:19:54.956" v="5459"/>
            <ac:spMkLst>
              <pc:docMk/>
              <pc:sldMasterMk cId="3796521836" sldId="2147483746"/>
              <pc:sldLayoutMk cId="245026810" sldId="2147483748"/>
              <ac:spMk id="33" creationId="{7E94E4FF-9A4F-1C75-C7C7-45EECA54ED29}"/>
            </ac:spMkLst>
          </pc:spChg>
          <pc:spChg chg="add del mod">
            <ac:chgData name="Kozel, Lukas" userId="5faef357-946f-4c0e-bd5d-396a2e3cc0bf" providerId="ADAL" clId="{8727D3F4-737B-47B9-A1AF-642B37063FF9}" dt="2024-04-23T13:20:04.552" v="5462" actId="21"/>
            <ac:spMkLst>
              <pc:docMk/>
              <pc:sldMasterMk cId="3796521836" sldId="2147483746"/>
              <pc:sldLayoutMk cId="245026810" sldId="2147483748"/>
              <ac:spMk id="34" creationId="{EDD5F632-D9A5-371B-0B72-659587B8A6C2}"/>
            </ac:spMkLst>
          </pc:spChg>
          <pc:spChg chg="add mod">
            <ac:chgData name="Kozel, Lukas" userId="5faef357-946f-4c0e-bd5d-396a2e3cc0bf" providerId="ADAL" clId="{8727D3F4-737B-47B9-A1AF-642B37063FF9}" dt="2024-04-23T13:20:07.096" v="5464"/>
            <ac:spMkLst>
              <pc:docMk/>
              <pc:sldMasterMk cId="3796521836" sldId="2147483746"/>
              <pc:sldLayoutMk cId="245026810" sldId="2147483748"/>
              <ac:spMk id="35" creationId="{CFC2945F-A56A-FAC9-6049-45776376CA94}"/>
            </ac:spMkLst>
          </pc:spChg>
          <pc:spChg chg="add mod">
            <ac:chgData name="Kozel, Lukas" userId="5faef357-946f-4c0e-bd5d-396a2e3cc0bf" providerId="ADAL" clId="{8727D3F4-737B-47B9-A1AF-642B37063FF9}" dt="2024-04-23T13:22:23.073" v="5548" actId="1076"/>
            <ac:spMkLst>
              <pc:docMk/>
              <pc:sldMasterMk cId="3796521836" sldId="2147483746"/>
              <pc:sldLayoutMk cId="245026810" sldId="2147483748"/>
              <ac:spMk id="36" creationId="{B9E4264F-21F2-FBF2-CC3C-8332D84D3E86}"/>
            </ac:spMkLst>
          </pc:spChg>
          <pc:spChg chg="add mod">
            <ac:chgData name="Kozel, Lukas" userId="5faef357-946f-4c0e-bd5d-396a2e3cc0bf" providerId="ADAL" clId="{8727D3F4-737B-47B9-A1AF-642B37063FF9}" dt="2024-04-23T13:23:50.456" v="5596" actId="14100"/>
            <ac:spMkLst>
              <pc:docMk/>
              <pc:sldMasterMk cId="3796521836" sldId="2147483746"/>
              <pc:sldLayoutMk cId="245026810" sldId="2147483748"/>
              <ac:spMk id="37" creationId="{12EDD4E0-F0B6-5AF9-9696-167516B735E0}"/>
            </ac:spMkLst>
          </pc:spChg>
          <pc:spChg chg="add mod">
            <ac:chgData name="Kozel, Lukas" userId="5faef357-946f-4c0e-bd5d-396a2e3cc0bf" providerId="ADAL" clId="{8727D3F4-737B-47B9-A1AF-642B37063FF9}" dt="2024-04-23T13:22:26.812" v="5550" actId="571"/>
            <ac:spMkLst>
              <pc:docMk/>
              <pc:sldMasterMk cId="3796521836" sldId="2147483746"/>
              <pc:sldLayoutMk cId="245026810" sldId="2147483748"/>
              <ac:spMk id="38" creationId="{354C50B4-ABF8-4E21-F187-951CF9BA94F0}"/>
            </ac:spMkLst>
          </pc:spChg>
          <pc:spChg chg="add mod">
            <ac:chgData name="Kozel, Lukas" userId="5faef357-946f-4c0e-bd5d-396a2e3cc0bf" providerId="ADAL" clId="{8727D3F4-737B-47B9-A1AF-642B37063FF9}" dt="2024-04-23T13:22:52.093" v="5578" actId="1076"/>
            <ac:spMkLst>
              <pc:docMk/>
              <pc:sldMasterMk cId="3796521836" sldId="2147483746"/>
              <pc:sldLayoutMk cId="245026810" sldId="2147483748"/>
              <ac:spMk id="39" creationId="{F8C79201-07C1-BC15-9542-E6C098FD59DF}"/>
            </ac:spMkLst>
          </pc:spChg>
          <pc:spChg chg="add mod">
            <ac:chgData name="Kozel, Lukas" userId="5faef357-946f-4c0e-bd5d-396a2e3cc0bf" providerId="ADAL" clId="{8727D3F4-737B-47B9-A1AF-642B37063FF9}" dt="2024-04-23T13:23:39.515" v="5593" actId="14100"/>
            <ac:spMkLst>
              <pc:docMk/>
              <pc:sldMasterMk cId="3796521836" sldId="2147483746"/>
              <pc:sldLayoutMk cId="245026810" sldId="2147483748"/>
              <ac:spMk id="40" creationId="{ECF8BE63-5548-3E62-BC12-38181A80D4D0}"/>
            </ac:spMkLst>
          </pc:spChg>
          <pc:spChg chg="add mod">
            <ac:chgData name="Kozel, Lukas" userId="5faef357-946f-4c0e-bd5d-396a2e3cc0bf" providerId="ADAL" clId="{8727D3F4-737B-47B9-A1AF-642B37063FF9}" dt="2024-04-23T13:23:26.204" v="5589"/>
            <ac:spMkLst>
              <pc:docMk/>
              <pc:sldMasterMk cId="3796521836" sldId="2147483746"/>
              <pc:sldLayoutMk cId="245026810" sldId="2147483748"/>
              <ac:spMk id="41" creationId="{987C72FA-ADE8-88B6-5055-5B9C69791474}"/>
            </ac:spMkLst>
          </pc:spChg>
          <pc:picChg chg="add del mod">
            <ac:chgData name="Kozel, Lukas" userId="5faef357-946f-4c0e-bd5d-396a2e3cc0bf" providerId="ADAL" clId="{8727D3F4-737B-47B9-A1AF-642B37063FF9}" dt="2024-04-23T13:18:00.890" v="5389"/>
            <ac:picMkLst>
              <pc:docMk/>
              <pc:sldMasterMk cId="3796521836" sldId="2147483746"/>
              <pc:sldLayoutMk cId="245026810" sldId="2147483748"/>
              <ac:picMk id="4" creationId="{72EFE243-00AA-B007-A13A-F5E92E89BAAB}"/>
            </ac:picMkLst>
          </pc:picChg>
          <pc:picChg chg="add del mod">
            <ac:chgData name="Kozel, Lukas" userId="5faef357-946f-4c0e-bd5d-396a2e3cc0bf" providerId="ADAL" clId="{8727D3F4-737B-47B9-A1AF-642B37063FF9}" dt="2024-04-23T13:18:00.890" v="5389"/>
            <ac:picMkLst>
              <pc:docMk/>
              <pc:sldMasterMk cId="3796521836" sldId="2147483746"/>
              <pc:sldLayoutMk cId="245026810" sldId="2147483748"/>
              <ac:picMk id="5" creationId="{084A623D-9469-7532-9FFD-8D64DB93B34F}"/>
            </ac:picMkLst>
          </pc:picChg>
          <pc:picChg chg="add del mod">
            <ac:chgData name="Kozel, Lukas" userId="5faef357-946f-4c0e-bd5d-396a2e3cc0bf" providerId="ADAL" clId="{8727D3F4-737B-47B9-A1AF-642B37063FF9}" dt="2024-04-23T13:18:00.890" v="5389"/>
            <ac:picMkLst>
              <pc:docMk/>
              <pc:sldMasterMk cId="3796521836" sldId="2147483746"/>
              <pc:sldLayoutMk cId="245026810" sldId="2147483748"/>
              <ac:picMk id="8" creationId="{DC82F793-22F6-255C-8388-DB5EAF18D720}"/>
            </ac:picMkLst>
          </pc:picChg>
          <pc:picChg chg="add del mod">
            <ac:chgData name="Kozel, Lukas" userId="5faef357-946f-4c0e-bd5d-396a2e3cc0bf" providerId="ADAL" clId="{8727D3F4-737B-47B9-A1AF-642B37063FF9}" dt="2024-04-23T13:20:06.828" v="5463" actId="478"/>
            <ac:picMkLst>
              <pc:docMk/>
              <pc:sldMasterMk cId="3796521836" sldId="2147483746"/>
              <pc:sldLayoutMk cId="245026810" sldId="2147483748"/>
              <ac:picMk id="16" creationId="{1C00C186-4BD2-8CC9-63C8-C3E0DFEB5E4B}"/>
            </ac:picMkLst>
          </pc:picChg>
          <pc:picChg chg="add del mod">
            <ac:chgData name="Kozel, Lukas" userId="5faef357-946f-4c0e-bd5d-396a2e3cc0bf" providerId="ADAL" clId="{8727D3F4-737B-47B9-A1AF-642B37063FF9}" dt="2024-04-23T13:19:06.726" v="5448" actId="478"/>
            <ac:picMkLst>
              <pc:docMk/>
              <pc:sldMasterMk cId="3796521836" sldId="2147483746"/>
              <pc:sldLayoutMk cId="245026810" sldId="2147483748"/>
              <ac:picMk id="18" creationId="{2E30095D-AD7F-5A7D-5E3A-59EE70BA9525}"/>
            </ac:picMkLst>
          </pc:picChg>
          <pc:picChg chg="add del mod">
            <ac:chgData name="Kozel, Lukas" userId="5faef357-946f-4c0e-bd5d-396a2e3cc0bf" providerId="ADAL" clId="{8727D3F4-737B-47B9-A1AF-642B37063FF9}" dt="2024-04-23T13:19:53.476" v="5458" actId="478"/>
            <ac:picMkLst>
              <pc:docMk/>
              <pc:sldMasterMk cId="3796521836" sldId="2147483746"/>
              <pc:sldLayoutMk cId="245026810" sldId="2147483748"/>
              <ac:picMk id="20" creationId="{FFD4E81B-69FD-0A42-65F8-EE84C765111E}"/>
            </ac:picMkLst>
          </pc:picChg>
        </pc:sldLayoutChg>
        <pc:sldLayoutChg chg="del">
          <pc:chgData name="Kozel, Lukas" userId="5faef357-946f-4c0e-bd5d-396a2e3cc0bf" providerId="ADAL" clId="{8727D3F4-737B-47B9-A1AF-642B37063FF9}" dt="2024-04-23T13:07:31.736" v="5119" actId="2696"/>
          <pc:sldLayoutMkLst>
            <pc:docMk/>
            <pc:sldMasterMk cId="3796521836" sldId="2147483746"/>
            <pc:sldLayoutMk cId="499765911" sldId="2147483748"/>
          </pc:sldLayoutMkLst>
        </pc:sldLayoutChg>
        <pc:sldLayoutChg chg="modSp del mod ord">
          <pc:chgData name="Kozel, Lukas" userId="5faef357-946f-4c0e-bd5d-396a2e3cc0bf" providerId="ADAL" clId="{8727D3F4-737B-47B9-A1AF-642B37063FF9}" dt="2024-04-23T13:17:39.991" v="5385" actId="2696"/>
          <pc:sldLayoutMkLst>
            <pc:docMk/>
            <pc:sldMasterMk cId="3796521836" sldId="2147483746"/>
            <pc:sldLayoutMk cId="3165722668" sldId="2147483748"/>
          </pc:sldLayoutMkLst>
          <pc:spChg chg="mod">
            <ac:chgData name="Kozel, Lukas" userId="5faef357-946f-4c0e-bd5d-396a2e3cc0bf" providerId="ADAL" clId="{8727D3F4-737B-47B9-A1AF-642B37063FF9}" dt="2024-04-23T13:07:53.933" v="5141" actId="20577"/>
            <ac:spMkLst>
              <pc:docMk/>
              <pc:sldMasterMk cId="3796521836" sldId="2147483746"/>
              <pc:sldLayoutMk cId="3165722668" sldId="2147483748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8727D3F4-737B-47B9-A1AF-642B37063FF9}" dt="2024-04-23T13:07:47.754" v="5126" actId="20578"/>
            <ac:spMkLst>
              <pc:docMk/>
              <pc:sldMasterMk cId="3796521836" sldId="2147483746"/>
              <pc:sldLayoutMk cId="3165722668" sldId="2147483748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8727D3F4-737B-47B9-A1AF-642B37063FF9}" dt="2024-04-23T13:07:47.754" v="5126" actId="20578"/>
            <ac:spMkLst>
              <pc:docMk/>
              <pc:sldMasterMk cId="3796521836" sldId="2147483746"/>
              <pc:sldLayoutMk cId="3165722668" sldId="2147483748"/>
              <ac:spMk id="4" creationId="{179F17A9-19D3-2552-4F38-A7799F1B381F}"/>
            </ac:spMkLst>
          </pc:spChg>
          <pc:spChg chg="mod">
            <ac:chgData name="Kozel, Lukas" userId="5faef357-946f-4c0e-bd5d-396a2e3cc0bf" providerId="ADAL" clId="{8727D3F4-737B-47B9-A1AF-642B37063FF9}" dt="2024-04-23T13:07:47.754" v="5126" actId="20578"/>
            <ac:spMkLst>
              <pc:docMk/>
              <pc:sldMasterMk cId="3796521836" sldId="2147483746"/>
              <pc:sldLayoutMk cId="3165722668" sldId="2147483748"/>
              <ac:spMk id="7" creationId="{6C5848C0-A7D9-F1E2-8469-A80B5E65ADDF}"/>
            </ac:spMkLst>
          </pc:spChg>
          <pc:spChg chg="mod">
            <ac:chgData name="Kozel, Lukas" userId="5faef357-946f-4c0e-bd5d-396a2e3cc0bf" providerId="ADAL" clId="{8727D3F4-737B-47B9-A1AF-642B37063FF9}" dt="2024-04-23T13:07:47.754" v="5126" actId="20578"/>
            <ac:spMkLst>
              <pc:docMk/>
              <pc:sldMasterMk cId="3796521836" sldId="2147483746"/>
              <pc:sldLayoutMk cId="3165722668" sldId="2147483748"/>
              <ac:spMk id="8" creationId="{98FAB83F-B880-1D98-AC6F-EFAD8CC99702}"/>
            </ac:spMkLst>
          </pc:spChg>
          <pc:spChg chg="mod">
            <ac:chgData name="Kozel, Lukas" userId="5faef357-946f-4c0e-bd5d-396a2e3cc0bf" providerId="ADAL" clId="{8727D3F4-737B-47B9-A1AF-642B37063FF9}" dt="2024-04-23T13:07:47.754" v="5126" actId="20578"/>
            <ac:spMkLst>
              <pc:docMk/>
              <pc:sldMasterMk cId="3796521836" sldId="2147483746"/>
              <pc:sldLayoutMk cId="3165722668" sldId="2147483748"/>
              <ac:spMk id="14" creationId="{2D901781-8073-8C1C-7C5F-5E54ED276D45}"/>
            </ac:spMkLst>
          </pc:spChg>
          <pc:spChg chg="mod">
            <ac:chgData name="Kozel, Lukas" userId="5faef357-946f-4c0e-bd5d-396a2e3cc0bf" providerId="ADAL" clId="{8727D3F4-737B-47B9-A1AF-642B37063FF9}" dt="2024-04-23T13:07:47.754" v="5126" actId="20578"/>
            <ac:spMkLst>
              <pc:docMk/>
              <pc:sldMasterMk cId="3796521836" sldId="2147483746"/>
              <pc:sldLayoutMk cId="3165722668" sldId="2147483748"/>
              <ac:spMk id="23" creationId="{E3CD9E82-5BE7-4084-88FA-6CBD5EDF798E}"/>
            </ac:spMkLst>
          </pc:spChg>
          <pc:spChg chg="mod">
            <ac:chgData name="Kozel, Lukas" userId="5faef357-946f-4c0e-bd5d-396a2e3cc0bf" providerId="ADAL" clId="{8727D3F4-737B-47B9-A1AF-642B37063FF9}" dt="2024-04-23T13:07:47.754" v="5126" actId="20578"/>
            <ac:spMkLst>
              <pc:docMk/>
              <pc:sldMasterMk cId="3796521836" sldId="2147483746"/>
              <pc:sldLayoutMk cId="3165722668" sldId="2147483748"/>
              <ac:spMk id="26" creationId="{8865B3DD-35AB-4858-066B-40CCAC4BF249}"/>
            </ac:spMkLst>
          </pc:spChg>
        </pc:sldLayoutChg>
        <pc:sldLayoutChg chg="addSp delSp modSp add mod modTransition">
          <pc:chgData name="Kozel, Lukas" userId="5faef357-946f-4c0e-bd5d-396a2e3cc0bf" providerId="ADAL" clId="{8727D3F4-737B-47B9-A1AF-642B37063FF9}" dt="2024-04-23T13:25:14.643" v="5658" actId="207"/>
          <pc:sldLayoutMkLst>
            <pc:docMk/>
            <pc:sldMasterMk cId="3796521836" sldId="2147483746"/>
            <pc:sldLayoutMk cId="600437266" sldId="2147483749"/>
          </pc:sldLayoutMkLst>
          <pc:spChg chg="del mod ord">
            <ac:chgData name="Kozel, Lukas" userId="5faef357-946f-4c0e-bd5d-396a2e3cc0bf" providerId="ADAL" clId="{8727D3F4-737B-47B9-A1AF-642B37063FF9}" dt="2024-04-23T13:24:55.744" v="5646" actId="478"/>
            <ac:spMkLst>
              <pc:docMk/>
              <pc:sldMasterMk cId="3796521836" sldId="2147483746"/>
              <pc:sldLayoutMk cId="600437266" sldId="2147483749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3:25:09.419" v="5657" actId="207"/>
            <ac:spMkLst>
              <pc:docMk/>
              <pc:sldMasterMk cId="3796521836" sldId="2147483746"/>
              <pc:sldLayoutMk cId="600437266" sldId="2147483749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8727D3F4-737B-47B9-A1AF-642B37063FF9}" dt="2024-04-23T13:24:53.212" v="5609"/>
            <ac:spMkLst>
              <pc:docMk/>
              <pc:sldMasterMk cId="3796521836" sldId="2147483746"/>
              <pc:sldLayoutMk cId="600437266" sldId="2147483749"/>
              <ac:spMk id="4" creationId="{D5F1ACB2-3EC4-B29A-50D8-14F8482BC64F}"/>
            </ac:spMkLst>
          </pc:spChg>
          <pc:spChg chg="add mod ord">
            <ac:chgData name="Kozel, Lukas" userId="5faef357-946f-4c0e-bd5d-396a2e3cc0bf" providerId="ADAL" clId="{8727D3F4-737B-47B9-A1AF-642B37063FF9}" dt="2024-04-23T13:24:53.212" v="5611"/>
            <ac:spMkLst>
              <pc:docMk/>
              <pc:sldMasterMk cId="3796521836" sldId="2147483746"/>
              <pc:sldLayoutMk cId="600437266" sldId="2147483749"/>
              <ac:spMk id="5" creationId="{C7697BBC-5093-F8F1-477A-CAE758979D10}"/>
            </ac:spMkLst>
          </pc:spChg>
          <pc:spChg chg="del mod ord">
            <ac:chgData name="Kozel, Lukas" userId="5faef357-946f-4c0e-bd5d-396a2e3cc0bf" providerId="ADAL" clId="{8727D3F4-737B-47B9-A1AF-642B37063FF9}" dt="2024-04-23T13:24:56.877" v="5647" actId="478"/>
            <ac:spMkLst>
              <pc:docMk/>
              <pc:sldMasterMk cId="3796521836" sldId="2147483746"/>
              <pc:sldLayoutMk cId="600437266" sldId="2147483749"/>
              <ac:spMk id="7" creationId="{5475B837-A6F4-D488-25FA-7C71B7E29C02}"/>
            </ac:spMkLst>
          </pc:spChg>
          <pc:spChg chg="add mod ord">
            <ac:chgData name="Kozel, Lukas" userId="5faef357-946f-4c0e-bd5d-396a2e3cc0bf" providerId="ADAL" clId="{8727D3F4-737B-47B9-A1AF-642B37063FF9}" dt="2024-04-23T13:25:00.729" v="5656" actId="20577"/>
            <ac:spMkLst>
              <pc:docMk/>
              <pc:sldMasterMk cId="3796521836" sldId="2147483746"/>
              <pc:sldLayoutMk cId="600437266" sldId="2147483749"/>
              <ac:spMk id="8" creationId="{7D677885-2ADC-3BA1-C868-41FFD25BB410}"/>
            </ac:spMkLst>
          </pc:spChg>
          <pc:spChg chg="mod ord">
            <ac:chgData name="Kozel, Lukas" userId="5faef357-946f-4c0e-bd5d-396a2e3cc0bf" providerId="ADAL" clId="{8727D3F4-737B-47B9-A1AF-642B37063FF9}" dt="2024-04-23T13:25:14.643" v="5658" actId="207"/>
            <ac:spMkLst>
              <pc:docMk/>
              <pc:sldMasterMk cId="3796521836" sldId="2147483746"/>
              <pc:sldLayoutMk cId="600437266" sldId="2147483749"/>
              <ac:spMk id="19" creationId="{A7F11743-6FB9-D7B1-11A8-7E0ACA576242}"/>
            </ac:spMkLst>
          </pc:spChg>
          <pc:spChg chg="mod ord">
            <ac:chgData name="Kozel, Lukas" userId="5faef357-946f-4c0e-bd5d-396a2e3cc0bf" providerId="ADAL" clId="{8727D3F4-737B-47B9-A1AF-642B37063FF9}" dt="2024-04-23T13:25:09.419" v="5657" actId="207"/>
            <ac:spMkLst>
              <pc:docMk/>
              <pc:sldMasterMk cId="3796521836" sldId="2147483746"/>
              <pc:sldLayoutMk cId="600437266" sldId="2147483749"/>
              <ac:spMk id="23" creationId="{220AC0C3-D572-44DB-AE93-71B89AA3111B}"/>
            </ac:spMkLst>
          </pc:spChg>
          <pc:spChg chg="mod ord">
            <ac:chgData name="Kozel, Lukas" userId="5faef357-946f-4c0e-bd5d-396a2e3cc0bf" providerId="ADAL" clId="{8727D3F4-737B-47B9-A1AF-642B37063FF9}" dt="2024-04-23T13:24:53.212" v="5619"/>
            <ac:spMkLst>
              <pc:docMk/>
              <pc:sldMasterMk cId="3796521836" sldId="2147483746"/>
              <pc:sldLayoutMk cId="600437266" sldId="2147483749"/>
              <ac:spMk id="25" creationId="{5010CEB8-565E-42F5-4742-709D85467021}"/>
            </ac:spMkLst>
          </pc:spChg>
          <pc:spChg chg="mod ord">
            <ac:chgData name="Kozel, Lukas" userId="5faef357-946f-4c0e-bd5d-396a2e3cc0bf" providerId="ADAL" clId="{8727D3F4-737B-47B9-A1AF-642B37063FF9}" dt="2024-04-23T13:25:09.419" v="5657" actId="207"/>
            <ac:spMkLst>
              <pc:docMk/>
              <pc:sldMasterMk cId="3796521836" sldId="2147483746"/>
              <pc:sldLayoutMk cId="600437266" sldId="2147483749"/>
              <ac:spMk id="28" creationId="{47FE1FF2-2834-09FD-F398-B351ABA4243A}"/>
            </ac:spMkLst>
          </pc:spChg>
          <pc:spChg chg="mod ord">
            <ac:chgData name="Kozel, Lukas" userId="5faef357-946f-4c0e-bd5d-396a2e3cc0bf" providerId="ADAL" clId="{8727D3F4-737B-47B9-A1AF-642B37063FF9}" dt="2024-04-23T13:25:09.419" v="5657" actId="207"/>
            <ac:spMkLst>
              <pc:docMk/>
              <pc:sldMasterMk cId="3796521836" sldId="2147483746"/>
              <pc:sldLayoutMk cId="600437266" sldId="2147483749"/>
              <ac:spMk id="33" creationId="{7E94E4FF-9A4F-1C75-C7C7-45EECA54ED29}"/>
            </ac:spMkLst>
          </pc:spChg>
          <pc:spChg chg="mod ord">
            <ac:chgData name="Kozel, Lukas" userId="5faef357-946f-4c0e-bd5d-396a2e3cc0bf" providerId="ADAL" clId="{8727D3F4-737B-47B9-A1AF-642B37063FF9}" dt="2024-04-23T13:25:09.419" v="5657" actId="207"/>
            <ac:spMkLst>
              <pc:docMk/>
              <pc:sldMasterMk cId="3796521836" sldId="2147483746"/>
              <pc:sldLayoutMk cId="600437266" sldId="2147483749"/>
              <ac:spMk id="35" creationId="{CFC2945F-A56A-FAC9-6049-45776376CA94}"/>
            </ac:spMkLst>
          </pc:spChg>
          <pc:spChg chg="mod ord">
            <ac:chgData name="Kozel, Lukas" userId="5faef357-946f-4c0e-bd5d-396a2e3cc0bf" providerId="ADAL" clId="{8727D3F4-737B-47B9-A1AF-642B37063FF9}" dt="2024-04-23T13:25:14.643" v="5658" actId="207"/>
            <ac:spMkLst>
              <pc:docMk/>
              <pc:sldMasterMk cId="3796521836" sldId="2147483746"/>
              <pc:sldLayoutMk cId="600437266" sldId="2147483749"/>
              <ac:spMk id="36" creationId="{B9E4264F-21F2-FBF2-CC3C-8332D84D3E86}"/>
            </ac:spMkLst>
          </pc:spChg>
          <pc:spChg chg="mod ord">
            <ac:chgData name="Kozel, Lukas" userId="5faef357-946f-4c0e-bd5d-396a2e3cc0bf" providerId="ADAL" clId="{8727D3F4-737B-47B9-A1AF-642B37063FF9}" dt="2024-04-23T13:25:09.419" v="5657" actId="207"/>
            <ac:spMkLst>
              <pc:docMk/>
              <pc:sldMasterMk cId="3796521836" sldId="2147483746"/>
              <pc:sldLayoutMk cId="600437266" sldId="2147483749"/>
              <ac:spMk id="37" creationId="{12EDD4E0-F0B6-5AF9-9696-167516B735E0}"/>
            </ac:spMkLst>
          </pc:spChg>
          <pc:spChg chg="mod ord">
            <ac:chgData name="Kozel, Lukas" userId="5faef357-946f-4c0e-bd5d-396a2e3cc0bf" providerId="ADAL" clId="{8727D3F4-737B-47B9-A1AF-642B37063FF9}" dt="2024-04-23T13:25:14.643" v="5658" actId="207"/>
            <ac:spMkLst>
              <pc:docMk/>
              <pc:sldMasterMk cId="3796521836" sldId="2147483746"/>
              <pc:sldLayoutMk cId="600437266" sldId="2147483749"/>
              <ac:spMk id="39" creationId="{F8C79201-07C1-BC15-9542-E6C098FD59DF}"/>
            </ac:spMkLst>
          </pc:spChg>
          <pc:spChg chg="mod ord">
            <ac:chgData name="Kozel, Lukas" userId="5faef357-946f-4c0e-bd5d-396a2e3cc0bf" providerId="ADAL" clId="{8727D3F4-737B-47B9-A1AF-642B37063FF9}" dt="2024-04-23T13:25:09.419" v="5657" actId="207"/>
            <ac:spMkLst>
              <pc:docMk/>
              <pc:sldMasterMk cId="3796521836" sldId="2147483746"/>
              <pc:sldLayoutMk cId="600437266" sldId="2147483749"/>
              <ac:spMk id="40" creationId="{ECF8BE63-5548-3E62-BC12-38181A80D4D0}"/>
            </ac:spMkLst>
          </pc:spChg>
          <pc:spChg chg="mod ord">
            <ac:chgData name="Kozel, Lukas" userId="5faef357-946f-4c0e-bd5d-396a2e3cc0bf" providerId="ADAL" clId="{8727D3F4-737B-47B9-A1AF-642B37063FF9}" dt="2024-04-23T13:25:09.419" v="5657" actId="207"/>
            <ac:spMkLst>
              <pc:docMk/>
              <pc:sldMasterMk cId="3796521836" sldId="2147483746"/>
              <pc:sldLayoutMk cId="600437266" sldId="2147483749"/>
              <ac:spMk id="41" creationId="{987C72FA-ADE8-88B6-5055-5B9C69791474}"/>
            </ac:spMkLst>
          </pc:spChg>
          <pc:graphicFrameChg chg="mod">
            <ac:chgData name="Kozel, Lukas" userId="5faef357-946f-4c0e-bd5d-396a2e3cc0bf" providerId="ADAL" clId="{8727D3F4-737B-47B9-A1AF-642B37063FF9}" dt="2024-04-23T13:24:53.234" v="5645"/>
            <ac:graphicFrameMkLst>
              <pc:docMk/>
              <pc:sldMasterMk cId="3796521836" sldId="2147483746"/>
              <pc:sldLayoutMk cId="600437266" sldId="2147483749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8727D3F4-737B-47B9-A1AF-642B37063FF9}" dt="2024-04-23T13:17:25.595" v="5384" actId="47"/>
          <pc:sldLayoutMkLst>
            <pc:docMk/>
            <pc:sldMasterMk cId="3796521836" sldId="2147483746"/>
            <pc:sldLayoutMk cId="2421866723" sldId="2147483749"/>
          </pc:sldLayoutMkLst>
        </pc:sldLayoutChg>
        <pc:sldLayoutChg chg="del">
          <pc:chgData name="Kozel, Lukas" userId="5faef357-946f-4c0e-bd5d-396a2e3cc0bf" providerId="ADAL" clId="{8727D3F4-737B-47B9-A1AF-642B37063FF9}" dt="2024-04-23T13:07:31.767" v="5120" actId="2696"/>
          <pc:sldLayoutMkLst>
            <pc:docMk/>
            <pc:sldMasterMk cId="3796521836" sldId="2147483746"/>
            <pc:sldLayoutMk cId="3141930328" sldId="2147483749"/>
          </pc:sldLayoutMkLst>
        </pc:sldLayoutChg>
        <pc:sldLayoutChg chg="del">
          <pc:chgData name="Kozel, Lukas" userId="5faef357-946f-4c0e-bd5d-396a2e3cc0bf" providerId="ADAL" clId="{8727D3F4-737B-47B9-A1AF-642B37063FF9}" dt="2024-04-23T13:30:33.906" v="5864" actId="47"/>
          <pc:sldLayoutMkLst>
            <pc:docMk/>
            <pc:sldMasterMk cId="3796521836" sldId="2147483746"/>
            <pc:sldLayoutMk cId="3339041" sldId="2147483750"/>
          </pc:sldLayoutMkLst>
        </pc:sldLayoutChg>
        <pc:sldLayoutChg chg="addSp delSp modSp add mod ord modTransition">
          <pc:chgData name="Kozel, Lukas" userId="5faef357-946f-4c0e-bd5d-396a2e3cc0bf" providerId="ADAL" clId="{8727D3F4-737B-47B9-A1AF-642B37063FF9}" dt="2024-04-23T19:17:14.699" v="7084" actId="207"/>
          <pc:sldLayoutMkLst>
            <pc:docMk/>
            <pc:sldMasterMk cId="3796521836" sldId="2147483746"/>
            <pc:sldLayoutMk cId="540764742" sldId="2147483750"/>
          </pc:sldLayoutMkLst>
          <pc:spChg chg="mod ord">
            <ac:chgData name="Kozel, Lukas" userId="5faef357-946f-4c0e-bd5d-396a2e3cc0bf" providerId="ADAL" clId="{8727D3F4-737B-47B9-A1AF-642B37063FF9}" dt="2024-04-23T13:34:10.689" v="6009"/>
            <ac:spMkLst>
              <pc:docMk/>
              <pc:sldMasterMk cId="3796521836" sldId="2147483746"/>
              <pc:sldLayoutMk cId="540764742" sldId="2147483750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3:34:10.686" v="5999"/>
            <ac:spMkLst>
              <pc:docMk/>
              <pc:sldMasterMk cId="3796521836" sldId="2147483746"/>
              <pc:sldLayoutMk cId="540764742" sldId="2147483750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8727D3F4-737B-47B9-A1AF-642B37063FF9}" dt="2024-04-23T13:34:19.784" v="6028" actId="14100"/>
            <ac:spMkLst>
              <pc:docMk/>
              <pc:sldMasterMk cId="3796521836" sldId="2147483746"/>
              <pc:sldLayoutMk cId="540764742" sldId="2147483750"/>
              <ac:spMk id="4" creationId="{0B3B4F45-7321-FFDF-9AE0-007D1E11B6E7}"/>
            </ac:spMkLst>
          </pc:spChg>
          <pc:spChg chg="add mod ord">
            <ac:chgData name="Kozel, Lukas" userId="5faef357-946f-4c0e-bd5d-396a2e3cc0bf" providerId="ADAL" clId="{8727D3F4-737B-47B9-A1AF-642B37063FF9}" dt="2024-04-23T13:34:19.784" v="6028" actId="14100"/>
            <ac:spMkLst>
              <pc:docMk/>
              <pc:sldMasterMk cId="3796521836" sldId="2147483746"/>
              <pc:sldLayoutMk cId="540764742" sldId="2147483750"/>
              <ac:spMk id="5" creationId="{C6EFDFA5-2614-9230-7E78-D40085809047}"/>
            </ac:spMkLst>
          </pc:spChg>
          <pc:spChg chg="mod ord">
            <ac:chgData name="Kozel, Lukas" userId="5faef357-946f-4c0e-bd5d-396a2e3cc0bf" providerId="ADAL" clId="{8727D3F4-737B-47B9-A1AF-642B37063FF9}" dt="2024-04-23T13:34:10.668" v="5991"/>
            <ac:spMkLst>
              <pc:docMk/>
              <pc:sldMasterMk cId="3796521836" sldId="2147483746"/>
              <pc:sldLayoutMk cId="540764742" sldId="2147483750"/>
              <ac:spMk id="7" creationId="{5475B837-A6F4-D488-25FA-7C71B7E29C02}"/>
            </ac:spMkLst>
          </pc:spChg>
          <pc:spChg chg="add mod ord">
            <ac:chgData name="Kozel, Lukas" userId="5faef357-946f-4c0e-bd5d-396a2e3cc0bf" providerId="ADAL" clId="{8727D3F4-737B-47B9-A1AF-642B37063FF9}" dt="2024-04-23T13:34:19.784" v="6028" actId="14100"/>
            <ac:spMkLst>
              <pc:docMk/>
              <pc:sldMasterMk cId="3796521836" sldId="2147483746"/>
              <pc:sldLayoutMk cId="540764742" sldId="2147483750"/>
              <ac:spMk id="8" creationId="{74E2E98C-13EF-44C2-73D0-E94572D6B7C3}"/>
            </ac:spMkLst>
          </pc:spChg>
          <pc:spChg chg="add mod">
            <ac:chgData name="Kozel, Lukas" userId="5faef357-946f-4c0e-bd5d-396a2e3cc0bf" providerId="ADAL" clId="{8727D3F4-737B-47B9-A1AF-642B37063FF9}" dt="2024-04-23T19:17:14.699" v="7084" actId="207"/>
            <ac:spMkLst>
              <pc:docMk/>
              <pc:sldMasterMk cId="3796521836" sldId="2147483746"/>
              <pc:sldLayoutMk cId="540764742" sldId="2147483750"/>
              <ac:spMk id="9" creationId="{FF5A5B83-4EC2-F623-B0D2-D7B8F625AC56}"/>
            </ac:spMkLst>
          </pc:spChg>
          <pc:spChg chg="add mod">
            <ac:chgData name="Kozel, Lukas" userId="5faef357-946f-4c0e-bd5d-396a2e3cc0bf" providerId="ADAL" clId="{8727D3F4-737B-47B9-A1AF-642B37063FF9}" dt="2024-04-23T19:17:14.699" v="7084" actId="207"/>
            <ac:spMkLst>
              <pc:docMk/>
              <pc:sldMasterMk cId="3796521836" sldId="2147483746"/>
              <pc:sldLayoutMk cId="540764742" sldId="2147483750"/>
              <ac:spMk id="10" creationId="{C5304CB4-87BF-117D-CAFF-9A8BF32F9148}"/>
            </ac:spMkLst>
          </pc:spChg>
          <pc:spChg chg="add mod">
            <ac:chgData name="Kozel, Lukas" userId="5faef357-946f-4c0e-bd5d-396a2e3cc0bf" providerId="ADAL" clId="{8727D3F4-737B-47B9-A1AF-642B37063FF9}" dt="2024-04-23T19:17:14.699" v="7084" actId="207"/>
            <ac:spMkLst>
              <pc:docMk/>
              <pc:sldMasterMk cId="3796521836" sldId="2147483746"/>
              <pc:sldLayoutMk cId="540764742" sldId="2147483750"/>
              <ac:spMk id="11" creationId="{E9EA0342-A459-63C5-A088-304657D4E171}"/>
            </ac:spMkLst>
          </pc:spChg>
          <pc:spChg chg="mod ord">
            <ac:chgData name="Kozel, Lukas" userId="5faef357-946f-4c0e-bd5d-396a2e3cc0bf" providerId="ADAL" clId="{8727D3F4-737B-47B9-A1AF-642B37063FF9}" dt="2024-04-23T19:17:05.533" v="7079" actId="1035"/>
            <ac:spMkLst>
              <pc:docMk/>
              <pc:sldMasterMk cId="3796521836" sldId="2147483746"/>
              <pc:sldLayoutMk cId="540764742" sldId="2147483750"/>
              <ac:spMk id="19" creationId="{A7F11743-6FB9-D7B1-11A8-7E0ACA576242}"/>
            </ac:spMkLst>
          </pc:spChg>
          <pc:spChg chg="mod ord">
            <ac:chgData name="Kozel, Lukas" userId="5faef357-946f-4c0e-bd5d-396a2e3cc0bf" providerId="ADAL" clId="{8727D3F4-737B-47B9-A1AF-642B37063FF9}" dt="2024-04-23T13:34:10.689" v="6005"/>
            <ac:spMkLst>
              <pc:docMk/>
              <pc:sldMasterMk cId="3796521836" sldId="2147483746"/>
              <pc:sldLayoutMk cId="540764742" sldId="2147483750"/>
              <ac:spMk id="23" creationId="{220AC0C3-D572-44DB-AE93-71B89AA3111B}"/>
            </ac:spMkLst>
          </pc:spChg>
          <pc:spChg chg="mod ord">
            <ac:chgData name="Kozel, Lukas" userId="5faef357-946f-4c0e-bd5d-396a2e3cc0bf" providerId="ADAL" clId="{8727D3F4-737B-47B9-A1AF-642B37063FF9}" dt="2024-04-23T13:34:10.687" v="6001"/>
            <ac:spMkLst>
              <pc:docMk/>
              <pc:sldMasterMk cId="3796521836" sldId="2147483746"/>
              <pc:sldLayoutMk cId="540764742" sldId="2147483750"/>
              <ac:spMk id="25" creationId="{5010CEB8-565E-42F5-4742-709D85467021}"/>
            </ac:spMkLst>
          </pc:spChg>
          <pc:spChg chg="del mod ord">
            <ac:chgData name="Kozel, Lukas" userId="5faef357-946f-4c0e-bd5d-396a2e3cc0bf" providerId="ADAL" clId="{8727D3F4-737B-47B9-A1AF-642B37063FF9}" dt="2024-04-23T19:16:19.983" v="7065" actId="478"/>
            <ac:spMkLst>
              <pc:docMk/>
              <pc:sldMasterMk cId="3796521836" sldId="2147483746"/>
              <pc:sldLayoutMk cId="540764742" sldId="2147483750"/>
              <ac:spMk id="28" creationId="{47FE1FF2-2834-09FD-F398-B351ABA4243A}"/>
            </ac:spMkLst>
          </pc:spChg>
          <pc:spChg chg="del mod ord">
            <ac:chgData name="Kozel, Lukas" userId="5faef357-946f-4c0e-bd5d-396a2e3cc0bf" providerId="ADAL" clId="{8727D3F4-737B-47B9-A1AF-642B37063FF9}" dt="2024-04-23T19:16:19.983" v="7065" actId="478"/>
            <ac:spMkLst>
              <pc:docMk/>
              <pc:sldMasterMk cId="3796521836" sldId="2147483746"/>
              <pc:sldLayoutMk cId="540764742" sldId="2147483750"/>
              <ac:spMk id="33" creationId="{7E94E4FF-9A4F-1C75-C7C7-45EECA54ED29}"/>
            </ac:spMkLst>
          </pc:spChg>
          <pc:spChg chg="del mod ord">
            <ac:chgData name="Kozel, Lukas" userId="5faef357-946f-4c0e-bd5d-396a2e3cc0bf" providerId="ADAL" clId="{8727D3F4-737B-47B9-A1AF-642B37063FF9}" dt="2024-04-23T19:16:19.983" v="7065" actId="478"/>
            <ac:spMkLst>
              <pc:docMk/>
              <pc:sldMasterMk cId="3796521836" sldId="2147483746"/>
              <pc:sldLayoutMk cId="540764742" sldId="2147483750"/>
              <ac:spMk id="35" creationId="{CFC2945F-A56A-FAC9-6049-45776376CA94}"/>
            </ac:spMkLst>
          </pc:spChg>
          <pc:spChg chg="mod ord">
            <ac:chgData name="Kozel, Lukas" userId="5faef357-946f-4c0e-bd5d-396a2e3cc0bf" providerId="ADAL" clId="{8727D3F4-737B-47B9-A1AF-642B37063FF9}" dt="2024-04-23T19:17:05.533" v="7079" actId="1035"/>
            <ac:spMkLst>
              <pc:docMk/>
              <pc:sldMasterMk cId="3796521836" sldId="2147483746"/>
              <pc:sldLayoutMk cId="540764742" sldId="2147483750"/>
              <ac:spMk id="36" creationId="{B9E4264F-21F2-FBF2-CC3C-8332D84D3E86}"/>
            </ac:spMkLst>
          </pc:spChg>
          <pc:spChg chg="mod ord">
            <ac:chgData name="Kozel, Lukas" userId="5faef357-946f-4c0e-bd5d-396a2e3cc0bf" providerId="ADAL" clId="{8727D3F4-737B-47B9-A1AF-642B37063FF9}" dt="2024-04-23T19:17:05.533" v="7079" actId="1035"/>
            <ac:spMkLst>
              <pc:docMk/>
              <pc:sldMasterMk cId="3796521836" sldId="2147483746"/>
              <pc:sldLayoutMk cId="540764742" sldId="2147483750"/>
              <ac:spMk id="37" creationId="{12EDD4E0-F0B6-5AF9-9696-167516B735E0}"/>
            </ac:spMkLst>
          </pc:spChg>
          <pc:spChg chg="mod ord">
            <ac:chgData name="Kozel, Lukas" userId="5faef357-946f-4c0e-bd5d-396a2e3cc0bf" providerId="ADAL" clId="{8727D3F4-737B-47B9-A1AF-642B37063FF9}" dt="2024-04-23T19:17:05.533" v="7079" actId="1035"/>
            <ac:spMkLst>
              <pc:docMk/>
              <pc:sldMasterMk cId="3796521836" sldId="2147483746"/>
              <pc:sldLayoutMk cId="540764742" sldId="2147483750"/>
              <ac:spMk id="39" creationId="{F8C79201-07C1-BC15-9542-E6C098FD59DF}"/>
            </ac:spMkLst>
          </pc:spChg>
          <pc:spChg chg="mod ord">
            <ac:chgData name="Kozel, Lukas" userId="5faef357-946f-4c0e-bd5d-396a2e3cc0bf" providerId="ADAL" clId="{8727D3F4-737B-47B9-A1AF-642B37063FF9}" dt="2024-04-23T19:17:05.533" v="7079" actId="1035"/>
            <ac:spMkLst>
              <pc:docMk/>
              <pc:sldMasterMk cId="3796521836" sldId="2147483746"/>
              <pc:sldLayoutMk cId="540764742" sldId="2147483750"/>
              <ac:spMk id="40" creationId="{ECF8BE63-5548-3E62-BC12-38181A80D4D0}"/>
            </ac:spMkLst>
          </pc:spChg>
          <pc:spChg chg="mod ord">
            <ac:chgData name="Kozel, Lukas" userId="5faef357-946f-4c0e-bd5d-396a2e3cc0bf" providerId="ADAL" clId="{8727D3F4-737B-47B9-A1AF-642B37063FF9}" dt="2024-04-23T19:17:05.533" v="7079" actId="1035"/>
            <ac:spMkLst>
              <pc:docMk/>
              <pc:sldMasterMk cId="3796521836" sldId="2147483746"/>
              <pc:sldLayoutMk cId="540764742" sldId="2147483750"/>
              <ac:spMk id="41" creationId="{987C72FA-ADE8-88B6-5055-5B9C69791474}"/>
            </ac:spMkLst>
          </pc:spChg>
          <pc:graphicFrameChg chg="mod">
            <ac:chgData name="Kozel, Lukas" userId="5faef357-946f-4c0e-bd5d-396a2e3cc0bf" providerId="ADAL" clId="{8727D3F4-737B-47B9-A1AF-642B37063FF9}" dt="2024-04-23T13:34:10.689" v="6027"/>
            <ac:graphicFrameMkLst>
              <pc:docMk/>
              <pc:sldMasterMk cId="3796521836" sldId="2147483746"/>
              <pc:sldLayoutMk cId="540764742" sldId="2147483750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8727D3F4-737B-47B9-A1AF-642B37063FF9}" dt="2024-04-23T13:07:31.783" v="5121" actId="2696"/>
          <pc:sldLayoutMkLst>
            <pc:docMk/>
            <pc:sldMasterMk cId="3796521836" sldId="2147483746"/>
            <pc:sldLayoutMk cId="2739902150" sldId="2147483750"/>
          </pc:sldLayoutMkLst>
        </pc:sldLayoutChg>
        <pc:sldLayoutChg chg="del">
          <pc:chgData name="Kozel, Lukas" userId="5faef357-946f-4c0e-bd5d-396a2e3cc0bf" providerId="ADAL" clId="{8727D3F4-737B-47B9-A1AF-642B37063FF9}" dt="2024-04-23T13:07:31.801" v="5122" actId="2696"/>
          <pc:sldLayoutMkLst>
            <pc:docMk/>
            <pc:sldMasterMk cId="3796521836" sldId="2147483746"/>
            <pc:sldLayoutMk cId="1148488691" sldId="2147483751"/>
          </pc:sldLayoutMkLst>
        </pc:sldLayoutChg>
        <pc:sldLayoutChg chg="addSp delSp modSp add mod modTransition">
          <pc:chgData name="Kozel, Lukas" userId="5faef357-946f-4c0e-bd5d-396a2e3cc0bf" providerId="ADAL" clId="{8727D3F4-737B-47B9-A1AF-642B37063FF9}" dt="2024-04-23T19:17:23.320" v="7090" actId="1035"/>
          <pc:sldLayoutMkLst>
            <pc:docMk/>
            <pc:sldMasterMk cId="3796521836" sldId="2147483746"/>
            <pc:sldLayoutMk cId="1462624785" sldId="2147483751"/>
          </pc:sldLayoutMkLst>
          <pc:spChg chg="del mod ord">
            <ac:chgData name="Kozel, Lukas" userId="5faef357-946f-4c0e-bd5d-396a2e3cc0bf" providerId="ADAL" clId="{8727D3F4-737B-47B9-A1AF-642B37063FF9}" dt="2024-04-23T13:35:21.282" v="6153" actId="478"/>
            <ac:spMkLst>
              <pc:docMk/>
              <pc:sldMasterMk cId="3796521836" sldId="2147483746"/>
              <pc:sldLayoutMk cId="1462624785" sldId="2147483751"/>
              <ac:spMk id="2" creationId="{2A0067F3-F027-DB80-B04D-4B3A310C715E}"/>
            </ac:spMkLst>
          </pc:spChg>
          <pc:spChg chg="del mod ord">
            <ac:chgData name="Kozel, Lukas" userId="5faef357-946f-4c0e-bd5d-396a2e3cc0bf" providerId="ADAL" clId="{8727D3F4-737B-47B9-A1AF-642B37063FF9}" dt="2024-04-23T13:35:21.282" v="6153" actId="478"/>
            <ac:spMkLst>
              <pc:docMk/>
              <pc:sldMasterMk cId="3796521836" sldId="2147483746"/>
              <pc:sldLayoutMk cId="1462624785" sldId="2147483751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8727D3F4-737B-47B9-A1AF-642B37063FF9}" dt="2024-04-23T19:16:06.386" v="7064" actId="14100"/>
            <ac:spMkLst>
              <pc:docMk/>
              <pc:sldMasterMk cId="3796521836" sldId="2147483746"/>
              <pc:sldLayoutMk cId="1462624785" sldId="2147483751"/>
              <ac:spMk id="4" creationId="{0B3B4F45-7321-FFDF-9AE0-007D1E11B6E7}"/>
            </ac:spMkLst>
          </pc:spChg>
          <pc:spChg chg="mod ord">
            <ac:chgData name="Kozel, Lukas" userId="5faef357-946f-4c0e-bd5d-396a2e3cc0bf" providerId="ADAL" clId="{8727D3F4-737B-47B9-A1AF-642B37063FF9}" dt="2024-04-23T19:15:50.403" v="7060" actId="14100"/>
            <ac:spMkLst>
              <pc:docMk/>
              <pc:sldMasterMk cId="3796521836" sldId="2147483746"/>
              <pc:sldLayoutMk cId="1462624785" sldId="2147483751"/>
              <ac:spMk id="5" creationId="{C6EFDFA5-2614-9230-7E78-D40085809047}"/>
            </ac:spMkLst>
          </pc:spChg>
          <pc:spChg chg="del mod ord">
            <ac:chgData name="Kozel, Lukas" userId="5faef357-946f-4c0e-bd5d-396a2e3cc0bf" providerId="ADAL" clId="{8727D3F4-737B-47B9-A1AF-642B37063FF9}" dt="2024-04-23T13:35:21.282" v="6153" actId="478"/>
            <ac:spMkLst>
              <pc:docMk/>
              <pc:sldMasterMk cId="3796521836" sldId="2147483746"/>
              <pc:sldLayoutMk cId="1462624785" sldId="2147483751"/>
              <ac:spMk id="7" creationId="{5475B837-A6F4-D488-25FA-7C71B7E29C02}"/>
            </ac:spMkLst>
          </pc:spChg>
          <pc:spChg chg="mod ord">
            <ac:chgData name="Kozel, Lukas" userId="5faef357-946f-4c0e-bd5d-396a2e3cc0bf" providerId="ADAL" clId="{8727D3F4-737B-47B9-A1AF-642B37063FF9}" dt="2024-04-23T19:15:35.611" v="7055" actId="14100"/>
            <ac:spMkLst>
              <pc:docMk/>
              <pc:sldMasterMk cId="3796521836" sldId="2147483746"/>
              <pc:sldLayoutMk cId="1462624785" sldId="2147483751"/>
              <ac:spMk id="8" creationId="{74E2E98C-13EF-44C2-73D0-E94572D6B7C3}"/>
            </ac:spMkLst>
          </pc:spChg>
          <pc:spChg chg="add mod ord">
            <ac:chgData name="Kozel, Lukas" userId="5faef357-946f-4c0e-bd5d-396a2e3cc0bf" providerId="ADAL" clId="{8727D3F4-737B-47B9-A1AF-642B37063FF9}" dt="2024-04-23T19:13:48.243" v="6985"/>
            <ac:spMkLst>
              <pc:docMk/>
              <pc:sldMasterMk cId="3796521836" sldId="2147483746"/>
              <pc:sldLayoutMk cId="1462624785" sldId="2147483751"/>
              <ac:spMk id="9" creationId="{91DB9E39-FE1C-8A46-3CEA-CE691034F273}"/>
            </ac:spMkLst>
          </pc:spChg>
          <pc:spChg chg="add mod ord">
            <ac:chgData name="Kozel, Lukas" userId="5faef357-946f-4c0e-bd5d-396a2e3cc0bf" providerId="ADAL" clId="{8727D3F4-737B-47B9-A1AF-642B37063FF9}" dt="2024-04-23T19:13:48.244" v="6987"/>
            <ac:spMkLst>
              <pc:docMk/>
              <pc:sldMasterMk cId="3796521836" sldId="2147483746"/>
              <pc:sldLayoutMk cId="1462624785" sldId="2147483751"/>
              <ac:spMk id="10" creationId="{B3C8F7C5-73C0-647A-4DBE-6DD49788B8EA}"/>
            </ac:spMkLst>
          </pc:spChg>
          <pc:spChg chg="add mod ord">
            <ac:chgData name="Kozel, Lukas" userId="5faef357-946f-4c0e-bd5d-396a2e3cc0bf" providerId="ADAL" clId="{8727D3F4-737B-47B9-A1AF-642B37063FF9}" dt="2024-04-23T19:13:48.246" v="6989"/>
            <ac:spMkLst>
              <pc:docMk/>
              <pc:sldMasterMk cId="3796521836" sldId="2147483746"/>
              <pc:sldLayoutMk cId="1462624785" sldId="2147483751"/>
              <ac:spMk id="11" creationId="{FF25AC1D-A5C0-BF48-A8B0-722E095AC375}"/>
            </ac:spMkLst>
          </pc:spChg>
          <pc:spChg chg="add mod ord">
            <ac:chgData name="Kozel, Lukas" userId="5faef357-946f-4c0e-bd5d-396a2e3cc0bf" providerId="ADAL" clId="{8727D3F4-737B-47B9-A1AF-642B37063FF9}" dt="2024-04-23T19:13:48.247" v="6991"/>
            <ac:spMkLst>
              <pc:docMk/>
              <pc:sldMasterMk cId="3796521836" sldId="2147483746"/>
              <pc:sldLayoutMk cId="1462624785" sldId="2147483751"/>
              <ac:spMk id="12" creationId="{2BDE4EE3-7ED3-E7A0-9186-0B4D68689A30}"/>
            </ac:spMkLst>
          </pc:spChg>
          <pc:spChg chg="add del mod ord">
            <ac:chgData name="Kozel, Lukas" userId="5faef357-946f-4c0e-bd5d-396a2e3cc0bf" providerId="ADAL" clId="{8727D3F4-737B-47B9-A1AF-642B37063FF9}" dt="2024-04-23T19:14:19.943" v="7035"/>
            <ac:spMkLst>
              <pc:docMk/>
              <pc:sldMasterMk cId="3796521836" sldId="2147483746"/>
              <pc:sldLayoutMk cId="1462624785" sldId="2147483751"/>
              <ac:spMk id="14" creationId="{EC13039B-9568-973E-0A06-B0A48B5EDBE8}"/>
            </ac:spMkLst>
          </pc:spChg>
          <pc:spChg chg="mod">
            <ac:chgData name="Kozel, Lukas" userId="5faef357-946f-4c0e-bd5d-396a2e3cc0bf" providerId="ADAL" clId="{8727D3F4-737B-47B9-A1AF-642B37063FF9}" dt="2024-04-23T19:13:41.322" v="6983"/>
            <ac:spMkLst>
              <pc:docMk/>
              <pc:sldMasterMk cId="3796521836" sldId="2147483746"/>
              <pc:sldLayoutMk cId="1462624785" sldId="2147483751"/>
              <ac:spMk id="15" creationId="{98C7CC8E-BAD8-D02C-7BC5-3BFFF4039004}"/>
            </ac:spMkLst>
          </pc:spChg>
          <pc:spChg chg="add del mod">
            <ac:chgData name="Kozel, Lukas" userId="5faef357-946f-4c0e-bd5d-396a2e3cc0bf" providerId="ADAL" clId="{8727D3F4-737B-47B9-A1AF-642B37063FF9}" dt="2024-04-23T19:14:06.653" v="7033"/>
            <ac:spMkLst>
              <pc:docMk/>
              <pc:sldMasterMk cId="3796521836" sldId="2147483746"/>
              <pc:sldLayoutMk cId="1462624785" sldId="2147483751"/>
              <ac:spMk id="16" creationId="{8EE5BDD4-6A63-608E-9FC8-19DDF211474F}"/>
            </ac:spMkLst>
          </pc:spChg>
          <pc:spChg chg="mod">
            <ac:chgData name="Kozel, Lukas" userId="5faef357-946f-4c0e-bd5d-396a2e3cc0bf" providerId="ADAL" clId="{8727D3F4-737B-47B9-A1AF-642B37063FF9}" dt="2024-04-23T19:14:19.943" v="7035"/>
            <ac:spMkLst>
              <pc:docMk/>
              <pc:sldMasterMk cId="3796521836" sldId="2147483746"/>
              <pc:sldLayoutMk cId="1462624785" sldId="2147483751"/>
              <ac:spMk id="17" creationId="{769620C7-09CC-098C-2022-3392BF66A172}"/>
            </ac:spMkLst>
          </pc:spChg>
          <pc:spChg chg="add mod">
            <ac:chgData name="Kozel, Lukas" userId="5faef357-946f-4c0e-bd5d-396a2e3cc0bf" providerId="ADAL" clId="{8727D3F4-737B-47B9-A1AF-642B37063FF9}" dt="2024-04-23T19:15:17.233" v="7053" actId="1038"/>
            <ac:spMkLst>
              <pc:docMk/>
              <pc:sldMasterMk cId="3796521836" sldId="2147483746"/>
              <pc:sldLayoutMk cId="1462624785" sldId="2147483751"/>
              <ac:spMk id="18" creationId="{B5F4379E-3761-2A99-BDA7-3EE65B0DA839}"/>
            </ac:spMkLst>
          </pc:spChg>
          <pc:spChg chg="mod ord">
            <ac:chgData name="Kozel, Lukas" userId="5faef357-946f-4c0e-bd5d-396a2e3cc0bf" providerId="ADAL" clId="{8727D3F4-737B-47B9-A1AF-642B37063FF9}" dt="2024-04-23T19:17:23.320" v="7090" actId="1035"/>
            <ac:spMkLst>
              <pc:docMk/>
              <pc:sldMasterMk cId="3796521836" sldId="2147483746"/>
              <pc:sldLayoutMk cId="1462624785" sldId="2147483751"/>
              <ac:spMk id="19" creationId="{A7F11743-6FB9-D7B1-11A8-7E0ACA576242}"/>
            </ac:spMkLst>
          </pc:spChg>
          <pc:spChg chg="add mod">
            <ac:chgData name="Kozel, Lukas" userId="5faef357-946f-4c0e-bd5d-396a2e3cc0bf" providerId="ADAL" clId="{8727D3F4-737B-47B9-A1AF-642B37063FF9}" dt="2024-04-23T19:15:06.849" v="7043" actId="1076"/>
            <ac:spMkLst>
              <pc:docMk/>
              <pc:sldMasterMk cId="3796521836" sldId="2147483746"/>
              <pc:sldLayoutMk cId="1462624785" sldId="2147483751"/>
              <ac:spMk id="20" creationId="{438FC01F-75E3-3A26-B891-3B8E70BC01BA}"/>
            </ac:spMkLst>
          </pc:spChg>
          <pc:spChg chg="mod ord">
            <ac:chgData name="Kozel, Lukas" userId="5faef357-946f-4c0e-bd5d-396a2e3cc0bf" providerId="ADAL" clId="{8727D3F4-737B-47B9-A1AF-642B37063FF9}" dt="2024-04-23T19:13:48.254" v="7003"/>
            <ac:spMkLst>
              <pc:docMk/>
              <pc:sldMasterMk cId="3796521836" sldId="2147483746"/>
              <pc:sldLayoutMk cId="1462624785" sldId="2147483751"/>
              <ac:spMk id="23" creationId="{220AC0C3-D572-44DB-AE93-71B89AA3111B}"/>
            </ac:spMkLst>
          </pc:spChg>
          <pc:spChg chg="mod ord">
            <ac:chgData name="Kozel, Lukas" userId="5faef357-946f-4c0e-bd5d-396a2e3cc0bf" providerId="ADAL" clId="{8727D3F4-737B-47B9-A1AF-642B37063FF9}" dt="2024-04-23T19:13:48.251" v="6999"/>
            <ac:spMkLst>
              <pc:docMk/>
              <pc:sldMasterMk cId="3796521836" sldId="2147483746"/>
              <pc:sldLayoutMk cId="1462624785" sldId="2147483751"/>
              <ac:spMk id="25" creationId="{5010CEB8-565E-42F5-4742-709D85467021}"/>
            </ac:spMkLst>
          </pc:spChg>
          <pc:spChg chg="add del mod ord">
            <ac:chgData name="Kozel, Lukas" userId="5faef357-946f-4c0e-bd5d-396a2e3cc0bf" providerId="ADAL" clId="{8727D3F4-737B-47B9-A1AF-642B37063FF9}" dt="2024-04-23T19:14:19.943" v="7035"/>
            <ac:spMkLst>
              <pc:docMk/>
              <pc:sldMasterMk cId="3796521836" sldId="2147483746"/>
              <pc:sldLayoutMk cId="1462624785" sldId="2147483751"/>
              <ac:spMk id="28" creationId="{47FE1FF2-2834-09FD-F398-B351ABA4243A}"/>
            </ac:spMkLst>
          </pc:spChg>
          <pc:spChg chg="del mod ord">
            <ac:chgData name="Kozel, Lukas" userId="5faef357-946f-4c0e-bd5d-396a2e3cc0bf" providerId="ADAL" clId="{8727D3F4-737B-47B9-A1AF-642B37063FF9}" dt="2024-04-23T19:14:48.401" v="7039" actId="478"/>
            <ac:spMkLst>
              <pc:docMk/>
              <pc:sldMasterMk cId="3796521836" sldId="2147483746"/>
              <pc:sldLayoutMk cId="1462624785" sldId="2147483751"/>
              <ac:spMk id="33" creationId="{7E94E4FF-9A4F-1C75-C7C7-45EECA54ED29}"/>
            </ac:spMkLst>
          </pc:spChg>
          <pc:spChg chg="del mod ord">
            <ac:chgData name="Kozel, Lukas" userId="5faef357-946f-4c0e-bd5d-396a2e3cc0bf" providerId="ADAL" clId="{8727D3F4-737B-47B9-A1AF-642B37063FF9}" dt="2024-04-23T19:14:58.319" v="7042" actId="478"/>
            <ac:spMkLst>
              <pc:docMk/>
              <pc:sldMasterMk cId="3796521836" sldId="2147483746"/>
              <pc:sldLayoutMk cId="1462624785" sldId="2147483751"/>
              <ac:spMk id="35" creationId="{CFC2945F-A56A-FAC9-6049-45776376CA94}"/>
            </ac:spMkLst>
          </pc:spChg>
          <pc:spChg chg="mod ord">
            <ac:chgData name="Kozel, Lukas" userId="5faef357-946f-4c0e-bd5d-396a2e3cc0bf" providerId="ADAL" clId="{8727D3F4-737B-47B9-A1AF-642B37063FF9}" dt="2024-04-23T19:17:23.320" v="7090" actId="1035"/>
            <ac:spMkLst>
              <pc:docMk/>
              <pc:sldMasterMk cId="3796521836" sldId="2147483746"/>
              <pc:sldLayoutMk cId="1462624785" sldId="2147483751"/>
              <ac:spMk id="36" creationId="{B9E4264F-21F2-FBF2-CC3C-8332D84D3E86}"/>
            </ac:spMkLst>
          </pc:spChg>
          <pc:spChg chg="mod ord">
            <ac:chgData name="Kozel, Lukas" userId="5faef357-946f-4c0e-bd5d-396a2e3cc0bf" providerId="ADAL" clId="{8727D3F4-737B-47B9-A1AF-642B37063FF9}" dt="2024-04-23T19:17:23.320" v="7090" actId="1035"/>
            <ac:spMkLst>
              <pc:docMk/>
              <pc:sldMasterMk cId="3796521836" sldId="2147483746"/>
              <pc:sldLayoutMk cId="1462624785" sldId="2147483751"/>
              <ac:spMk id="37" creationId="{12EDD4E0-F0B6-5AF9-9696-167516B735E0}"/>
            </ac:spMkLst>
          </pc:spChg>
          <pc:spChg chg="mod ord">
            <ac:chgData name="Kozel, Lukas" userId="5faef357-946f-4c0e-bd5d-396a2e3cc0bf" providerId="ADAL" clId="{8727D3F4-737B-47B9-A1AF-642B37063FF9}" dt="2024-04-23T19:17:23.320" v="7090" actId="1035"/>
            <ac:spMkLst>
              <pc:docMk/>
              <pc:sldMasterMk cId="3796521836" sldId="2147483746"/>
              <pc:sldLayoutMk cId="1462624785" sldId="2147483751"/>
              <ac:spMk id="39" creationId="{F8C79201-07C1-BC15-9542-E6C098FD59DF}"/>
            </ac:spMkLst>
          </pc:spChg>
          <pc:spChg chg="mod ord">
            <ac:chgData name="Kozel, Lukas" userId="5faef357-946f-4c0e-bd5d-396a2e3cc0bf" providerId="ADAL" clId="{8727D3F4-737B-47B9-A1AF-642B37063FF9}" dt="2024-04-23T19:17:23.320" v="7090" actId="1035"/>
            <ac:spMkLst>
              <pc:docMk/>
              <pc:sldMasterMk cId="3796521836" sldId="2147483746"/>
              <pc:sldLayoutMk cId="1462624785" sldId="2147483751"/>
              <ac:spMk id="40" creationId="{ECF8BE63-5548-3E62-BC12-38181A80D4D0}"/>
            </ac:spMkLst>
          </pc:spChg>
          <pc:spChg chg="mod ord">
            <ac:chgData name="Kozel, Lukas" userId="5faef357-946f-4c0e-bd5d-396a2e3cc0bf" providerId="ADAL" clId="{8727D3F4-737B-47B9-A1AF-642B37063FF9}" dt="2024-04-23T19:17:23.320" v="7090" actId="1035"/>
            <ac:spMkLst>
              <pc:docMk/>
              <pc:sldMasterMk cId="3796521836" sldId="2147483746"/>
              <pc:sldLayoutMk cId="1462624785" sldId="2147483751"/>
              <ac:spMk id="41" creationId="{987C72FA-ADE8-88B6-5055-5B9C69791474}"/>
            </ac:spMkLst>
          </pc:spChg>
          <pc:graphicFrameChg chg="mod">
            <ac:chgData name="Kozel, Lukas" userId="5faef357-946f-4c0e-bd5d-396a2e3cc0bf" providerId="ADAL" clId="{8727D3F4-737B-47B9-A1AF-642B37063FF9}" dt="2024-04-23T19:13:48.272" v="7027"/>
            <ac:graphicFrameMkLst>
              <pc:docMk/>
              <pc:sldMasterMk cId="3796521836" sldId="2147483746"/>
              <pc:sldLayoutMk cId="1462624785" sldId="2147483751"/>
              <ac:graphicFrameMk id="6" creationId="{5A4AE298-F8DF-BD1A-545D-8F113622CDD4}"/>
            </ac:graphicFrameMkLst>
          </pc:graphicFrameChg>
          <pc:picChg chg="add del mod ord">
            <ac:chgData name="Kozel, Lukas" userId="5faef357-946f-4c0e-bd5d-396a2e3cc0bf" providerId="ADAL" clId="{8727D3F4-737B-47B9-A1AF-642B37063FF9}" dt="2024-04-23T19:14:38.793" v="7037" actId="478"/>
            <ac:picMkLst>
              <pc:docMk/>
              <pc:sldMasterMk cId="3796521836" sldId="2147483746"/>
              <pc:sldLayoutMk cId="1462624785" sldId="2147483751"/>
              <ac:picMk id="13" creationId="{25839E4D-9149-6E0E-C336-40D0AB1DF17B}"/>
            </ac:picMkLst>
          </pc:picChg>
        </pc:sldLayoutChg>
        <pc:sldLayoutChg chg="del">
          <pc:chgData name="Kozel, Lukas" userId="5faef357-946f-4c0e-bd5d-396a2e3cc0bf" providerId="ADAL" clId="{8727D3F4-737B-47B9-A1AF-642B37063FF9}" dt="2024-04-23T18:58:18.603" v="6279" actId="47"/>
          <pc:sldLayoutMkLst>
            <pc:docMk/>
            <pc:sldMasterMk cId="3796521836" sldId="2147483746"/>
            <pc:sldLayoutMk cId="1228692131" sldId="2147483752"/>
          </pc:sldLayoutMkLst>
        </pc:sldLayoutChg>
        <pc:sldLayoutChg chg="del">
          <pc:chgData name="Kozel, Lukas" userId="5faef357-946f-4c0e-bd5d-396a2e3cc0bf" providerId="ADAL" clId="{8727D3F4-737B-47B9-A1AF-642B37063FF9}" dt="2024-04-23T13:07:31.821" v="5123" actId="2696"/>
          <pc:sldLayoutMkLst>
            <pc:docMk/>
            <pc:sldMasterMk cId="3796521836" sldId="2147483746"/>
            <pc:sldLayoutMk cId="1698849111" sldId="2147483752"/>
          </pc:sldLayoutMkLst>
        </pc:sldLayoutChg>
        <pc:sldLayoutChg chg="addSp delSp modSp add mod ord modTransition">
          <pc:chgData name="Kozel, Lukas" userId="5faef357-946f-4c0e-bd5d-396a2e3cc0bf" providerId="ADAL" clId="{8727D3F4-737B-47B9-A1AF-642B37063FF9}" dt="2024-04-23T19:10:48.298" v="6956" actId="1076"/>
          <pc:sldLayoutMkLst>
            <pc:docMk/>
            <pc:sldMasterMk cId="3796521836" sldId="2147483746"/>
            <pc:sldLayoutMk cId="1824189268" sldId="2147483752"/>
          </pc:sldLayoutMkLst>
          <pc:spChg chg="mod ord">
            <ac:chgData name="Kozel, Lukas" userId="5faef357-946f-4c0e-bd5d-396a2e3cc0bf" providerId="ADAL" clId="{8727D3F4-737B-47B9-A1AF-642B37063FF9}" dt="2024-04-23T19:10:12.242" v="6900"/>
            <ac:spMkLst>
              <pc:docMk/>
              <pc:sldMasterMk cId="3796521836" sldId="2147483746"/>
              <pc:sldLayoutMk cId="1824189268" sldId="2147483752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8727D3F4-737B-47B9-A1AF-642B37063FF9}" dt="2024-04-23T19:10:12.238" v="6894"/>
            <ac:spMkLst>
              <pc:docMk/>
              <pc:sldMasterMk cId="3796521836" sldId="2147483746"/>
              <pc:sldLayoutMk cId="1824189268" sldId="2147483752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8727D3F4-737B-47B9-A1AF-642B37063FF9}" dt="2024-04-23T19:10:12.243" v="6902"/>
            <ac:spMkLst>
              <pc:docMk/>
              <pc:sldMasterMk cId="3796521836" sldId="2147483746"/>
              <pc:sldLayoutMk cId="1824189268" sldId="2147483752"/>
              <ac:spMk id="4" creationId="{A3A84613-3545-7473-CB54-85B0D5391B7D}"/>
            </ac:spMkLst>
          </pc:spChg>
          <pc:spChg chg="add mod ord">
            <ac:chgData name="Kozel, Lukas" userId="5faef357-946f-4c0e-bd5d-396a2e3cc0bf" providerId="ADAL" clId="{8727D3F4-737B-47B9-A1AF-642B37063FF9}" dt="2024-04-23T19:10:12.244" v="6904"/>
            <ac:spMkLst>
              <pc:docMk/>
              <pc:sldMasterMk cId="3796521836" sldId="2147483746"/>
              <pc:sldLayoutMk cId="1824189268" sldId="2147483752"/>
              <ac:spMk id="5" creationId="{B3455993-BBF0-837A-0CF9-30228701E5DD}"/>
            </ac:spMkLst>
          </pc:spChg>
          <pc:spChg chg="mod ord">
            <ac:chgData name="Kozel, Lukas" userId="5faef357-946f-4c0e-bd5d-396a2e3cc0bf" providerId="ADAL" clId="{8727D3F4-737B-47B9-A1AF-642B37063FF9}" dt="2024-04-23T19:10:12.236" v="6892"/>
            <ac:spMkLst>
              <pc:docMk/>
              <pc:sldMasterMk cId="3796521836" sldId="2147483746"/>
              <pc:sldLayoutMk cId="1824189268" sldId="2147483752"/>
              <ac:spMk id="7" creationId="{5475B837-A6F4-D488-25FA-7C71B7E29C02}"/>
            </ac:spMkLst>
          </pc:spChg>
          <pc:spChg chg="add mod ord">
            <ac:chgData name="Kozel, Lukas" userId="5faef357-946f-4c0e-bd5d-396a2e3cc0bf" providerId="ADAL" clId="{8727D3F4-737B-47B9-A1AF-642B37063FF9}" dt="2024-04-23T19:10:12.245" v="6906"/>
            <ac:spMkLst>
              <pc:docMk/>
              <pc:sldMasterMk cId="3796521836" sldId="2147483746"/>
              <pc:sldLayoutMk cId="1824189268" sldId="2147483752"/>
              <ac:spMk id="8" creationId="{8AB7D8FE-FC58-140A-C286-C9AC6DEE6C49}"/>
            </ac:spMkLst>
          </pc:spChg>
          <pc:spChg chg="add del mod ord">
            <ac:chgData name="Kozel, Lukas" userId="5faef357-946f-4c0e-bd5d-396a2e3cc0bf" providerId="ADAL" clId="{8727D3F4-737B-47B9-A1AF-642B37063FF9}" dt="2024-04-23T19:07:29.429" v="6735" actId="478"/>
            <ac:spMkLst>
              <pc:docMk/>
              <pc:sldMasterMk cId="3796521836" sldId="2147483746"/>
              <pc:sldLayoutMk cId="1824189268" sldId="2147483752"/>
              <ac:spMk id="12" creationId="{A8674CD0-45B2-72D7-075C-F992B4B13445}"/>
            </ac:spMkLst>
          </pc:spChg>
          <pc:spChg chg="add del mod ord">
            <ac:chgData name="Kozel, Lukas" userId="5faef357-946f-4c0e-bd5d-396a2e3cc0bf" providerId="ADAL" clId="{8727D3F4-737B-47B9-A1AF-642B37063FF9}" dt="2024-04-23T19:10:39.845" v="6954" actId="478"/>
            <ac:spMkLst>
              <pc:docMk/>
              <pc:sldMasterMk cId="3796521836" sldId="2147483746"/>
              <pc:sldLayoutMk cId="1824189268" sldId="2147483752"/>
              <ac:spMk id="13" creationId="{CEA45D67-7DD3-30B9-3651-18DF557E3A1D}"/>
            </ac:spMkLst>
          </pc:spChg>
          <pc:spChg chg="add del mod ord">
            <ac:chgData name="Kozel, Lukas" userId="5faef357-946f-4c0e-bd5d-396a2e3cc0bf" providerId="ADAL" clId="{8727D3F4-737B-47B9-A1AF-642B37063FF9}" dt="2024-04-23T19:10:39.845" v="6954" actId="478"/>
            <ac:spMkLst>
              <pc:docMk/>
              <pc:sldMasterMk cId="3796521836" sldId="2147483746"/>
              <pc:sldLayoutMk cId="1824189268" sldId="2147483752"/>
              <ac:spMk id="14" creationId="{E001772D-0525-8539-DFB1-02F5FA9BB235}"/>
            </ac:spMkLst>
          </pc:spChg>
          <pc:spChg chg="add del mod ord">
            <ac:chgData name="Kozel, Lukas" userId="5faef357-946f-4c0e-bd5d-396a2e3cc0bf" providerId="ADAL" clId="{8727D3F4-737B-47B9-A1AF-642B37063FF9}" dt="2024-04-23T19:09:55.494" v="6888" actId="478"/>
            <ac:spMkLst>
              <pc:docMk/>
              <pc:sldMasterMk cId="3796521836" sldId="2147483746"/>
              <pc:sldLayoutMk cId="1824189268" sldId="2147483752"/>
              <ac:spMk id="15" creationId="{AD7CD551-39EE-9142-B31B-A062424CC05D}"/>
            </ac:spMkLst>
          </pc:spChg>
          <pc:spChg chg="add del mod ord">
            <ac:chgData name="Kozel, Lukas" userId="5faef357-946f-4c0e-bd5d-396a2e3cc0bf" providerId="ADAL" clId="{8727D3F4-737B-47B9-A1AF-642B37063FF9}" dt="2024-04-23T19:09:55.494" v="6888" actId="478"/>
            <ac:spMkLst>
              <pc:docMk/>
              <pc:sldMasterMk cId="3796521836" sldId="2147483746"/>
              <pc:sldLayoutMk cId="1824189268" sldId="2147483752"/>
              <ac:spMk id="16" creationId="{779E65F9-4992-D1E5-4B3B-A7B46104D893}"/>
            </ac:spMkLst>
          </pc:spChg>
          <pc:spChg chg="add del mod ord">
            <ac:chgData name="Kozel, Lukas" userId="5faef357-946f-4c0e-bd5d-396a2e3cc0bf" providerId="ADAL" clId="{8727D3F4-737B-47B9-A1AF-642B37063FF9}" dt="2024-04-23T19:09:01.971" v="6811" actId="478"/>
            <ac:spMkLst>
              <pc:docMk/>
              <pc:sldMasterMk cId="3796521836" sldId="2147483746"/>
              <pc:sldLayoutMk cId="1824189268" sldId="2147483752"/>
              <ac:spMk id="17" creationId="{51B2CDC9-9063-E66F-5012-19906838A9F5}"/>
            </ac:spMkLst>
          </pc:spChg>
          <pc:spChg chg="add del mod ord">
            <ac:chgData name="Kozel, Lukas" userId="5faef357-946f-4c0e-bd5d-396a2e3cc0bf" providerId="ADAL" clId="{8727D3F4-737B-47B9-A1AF-642B37063FF9}" dt="2024-04-23T19:09:01.971" v="6811" actId="478"/>
            <ac:spMkLst>
              <pc:docMk/>
              <pc:sldMasterMk cId="3796521836" sldId="2147483746"/>
              <pc:sldLayoutMk cId="1824189268" sldId="2147483752"/>
              <ac:spMk id="18" creationId="{578F035A-7DB2-E72A-658A-55B12029363B}"/>
            </ac:spMkLst>
          </pc:spChg>
          <pc:spChg chg="mod ord">
            <ac:chgData name="Kozel, Lukas" userId="5faef357-946f-4c0e-bd5d-396a2e3cc0bf" providerId="ADAL" clId="{8727D3F4-737B-47B9-A1AF-642B37063FF9}" dt="2024-04-23T19:10:48.298" v="6956" actId="1076"/>
            <ac:spMkLst>
              <pc:docMk/>
              <pc:sldMasterMk cId="3796521836" sldId="2147483746"/>
              <pc:sldLayoutMk cId="1824189268" sldId="2147483752"/>
              <ac:spMk id="19" creationId="{A7F11743-6FB9-D7B1-11A8-7E0ACA576242}"/>
            </ac:spMkLst>
          </pc:spChg>
          <pc:spChg chg="add del mod ord">
            <ac:chgData name="Kozel, Lukas" userId="5faef357-946f-4c0e-bd5d-396a2e3cc0bf" providerId="ADAL" clId="{8727D3F4-737B-47B9-A1AF-642B37063FF9}" dt="2024-04-23T19:05:52.342" v="6709"/>
            <ac:spMkLst>
              <pc:docMk/>
              <pc:sldMasterMk cId="3796521836" sldId="2147483746"/>
              <pc:sldLayoutMk cId="1824189268" sldId="2147483752"/>
              <ac:spMk id="20" creationId="{E0E08FCC-E41C-AF03-FD38-15E5CA07C4F1}"/>
            </ac:spMkLst>
          </pc:spChg>
          <pc:spChg chg="add del mod ord">
            <ac:chgData name="Kozel, Lukas" userId="5faef357-946f-4c0e-bd5d-396a2e3cc0bf" providerId="ADAL" clId="{8727D3F4-737B-47B9-A1AF-642B37063FF9}" dt="2024-04-23T19:05:52.342" v="6709"/>
            <ac:spMkLst>
              <pc:docMk/>
              <pc:sldMasterMk cId="3796521836" sldId="2147483746"/>
              <pc:sldLayoutMk cId="1824189268" sldId="2147483752"/>
              <ac:spMk id="21" creationId="{0E7904AB-5B8B-F497-DAC2-65FE3FD39598}"/>
            </ac:spMkLst>
          </pc:spChg>
          <pc:spChg chg="mod">
            <ac:chgData name="Kozel, Lukas" userId="5faef357-946f-4c0e-bd5d-396a2e3cc0bf" providerId="ADAL" clId="{8727D3F4-737B-47B9-A1AF-642B37063FF9}" dt="2024-04-23T19:03:53.833" v="6395"/>
            <ac:spMkLst>
              <pc:docMk/>
              <pc:sldMasterMk cId="3796521836" sldId="2147483746"/>
              <pc:sldLayoutMk cId="1824189268" sldId="2147483752"/>
              <ac:spMk id="22" creationId="{D341B86E-1315-D850-3ADA-E0F6EB54DCB9}"/>
            </ac:spMkLst>
          </pc:spChg>
          <pc:spChg chg="mod ord">
            <ac:chgData name="Kozel, Lukas" userId="5faef357-946f-4c0e-bd5d-396a2e3cc0bf" providerId="ADAL" clId="{8727D3F4-737B-47B9-A1AF-642B37063FF9}" dt="2024-04-23T19:10:12.240" v="6898"/>
            <ac:spMkLst>
              <pc:docMk/>
              <pc:sldMasterMk cId="3796521836" sldId="2147483746"/>
              <pc:sldLayoutMk cId="1824189268" sldId="2147483752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8727D3F4-737B-47B9-A1AF-642B37063FF9}" dt="2024-04-23T19:04:22.517" v="6519"/>
            <ac:spMkLst>
              <pc:docMk/>
              <pc:sldMasterMk cId="3796521836" sldId="2147483746"/>
              <pc:sldLayoutMk cId="1824189268" sldId="2147483752"/>
              <ac:spMk id="24" creationId="{7BB3B26E-8644-4633-3D86-C8D6F6D24D7D}"/>
            </ac:spMkLst>
          </pc:spChg>
          <pc:spChg chg="mod ord">
            <ac:chgData name="Kozel, Lukas" userId="5faef357-946f-4c0e-bd5d-396a2e3cc0bf" providerId="ADAL" clId="{8727D3F4-737B-47B9-A1AF-642B37063FF9}" dt="2024-04-23T19:10:12.239" v="6896"/>
            <ac:spMkLst>
              <pc:docMk/>
              <pc:sldMasterMk cId="3796521836" sldId="2147483746"/>
              <pc:sldLayoutMk cId="1824189268" sldId="2147483752"/>
              <ac:spMk id="25" creationId="{5010CEB8-565E-42F5-4742-709D85467021}"/>
            </ac:spMkLst>
          </pc:spChg>
          <pc:spChg chg="mod">
            <ac:chgData name="Kozel, Lukas" userId="5faef357-946f-4c0e-bd5d-396a2e3cc0bf" providerId="ADAL" clId="{8727D3F4-737B-47B9-A1AF-642B37063FF9}" dt="2024-04-23T19:05:00.078" v="6527"/>
            <ac:spMkLst>
              <pc:docMk/>
              <pc:sldMasterMk cId="3796521836" sldId="2147483746"/>
              <pc:sldLayoutMk cId="1824189268" sldId="2147483752"/>
              <ac:spMk id="26" creationId="{2C464DE6-75D0-59F8-C968-CBE86B466457}"/>
            </ac:spMkLst>
          </pc:spChg>
          <pc:spChg chg="mod">
            <ac:chgData name="Kozel, Lukas" userId="5faef357-946f-4c0e-bd5d-396a2e3cc0bf" providerId="ADAL" clId="{8727D3F4-737B-47B9-A1AF-642B37063FF9}" dt="2024-04-23T19:05:34.878" v="6590"/>
            <ac:spMkLst>
              <pc:docMk/>
              <pc:sldMasterMk cId="3796521836" sldId="2147483746"/>
              <pc:sldLayoutMk cId="1824189268" sldId="2147483752"/>
              <ac:spMk id="27" creationId="{CBF5910E-0D90-67C6-17DB-19440FFAE6AB}"/>
            </ac:spMkLst>
          </pc:spChg>
          <pc:spChg chg="del mod">
            <ac:chgData name="Kozel, Lukas" userId="5faef357-946f-4c0e-bd5d-396a2e3cc0bf" providerId="ADAL" clId="{8727D3F4-737B-47B9-A1AF-642B37063FF9}" dt="2024-04-23T19:03:10.494" v="6390" actId="478"/>
            <ac:spMkLst>
              <pc:docMk/>
              <pc:sldMasterMk cId="3796521836" sldId="2147483746"/>
              <pc:sldLayoutMk cId="1824189268" sldId="2147483752"/>
              <ac:spMk id="28" creationId="{47FE1FF2-2834-09FD-F398-B351ABA4243A}"/>
            </ac:spMkLst>
          </pc:spChg>
          <pc:spChg chg="mod">
            <ac:chgData name="Kozel, Lukas" userId="5faef357-946f-4c0e-bd5d-396a2e3cc0bf" providerId="ADAL" clId="{8727D3F4-737B-47B9-A1AF-642B37063FF9}" dt="2024-04-23T19:05:42.902" v="6650"/>
            <ac:spMkLst>
              <pc:docMk/>
              <pc:sldMasterMk cId="3796521836" sldId="2147483746"/>
              <pc:sldLayoutMk cId="1824189268" sldId="2147483752"/>
              <ac:spMk id="29" creationId="{14333F4F-7D79-A76A-D355-521ED05B0249}"/>
            </ac:spMkLst>
          </pc:spChg>
          <pc:spChg chg="del mod">
            <ac:chgData name="Kozel, Lukas" userId="5faef357-946f-4c0e-bd5d-396a2e3cc0bf" providerId="ADAL" clId="{8727D3F4-737B-47B9-A1AF-642B37063FF9}" dt="2024-04-23T19:06:03.099" v="6711" actId="21"/>
            <ac:spMkLst>
              <pc:docMk/>
              <pc:sldMasterMk cId="3796521836" sldId="2147483746"/>
              <pc:sldLayoutMk cId="1824189268" sldId="2147483752"/>
              <ac:spMk id="30" creationId="{1CE7B5C5-7C79-3986-0421-8027F9C77CC2}"/>
            </ac:spMkLst>
          </pc:spChg>
          <pc:spChg chg="add mod ord">
            <ac:chgData name="Kozel, Lukas" userId="5faef357-946f-4c0e-bd5d-396a2e3cc0bf" providerId="ADAL" clId="{8727D3F4-737B-47B9-A1AF-642B37063FF9}" dt="2024-04-23T19:10:12.249" v="6912"/>
            <ac:spMkLst>
              <pc:docMk/>
              <pc:sldMasterMk cId="3796521836" sldId="2147483746"/>
              <pc:sldLayoutMk cId="1824189268" sldId="2147483752"/>
              <ac:spMk id="31" creationId="{4678C169-728D-C227-46F4-DA2759E58E9C}"/>
            </ac:spMkLst>
          </pc:spChg>
          <pc:spChg chg="add mod ord">
            <ac:chgData name="Kozel, Lukas" userId="5faef357-946f-4c0e-bd5d-396a2e3cc0bf" providerId="ADAL" clId="{8727D3F4-737B-47B9-A1AF-642B37063FF9}" dt="2024-04-23T19:10:12.250" v="6914"/>
            <ac:spMkLst>
              <pc:docMk/>
              <pc:sldMasterMk cId="3796521836" sldId="2147483746"/>
              <pc:sldLayoutMk cId="1824189268" sldId="2147483752"/>
              <ac:spMk id="32" creationId="{1EE1D555-1866-6496-83E9-4D5DB21FDB5F}"/>
            </ac:spMkLst>
          </pc:spChg>
          <pc:spChg chg="del mod">
            <ac:chgData name="Kozel, Lukas" userId="5faef357-946f-4c0e-bd5d-396a2e3cc0bf" providerId="ADAL" clId="{8727D3F4-737B-47B9-A1AF-642B37063FF9}" dt="2024-04-23T19:03:13.302" v="6391" actId="478"/>
            <ac:spMkLst>
              <pc:docMk/>
              <pc:sldMasterMk cId="3796521836" sldId="2147483746"/>
              <pc:sldLayoutMk cId="1824189268" sldId="2147483752"/>
              <ac:spMk id="33" creationId="{7E94E4FF-9A4F-1C75-C7C7-45EECA54ED29}"/>
            </ac:spMkLst>
          </pc:spChg>
          <pc:spChg chg="add mod">
            <ac:chgData name="Kozel, Lukas" userId="5faef357-946f-4c0e-bd5d-396a2e3cc0bf" providerId="ADAL" clId="{8727D3F4-737B-47B9-A1AF-642B37063FF9}" dt="2024-04-23T19:06:35.941" v="6721" actId="571"/>
            <ac:spMkLst>
              <pc:docMk/>
              <pc:sldMasterMk cId="3796521836" sldId="2147483746"/>
              <pc:sldLayoutMk cId="1824189268" sldId="2147483752"/>
              <ac:spMk id="34" creationId="{9AB8013B-6826-7096-3498-02CB5332B7B7}"/>
            </ac:spMkLst>
          </pc:spChg>
          <pc:spChg chg="del mod ord">
            <ac:chgData name="Kozel, Lukas" userId="5faef357-946f-4c0e-bd5d-396a2e3cc0bf" providerId="ADAL" clId="{8727D3F4-737B-47B9-A1AF-642B37063FF9}" dt="2024-04-23T19:07:42.926" v="6738" actId="478"/>
            <ac:spMkLst>
              <pc:docMk/>
              <pc:sldMasterMk cId="3796521836" sldId="2147483746"/>
              <pc:sldLayoutMk cId="1824189268" sldId="2147483752"/>
              <ac:spMk id="35" creationId="{CFC2945F-A56A-FAC9-6049-45776376CA94}"/>
            </ac:spMkLst>
          </pc:spChg>
          <pc:spChg chg="mod ord">
            <ac:chgData name="Kozel, Lukas" userId="5faef357-946f-4c0e-bd5d-396a2e3cc0bf" providerId="ADAL" clId="{8727D3F4-737B-47B9-A1AF-642B37063FF9}" dt="2024-04-23T19:10:12.255" v="6924"/>
            <ac:spMkLst>
              <pc:docMk/>
              <pc:sldMasterMk cId="3796521836" sldId="2147483746"/>
              <pc:sldLayoutMk cId="1824189268" sldId="2147483752"/>
              <ac:spMk id="36" creationId="{B9E4264F-21F2-FBF2-CC3C-8332D84D3E86}"/>
            </ac:spMkLst>
          </pc:spChg>
          <pc:spChg chg="mod ord">
            <ac:chgData name="Kozel, Lukas" userId="5faef357-946f-4c0e-bd5d-396a2e3cc0bf" providerId="ADAL" clId="{8727D3F4-737B-47B9-A1AF-642B37063FF9}" dt="2024-04-23T19:10:12.256" v="6926"/>
            <ac:spMkLst>
              <pc:docMk/>
              <pc:sldMasterMk cId="3796521836" sldId="2147483746"/>
              <pc:sldLayoutMk cId="1824189268" sldId="2147483752"/>
              <ac:spMk id="37" creationId="{12EDD4E0-F0B6-5AF9-9696-167516B735E0}"/>
            </ac:spMkLst>
          </pc:spChg>
          <pc:spChg chg="add mod ord">
            <ac:chgData name="Kozel, Lukas" userId="5faef357-946f-4c0e-bd5d-396a2e3cc0bf" providerId="ADAL" clId="{8727D3F4-737B-47B9-A1AF-642B37063FF9}" dt="2024-04-23T19:10:12.251" v="6916"/>
            <ac:spMkLst>
              <pc:docMk/>
              <pc:sldMasterMk cId="3796521836" sldId="2147483746"/>
              <pc:sldLayoutMk cId="1824189268" sldId="2147483752"/>
              <ac:spMk id="38" creationId="{D1573ADE-87BE-A4E4-138A-78793FF290CB}"/>
            </ac:spMkLst>
          </pc:spChg>
          <pc:spChg chg="mod ord">
            <ac:chgData name="Kozel, Lukas" userId="5faef357-946f-4c0e-bd5d-396a2e3cc0bf" providerId="ADAL" clId="{8727D3F4-737B-47B9-A1AF-642B37063FF9}" dt="2024-04-23T19:10:12.253" v="6920"/>
            <ac:spMkLst>
              <pc:docMk/>
              <pc:sldMasterMk cId="3796521836" sldId="2147483746"/>
              <pc:sldLayoutMk cId="1824189268" sldId="2147483752"/>
              <ac:spMk id="39" creationId="{F8C79201-07C1-BC15-9542-E6C098FD59DF}"/>
            </ac:spMkLst>
          </pc:spChg>
          <pc:spChg chg="mod ord">
            <ac:chgData name="Kozel, Lukas" userId="5faef357-946f-4c0e-bd5d-396a2e3cc0bf" providerId="ADAL" clId="{8727D3F4-737B-47B9-A1AF-642B37063FF9}" dt="2024-04-23T19:10:12.254" v="6922"/>
            <ac:spMkLst>
              <pc:docMk/>
              <pc:sldMasterMk cId="3796521836" sldId="2147483746"/>
              <pc:sldLayoutMk cId="1824189268" sldId="2147483752"/>
              <ac:spMk id="40" creationId="{ECF8BE63-5548-3E62-BC12-38181A80D4D0}"/>
            </ac:spMkLst>
          </pc:spChg>
          <pc:spChg chg="mod ord">
            <ac:chgData name="Kozel, Lukas" userId="5faef357-946f-4c0e-bd5d-396a2e3cc0bf" providerId="ADAL" clId="{8727D3F4-737B-47B9-A1AF-642B37063FF9}" dt="2024-04-23T19:10:48.298" v="6956" actId="1076"/>
            <ac:spMkLst>
              <pc:docMk/>
              <pc:sldMasterMk cId="3796521836" sldId="2147483746"/>
              <pc:sldLayoutMk cId="1824189268" sldId="2147483752"/>
              <ac:spMk id="41" creationId="{987C72FA-ADE8-88B6-5055-5B9C69791474}"/>
            </ac:spMkLst>
          </pc:spChg>
          <pc:spChg chg="add mod ord">
            <ac:chgData name="Kozel, Lukas" userId="5faef357-946f-4c0e-bd5d-396a2e3cc0bf" providerId="ADAL" clId="{8727D3F4-737B-47B9-A1AF-642B37063FF9}" dt="2024-04-23T19:10:12.252" v="6918"/>
            <ac:spMkLst>
              <pc:docMk/>
              <pc:sldMasterMk cId="3796521836" sldId="2147483746"/>
              <pc:sldLayoutMk cId="1824189268" sldId="2147483752"/>
              <ac:spMk id="42" creationId="{D05F510F-7F25-5304-8381-B5F041FB4BC6}"/>
            </ac:spMkLst>
          </pc:spChg>
          <pc:graphicFrameChg chg="mod">
            <ac:chgData name="Kozel, Lukas" userId="5faef357-946f-4c0e-bd5d-396a2e3cc0bf" providerId="ADAL" clId="{8727D3F4-737B-47B9-A1AF-642B37063FF9}" dt="2024-04-23T19:10:12.265" v="6934"/>
            <ac:graphicFrameMkLst>
              <pc:docMk/>
              <pc:sldMasterMk cId="3796521836" sldId="2147483746"/>
              <pc:sldLayoutMk cId="1824189268" sldId="2147483752"/>
              <ac:graphicFrameMk id="6" creationId="{5A4AE298-F8DF-BD1A-545D-8F113622CDD4}"/>
            </ac:graphicFrameMkLst>
          </pc:graphicFrameChg>
          <pc:picChg chg="add del mod ord">
            <ac:chgData name="Kozel, Lukas" userId="5faef357-946f-4c0e-bd5d-396a2e3cc0bf" providerId="ADAL" clId="{8727D3F4-737B-47B9-A1AF-642B37063FF9}" dt="2024-04-23T19:06:04.480" v="6712" actId="478"/>
            <ac:picMkLst>
              <pc:docMk/>
              <pc:sldMasterMk cId="3796521836" sldId="2147483746"/>
              <pc:sldLayoutMk cId="1824189268" sldId="2147483752"/>
              <ac:picMk id="9" creationId="{783CD9FB-CF61-689B-99F5-915C716B841E}"/>
            </ac:picMkLst>
          </pc:picChg>
          <pc:picChg chg="add del mod ord">
            <ac:chgData name="Kozel, Lukas" userId="5faef357-946f-4c0e-bd5d-396a2e3cc0bf" providerId="ADAL" clId="{8727D3F4-737B-47B9-A1AF-642B37063FF9}" dt="2024-04-23T19:06:09.337" v="6714" actId="478"/>
            <ac:picMkLst>
              <pc:docMk/>
              <pc:sldMasterMk cId="3796521836" sldId="2147483746"/>
              <pc:sldLayoutMk cId="1824189268" sldId="2147483752"/>
              <ac:picMk id="10" creationId="{C9DE3554-D49D-615D-3F84-B9F4F15D8928}"/>
            </ac:picMkLst>
          </pc:picChg>
          <pc:picChg chg="add del mod ord">
            <ac:chgData name="Kozel, Lukas" userId="5faef357-946f-4c0e-bd5d-396a2e3cc0bf" providerId="ADAL" clId="{8727D3F4-737B-47B9-A1AF-642B37063FF9}" dt="2024-04-23T19:06:09.337" v="6714" actId="478"/>
            <ac:picMkLst>
              <pc:docMk/>
              <pc:sldMasterMk cId="3796521836" sldId="2147483746"/>
              <pc:sldLayoutMk cId="1824189268" sldId="2147483752"/>
              <ac:picMk id="11" creationId="{4EB5F369-25D0-54A3-CABF-2EF0DF721093}"/>
            </ac:picMkLst>
          </pc:picChg>
        </pc:sldLayoutChg>
        <pc:sldLayoutChg chg="del">
          <pc:chgData name="Kozel, Lukas" userId="5faef357-946f-4c0e-bd5d-396a2e3cc0bf" providerId="ADAL" clId="{8727D3F4-737B-47B9-A1AF-642B37063FF9}" dt="2024-04-23T13:07:31.836" v="5124" actId="2696"/>
          <pc:sldLayoutMkLst>
            <pc:docMk/>
            <pc:sldMasterMk cId="3796521836" sldId="2147483746"/>
            <pc:sldLayoutMk cId="776160885" sldId="2147483753"/>
          </pc:sldLayoutMkLst>
        </pc:sldLayoutChg>
        <pc:sldLayoutChg chg="modSp add mod modTransition">
          <pc:chgData name="Kozel, Lukas" userId="5faef357-946f-4c0e-bd5d-396a2e3cc0bf" providerId="ADAL" clId="{8727D3F4-737B-47B9-A1AF-642B37063FF9}" dt="2024-04-23T19:27:13.520" v="7468" actId="6014"/>
          <pc:sldLayoutMkLst>
            <pc:docMk/>
            <pc:sldMasterMk cId="3796521836" sldId="2147483746"/>
            <pc:sldLayoutMk cId="2537212686" sldId="2147483753"/>
          </pc:sldLayoutMkLst>
          <pc:spChg chg="mod">
            <ac:chgData name="Kozel, Lukas" userId="5faef357-946f-4c0e-bd5d-396a2e3cc0bf" providerId="ADAL" clId="{8727D3F4-737B-47B9-A1AF-642B37063FF9}" dt="2024-04-23T19:12:18.434" v="6966" actId="207"/>
            <ac:spMkLst>
              <pc:docMk/>
              <pc:sldMasterMk cId="3796521836" sldId="2147483746"/>
              <pc:sldLayoutMk cId="2537212686" sldId="2147483753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8727D3F4-737B-47B9-A1AF-642B37063FF9}" dt="2024-04-23T19:12:35.826" v="6969" actId="207"/>
            <ac:spMkLst>
              <pc:docMk/>
              <pc:sldMasterMk cId="3796521836" sldId="2147483746"/>
              <pc:sldLayoutMk cId="2537212686" sldId="2147483753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8727D3F4-737B-47B9-A1AF-642B37063FF9}" dt="2024-04-23T19:11:59.426" v="6961"/>
            <ac:spMkLst>
              <pc:docMk/>
              <pc:sldMasterMk cId="3796521836" sldId="2147483746"/>
              <pc:sldLayoutMk cId="2537212686" sldId="2147483753"/>
              <ac:spMk id="4" creationId="{A3A84613-3545-7473-CB54-85B0D5391B7D}"/>
            </ac:spMkLst>
          </pc:spChg>
          <pc:spChg chg="mod">
            <ac:chgData name="Kozel, Lukas" userId="5faef357-946f-4c0e-bd5d-396a2e3cc0bf" providerId="ADAL" clId="{8727D3F4-737B-47B9-A1AF-642B37063FF9}" dt="2024-04-23T19:11:59.426" v="6961"/>
            <ac:spMkLst>
              <pc:docMk/>
              <pc:sldMasterMk cId="3796521836" sldId="2147483746"/>
              <pc:sldLayoutMk cId="2537212686" sldId="2147483753"/>
              <ac:spMk id="5" creationId="{B3455993-BBF0-837A-0CF9-30228701E5DD}"/>
            </ac:spMkLst>
          </pc:spChg>
          <pc:spChg chg="mod">
            <ac:chgData name="Kozel, Lukas" userId="5faef357-946f-4c0e-bd5d-396a2e3cc0bf" providerId="ADAL" clId="{8727D3F4-737B-47B9-A1AF-642B37063FF9}" dt="2024-04-23T19:12:27.365" v="6968"/>
            <ac:spMkLst>
              <pc:docMk/>
              <pc:sldMasterMk cId="3796521836" sldId="2147483746"/>
              <pc:sldLayoutMk cId="2537212686" sldId="2147483753"/>
              <ac:spMk id="7" creationId="{5475B837-A6F4-D488-25FA-7C71B7E29C02}"/>
            </ac:spMkLst>
          </pc:spChg>
          <pc:spChg chg="mod">
            <ac:chgData name="Kozel, Lukas" userId="5faef357-946f-4c0e-bd5d-396a2e3cc0bf" providerId="ADAL" clId="{8727D3F4-737B-47B9-A1AF-642B37063FF9}" dt="2024-04-23T19:11:59.426" v="6961"/>
            <ac:spMkLst>
              <pc:docMk/>
              <pc:sldMasterMk cId="3796521836" sldId="2147483746"/>
              <pc:sldLayoutMk cId="2537212686" sldId="2147483753"/>
              <ac:spMk id="8" creationId="{8AB7D8FE-FC58-140A-C286-C9AC6DEE6C49}"/>
            </ac:spMkLst>
          </pc:spChg>
          <pc:spChg chg="mod">
            <ac:chgData name="Kozel, Lukas" userId="5faef357-946f-4c0e-bd5d-396a2e3cc0bf" providerId="ADAL" clId="{8727D3F4-737B-47B9-A1AF-642B37063FF9}" dt="2024-04-23T19:12:05.765" v="6965" actId="207"/>
            <ac:spMkLst>
              <pc:docMk/>
              <pc:sldMasterMk cId="3796521836" sldId="2147483746"/>
              <pc:sldLayoutMk cId="2537212686" sldId="2147483753"/>
              <ac:spMk id="19" creationId="{A7F11743-6FB9-D7B1-11A8-7E0ACA576242}"/>
            </ac:spMkLst>
          </pc:spChg>
          <pc:spChg chg="mod">
            <ac:chgData name="Kozel, Lukas" userId="5faef357-946f-4c0e-bd5d-396a2e3cc0bf" providerId="ADAL" clId="{8727D3F4-737B-47B9-A1AF-642B37063FF9}" dt="2024-04-23T19:12:18.434" v="6966" actId="207"/>
            <ac:spMkLst>
              <pc:docMk/>
              <pc:sldMasterMk cId="3796521836" sldId="2147483746"/>
              <pc:sldLayoutMk cId="2537212686" sldId="2147483753"/>
              <ac:spMk id="23" creationId="{220AC0C3-D572-44DB-AE93-71B89AA3111B}"/>
            </ac:spMkLst>
          </pc:spChg>
          <pc:spChg chg="mod">
            <ac:chgData name="Kozel, Lukas" userId="5faef357-946f-4c0e-bd5d-396a2e3cc0bf" providerId="ADAL" clId="{8727D3F4-737B-47B9-A1AF-642B37063FF9}" dt="2024-04-23T19:12:18.434" v="6966" actId="207"/>
            <ac:spMkLst>
              <pc:docMk/>
              <pc:sldMasterMk cId="3796521836" sldId="2147483746"/>
              <pc:sldLayoutMk cId="2537212686" sldId="2147483753"/>
              <ac:spMk id="31" creationId="{4678C169-728D-C227-46F4-DA2759E58E9C}"/>
            </ac:spMkLst>
          </pc:spChg>
          <pc:spChg chg="mod">
            <ac:chgData name="Kozel, Lukas" userId="5faef357-946f-4c0e-bd5d-396a2e3cc0bf" providerId="ADAL" clId="{8727D3F4-737B-47B9-A1AF-642B37063FF9}" dt="2024-04-23T19:12:18.434" v="6966" actId="207"/>
            <ac:spMkLst>
              <pc:docMk/>
              <pc:sldMasterMk cId="3796521836" sldId="2147483746"/>
              <pc:sldLayoutMk cId="2537212686" sldId="2147483753"/>
              <ac:spMk id="32" creationId="{1EE1D555-1866-6496-83E9-4D5DB21FDB5F}"/>
            </ac:spMkLst>
          </pc:spChg>
          <pc:spChg chg="mod">
            <ac:chgData name="Kozel, Lukas" userId="5faef357-946f-4c0e-bd5d-396a2e3cc0bf" providerId="ADAL" clId="{8727D3F4-737B-47B9-A1AF-642B37063FF9}" dt="2024-04-23T19:12:05.765" v="6965" actId="207"/>
            <ac:spMkLst>
              <pc:docMk/>
              <pc:sldMasterMk cId="3796521836" sldId="2147483746"/>
              <pc:sldLayoutMk cId="2537212686" sldId="2147483753"/>
              <ac:spMk id="36" creationId="{B9E4264F-21F2-FBF2-CC3C-8332D84D3E86}"/>
            </ac:spMkLst>
          </pc:spChg>
          <pc:spChg chg="mod">
            <ac:chgData name="Kozel, Lukas" userId="5faef357-946f-4c0e-bd5d-396a2e3cc0bf" providerId="ADAL" clId="{8727D3F4-737B-47B9-A1AF-642B37063FF9}" dt="2024-04-23T19:12:18.434" v="6966" actId="207"/>
            <ac:spMkLst>
              <pc:docMk/>
              <pc:sldMasterMk cId="3796521836" sldId="2147483746"/>
              <pc:sldLayoutMk cId="2537212686" sldId="2147483753"/>
              <ac:spMk id="37" creationId="{12EDD4E0-F0B6-5AF9-9696-167516B735E0}"/>
            </ac:spMkLst>
          </pc:spChg>
          <pc:spChg chg="mod">
            <ac:chgData name="Kozel, Lukas" userId="5faef357-946f-4c0e-bd5d-396a2e3cc0bf" providerId="ADAL" clId="{8727D3F4-737B-47B9-A1AF-642B37063FF9}" dt="2024-04-23T19:12:18.434" v="6966" actId="207"/>
            <ac:spMkLst>
              <pc:docMk/>
              <pc:sldMasterMk cId="3796521836" sldId="2147483746"/>
              <pc:sldLayoutMk cId="2537212686" sldId="2147483753"/>
              <ac:spMk id="38" creationId="{D1573ADE-87BE-A4E4-138A-78793FF290CB}"/>
            </ac:spMkLst>
          </pc:spChg>
          <pc:spChg chg="mod">
            <ac:chgData name="Kozel, Lukas" userId="5faef357-946f-4c0e-bd5d-396a2e3cc0bf" providerId="ADAL" clId="{8727D3F4-737B-47B9-A1AF-642B37063FF9}" dt="2024-04-23T19:12:05.765" v="6965" actId="207"/>
            <ac:spMkLst>
              <pc:docMk/>
              <pc:sldMasterMk cId="3796521836" sldId="2147483746"/>
              <pc:sldLayoutMk cId="2537212686" sldId="2147483753"/>
              <ac:spMk id="39" creationId="{F8C79201-07C1-BC15-9542-E6C098FD59DF}"/>
            </ac:spMkLst>
          </pc:spChg>
          <pc:spChg chg="mod">
            <ac:chgData name="Kozel, Lukas" userId="5faef357-946f-4c0e-bd5d-396a2e3cc0bf" providerId="ADAL" clId="{8727D3F4-737B-47B9-A1AF-642B37063FF9}" dt="2024-04-23T19:12:18.434" v="6966" actId="207"/>
            <ac:spMkLst>
              <pc:docMk/>
              <pc:sldMasterMk cId="3796521836" sldId="2147483746"/>
              <pc:sldLayoutMk cId="2537212686" sldId="2147483753"/>
              <ac:spMk id="40" creationId="{ECF8BE63-5548-3E62-BC12-38181A80D4D0}"/>
            </ac:spMkLst>
          </pc:spChg>
          <pc:spChg chg="mod">
            <ac:chgData name="Kozel, Lukas" userId="5faef357-946f-4c0e-bd5d-396a2e3cc0bf" providerId="ADAL" clId="{8727D3F4-737B-47B9-A1AF-642B37063FF9}" dt="2024-04-23T19:12:18.434" v="6966" actId="207"/>
            <ac:spMkLst>
              <pc:docMk/>
              <pc:sldMasterMk cId="3796521836" sldId="2147483746"/>
              <pc:sldLayoutMk cId="2537212686" sldId="2147483753"/>
              <ac:spMk id="41" creationId="{987C72FA-ADE8-88B6-5055-5B9C69791474}"/>
            </ac:spMkLst>
          </pc:spChg>
          <pc:spChg chg="mod">
            <ac:chgData name="Kozel, Lukas" userId="5faef357-946f-4c0e-bd5d-396a2e3cc0bf" providerId="ADAL" clId="{8727D3F4-737B-47B9-A1AF-642B37063FF9}" dt="2024-04-23T19:12:18.434" v="6966" actId="207"/>
            <ac:spMkLst>
              <pc:docMk/>
              <pc:sldMasterMk cId="3796521836" sldId="2147483746"/>
              <pc:sldLayoutMk cId="2537212686" sldId="2147483753"/>
              <ac:spMk id="42" creationId="{D05F510F-7F25-5304-8381-B5F041FB4BC6}"/>
            </ac:spMkLst>
          </pc:spChg>
        </pc:sldLayoutChg>
        <pc:sldLayoutChg chg="del">
          <pc:chgData name="Kozel, Lukas" userId="5faef357-946f-4c0e-bd5d-396a2e3cc0bf" providerId="ADAL" clId="{8727D3F4-737B-47B9-A1AF-642B37063FF9}" dt="2024-04-23T19:24:59.378" v="7454" actId="47"/>
          <pc:sldLayoutMkLst>
            <pc:docMk/>
            <pc:sldMasterMk cId="3796521836" sldId="2147483746"/>
            <pc:sldLayoutMk cId="149501553" sldId="2147483754"/>
          </pc:sldLayoutMkLst>
        </pc:sldLayoutChg>
        <pc:sldLayoutChg chg="addSp delSp modSp mod ord">
          <pc:chgData name="Kozel, Lukas" userId="5faef357-946f-4c0e-bd5d-396a2e3cc0bf" providerId="ADAL" clId="{8727D3F4-737B-47B9-A1AF-642B37063FF9}" dt="2024-04-23T19:31:37.599" v="7789" actId="1035"/>
          <pc:sldLayoutMkLst>
            <pc:docMk/>
            <pc:sldMasterMk cId="3796521836" sldId="2147483746"/>
            <pc:sldLayoutMk cId="1919544469" sldId="2147483754"/>
          </pc:sldLayoutMkLst>
          <pc:spChg chg="mod">
            <ac:chgData name="Kozel, Lukas" userId="5faef357-946f-4c0e-bd5d-396a2e3cc0bf" providerId="ADAL" clId="{8727D3F4-737B-47B9-A1AF-642B37063FF9}" dt="2024-04-23T19:27:39.075" v="7478" actId="20577"/>
            <ac:spMkLst>
              <pc:docMk/>
              <pc:sldMasterMk cId="3796521836" sldId="2147483746"/>
              <pc:sldLayoutMk cId="1919544469" sldId="2147483754"/>
              <ac:spMk id="2" creationId="{2A0067F3-F027-DB80-B04D-4B3A310C715E}"/>
            </ac:spMkLst>
          </pc:spChg>
          <pc:spChg chg="mod">
            <ac:chgData name="Kozel, Lukas" userId="5faef357-946f-4c0e-bd5d-396a2e3cc0bf" providerId="ADAL" clId="{8727D3F4-737B-47B9-A1AF-642B37063FF9}" dt="2024-04-23T19:26:58.800" v="7466" actId="20578"/>
            <ac:spMkLst>
              <pc:docMk/>
              <pc:sldMasterMk cId="3796521836" sldId="2147483746"/>
              <pc:sldLayoutMk cId="1919544469" sldId="2147483754"/>
              <ac:spMk id="3" creationId="{F64C78AA-9F7E-B0FC-0459-1DE77EF64A65}"/>
            </ac:spMkLst>
          </pc:spChg>
          <pc:spChg chg="mod">
            <ac:chgData name="Kozel, Lukas" userId="5faef357-946f-4c0e-bd5d-396a2e3cc0bf" providerId="ADAL" clId="{8727D3F4-737B-47B9-A1AF-642B37063FF9}" dt="2024-04-23T19:28:35.475" v="7515" actId="14100"/>
            <ac:spMkLst>
              <pc:docMk/>
              <pc:sldMasterMk cId="3796521836" sldId="2147483746"/>
              <pc:sldLayoutMk cId="1919544469" sldId="2147483754"/>
              <ac:spMk id="4" creationId="{179F17A9-19D3-2552-4F38-A7799F1B381F}"/>
            </ac:spMkLst>
          </pc:spChg>
          <pc:spChg chg="del">
            <ac:chgData name="Kozel, Lukas" userId="5faef357-946f-4c0e-bd5d-396a2e3cc0bf" providerId="ADAL" clId="{8727D3F4-737B-47B9-A1AF-642B37063FF9}" dt="2024-04-23T19:27:57.453" v="7480" actId="478"/>
            <ac:spMkLst>
              <pc:docMk/>
              <pc:sldMasterMk cId="3796521836" sldId="2147483746"/>
              <pc:sldLayoutMk cId="1919544469" sldId="2147483754"/>
              <ac:spMk id="5" creationId="{FEA96D0C-D3C3-4B30-586A-415425612C78}"/>
            </ac:spMkLst>
          </pc:spChg>
          <pc:spChg chg="mod">
            <ac:chgData name="Kozel, Lukas" userId="5faef357-946f-4c0e-bd5d-396a2e3cc0bf" providerId="ADAL" clId="{8727D3F4-737B-47B9-A1AF-642B37063FF9}" dt="2024-04-23T19:27:56.037" v="7479" actId="207"/>
            <ac:spMkLst>
              <pc:docMk/>
              <pc:sldMasterMk cId="3796521836" sldId="2147483746"/>
              <pc:sldLayoutMk cId="1919544469" sldId="2147483754"/>
              <ac:spMk id="7" creationId="{B8C7C7DB-CE90-39EE-C317-44F518F9C4D5}"/>
            </ac:spMkLst>
          </pc:spChg>
          <pc:spChg chg="add del mod">
            <ac:chgData name="Kozel, Lukas" userId="5faef357-946f-4c0e-bd5d-396a2e3cc0bf" providerId="ADAL" clId="{8727D3F4-737B-47B9-A1AF-642B37063FF9}" dt="2024-04-23T19:30:46.782" v="7714" actId="478"/>
            <ac:spMkLst>
              <pc:docMk/>
              <pc:sldMasterMk cId="3796521836" sldId="2147483746"/>
              <pc:sldLayoutMk cId="1919544469" sldId="2147483754"/>
              <ac:spMk id="8" creationId="{6067F60A-A213-C842-CFE0-3553DBE64DF4}"/>
            </ac:spMkLst>
          </pc:spChg>
          <pc:spChg chg="add del mod">
            <ac:chgData name="Kozel, Lukas" userId="5faef357-946f-4c0e-bd5d-396a2e3cc0bf" providerId="ADAL" clId="{8727D3F4-737B-47B9-A1AF-642B37063FF9}" dt="2024-04-23T19:30:46.782" v="7714" actId="478"/>
            <ac:spMkLst>
              <pc:docMk/>
              <pc:sldMasterMk cId="3796521836" sldId="2147483746"/>
              <pc:sldLayoutMk cId="1919544469" sldId="2147483754"/>
              <ac:spMk id="9" creationId="{3D60C5D0-FB93-7E23-B89B-6C15509E30AD}"/>
            </ac:spMkLst>
          </pc:spChg>
          <pc:spChg chg="add del mod">
            <ac:chgData name="Kozel, Lukas" userId="5faef357-946f-4c0e-bd5d-396a2e3cc0bf" providerId="ADAL" clId="{8727D3F4-737B-47B9-A1AF-642B37063FF9}" dt="2024-04-23T19:30:46.782" v="7714" actId="478"/>
            <ac:spMkLst>
              <pc:docMk/>
              <pc:sldMasterMk cId="3796521836" sldId="2147483746"/>
              <pc:sldLayoutMk cId="1919544469" sldId="2147483754"/>
              <ac:spMk id="10" creationId="{BFFBCEB0-057D-6D04-7E91-D90244D2822D}"/>
            </ac:spMkLst>
          </pc:spChg>
          <pc:spChg chg="add del mod">
            <ac:chgData name="Kozel, Lukas" userId="5faef357-946f-4c0e-bd5d-396a2e3cc0bf" providerId="ADAL" clId="{8727D3F4-737B-47B9-A1AF-642B37063FF9}" dt="2024-04-23T19:31:32.457" v="7780" actId="478"/>
            <ac:spMkLst>
              <pc:docMk/>
              <pc:sldMasterMk cId="3796521836" sldId="2147483746"/>
              <pc:sldLayoutMk cId="1919544469" sldId="2147483754"/>
              <ac:spMk id="11" creationId="{CC1924B4-EF8F-8732-F367-A4F5BCB40397}"/>
            </ac:spMkLst>
          </pc:spChg>
          <pc:spChg chg="add del mod">
            <ac:chgData name="Kozel, Lukas" userId="5faef357-946f-4c0e-bd5d-396a2e3cc0bf" providerId="ADAL" clId="{8727D3F4-737B-47B9-A1AF-642B37063FF9}" dt="2024-04-23T19:31:32.457" v="7780" actId="478"/>
            <ac:spMkLst>
              <pc:docMk/>
              <pc:sldMasterMk cId="3796521836" sldId="2147483746"/>
              <pc:sldLayoutMk cId="1919544469" sldId="2147483754"/>
              <ac:spMk id="12" creationId="{322740A2-9B68-ADB7-DD57-448E4D9861AD}"/>
            </ac:spMkLst>
          </pc:spChg>
          <pc:spChg chg="del mod">
            <ac:chgData name="Kozel, Lukas" userId="5faef357-946f-4c0e-bd5d-396a2e3cc0bf" providerId="ADAL" clId="{8727D3F4-737B-47B9-A1AF-642B37063FF9}" dt="2024-04-23T19:27:32.649" v="7470" actId="478"/>
            <ac:spMkLst>
              <pc:docMk/>
              <pc:sldMasterMk cId="3796521836" sldId="2147483746"/>
              <pc:sldLayoutMk cId="1919544469" sldId="2147483754"/>
              <ac:spMk id="13" creationId="{81408E48-D8EF-034D-BDC2-E5FF9B0C8D97}"/>
            </ac:spMkLst>
          </pc:spChg>
          <pc:spChg chg="mod">
            <ac:chgData name="Kozel, Lukas" userId="5faef357-946f-4c0e-bd5d-396a2e3cc0bf" providerId="ADAL" clId="{8727D3F4-737B-47B9-A1AF-642B37063FF9}" dt="2024-04-23T19:26:58.800" v="7466" actId="20578"/>
            <ac:spMkLst>
              <pc:docMk/>
              <pc:sldMasterMk cId="3796521836" sldId="2147483746"/>
              <pc:sldLayoutMk cId="1919544469" sldId="2147483754"/>
              <ac:spMk id="14" creationId="{2D901781-8073-8C1C-7C5F-5E54ED276D45}"/>
            </ac:spMkLst>
          </pc:spChg>
          <pc:spChg chg="add del mod">
            <ac:chgData name="Kozel, Lukas" userId="5faef357-946f-4c0e-bd5d-396a2e3cc0bf" providerId="ADAL" clId="{8727D3F4-737B-47B9-A1AF-642B37063FF9}" dt="2024-04-23T19:31:32.457" v="7780" actId="478"/>
            <ac:spMkLst>
              <pc:docMk/>
              <pc:sldMasterMk cId="3796521836" sldId="2147483746"/>
              <pc:sldLayoutMk cId="1919544469" sldId="2147483754"/>
              <ac:spMk id="15" creationId="{696141B3-7E81-13AD-9F5E-CD811880D926}"/>
            </ac:spMkLst>
          </pc:spChg>
          <pc:spChg chg="add del mod">
            <ac:chgData name="Kozel, Lukas" userId="5faef357-946f-4c0e-bd5d-396a2e3cc0bf" providerId="ADAL" clId="{8727D3F4-737B-47B9-A1AF-642B37063FF9}" dt="2024-04-23T19:29:24.289" v="7651" actId="478"/>
            <ac:spMkLst>
              <pc:docMk/>
              <pc:sldMasterMk cId="3796521836" sldId="2147483746"/>
              <pc:sldLayoutMk cId="1919544469" sldId="2147483754"/>
              <ac:spMk id="16" creationId="{94A4EE8E-76D6-83F7-3E84-B39F0573AF23}"/>
            </ac:spMkLst>
          </pc:spChg>
          <pc:spChg chg="add del mod">
            <ac:chgData name="Kozel, Lukas" userId="5faef357-946f-4c0e-bd5d-396a2e3cc0bf" providerId="ADAL" clId="{8727D3F4-737B-47B9-A1AF-642B37063FF9}" dt="2024-04-23T19:29:24.289" v="7651" actId="478"/>
            <ac:spMkLst>
              <pc:docMk/>
              <pc:sldMasterMk cId="3796521836" sldId="2147483746"/>
              <pc:sldLayoutMk cId="1919544469" sldId="2147483754"/>
              <ac:spMk id="17" creationId="{A1B11AB8-0D3A-BC50-ADDD-ACFD95CA1658}"/>
            </ac:spMkLst>
          </pc:spChg>
          <pc:spChg chg="add mod">
            <ac:chgData name="Kozel, Lukas" userId="5faef357-946f-4c0e-bd5d-396a2e3cc0bf" providerId="ADAL" clId="{8727D3F4-737B-47B9-A1AF-642B37063FF9}" dt="2024-04-23T19:30:55.022" v="7732" actId="1036"/>
            <ac:spMkLst>
              <pc:docMk/>
              <pc:sldMasterMk cId="3796521836" sldId="2147483746"/>
              <pc:sldLayoutMk cId="1919544469" sldId="2147483754"/>
              <ac:spMk id="18" creationId="{92BDB8E1-DA6C-3A94-C08C-F1CE70195A17}"/>
            </ac:spMkLst>
          </pc:spChg>
          <pc:spChg chg="add mod">
            <ac:chgData name="Kozel, Lukas" userId="5faef357-946f-4c0e-bd5d-396a2e3cc0bf" providerId="ADAL" clId="{8727D3F4-737B-47B9-A1AF-642B37063FF9}" dt="2024-04-23T19:30:55.022" v="7732" actId="1036"/>
            <ac:spMkLst>
              <pc:docMk/>
              <pc:sldMasterMk cId="3796521836" sldId="2147483746"/>
              <pc:sldLayoutMk cId="1919544469" sldId="2147483754"/>
              <ac:spMk id="19" creationId="{D5B02DB9-6A32-A321-7FDB-7D222664DB62}"/>
            </ac:spMkLst>
          </pc:spChg>
          <pc:spChg chg="add mod">
            <ac:chgData name="Kozel, Lukas" userId="5faef357-946f-4c0e-bd5d-396a2e3cc0bf" providerId="ADAL" clId="{8727D3F4-737B-47B9-A1AF-642B37063FF9}" dt="2024-04-23T19:30:55.022" v="7732" actId="1036"/>
            <ac:spMkLst>
              <pc:docMk/>
              <pc:sldMasterMk cId="3796521836" sldId="2147483746"/>
              <pc:sldLayoutMk cId="1919544469" sldId="2147483754"/>
              <ac:spMk id="20" creationId="{B727E654-286C-3BD5-D3A7-C02F177A2527}"/>
            </ac:spMkLst>
          </pc:spChg>
          <pc:spChg chg="add mod">
            <ac:chgData name="Kozel, Lukas" userId="5faef357-946f-4c0e-bd5d-396a2e3cc0bf" providerId="ADAL" clId="{8727D3F4-737B-47B9-A1AF-642B37063FF9}" dt="2024-04-23T19:31:37.599" v="7789" actId="1035"/>
            <ac:spMkLst>
              <pc:docMk/>
              <pc:sldMasterMk cId="3796521836" sldId="2147483746"/>
              <pc:sldLayoutMk cId="1919544469" sldId="2147483754"/>
              <ac:spMk id="21" creationId="{43E59D51-8239-1CF0-88FD-9DF9AD4C1650}"/>
            </ac:spMkLst>
          </pc:spChg>
          <pc:spChg chg="mod">
            <ac:chgData name="Kozel, Lukas" userId="5faef357-946f-4c0e-bd5d-396a2e3cc0bf" providerId="ADAL" clId="{8727D3F4-737B-47B9-A1AF-642B37063FF9}" dt="2024-04-23T19:29:21.885" v="7650" actId="14100"/>
            <ac:spMkLst>
              <pc:docMk/>
              <pc:sldMasterMk cId="3796521836" sldId="2147483746"/>
              <pc:sldLayoutMk cId="1919544469" sldId="2147483754"/>
              <ac:spMk id="22" creationId="{D9585310-503C-F3BE-644D-62E9FAA53F32}"/>
            </ac:spMkLst>
          </pc:spChg>
          <pc:spChg chg="add mod">
            <ac:chgData name="Kozel, Lukas" userId="5faef357-946f-4c0e-bd5d-396a2e3cc0bf" providerId="ADAL" clId="{8727D3F4-737B-47B9-A1AF-642B37063FF9}" dt="2024-04-23T19:31:37.599" v="7789" actId="1035"/>
            <ac:spMkLst>
              <pc:docMk/>
              <pc:sldMasterMk cId="3796521836" sldId="2147483746"/>
              <pc:sldLayoutMk cId="1919544469" sldId="2147483754"/>
              <ac:spMk id="23" creationId="{BF0498AA-3691-FC5C-D2D1-562A1081D259}"/>
            </ac:spMkLst>
          </pc:spChg>
          <pc:spChg chg="add mod">
            <ac:chgData name="Kozel, Lukas" userId="5faef357-946f-4c0e-bd5d-396a2e3cc0bf" providerId="ADAL" clId="{8727D3F4-737B-47B9-A1AF-642B37063FF9}" dt="2024-04-23T19:31:37.599" v="7789" actId="1035"/>
            <ac:spMkLst>
              <pc:docMk/>
              <pc:sldMasterMk cId="3796521836" sldId="2147483746"/>
              <pc:sldLayoutMk cId="1919544469" sldId="2147483754"/>
              <ac:spMk id="24" creationId="{5997BBA0-0298-92EB-8F9E-15EA3F51F78A}"/>
            </ac:spMkLst>
          </pc:spChg>
        </pc:sldLayoutChg>
        <pc:sldLayoutChg chg="addSp delSp modSp add mod modTransition">
          <pc:chgData name="Kozel, Lukas" userId="5faef357-946f-4c0e-bd5d-396a2e3cc0bf" providerId="ADAL" clId="{8727D3F4-737B-47B9-A1AF-642B37063FF9}" dt="2024-04-23T19:33:41.167" v="7878" actId="207"/>
          <pc:sldLayoutMkLst>
            <pc:docMk/>
            <pc:sldMasterMk cId="3796521836" sldId="2147483746"/>
            <pc:sldLayoutMk cId="3596312235" sldId="2147483755"/>
          </pc:sldLayoutMkLst>
          <pc:spChg chg="mod ord">
            <ac:chgData name="Kozel, Lukas" userId="5faef357-946f-4c0e-bd5d-396a2e3cc0bf" providerId="ADAL" clId="{8727D3F4-737B-47B9-A1AF-642B37063FF9}" dt="2024-04-23T19:33:24.534" v="7860"/>
            <ac:spMkLst>
              <pc:docMk/>
              <pc:sldMasterMk cId="3796521836" sldId="2147483746"/>
              <pc:sldLayoutMk cId="3596312235" sldId="2147483755"/>
              <ac:spMk id="2" creationId="{2A0067F3-F027-DB80-B04D-4B3A310C715E}"/>
            </ac:spMkLst>
          </pc:spChg>
          <pc:spChg chg="del mod ord">
            <ac:chgData name="Kozel, Lukas" userId="5faef357-946f-4c0e-bd5d-396a2e3cc0bf" providerId="ADAL" clId="{8727D3F4-737B-47B9-A1AF-642B37063FF9}" dt="2024-04-23T19:33:28.138" v="7877" actId="478"/>
            <ac:spMkLst>
              <pc:docMk/>
              <pc:sldMasterMk cId="3796521836" sldId="2147483746"/>
              <pc:sldLayoutMk cId="3596312235" sldId="2147483755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8727D3F4-737B-47B9-A1AF-642B37063FF9}" dt="2024-04-23T19:33:24.529" v="7854"/>
            <ac:spMkLst>
              <pc:docMk/>
              <pc:sldMasterMk cId="3796521836" sldId="2147483746"/>
              <pc:sldLayoutMk cId="3596312235" sldId="2147483755"/>
              <ac:spMk id="4" creationId="{179F17A9-19D3-2552-4F38-A7799F1B381F}"/>
            </ac:spMkLst>
          </pc:spChg>
          <pc:spChg chg="add mod ord">
            <ac:chgData name="Kozel, Lukas" userId="5faef357-946f-4c0e-bd5d-396a2e3cc0bf" providerId="ADAL" clId="{8727D3F4-737B-47B9-A1AF-642B37063FF9}" dt="2024-04-23T19:33:24.521" v="7846"/>
            <ac:spMkLst>
              <pc:docMk/>
              <pc:sldMasterMk cId="3796521836" sldId="2147483746"/>
              <pc:sldLayoutMk cId="3596312235" sldId="2147483755"/>
              <ac:spMk id="5" creationId="{B55110D6-B37C-10DD-9EF6-B86B43440CF8}"/>
            </ac:spMkLst>
          </pc:spChg>
          <pc:spChg chg="del mod ord">
            <ac:chgData name="Kozel, Lukas" userId="5faef357-946f-4c0e-bd5d-396a2e3cc0bf" providerId="ADAL" clId="{8727D3F4-737B-47B9-A1AF-642B37063FF9}" dt="2024-04-23T19:33:28.138" v="7877" actId="478"/>
            <ac:spMkLst>
              <pc:docMk/>
              <pc:sldMasterMk cId="3796521836" sldId="2147483746"/>
              <pc:sldLayoutMk cId="3596312235" sldId="2147483755"/>
              <ac:spMk id="7" creationId="{B8C7C7DB-CE90-39EE-C317-44F518F9C4D5}"/>
            </ac:spMkLst>
          </pc:spChg>
          <pc:spChg chg="add mod ord">
            <ac:chgData name="Kozel, Lukas" userId="5faef357-946f-4c0e-bd5d-396a2e3cc0bf" providerId="ADAL" clId="{8727D3F4-737B-47B9-A1AF-642B37063FF9}" dt="2024-04-23T19:33:24.523" v="7848"/>
            <ac:spMkLst>
              <pc:docMk/>
              <pc:sldMasterMk cId="3796521836" sldId="2147483746"/>
              <pc:sldLayoutMk cId="3596312235" sldId="2147483755"/>
              <ac:spMk id="8" creationId="{8C05411B-F13E-8FB3-DE16-3BC55886DA70}"/>
            </ac:spMkLst>
          </pc:spChg>
          <pc:spChg chg="mod ord">
            <ac:chgData name="Kozel, Lukas" userId="5faef357-946f-4c0e-bd5d-396a2e3cc0bf" providerId="ADAL" clId="{8727D3F4-737B-47B9-A1AF-642B37063FF9}" dt="2024-04-23T19:33:24.532" v="7858"/>
            <ac:spMkLst>
              <pc:docMk/>
              <pc:sldMasterMk cId="3796521836" sldId="2147483746"/>
              <pc:sldLayoutMk cId="3596312235" sldId="2147483755"/>
              <ac:spMk id="14" creationId="{2D901781-8073-8C1C-7C5F-5E54ED276D45}"/>
            </ac:spMkLst>
          </pc:spChg>
          <pc:spChg chg="mod ord">
            <ac:chgData name="Kozel, Lukas" userId="5faef357-946f-4c0e-bd5d-396a2e3cc0bf" providerId="ADAL" clId="{8727D3F4-737B-47B9-A1AF-642B37063FF9}" dt="2024-04-23T19:33:41.167" v="7878" actId="207"/>
            <ac:spMkLst>
              <pc:docMk/>
              <pc:sldMasterMk cId="3796521836" sldId="2147483746"/>
              <pc:sldLayoutMk cId="3596312235" sldId="2147483755"/>
              <ac:spMk id="18" creationId="{92BDB8E1-DA6C-3A94-C08C-F1CE70195A17}"/>
            </ac:spMkLst>
          </pc:spChg>
          <pc:spChg chg="mod ord">
            <ac:chgData name="Kozel, Lukas" userId="5faef357-946f-4c0e-bd5d-396a2e3cc0bf" providerId="ADAL" clId="{8727D3F4-737B-47B9-A1AF-642B37063FF9}" dt="2024-04-23T19:33:41.167" v="7878" actId="207"/>
            <ac:spMkLst>
              <pc:docMk/>
              <pc:sldMasterMk cId="3796521836" sldId="2147483746"/>
              <pc:sldLayoutMk cId="3596312235" sldId="2147483755"/>
              <ac:spMk id="19" creationId="{D5B02DB9-6A32-A321-7FDB-7D222664DB62}"/>
            </ac:spMkLst>
          </pc:spChg>
          <pc:spChg chg="mod ord">
            <ac:chgData name="Kozel, Lukas" userId="5faef357-946f-4c0e-bd5d-396a2e3cc0bf" providerId="ADAL" clId="{8727D3F4-737B-47B9-A1AF-642B37063FF9}" dt="2024-04-23T19:33:41.167" v="7878" actId="207"/>
            <ac:spMkLst>
              <pc:docMk/>
              <pc:sldMasterMk cId="3796521836" sldId="2147483746"/>
              <pc:sldLayoutMk cId="3596312235" sldId="2147483755"/>
              <ac:spMk id="20" creationId="{B727E654-286C-3BD5-D3A7-C02F177A2527}"/>
            </ac:spMkLst>
          </pc:spChg>
          <pc:spChg chg="mod ord">
            <ac:chgData name="Kozel, Lukas" userId="5faef357-946f-4c0e-bd5d-396a2e3cc0bf" providerId="ADAL" clId="{8727D3F4-737B-47B9-A1AF-642B37063FF9}" dt="2024-04-23T19:33:41.167" v="7878" actId="207"/>
            <ac:spMkLst>
              <pc:docMk/>
              <pc:sldMasterMk cId="3796521836" sldId="2147483746"/>
              <pc:sldLayoutMk cId="3596312235" sldId="2147483755"/>
              <ac:spMk id="21" creationId="{43E59D51-8239-1CF0-88FD-9DF9AD4C1650}"/>
            </ac:spMkLst>
          </pc:spChg>
          <pc:spChg chg="mod ord">
            <ac:chgData name="Kozel, Lukas" userId="5faef357-946f-4c0e-bd5d-396a2e3cc0bf" providerId="ADAL" clId="{8727D3F4-737B-47B9-A1AF-642B37063FF9}" dt="2024-04-23T19:33:24.531" v="7856"/>
            <ac:spMkLst>
              <pc:docMk/>
              <pc:sldMasterMk cId="3796521836" sldId="2147483746"/>
              <pc:sldLayoutMk cId="3596312235" sldId="2147483755"/>
              <ac:spMk id="22" creationId="{D9585310-503C-F3BE-644D-62E9FAA53F32}"/>
            </ac:spMkLst>
          </pc:spChg>
          <pc:spChg chg="mod ord">
            <ac:chgData name="Kozel, Lukas" userId="5faef357-946f-4c0e-bd5d-396a2e3cc0bf" providerId="ADAL" clId="{8727D3F4-737B-47B9-A1AF-642B37063FF9}" dt="2024-04-23T19:33:41.167" v="7878" actId="207"/>
            <ac:spMkLst>
              <pc:docMk/>
              <pc:sldMasterMk cId="3796521836" sldId="2147483746"/>
              <pc:sldLayoutMk cId="3596312235" sldId="2147483755"/>
              <ac:spMk id="23" creationId="{BF0498AA-3691-FC5C-D2D1-562A1081D259}"/>
            </ac:spMkLst>
          </pc:spChg>
          <pc:spChg chg="mod ord">
            <ac:chgData name="Kozel, Lukas" userId="5faef357-946f-4c0e-bd5d-396a2e3cc0bf" providerId="ADAL" clId="{8727D3F4-737B-47B9-A1AF-642B37063FF9}" dt="2024-04-23T19:33:41.167" v="7878" actId="207"/>
            <ac:spMkLst>
              <pc:docMk/>
              <pc:sldMasterMk cId="3796521836" sldId="2147483746"/>
              <pc:sldLayoutMk cId="3596312235" sldId="2147483755"/>
              <ac:spMk id="24" creationId="{5997BBA0-0298-92EB-8F9E-15EA3F51F78A}"/>
            </ac:spMkLst>
          </pc:spChg>
          <pc:graphicFrameChg chg="mod">
            <ac:chgData name="Kozel, Lukas" userId="5faef357-946f-4c0e-bd5d-396a2e3cc0bf" providerId="ADAL" clId="{8727D3F4-737B-47B9-A1AF-642B37063FF9}" dt="2024-04-23T19:33:24.552" v="7876"/>
            <ac:graphicFrameMkLst>
              <pc:docMk/>
              <pc:sldMasterMk cId="3796521836" sldId="2147483746"/>
              <pc:sldLayoutMk cId="3596312235" sldId="2147483755"/>
              <ac:graphicFrameMk id="6" creationId="{5A4AE298-F8DF-BD1A-545D-8F113622CDD4}"/>
            </ac:graphicFrameMkLst>
          </pc:graphicFrameChg>
        </pc:sldLayoutChg>
      </pc:sldMasterChg>
    </pc:docChg>
  </pc:docChgLst>
  <pc:docChgLst>
    <pc:chgData name="Kozel, Lukas" userId="5faef357-946f-4c0e-bd5d-396a2e3cc0bf" providerId="ADAL" clId="{40D13733-53CD-42A9-9823-BE0472CE5172}"/>
    <pc:docChg chg="undo custSel modSld modMainMaster">
      <pc:chgData name="Kozel, Lukas" userId="5faef357-946f-4c0e-bd5d-396a2e3cc0bf" providerId="ADAL" clId="{40D13733-53CD-42A9-9823-BE0472CE5172}" dt="2024-05-02T12:04:30.727" v="921"/>
      <pc:docMkLst>
        <pc:docMk/>
      </pc:docMkLst>
      <pc:sldChg chg="modSp mod modNotesTx">
        <pc:chgData name="Kozel, Lukas" userId="5faef357-946f-4c0e-bd5d-396a2e3cc0bf" providerId="ADAL" clId="{40D13733-53CD-42A9-9823-BE0472CE5172}" dt="2024-05-02T11:55:57.209" v="804"/>
        <pc:sldMkLst>
          <pc:docMk/>
          <pc:sldMk cId="1071081449" sldId="258"/>
        </pc:sldMkLst>
        <pc:spChg chg="mod">
          <ac:chgData name="Kozel, Lukas" userId="5faef357-946f-4c0e-bd5d-396a2e3cc0bf" providerId="ADAL" clId="{40D13733-53CD-42A9-9823-BE0472CE5172}" dt="2024-05-02T11:55:57.209" v="804"/>
          <ac:spMkLst>
            <pc:docMk/>
            <pc:sldMk cId="1071081449" sldId="258"/>
            <ac:spMk id="2" creationId="{ECFD26D7-D52D-E608-2197-F50C9604AB10}"/>
          </ac:spMkLst>
        </pc:spChg>
      </pc:sldChg>
      <pc:sldChg chg="modNotesTx">
        <pc:chgData name="Kozel, Lukas" userId="5faef357-946f-4c0e-bd5d-396a2e3cc0bf" providerId="ADAL" clId="{40D13733-53CD-42A9-9823-BE0472CE5172}" dt="2024-05-02T10:20:33.558" v="47" actId="6549"/>
        <pc:sldMkLst>
          <pc:docMk/>
          <pc:sldMk cId="3124488132" sldId="260"/>
        </pc:sldMkLst>
      </pc:sldChg>
      <pc:sldChg chg="modNotesTx">
        <pc:chgData name="Kozel, Lukas" userId="5faef357-946f-4c0e-bd5d-396a2e3cc0bf" providerId="ADAL" clId="{40D13733-53CD-42A9-9823-BE0472CE5172}" dt="2024-05-02T10:20:42.742" v="50" actId="20577"/>
        <pc:sldMkLst>
          <pc:docMk/>
          <pc:sldMk cId="3349004645" sldId="262"/>
        </pc:sldMkLst>
      </pc:sldChg>
      <pc:sldChg chg="modNotesTx">
        <pc:chgData name="Kozel, Lukas" userId="5faef357-946f-4c0e-bd5d-396a2e3cc0bf" providerId="ADAL" clId="{40D13733-53CD-42A9-9823-BE0472CE5172}" dt="2024-05-02T10:20:46.804" v="51" actId="20577"/>
        <pc:sldMkLst>
          <pc:docMk/>
          <pc:sldMk cId="2772537250" sldId="265"/>
        </pc:sldMkLst>
      </pc:sldChg>
      <pc:sldChg chg="modNotesTx">
        <pc:chgData name="Kozel, Lukas" userId="5faef357-946f-4c0e-bd5d-396a2e3cc0bf" providerId="ADAL" clId="{40D13733-53CD-42A9-9823-BE0472CE5172}" dt="2024-05-02T10:20:50.809" v="52" actId="6549"/>
        <pc:sldMkLst>
          <pc:docMk/>
          <pc:sldMk cId="1025300058" sldId="267"/>
        </pc:sldMkLst>
      </pc:sldChg>
      <pc:sldChg chg="modNotesTx">
        <pc:chgData name="Kozel, Lukas" userId="5faef357-946f-4c0e-bd5d-396a2e3cc0bf" providerId="ADAL" clId="{40D13733-53CD-42A9-9823-BE0472CE5172}" dt="2024-05-02T10:20:57.575" v="53" actId="6549"/>
        <pc:sldMkLst>
          <pc:docMk/>
          <pc:sldMk cId="812439040" sldId="269"/>
        </pc:sldMkLst>
      </pc:sldChg>
      <pc:sldChg chg="modNotesTx">
        <pc:chgData name="Kozel, Lukas" userId="5faef357-946f-4c0e-bd5d-396a2e3cc0bf" providerId="ADAL" clId="{40D13733-53CD-42A9-9823-BE0472CE5172}" dt="2024-05-02T10:21:06.458" v="54" actId="6549"/>
        <pc:sldMkLst>
          <pc:docMk/>
          <pc:sldMk cId="396623077" sldId="274"/>
        </pc:sldMkLst>
      </pc:sldChg>
      <pc:sldChg chg="modNotesTx">
        <pc:chgData name="Kozel, Lukas" userId="5faef357-946f-4c0e-bd5d-396a2e3cc0bf" providerId="ADAL" clId="{40D13733-53CD-42A9-9823-BE0472CE5172}" dt="2024-05-02T10:21:10.710" v="55" actId="20577"/>
        <pc:sldMkLst>
          <pc:docMk/>
          <pc:sldMk cId="1915124110" sldId="278"/>
        </pc:sldMkLst>
      </pc:sldChg>
      <pc:sldChg chg="modNotesTx">
        <pc:chgData name="Kozel, Lukas" userId="5faef357-946f-4c0e-bd5d-396a2e3cc0bf" providerId="ADAL" clId="{40D13733-53CD-42A9-9823-BE0472CE5172}" dt="2024-05-02T10:21:14.994" v="56" actId="20577"/>
        <pc:sldMkLst>
          <pc:docMk/>
          <pc:sldMk cId="3850300128" sldId="280"/>
        </pc:sldMkLst>
      </pc:sldChg>
      <pc:sldChg chg="modNotesTx">
        <pc:chgData name="Kozel, Lukas" userId="5faef357-946f-4c0e-bd5d-396a2e3cc0bf" providerId="ADAL" clId="{40D13733-53CD-42A9-9823-BE0472CE5172}" dt="2024-05-02T10:21:18.652" v="57" actId="6549"/>
        <pc:sldMkLst>
          <pc:docMk/>
          <pc:sldMk cId="607276055" sldId="282"/>
        </pc:sldMkLst>
      </pc:sldChg>
      <pc:sldChg chg="modNotesTx">
        <pc:chgData name="Kozel, Lukas" userId="5faef357-946f-4c0e-bd5d-396a2e3cc0bf" providerId="ADAL" clId="{40D13733-53CD-42A9-9823-BE0472CE5172}" dt="2024-05-02T10:21:22.150" v="58" actId="20577"/>
        <pc:sldMkLst>
          <pc:docMk/>
          <pc:sldMk cId="702623725" sldId="284"/>
        </pc:sldMkLst>
      </pc:sldChg>
      <pc:sldChg chg="modNotesTx">
        <pc:chgData name="Kozel, Lukas" userId="5faef357-946f-4c0e-bd5d-396a2e3cc0bf" providerId="ADAL" clId="{40D13733-53CD-42A9-9823-BE0472CE5172}" dt="2024-05-02T10:21:25.139" v="59" actId="20577"/>
        <pc:sldMkLst>
          <pc:docMk/>
          <pc:sldMk cId="3389627833" sldId="286"/>
        </pc:sldMkLst>
      </pc:sldChg>
      <pc:sldChg chg="modNotesTx">
        <pc:chgData name="Kozel, Lukas" userId="5faef357-946f-4c0e-bd5d-396a2e3cc0bf" providerId="ADAL" clId="{40D13733-53CD-42A9-9823-BE0472CE5172}" dt="2024-05-02T10:21:28.143" v="60" actId="20577"/>
        <pc:sldMkLst>
          <pc:docMk/>
          <pc:sldMk cId="2830191297" sldId="288"/>
        </pc:sldMkLst>
      </pc:sldChg>
      <pc:sldChg chg="addSp delSp modSp mod modNotesTx">
        <pc:chgData name="Kozel, Lukas" userId="5faef357-946f-4c0e-bd5d-396a2e3cc0bf" providerId="ADAL" clId="{40D13733-53CD-42A9-9823-BE0472CE5172}" dt="2024-05-02T11:57:05.730" v="805"/>
        <pc:sldMkLst>
          <pc:docMk/>
          <pc:sldMk cId="737074137" sldId="290"/>
        </pc:sldMkLst>
        <pc:spChg chg="add del mod">
          <ac:chgData name="Kozel, Lukas" userId="5faef357-946f-4c0e-bd5d-396a2e3cc0bf" providerId="ADAL" clId="{40D13733-53CD-42A9-9823-BE0472CE5172}" dt="2024-05-02T11:55:21.405" v="795"/>
          <ac:spMkLst>
            <pc:docMk/>
            <pc:sldMk cId="737074137" sldId="290"/>
            <ac:spMk id="7" creationId="{D6D9316E-CA0B-C0AC-6C74-FAF46AE44859}"/>
          </ac:spMkLst>
        </pc:spChg>
        <pc:spChg chg="add del">
          <ac:chgData name="Kozel, Lukas" userId="5faef357-946f-4c0e-bd5d-396a2e3cc0bf" providerId="ADAL" clId="{40D13733-53CD-42A9-9823-BE0472CE5172}" dt="2024-05-02T11:55:21.405" v="795"/>
          <ac:spMkLst>
            <pc:docMk/>
            <pc:sldMk cId="737074137" sldId="290"/>
            <ac:spMk id="8" creationId="{D169FE49-4E9D-E369-88B0-63D684EB7B60}"/>
          </ac:spMkLst>
        </pc:spChg>
        <pc:spChg chg="mod">
          <ac:chgData name="Kozel, Lukas" userId="5faef357-946f-4c0e-bd5d-396a2e3cc0bf" providerId="ADAL" clId="{40D13733-53CD-42A9-9823-BE0472CE5172}" dt="2024-05-02T11:55:27.612" v="797" actId="1076"/>
          <ac:spMkLst>
            <pc:docMk/>
            <pc:sldMk cId="737074137" sldId="290"/>
            <ac:spMk id="9" creationId="{91F8FDC7-890A-FC12-F0D1-6C0A2E7F76DB}"/>
          </ac:spMkLst>
        </pc:spChg>
      </pc:sldChg>
      <pc:sldChg chg="addSp delSp modSp modNotesTx">
        <pc:chgData name="Kozel, Lukas" userId="5faef357-946f-4c0e-bd5d-396a2e3cc0bf" providerId="ADAL" clId="{40D13733-53CD-42A9-9823-BE0472CE5172}" dt="2024-05-02T11:57:07.380" v="806"/>
        <pc:sldMkLst>
          <pc:docMk/>
          <pc:sldMk cId="2580974703" sldId="293"/>
        </pc:sldMkLst>
        <pc:spChg chg="add del mod">
          <ac:chgData name="Kozel, Lukas" userId="5faef357-946f-4c0e-bd5d-396a2e3cc0bf" providerId="ADAL" clId="{40D13733-53CD-42A9-9823-BE0472CE5172}" dt="2024-05-02T11:55:33.378" v="799"/>
          <ac:spMkLst>
            <pc:docMk/>
            <pc:sldMk cId="2580974703" sldId="293"/>
            <ac:spMk id="8" creationId="{ACD3F168-25EE-D2F4-75EE-A51C4EA317A7}"/>
          </ac:spMkLst>
        </pc:spChg>
        <pc:spChg chg="add mod">
          <ac:chgData name="Kozel, Lukas" userId="5faef357-946f-4c0e-bd5d-396a2e3cc0bf" providerId="ADAL" clId="{40D13733-53CD-42A9-9823-BE0472CE5172}" dt="2024-05-02T11:55:38.168" v="800"/>
          <ac:spMkLst>
            <pc:docMk/>
            <pc:sldMk cId="2580974703" sldId="293"/>
            <ac:spMk id="9" creationId="{68C8AFDA-BE2C-7D9A-D56D-135D1D3B92CC}"/>
          </ac:spMkLst>
        </pc:spChg>
      </pc:sldChg>
      <pc:sldChg chg="modNotesTx">
        <pc:chgData name="Kozel, Lukas" userId="5faef357-946f-4c0e-bd5d-396a2e3cc0bf" providerId="ADAL" clId="{40D13733-53CD-42A9-9823-BE0472CE5172}" dt="2024-05-02T10:22:47.757" v="66" actId="20577"/>
        <pc:sldMkLst>
          <pc:docMk/>
          <pc:sldMk cId="310552960" sldId="295"/>
        </pc:sldMkLst>
      </pc:sldChg>
      <pc:sldChg chg="modNotesTx">
        <pc:chgData name="Kozel, Lukas" userId="5faef357-946f-4c0e-bd5d-396a2e3cc0bf" providerId="ADAL" clId="{40D13733-53CD-42A9-9823-BE0472CE5172}" dt="2024-05-02T10:22:43.827" v="65" actId="20577"/>
        <pc:sldMkLst>
          <pc:docMk/>
          <pc:sldMk cId="3782284448" sldId="297"/>
        </pc:sldMkLst>
      </pc:sldChg>
      <pc:sldChg chg="modNotesTx">
        <pc:chgData name="Kozel, Lukas" userId="5faef357-946f-4c0e-bd5d-396a2e3cc0bf" providerId="ADAL" clId="{40D13733-53CD-42A9-9823-BE0472CE5172}" dt="2024-05-02T10:22:40.996" v="64" actId="20577"/>
        <pc:sldMkLst>
          <pc:docMk/>
          <pc:sldMk cId="3063956761" sldId="299"/>
        </pc:sldMkLst>
      </pc:sldChg>
      <pc:sldChg chg="modNotesTx">
        <pc:chgData name="Kozel, Lukas" userId="5faef357-946f-4c0e-bd5d-396a2e3cc0bf" providerId="ADAL" clId="{40D13733-53CD-42A9-9823-BE0472CE5172}" dt="2024-05-02T10:22:38.243" v="63" actId="20577"/>
        <pc:sldMkLst>
          <pc:docMk/>
          <pc:sldMk cId="1518526728" sldId="301"/>
        </pc:sldMkLst>
      </pc:sldChg>
      <pc:sldChg chg="modNotesTx">
        <pc:chgData name="Kozel, Lukas" userId="5faef357-946f-4c0e-bd5d-396a2e3cc0bf" providerId="ADAL" clId="{40D13733-53CD-42A9-9823-BE0472CE5172}" dt="2024-05-02T10:23:49.232" v="176" actId="20577"/>
        <pc:sldMkLst>
          <pc:docMk/>
          <pc:sldMk cId="3816019025" sldId="303"/>
        </pc:sldMkLst>
      </pc:sldChg>
      <pc:sldChg chg="modNotesTx">
        <pc:chgData name="Kozel, Lukas" userId="5faef357-946f-4c0e-bd5d-396a2e3cc0bf" providerId="ADAL" clId="{40D13733-53CD-42A9-9823-BE0472CE5172}" dt="2024-05-02T10:23:53.208" v="177"/>
        <pc:sldMkLst>
          <pc:docMk/>
          <pc:sldMk cId="2856129317" sldId="305"/>
        </pc:sldMkLst>
      </pc:sldChg>
      <pc:sldChg chg="addSp modSp mod modNotesTx">
        <pc:chgData name="Kozel, Lukas" userId="5faef357-946f-4c0e-bd5d-396a2e3cc0bf" providerId="ADAL" clId="{40D13733-53CD-42A9-9823-BE0472CE5172}" dt="2024-05-02T11:57:45.940" v="816" actId="1076"/>
        <pc:sldMkLst>
          <pc:docMk/>
          <pc:sldMk cId="224168769" sldId="398"/>
        </pc:sldMkLst>
        <pc:spChg chg="add mod">
          <ac:chgData name="Kozel, Lukas" userId="5faef357-946f-4c0e-bd5d-396a2e3cc0bf" providerId="ADAL" clId="{40D13733-53CD-42A9-9823-BE0472CE5172}" dt="2024-05-02T11:57:45.940" v="816" actId="1076"/>
          <ac:spMkLst>
            <pc:docMk/>
            <pc:sldMk cId="224168769" sldId="398"/>
            <ac:spMk id="6" creationId="{C947611D-228C-9368-96AB-AD7801AC0ECE}"/>
          </ac:spMkLst>
        </pc:spChg>
      </pc:sldChg>
      <pc:sldChg chg="addSp modSp modNotesTx">
        <pc:chgData name="Kozel, Lukas" userId="5faef357-946f-4c0e-bd5d-396a2e3cc0bf" providerId="ADAL" clId="{40D13733-53CD-42A9-9823-BE0472CE5172}" dt="2024-05-02T11:57:48.565" v="817"/>
        <pc:sldMkLst>
          <pc:docMk/>
          <pc:sldMk cId="1405316523" sldId="400"/>
        </pc:sldMkLst>
        <pc:spChg chg="add mod">
          <ac:chgData name="Kozel, Lukas" userId="5faef357-946f-4c0e-bd5d-396a2e3cc0bf" providerId="ADAL" clId="{40D13733-53CD-42A9-9823-BE0472CE5172}" dt="2024-05-02T11:57:48.565" v="817"/>
          <ac:spMkLst>
            <pc:docMk/>
            <pc:sldMk cId="1405316523" sldId="400"/>
            <ac:spMk id="5" creationId="{544A3CB6-95D7-5652-2117-0B69E5D7F36D}"/>
          </ac:spMkLst>
        </pc:spChg>
      </pc:sldChg>
      <pc:sldChg chg="addSp delSp modSp mod modNotesTx">
        <pc:chgData name="Kozel, Lukas" userId="5faef357-946f-4c0e-bd5d-396a2e3cc0bf" providerId="ADAL" clId="{40D13733-53CD-42A9-9823-BE0472CE5172}" dt="2024-05-02T11:58:39.683" v="834"/>
        <pc:sldMkLst>
          <pc:docMk/>
          <pc:sldMk cId="1808840006" sldId="404"/>
        </pc:sldMkLst>
        <pc:spChg chg="add del mod">
          <ac:chgData name="Kozel, Lukas" userId="5faef357-946f-4c0e-bd5d-396a2e3cc0bf" providerId="ADAL" clId="{40D13733-53CD-42A9-9823-BE0472CE5172}" dt="2024-05-02T11:58:23.614" v="830"/>
          <ac:spMkLst>
            <pc:docMk/>
            <pc:sldMk cId="1808840006" sldId="404"/>
            <ac:spMk id="2" creationId="{3A27F335-B6AF-378E-7AE5-FA520C8936ED}"/>
          </ac:spMkLst>
        </pc:spChg>
        <pc:spChg chg="add del mod">
          <ac:chgData name="Kozel, Lukas" userId="5faef357-946f-4c0e-bd5d-396a2e3cc0bf" providerId="ADAL" clId="{40D13733-53CD-42A9-9823-BE0472CE5172}" dt="2024-05-02T11:58:23.614" v="830"/>
          <ac:spMkLst>
            <pc:docMk/>
            <pc:sldMk cId="1808840006" sldId="404"/>
            <ac:spMk id="3" creationId="{6C726E52-7456-5B33-4A40-D6CE9631FB1F}"/>
          </ac:spMkLst>
        </pc:spChg>
        <pc:spChg chg="mod">
          <ac:chgData name="Kozel, Lukas" userId="5faef357-946f-4c0e-bd5d-396a2e3cc0bf" providerId="ADAL" clId="{40D13733-53CD-42A9-9823-BE0472CE5172}" dt="2024-05-02T11:58:26.841" v="831" actId="1076"/>
          <ac:spMkLst>
            <pc:docMk/>
            <pc:sldMk cId="1808840006" sldId="404"/>
            <ac:spMk id="4" creationId="{3FC207B3-6A97-F3DB-12A3-9AF199E339C3}"/>
          </ac:spMkLst>
        </pc:spChg>
        <pc:spChg chg="add del mod">
          <ac:chgData name="Kozel, Lukas" userId="5faef357-946f-4c0e-bd5d-396a2e3cc0bf" providerId="ADAL" clId="{40D13733-53CD-42A9-9823-BE0472CE5172}" dt="2024-05-02T11:58:39.683" v="834"/>
          <ac:spMkLst>
            <pc:docMk/>
            <pc:sldMk cId="1808840006" sldId="404"/>
            <ac:spMk id="9" creationId="{E4BFD207-C22A-8DDE-CD3F-C790F11F6B70}"/>
          </ac:spMkLst>
        </pc:spChg>
      </pc:sldChg>
      <pc:sldChg chg="addSp modSp modNotesTx">
        <pc:chgData name="Kozel, Lukas" userId="5faef357-946f-4c0e-bd5d-396a2e3cc0bf" providerId="ADAL" clId="{40D13733-53CD-42A9-9823-BE0472CE5172}" dt="2024-05-02T11:58:30.288" v="832"/>
        <pc:sldMkLst>
          <pc:docMk/>
          <pc:sldMk cId="3544581744" sldId="405"/>
        </pc:sldMkLst>
        <pc:spChg chg="add mod">
          <ac:chgData name="Kozel, Lukas" userId="5faef357-946f-4c0e-bd5d-396a2e3cc0bf" providerId="ADAL" clId="{40D13733-53CD-42A9-9823-BE0472CE5172}" dt="2024-05-02T11:58:30.288" v="832"/>
          <ac:spMkLst>
            <pc:docMk/>
            <pc:sldMk cId="3544581744" sldId="405"/>
            <ac:spMk id="5" creationId="{09722186-5C95-A416-2DD2-61EFB88CE33D}"/>
          </ac:spMkLst>
        </pc:spChg>
      </pc:sldChg>
      <pc:sldChg chg="addSp delSp modSp mod modNotesTx">
        <pc:chgData name="Kozel, Lukas" userId="5faef357-946f-4c0e-bd5d-396a2e3cc0bf" providerId="ADAL" clId="{40D13733-53CD-42A9-9823-BE0472CE5172}" dt="2024-05-02T11:59:15.251" v="846" actId="1076"/>
        <pc:sldMkLst>
          <pc:docMk/>
          <pc:sldMk cId="4139020118" sldId="408"/>
        </pc:sldMkLst>
        <pc:spChg chg="add del mod">
          <ac:chgData name="Kozel, Lukas" userId="5faef357-946f-4c0e-bd5d-396a2e3cc0bf" providerId="ADAL" clId="{40D13733-53CD-42A9-9823-BE0472CE5172}" dt="2024-05-02T11:59:12.182" v="845"/>
          <ac:spMkLst>
            <pc:docMk/>
            <pc:sldMk cId="4139020118" sldId="408"/>
            <ac:spMk id="10" creationId="{48735980-18E6-90FB-F7A3-0CE94551B064}"/>
          </ac:spMkLst>
        </pc:spChg>
        <pc:spChg chg="add del mod">
          <ac:chgData name="Kozel, Lukas" userId="5faef357-946f-4c0e-bd5d-396a2e3cc0bf" providerId="ADAL" clId="{40D13733-53CD-42A9-9823-BE0472CE5172}" dt="2024-05-02T11:59:12.182" v="845"/>
          <ac:spMkLst>
            <pc:docMk/>
            <pc:sldMk cId="4139020118" sldId="408"/>
            <ac:spMk id="17" creationId="{0FD99AF6-A475-A0C6-559F-540D79893858}"/>
          </ac:spMkLst>
        </pc:spChg>
        <pc:spChg chg="mod">
          <ac:chgData name="Kozel, Lukas" userId="5faef357-946f-4c0e-bd5d-396a2e3cc0bf" providerId="ADAL" clId="{40D13733-53CD-42A9-9823-BE0472CE5172}" dt="2024-05-02T11:59:15.251" v="846" actId="1076"/>
          <ac:spMkLst>
            <pc:docMk/>
            <pc:sldMk cId="4139020118" sldId="408"/>
            <ac:spMk id="20" creationId="{1E2A6408-82E7-E478-5C7B-4FA2A9770B57}"/>
          </ac:spMkLst>
        </pc:spChg>
      </pc:sldChg>
      <pc:sldChg chg="addSp modSp modNotesTx">
        <pc:chgData name="Kozel, Lukas" userId="5faef357-946f-4c0e-bd5d-396a2e3cc0bf" providerId="ADAL" clId="{40D13733-53CD-42A9-9823-BE0472CE5172}" dt="2024-05-02T11:59:17.823" v="847"/>
        <pc:sldMkLst>
          <pc:docMk/>
          <pc:sldMk cId="1262206751" sldId="409"/>
        </pc:sldMkLst>
        <pc:spChg chg="add mod">
          <ac:chgData name="Kozel, Lukas" userId="5faef357-946f-4c0e-bd5d-396a2e3cc0bf" providerId="ADAL" clId="{40D13733-53CD-42A9-9823-BE0472CE5172}" dt="2024-05-02T11:59:17.823" v="847"/>
          <ac:spMkLst>
            <pc:docMk/>
            <pc:sldMk cId="1262206751" sldId="409"/>
            <ac:spMk id="2" creationId="{22CF0C78-9719-9A86-DBBD-471471E8864D}"/>
          </ac:spMkLst>
        </pc:spChg>
      </pc:sldChg>
      <pc:sldChg chg="addSp delSp modSp mod modNotesTx">
        <pc:chgData name="Kozel, Lukas" userId="5faef357-946f-4c0e-bd5d-396a2e3cc0bf" providerId="ADAL" clId="{40D13733-53CD-42A9-9823-BE0472CE5172}" dt="2024-05-02T12:03:02.771" v="894" actId="1076"/>
        <pc:sldMkLst>
          <pc:docMk/>
          <pc:sldMk cId="3373132323" sldId="421"/>
        </pc:sldMkLst>
        <pc:spChg chg="add mod">
          <ac:chgData name="Kozel, Lukas" userId="5faef357-946f-4c0e-bd5d-396a2e3cc0bf" providerId="ADAL" clId="{40D13733-53CD-42A9-9823-BE0472CE5172}" dt="2024-05-02T11:52:08.982" v="747"/>
          <ac:spMkLst>
            <pc:docMk/>
            <pc:sldMk cId="3373132323" sldId="421"/>
            <ac:spMk id="3" creationId="{07A21BDF-CFFE-6C7B-D3E6-ED3F81E4768C}"/>
          </ac:spMkLst>
        </pc:spChg>
        <pc:spChg chg="add del mod">
          <ac:chgData name="Kozel, Lukas" userId="5faef357-946f-4c0e-bd5d-396a2e3cc0bf" providerId="ADAL" clId="{40D13733-53CD-42A9-9823-BE0472CE5172}" dt="2024-05-02T12:01:21.644" v="863" actId="21"/>
          <ac:spMkLst>
            <pc:docMk/>
            <pc:sldMk cId="3373132323" sldId="421"/>
            <ac:spMk id="18" creationId="{BB29C707-E34B-1A6C-D9E3-86A1A464F773}"/>
          </ac:spMkLst>
        </pc:spChg>
        <pc:spChg chg="mod">
          <ac:chgData name="Kozel, Lukas" userId="5faef357-946f-4c0e-bd5d-396a2e3cc0bf" providerId="ADAL" clId="{40D13733-53CD-42A9-9823-BE0472CE5172}" dt="2024-05-02T12:01:13.424" v="861"/>
          <ac:spMkLst>
            <pc:docMk/>
            <pc:sldMk cId="3373132323" sldId="421"/>
            <ac:spMk id="19" creationId="{A88E1DBC-79CF-29B5-C0E0-68DDC9468E87}"/>
          </ac:spMkLst>
        </pc:spChg>
        <pc:spChg chg="add del mod">
          <ac:chgData name="Kozel, Lukas" userId="5faef357-946f-4c0e-bd5d-396a2e3cc0bf" providerId="ADAL" clId="{40D13733-53CD-42A9-9823-BE0472CE5172}" dt="2024-05-02T12:01:45.206" v="870" actId="21"/>
          <ac:spMkLst>
            <pc:docMk/>
            <pc:sldMk cId="3373132323" sldId="421"/>
            <ac:spMk id="20" creationId="{DCF399E5-4DA2-2748-FE80-34C9184D4424}"/>
          </ac:spMkLst>
        </pc:spChg>
        <pc:spChg chg="mod">
          <ac:chgData name="Kozel, Lukas" userId="5faef357-946f-4c0e-bd5d-396a2e3cc0bf" providerId="ADAL" clId="{40D13733-53CD-42A9-9823-BE0472CE5172}" dt="2024-05-02T12:01:31.874" v="866"/>
          <ac:spMkLst>
            <pc:docMk/>
            <pc:sldMk cId="3373132323" sldId="421"/>
            <ac:spMk id="23" creationId="{59EBBF5E-9B64-C1F6-E0F2-C57E458563BD}"/>
          </ac:spMkLst>
        </pc:spChg>
        <pc:spChg chg="add del mod">
          <ac:chgData name="Kozel, Lukas" userId="5faef357-946f-4c0e-bd5d-396a2e3cc0bf" providerId="ADAL" clId="{40D13733-53CD-42A9-9823-BE0472CE5172}" dt="2024-05-02T12:01:51.373" v="873"/>
          <ac:spMkLst>
            <pc:docMk/>
            <pc:sldMk cId="3373132323" sldId="421"/>
            <ac:spMk id="27" creationId="{3CF6F545-686B-55BC-CA19-41F3FEDEB13D}"/>
          </ac:spMkLst>
        </pc:spChg>
        <pc:spChg chg="del mod">
          <ac:chgData name="Kozel, Lukas" userId="5faef357-946f-4c0e-bd5d-396a2e3cc0bf" providerId="ADAL" clId="{40D13733-53CD-42A9-9823-BE0472CE5172}" dt="2024-05-02T12:01:58.899" v="874" actId="478"/>
          <ac:spMkLst>
            <pc:docMk/>
            <pc:sldMk cId="3373132323" sldId="421"/>
            <ac:spMk id="33" creationId="{39A494AA-6EB1-AF66-5987-FF46E7FD363F}"/>
          </ac:spMkLst>
        </pc:spChg>
        <pc:spChg chg="add del mod">
          <ac:chgData name="Kozel, Lukas" userId="5faef357-946f-4c0e-bd5d-396a2e3cc0bf" providerId="ADAL" clId="{40D13733-53CD-42A9-9823-BE0472CE5172}" dt="2024-05-02T12:02:24.498" v="882"/>
          <ac:spMkLst>
            <pc:docMk/>
            <pc:sldMk cId="3373132323" sldId="421"/>
            <ac:spMk id="34" creationId="{87AA21C3-20D2-CD62-C03D-4892133D93A9}"/>
          </ac:spMkLst>
        </pc:spChg>
        <pc:spChg chg="mod">
          <ac:chgData name="Kozel, Lukas" userId="5faef357-946f-4c0e-bd5d-396a2e3cc0bf" providerId="ADAL" clId="{40D13733-53CD-42A9-9823-BE0472CE5172}" dt="2024-05-02T12:02:15.880" v="881"/>
          <ac:spMkLst>
            <pc:docMk/>
            <pc:sldMk cId="3373132323" sldId="421"/>
            <ac:spMk id="35" creationId="{47F671F4-11E1-2F33-96BB-0B9A205F8A6A}"/>
          </ac:spMkLst>
        </pc:spChg>
        <pc:spChg chg="add del mod">
          <ac:chgData name="Kozel, Lukas" userId="5faef357-946f-4c0e-bd5d-396a2e3cc0bf" providerId="ADAL" clId="{40D13733-53CD-42A9-9823-BE0472CE5172}" dt="2024-05-02T12:02:54.372" v="891"/>
          <ac:spMkLst>
            <pc:docMk/>
            <pc:sldMk cId="3373132323" sldId="421"/>
            <ac:spMk id="38" creationId="{88164101-C2E1-8F29-F27B-AF8EBB2E95DD}"/>
          </ac:spMkLst>
        </pc:spChg>
        <pc:spChg chg="mod">
          <ac:chgData name="Kozel, Lukas" userId="5faef357-946f-4c0e-bd5d-396a2e3cc0bf" providerId="ADAL" clId="{40D13733-53CD-42A9-9823-BE0472CE5172}" dt="2024-05-02T12:02:49.806" v="890"/>
          <ac:spMkLst>
            <pc:docMk/>
            <pc:sldMk cId="3373132323" sldId="421"/>
            <ac:spMk id="39" creationId="{C12E373D-07DB-3C89-C4B8-B6F6EC1EFD6E}"/>
          </ac:spMkLst>
        </pc:spChg>
        <pc:picChg chg="add del mod">
          <ac:chgData name="Kozel, Lukas" userId="5faef357-946f-4c0e-bd5d-396a2e3cc0bf" providerId="ADAL" clId="{40D13733-53CD-42A9-9823-BE0472CE5172}" dt="2024-05-02T12:00:36.124" v="855" actId="21"/>
          <ac:picMkLst>
            <pc:docMk/>
            <pc:sldMk cId="3373132323" sldId="421"/>
            <ac:picMk id="8" creationId="{1BD30620-BC73-D013-F64C-290BA4C76435}"/>
          </ac:picMkLst>
        </pc:picChg>
        <pc:picChg chg="add del mod">
          <ac:chgData name="Kozel, Lukas" userId="5faef357-946f-4c0e-bd5d-396a2e3cc0bf" providerId="ADAL" clId="{40D13733-53CD-42A9-9823-BE0472CE5172}" dt="2024-05-02T12:00:36.124" v="855" actId="21"/>
          <ac:picMkLst>
            <pc:docMk/>
            <pc:sldMk cId="3373132323" sldId="421"/>
            <ac:picMk id="9" creationId="{DE06B7E3-FF3D-901E-F80E-E04AAC695AD2}"/>
          </ac:picMkLst>
        </pc:picChg>
        <pc:picChg chg="del">
          <ac:chgData name="Kozel, Lukas" userId="5faef357-946f-4c0e-bd5d-396a2e3cc0bf" providerId="ADAL" clId="{40D13733-53CD-42A9-9823-BE0472CE5172}" dt="2024-05-02T12:02:56.674" v="893" actId="478"/>
          <ac:picMkLst>
            <pc:docMk/>
            <pc:sldMk cId="3373132323" sldId="421"/>
            <ac:picMk id="13" creationId="{836385A7-D35F-4E2E-AC90-356CDCE28851}"/>
          </ac:picMkLst>
        </pc:picChg>
        <pc:picChg chg="del">
          <ac:chgData name="Kozel, Lukas" userId="5faef357-946f-4c0e-bd5d-396a2e3cc0bf" providerId="ADAL" clId="{40D13733-53CD-42A9-9823-BE0472CE5172}" dt="2024-05-02T12:02:28.842" v="884" actId="478"/>
          <ac:picMkLst>
            <pc:docMk/>
            <pc:sldMk cId="3373132323" sldId="421"/>
            <ac:picMk id="15" creationId="{29519930-4863-AEEB-20AD-91E524F01D9B}"/>
          </ac:picMkLst>
        </pc:picChg>
        <pc:picChg chg="add del mod">
          <ac:chgData name="Kozel, Lukas" userId="5faef357-946f-4c0e-bd5d-396a2e3cc0bf" providerId="ADAL" clId="{40D13733-53CD-42A9-9823-BE0472CE5172}" dt="2024-05-02T12:02:24.498" v="882"/>
          <ac:picMkLst>
            <pc:docMk/>
            <pc:sldMk cId="3373132323" sldId="421"/>
            <ac:picMk id="16" creationId="{EEC0219D-468E-D461-373A-F69BA2AB169A}"/>
          </ac:picMkLst>
        </pc:picChg>
        <pc:picChg chg="add del mod">
          <ac:chgData name="Kozel, Lukas" userId="5faef357-946f-4c0e-bd5d-396a2e3cc0bf" providerId="ADAL" clId="{40D13733-53CD-42A9-9823-BE0472CE5172}" dt="2024-05-02T12:02:54.372" v="891"/>
          <ac:picMkLst>
            <pc:docMk/>
            <pc:sldMk cId="3373132323" sldId="421"/>
            <ac:picMk id="17" creationId="{AA4FEAC3-1DFA-940C-AF08-0B8727BDDFCC}"/>
          </ac:picMkLst>
        </pc:picChg>
        <pc:picChg chg="add del mod">
          <ac:chgData name="Kozel, Lukas" userId="5faef357-946f-4c0e-bd5d-396a2e3cc0bf" providerId="ADAL" clId="{40D13733-53CD-42A9-9823-BE0472CE5172}" dt="2024-05-02T12:01:51.373" v="873"/>
          <ac:picMkLst>
            <pc:docMk/>
            <pc:sldMk cId="3373132323" sldId="421"/>
            <ac:picMk id="26" creationId="{32A06017-63EC-371B-4D6C-940376A16A7A}"/>
          </ac:picMkLst>
        </pc:picChg>
        <pc:picChg chg="del mod">
          <ac:chgData name="Kozel, Lukas" userId="5faef357-946f-4c0e-bd5d-396a2e3cc0bf" providerId="ADAL" clId="{40D13733-53CD-42A9-9823-BE0472CE5172}" dt="2024-05-02T12:02:27.674" v="883" actId="21"/>
          <ac:picMkLst>
            <pc:docMk/>
            <pc:sldMk cId="3373132323" sldId="421"/>
            <ac:picMk id="36" creationId="{636A18AA-43F6-8B1F-0811-573126EFF5CA}"/>
          </ac:picMkLst>
        </pc:picChg>
        <pc:picChg chg="add mod">
          <ac:chgData name="Kozel, Lukas" userId="5faef357-946f-4c0e-bd5d-396a2e3cc0bf" providerId="ADAL" clId="{40D13733-53CD-42A9-9823-BE0472CE5172}" dt="2024-05-02T12:02:29.428" v="885"/>
          <ac:picMkLst>
            <pc:docMk/>
            <pc:sldMk cId="3373132323" sldId="421"/>
            <ac:picMk id="37" creationId="{94D6241A-75C0-F6EA-0B6B-D500695805F7}"/>
          </ac:picMkLst>
        </pc:picChg>
        <pc:picChg chg="mod">
          <ac:chgData name="Kozel, Lukas" userId="5faef357-946f-4c0e-bd5d-396a2e3cc0bf" providerId="ADAL" clId="{40D13733-53CD-42A9-9823-BE0472CE5172}" dt="2024-05-02T12:03:02.771" v="894" actId="1076"/>
          <ac:picMkLst>
            <pc:docMk/>
            <pc:sldMk cId="3373132323" sldId="421"/>
            <ac:picMk id="40" creationId="{6216A60A-2EE6-D8D5-38B4-44CE781AB120}"/>
          </ac:picMkLst>
        </pc:picChg>
      </pc:sldChg>
      <pc:sldChg chg="addSp delSp modSp mod modNotesTx">
        <pc:chgData name="Kozel, Lukas" userId="5faef357-946f-4c0e-bd5d-396a2e3cc0bf" providerId="ADAL" clId="{40D13733-53CD-42A9-9823-BE0472CE5172}" dt="2024-05-02T12:03:16.941" v="897"/>
        <pc:sldMkLst>
          <pc:docMk/>
          <pc:sldMk cId="2455914292" sldId="422"/>
        </pc:sldMkLst>
        <pc:spChg chg="add mod">
          <ac:chgData name="Kozel, Lukas" userId="5faef357-946f-4c0e-bd5d-396a2e3cc0bf" providerId="ADAL" clId="{40D13733-53CD-42A9-9823-BE0472CE5172}" dt="2024-05-02T11:52:06.118" v="746" actId="1076"/>
          <ac:spMkLst>
            <pc:docMk/>
            <pc:sldMk cId="2455914292" sldId="422"/>
            <ac:spMk id="2" creationId="{5F6FA325-175C-D39A-EB29-1E475C30D88C}"/>
          </ac:spMkLst>
        </pc:spChg>
        <pc:picChg chg="add mod">
          <ac:chgData name="Kozel, Lukas" userId="5faef357-946f-4c0e-bd5d-396a2e3cc0bf" providerId="ADAL" clId="{40D13733-53CD-42A9-9823-BE0472CE5172}" dt="2024-05-02T12:03:16.941" v="897"/>
          <ac:picMkLst>
            <pc:docMk/>
            <pc:sldMk cId="2455914292" sldId="422"/>
            <ac:picMk id="4" creationId="{16D7DC62-DA27-BD5E-F16B-2D00254C4465}"/>
          </ac:picMkLst>
        </pc:picChg>
        <pc:picChg chg="add mod">
          <ac:chgData name="Kozel, Lukas" userId="5faef357-946f-4c0e-bd5d-396a2e3cc0bf" providerId="ADAL" clId="{40D13733-53CD-42A9-9823-BE0472CE5172}" dt="2024-05-02T12:03:16.941" v="897"/>
          <ac:picMkLst>
            <pc:docMk/>
            <pc:sldMk cId="2455914292" sldId="422"/>
            <ac:picMk id="5" creationId="{D51EB045-EB17-0DBF-113B-4D5F3E0ECBC3}"/>
          </ac:picMkLst>
        </pc:picChg>
        <pc:picChg chg="del mod">
          <ac:chgData name="Kozel, Lukas" userId="5faef357-946f-4c0e-bd5d-396a2e3cc0bf" providerId="ADAL" clId="{40D13733-53CD-42A9-9823-BE0472CE5172}" dt="2024-05-02T12:03:16.098" v="896" actId="478"/>
          <ac:picMkLst>
            <pc:docMk/>
            <pc:sldMk cId="2455914292" sldId="422"/>
            <ac:picMk id="13" creationId="{836385A7-D35F-4E2E-AC90-356CDCE28851}"/>
          </ac:picMkLst>
        </pc:picChg>
        <pc:picChg chg="del mod">
          <ac:chgData name="Kozel, Lukas" userId="5faef357-946f-4c0e-bd5d-396a2e3cc0bf" providerId="ADAL" clId="{40D13733-53CD-42A9-9823-BE0472CE5172}" dt="2024-05-02T12:03:16.098" v="896" actId="478"/>
          <ac:picMkLst>
            <pc:docMk/>
            <pc:sldMk cId="2455914292" sldId="422"/>
            <ac:picMk id="15" creationId="{29519930-4863-AEEB-20AD-91E524F01D9B}"/>
          </ac:picMkLst>
        </pc:picChg>
      </pc:sldChg>
      <pc:sldChg chg="addSp modSp mod modNotesTx">
        <pc:chgData name="Kozel, Lukas" userId="5faef357-946f-4c0e-bd5d-396a2e3cc0bf" providerId="ADAL" clId="{40D13733-53CD-42A9-9823-BE0472CE5172}" dt="2024-05-02T11:53:17.409" v="779" actId="1076"/>
        <pc:sldMkLst>
          <pc:docMk/>
          <pc:sldMk cId="1329133603" sldId="426"/>
        </pc:sldMkLst>
        <pc:spChg chg="add mod">
          <ac:chgData name="Kozel, Lukas" userId="5faef357-946f-4c0e-bd5d-396a2e3cc0bf" providerId="ADAL" clId="{40D13733-53CD-42A9-9823-BE0472CE5172}" dt="2024-05-02T11:53:17.409" v="779" actId="1076"/>
          <ac:spMkLst>
            <pc:docMk/>
            <pc:sldMk cId="1329133603" sldId="426"/>
            <ac:spMk id="16" creationId="{5A38D53B-4390-6353-1FA9-B2A67827748B}"/>
          </ac:spMkLst>
        </pc:spChg>
      </pc:sldChg>
      <pc:sldChg chg="addSp modSp modNotesTx">
        <pc:chgData name="Kozel, Lukas" userId="5faef357-946f-4c0e-bd5d-396a2e3cc0bf" providerId="ADAL" clId="{40D13733-53CD-42A9-9823-BE0472CE5172}" dt="2024-05-02T11:53:22.776" v="780"/>
        <pc:sldMkLst>
          <pc:docMk/>
          <pc:sldMk cId="321328388" sldId="427"/>
        </pc:sldMkLst>
        <pc:spChg chg="add mod">
          <ac:chgData name="Kozel, Lukas" userId="5faef357-946f-4c0e-bd5d-396a2e3cc0bf" providerId="ADAL" clId="{40D13733-53CD-42A9-9823-BE0472CE5172}" dt="2024-05-02T11:53:22.776" v="780"/>
          <ac:spMkLst>
            <pc:docMk/>
            <pc:sldMk cId="321328388" sldId="427"/>
            <ac:spMk id="2" creationId="{A1252E09-B5AA-2A1B-CB69-995B6315D7C0}"/>
          </ac:spMkLst>
        </pc:spChg>
      </pc:sldChg>
      <pc:sldChg chg="addSp modSp mod modNotesTx">
        <pc:chgData name="Kozel, Lukas" userId="5faef357-946f-4c0e-bd5d-396a2e3cc0bf" providerId="ADAL" clId="{40D13733-53CD-42A9-9823-BE0472CE5172}" dt="2024-05-02T11:53:32.149" v="785" actId="1076"/>
        <pc:sldMkLst>
          <pc:docMk/>
          <pc:sldMk cId="702870429" sldId="433"/>
        </pc:sldMkLst>
        <pc:spChg chg="add mod">
          <ac:chgData name="Kozel, Lukas" userId="5faef357-946f-4c0e-bd5d-396a2e3cc0bf" providerId="ADAL" clId="{40D13733-53CD-42A9-9823-BE0472CE5172}" dt="2024-05-02T11:53:32.149" v="785" actId="1076"/>
          <ac:spMkLst>
            <pc:docMk/>
            <pc:sldMk cId="702870429" sldId="433"/>
            <ac:spMk id="6" creationId="{586932F5-9685-6A33-6BF5-1B8B83F2B87D}"/>
          </ac:spMkLst>
        </pc:spChg>
      </pc:sldChg>
      <pc:sldChg chg="addSp modSp modNotesTx">
        <pc:chgData name="Kozel, Lukas" userId="5faef357-946f-4c0e-bd5d-396a2e3cc0bf" providerId="ADAL" clId="{40D13733-53CD-42A9-9823-BE0472CE5172}" dt="2024-05-02T11:53:34.409" v="786"/>
        <pc:sldMkLst>
          <pc:docMk/>
          <pc:sldMk cId="1773373081" sldId="434"/>
        </pc:sldMkLst>
        <pc:spChg chg="add mod">
          <ac:chgData name="Kozel, Lukas" userId="5faef357-946f-4c0e-bd5d-396a2e3cc0bf" providerId="ADAL" clId="{40D13733-53CD-42A9-9823-BE0472CE5172}" dt="2024-05-02T11:53:34.409" v="786"/>
          <ac:spMkLst>
            <pc:docMk/>
            <pc:sldMk cId="1773373081" sldId="434"/>
            <ac:spMk id="2" creationId="{ECA19A3A-A559-7D20-CFFC-94E18519C1E8}"/>
          </ac:spMkLst>
        </pc:spChg>
      </pc:sldChg>
      <pc:sldChg chg="addSp delSp modSp mod modNotesTx">
        <pc:chgData name="Kozel, Lukas" userId="5faef357-946f-4c0e-bd5d-396a2e3cc0bf" providerId="ADAL" clId="{40D13733-53CD-42A9-9823-BE0472CE5172}" dt="2024-05-02T12:04:20.753" v="919" actId="1076"/>
        <pc:sldMkLst>
          <pc:docMk/>
          <pc:sldMk cId="2703846238" sldId="438"/>
        </pc:sldMkLst>
        <pc:spChg chg="add del mod">
          <ac:chgData name="Kozel, Lukas" userId="5faef357-946f-4c0e-bd5d-396a2e3cc0bf" providerId="ADAL" clId="{40D13733-53CD-42A9-9823-BE0472CE5172}" dt="2024-05-02T11:51:38.007" v="739"/>
          <ac:spMkLst>
            <pc:docMk/>
            <pc:sldMk cId="2703846238" sldId="438"/>
            <ac:spMk id="10" creationId="{3F7EB0F3-A24A-A873-7080-171EC00D2218}"/>
          </ac:spMkLst>
        </pc:spChg>
        <pc:spChg chg="add del mod">
          <ac:chgData name="Kozel, Lukas" userId="5faef357-946f-4c0e-bd5d-396a2e3cc0bf" providerId="ADAL" clId="{40D13733-53CD-42A9-9823-BE0472CE5172}" dt="2024-05-02T11:51:38.007" v="739"/>
          <ac:spMkLst>
            <pc:docMk/>
            <pc:sldMk cId="2703846238" sldId="438"/>
            <ac:spMk id="12" creationId="{3D261637-617E-7490-200C-DA7F21513457}"/>
          </ac:spMkLst>
        </pc:spChg>
        <pc:spChg chg="mod">
          <ac:chgData name="Kozel, Lukas" userId="5faef357-946f-4c0e-bd5d-396a2e3cc0bf" providerId="ADAL" clId="{40D13733-53CD-42A9-9823-BE0472CE5172}" dt="2024-05-02T11:51:41.443" v="740" actId="1076"/>
          <ac:spMkLst>
            <pc:docMk/>
            <pc:sldMk cId="2703846238" sldId="438"/>
            <ac:spMk id="13" creationId="{0FD63A7C-5A52-A59A-6D1C-13939AA6972D}"/>
          </ac:spMkLst>
        </pc:spChg>
        <pc:picChg chg="del">
          <ac:chgData name="Kozel, Lukas" userId="5faef357-946f-4c0e-bd5d-396a2e3cc0bf" providerId="ADAL" clId="{40D13733-53CD-42A9-9823-BE0472CE5172}" dt="2024-05-02T12:04:13.570" v="916" actId="478"/>
          <ac:picMkLst>
            <pc:docMk/>
            <pc:sldMk cId="2703846238" sldId="438"/>
            <ac:picMk id="9" creationId="{96A93FF3-FBF7-349B-B9DF-AC4A188BB9D6}"/>
          </ac:picMkLst>
        </pc:picChg>
        <pc:picChg chg="add del mod">
          <ac:chgData name="Kozel, Lukas" userId="5faef357-946f-4c0e-bd5d-396a2e3cc0bf" providerId="ADAL" clId="{40D13733-53CD-42A9-9823-BE0472CE5172}" dt="2024-05-02T12:04:12.438" v="915" actId="21"/>
          <ac:picMkLst>
            <pc:docMk/>
            <pc:sldMk cId="2703846238" sldId="438"/>
            <ac:picMk id="14" creationId="{81A702FE-69DD-D2F1-89E4-4163AEBB1DB7}"/>
          </ac:picMkLst>
        </pc:picChg>
        <pc:picChg chg="add del mod">
          <ac:chgData name="Kozel, Lukas" userId="5faef357-946f-4c0e-bd5d-396a2e3cc0bf" providerId="ADAL" clId="{40D13733-53CD-42A9-9823-BE0472CE5172}" dt="2024-05-02T12:03:58.441" v="908" actId="21"/>
          <ac:picMkLst>
            <pc:docMk/>
            <pc:sldMk cId="2703846238" sldId="438"/>
            <ac:picMk id="15" creationId="{F40CB847-733C-89F5-ABE1-B42817932F7A}"/>
          </ac:picMkLst>
        </pc:picChg>
        <pc:picChg chg="add mod">
          <ac:chgData name="Kozel, Lukas" userId="5faef357-946f-4c0e-bd5d-396a2e3cc0bf" providerId="ADAL" clId="{40D13733-53CD-42A9-9823-BE0472CE5172}" dt="2024-05-02T12:04:03.023" v="911"/>
          <ac:picMkLst>
            <pc:docMk/>
            <pc:sldMk cId="2703846238" sldId="438"/>
            <ac:picMk id="18" creationId="{A22F5D26-0775-49D4-33EE-DD6F3232319C}"/>
          </ac:picMkLst>
        </pc:picChg>
        <pc:picChg chg="del mod">
          <ac:chgData name="Kozel, Lukas" userId="5faef357-946f-4c0e-bd5d-396a2e3cc0bf" providerId="ADAL" clId="{40D13733-53CD-42A9-9823-BE0472CE5172}" dt="2024-05-02T12:04:02.510" v="910" actId="478"/>
          <ac:picMkLst>
            <pc:docMk/>
            <pc:sldMk cId="2703846238" sldId="438"/>
            <ac:picMk id="20" creationId="{6976DB96-639E-48D6-7125-8928D8B06C5C}"/>
          </ac:picMkLst>
        </pc:picChg>
        <pc:picChg chg="add mod">
          <ac:chgData name="Kozel, Lukas" userId="5faef357-946f-4c0e-bd5d-396a2e3cc0bf" providerId="ADAL" clId="{40D13733-53CD-42A9-9823-BE0472CE5172}" dt="2024-05-02T12:04:20.753" v="919" actId="1076"/>
          <ac:picMkLst>
            <pc:docMk/>
            <pc:sldMk cId="2703846238" sldId="438"/>
            <ac:picMk id="21" creationId="{62B7914D-4D04-4338-658B-E1607B4BE077}"/>
          </ac:picMkLst>
        </pc:picChg>
      </pc:sldChg>
      <pc:sldChg chg="addSp delSp modSp mod modNotesTx">
        <pc:chgData name="Kozel, Lukas" userId="5faef357-946f-4c0e-bd5d-396a2e3cc0bf" providerId="ADAL" clId="{40D13733-53CD-42A9-9823-BE0472CE5172}" dt="2024-05-02T12:04:30.727" v="921"/>
        <pc:sldMkLst>
          <pc:docMk/>
          <pc:sldMk cId="355978962" sldId="440"/>
        </pc:sldMkLst>
        <pc:spChg chg="add mod">
          <ac:chgData name="Kozel, Lukas" userId="5faef357-946f-4c0e-bd5d-396a2e3cc0bf" providerId="ADAL" clId="{40D13733-53CD-42A9-9823-BE0472CE5172}" dt="2024-05-02T11:53:48.478" v="787"/>
          <ac:spMkLst>
            <pc:docMk/>
            <pc:sldMk cId="355978962" sldId="440"/>
            <ac:spMk id="4" creationId="{DF0311D5-2CBC-AD05-3AC3-5AA0467FDC91}"/>
          </ac:spMkLst>
        </pc:spChg>
        <pc:picChg chg="del">
          <ac:chgData name="Kozel, Lukas" userId="5faef357-946f-4c0e-bd5d-396a2e3cc0bf" providerId="ADAL" clId="{40D13733-53CD-42A9-9823-BE0472CE5172}" dt="2024-05-02T12:04:30.172" v="920" actId="478"/>
          <ac:picMkLst>
            <pc:docMk/>
            <pc:sldMk cId="355978962" sldId="440"/>
            <ac:picMk id="9" creationId="{96A93FF3-FBF7-349B-B9DF-AC4A188BB9D6}"/>
          </ac:picMkLst>
        </pc:picChg>
        <pc:picChg chg="del">
          <ac:chgData name="Kozel, Lukas" userId="5faef357-946f-4c0e-bd5d-396a2e3cc0bf" providerId="ADAL" clId="{40D13733-53CD-42A9-9823-BE0472CE5172}" dt="2024-05-02T12:04:30.172" v="920" actId="478"/>
          <ac:picMkLst>
            <pc:docMk/>
            <pc:sldMk cId="355978962" sldId="440"/>
            <ac:picMk id="20" creationId="{6976DB96-639E-48D6-7125-8928D8B06C5C}"/>
          </ac:picMkLst>
        </pc:picChg>
        <pc:picChg chg="add mod">
          <ac:chgData name="Kozel, Lukas" userId="5faef357-946f-4c0e-bd5d-396a2e3cc0bf" providerId="ADAL" clId="{40D13733-53CD-42A9-9823-BE0472CE5172}" dt="2024-05-02T12:04:30.727" v="921"/>
          <ac:picMkLst>
            <pc:docMk/>
            <pc:sldMk cId="355978962" sldId="440"/>
            <ac:picMk id="21" creationId="{798523FA-B811-2ED9-A9AB-52F58BB31C98}"/>
          </ac:picMkLst>
        </pc:picChg>
        <pc:picChg chg="add mod">
          <ac:chgData name="Kozel, Lukas" userId="5faef357-946f-4c0e-bd5d-396a2e3cc0bf" providerId="ADAL" clId="{40D13733-53CD-42A9-9823-BE0472CE5172}" dt="2024-05-02T12:04:30.727" v="921"/>
          <ac:picMkLst>
            <pc:docMk/>
            <pc:sldMk cId="355978962" sldId="440"/>
            <ac:picMk id="22" creationId="{4F7C0907-8F22-7DF1-D85A-758DCC9F2DFC}"/>
          </ac:picMkLst>
        </pc:picChg>
      </pc:sldChg>
      <pc:sldChg chg="addSp delSp modSp mod modNotesTx">
        <pc:chgData name="Kozel, Lukas" userId="5faef357-946f-4c0e-bd5d-396a2e3cc0bf" providerId="ADAL" clId="{40D13733-53CD-42A9-9823-BE0472CE5172}" dt="2024-05-02T11:50:59.603" v="728"/>
        <pc:sldMkLst>
          <pc:docMk/>
          <pc:sldMk cId="2221536891" sldId="445"/>
        </pc:sldMkLst>
        <pc:spChg chg="add del">
          <ac:chgData name="Kozel, Lukas" userId="5faef357-946f-4c0e-bd5d-396a2e3cc0bf" providerId="ADAL" clId="{40D13733-53CD-42A9-9823-BE0472CE5172}" dt="2024-05-02T11:45:46.351" v="679" actId="22"/>
          <ac:spMkLst>
            <pc:docMk/>
            <pc:sldMk cId="2221536891" sldId="445"/>
            <ac:spMk id="8" creationId="{8A6FAAF7-FA27-0676-41E1-842D1B2F31C0}"/>
          </ac:spMkLst>
        </pc:spChg>
        <pc:spChg chg="add mod">
          <ac:chgData name="Kozel, Lukas" userId="5faef357-946f-4c0e-bd5d-396a2e3cc0bf" providerId="ADAL" clId="{40D13733-53CD-42A9-9823-BE0472CE5172}" dt="2024-05-02T11:50:59.603" v="728"/>
          <ac:spMkLst>
            <pc:docMk/>
            <pc:sldMk cId="2221536891" sldId="445"/>
            <ac:spMk id="9" creationId="{8F204FBB-CFD1-8C62-48C1-0AE9BC98D818}"/>
          </ac:spMkLst>
        </pc:spChg>
      </pc:sldChg>
      <pc:sldChg chg="addSp delSp modSp mod modNotesTx">
        <pc:chgData name="Kozel, Lukas" userId="5faef357-946f-4c0e-bd5d-396a2e3cc0bf" providerId="ADAL" clId="{40D13733-53CD-42A9-9823-BE0472CE5172}" dt="2024-05-02T11:50:55.862" v="727" actId="1076"/>
        <pc:sldMkLst>
          <pc:docMk/>
          <pc:sldMk cId="1754964613" sldId="447"/>
        </pc:sldMkLst>
        <pc:spChg chg="add del mod">
          <ac:chgData name="Kozel, Lukas" userId="5faef357-946f-4c0e-bd5d-396a2e3cc0bf" providerId="ADAL" clId="{40D13733-53CD-42A9-9823-BE0472CE5172}" dt="2024-05-02T11:50:35.222" v="722"/>
          <ac:spMkLst>
            <pc:docMk/>
            <pc:sldMk cId="1754964613" sldId="447"/>
            <ac:spMk id="2" creationId="{1E4294FA-7C00-D01B-1ACF-C8F31C2C996A}"/>
          </ac:spMkLst>
        </pc:spChg>
        <pc:spChg chg="add del mod">
          <ac:chgData name="Kozel, Lukas" userId="5faef357-946f-4c0e-bd5d-396a2e3cc0bf" providerId="ADAL" clId="{40D13733-53CD-42A9-9823-BE0472CE5172}" dt="2024-05-02T11:50:35.222" v="722"/>
          <ac:spMkLst>
            <pc:docMk/>
            <pc:sldMk cId="1754964613" sldId="447"/>
            <ac:spMk id="9" creationId="{FCF40ABE-D917-08AE-33CF-E012D58E35C3}"/>
          </ac:spMkLst>
        </pc:spChg>
        <pc:spChg chg="mod">
          <ac:chgData name="Kozel, Lukas" userId="5faef357-946f-4c0e-bd5d-396a2e3cc0bf" providerId="ADAL" clId="{40D13733-53CD-42A9-9823-BE0472CE5172}" dt="2024-05-02T11:50:55.862" v="727" actId="1076"/>
          <ac:spMkLst>
            <pc:docMk/>
            <pc:sldMk cId="1754964613" sldId="447"/>
            <ac:spMk id="10" creationId="{16496685-B45B-C903-2C6F-4A20F746F509}"/>
          </ac:spMkLst>
        </pc:spChg>
      </pc:sldChg>
      <pc:sldChg chg="addSp delSp modSp mod modNotesTx">
        <pc:chgData name="Kozel, Lukas" userId="5faef357-946f-4c0e-bd5d-396a2e3cc0bf" providerId="ADAL" clId="{40D13733-53CD-42A9-9823-BE0472CE5172}" dt="2024-05-02T11:45:17.452" v="676" actId="20577"/>
        <pc:sldMkLst>
          <pc:docMk/>
          <pc:sldMk cId="1749329399" sldId="450"/>
        </pc:sldMkLst>
        <pc:spChg chg="mod">
          <ac:chgData name="Kozel, Lukas" userId="5faef357-946f-4c0e-bd5d-396a2e3cc0bf" providerId="ADAL" clId="{40D13733-53CD-42A9-9823-BE0472CE5172}" dt="2024-05-02T10:28:03.264" v="629"/>
          <ac:spMkLst>
            <pc:docMk/>
            <pc:sldMk cId="1749329399" sldId="450"/>
            <ac:spMk id="3" creationId="{3800847C-CD71-A5CA-A210-7770E1CA8B1E}"/>
          </ac:spMkLst>
        </pc:spChg>
        <pc:spChg chg="mod">
          <ac:chgData name="Kozel, Lukas" userId="5faef357-946f-4c0e-bd5d-396a2e3cc0bf" providerId="ADAL" clId="{40D13733-53CD-42A9-9823-BE0472CE5172}" dt="2024-05-02T10:28:11.605" v="631"/>
          <ac:spMkLst>
            <pc:docMk/>
            <pc:sldMk cId="1749329399" sldId="450"/>
            <ac:spMk id="7" creationId="{2056661A-17FA-9BBB-2A60-ADD323CF0127}"/>
          </ac:spMkLst>
        </pc:spChg>
        <pc:spChg chg="mod">
          <ac:chgData name="Kozel, Lukas" userId="5faef357-946f-4c0e-bd5d-396a2e3cc0bf" providerId="ADAL" clId="{40D13733-53CD-42A9-9823-BE0472CE5172}" dt="2024-05-02T10:28:14.832" v="633"/>
          <ac:spMkLst>
            <pc:docMk/>
            <pc:sldMk cId="1749329399" sldId="450"/>
            <ac:spMk id="8" creationId="{DC517FA1-698F-8849-DF15-62713B9CF669}"/>
          </ac:spMkLst>
        </pc:spChg>
        <pc:spChg chg="mod">
          <ac:chgData name="Kozel, Lukas" userId="5faef357-946f-4c0e-bd5d-396a2e3cc0bf" providerId="ADAL" clId="{40D13733-53CD-42A9-9823-BE0472CE5172}" dt="2024-05-02T10:28:18.912" v="635"/>
          <ac:spMkLst>
            <pc:docMk/>
            <pc:sldMk cId="1749329399" sldId="450"/>
            <ac:spMk id="9" creationId="{72AFBE1C-CB4E-77D7-5082-D0E13085575D}"/>
          </ac:spMkLst>
        </pc:spChg>
        <pc:spChg chg="mod">
          <ac:chgData name="Kozel, Lukas" userId="5faef357-946f-4c0e-bd5d-396a2e3cc0bf" providerId="ADAL" clId="{40D13733-53CD-42A9-9823-BE0472CE5172}" dt="2024-05-02T10:28:18.912" v="635"/>
          <ac:spMkLst>
            <pc:docMk/>
            <pc:sldMk cId="1749329399" sldId="450"/>
            <ac:spMk id="11" creationId="{05493886-1CF9-E334-C412-6B29E5D9B4B9}"/>
          </ac:spMkLst>
        </pc:spChg>
        <pc:spChg chg="mod">
          <ac:chgData name="Kozel, Lukas" userId="5faef357-946f-4c0e-bd5d-396a2e3cc0bf" providerId="ADAL" clId="{40D13733-53CD-42A9-9823-BE0472CE5172}" dt="2024-05-02T10:28:18.912" v="635"/>
          <ac:spMkLst>
            <pc:docMk/>
            <pc:sldMk cId="1749329399" sldId="450"/>
            <ac:spMk id="16" creationId="{3C9B7E35-5A16-AA7F-01F8-5B4E8FA5DE9E}"/>
          </ac:spMkLst>
        </pc:spChg>
        <pc:spChg chg="mod">
          <ac:chgData name="Kozel, Lukas" userId="5faef357-946f-4c0e-bd5d-396a2e3cc0bf" providerId="ADAL" clId="{40D13733-53CD-42A9-9823-BE0472CE5172}" dt="2024-05-02T10:28:18.912" v="635"/>
          <ac:spMkLst>
            <pc:docMk/>
            <pc:sldMk cId="1749329399" sldId="450"/>
            <ac:spMk id="17" creationId="{09C2439B-00EA-986E-6BA6-D651A6A74682}"/>
          </ac:spMkLst>
        </pc:spChg>
        <pc:spChg chg="mod">
          <ac:chgData name="Kozel, Lukas" userId="5faef357-946f-4c0e-bd5d-396a2e3cc0bf" providerId="ADAL" clId="{40D13733-53CD-42A9-9823-BE0472CE5172}" dt="2024-05-02T10:28:18.912" v="635"/>
          <ac:spMkLst>
            <pc:docMk/>
            <pc:sldMk cId="1749329399" sldId="450"/>
            <ac:spMk id="18" creationId="{9EB62763-A781-0F96-21B2-0CADE0756D18}"/>
          </ac:spMkLst>
        </pc:spChg>
        <pc:spChg chg="mod">
          <ac:chgData name="Kozel, Lukas" userId="5faef357-946f-4c0e-bd5d-396a2e3cc0bf" providerId="ADAL" clId="{40D13733-53CD-42A9-9823-BE0472CE5172}" dt="2024-05-02T10:28:18.912" v="635"/>
          <ac:spMkLst>
            <pc:docMk/>
            <pc:sldMk cId="1749329399" sldId="450"/>
            <ac:spMk id="19" creationId="{645E3B2E-328A-57B7-587B-9F7584BE0BFE}"/>
          </ac:spMkLst>
        </pc:spChg>
        <pc:spChg chg="mod">
          <ac:chgData name="Kozel, Lukas" userId="5faef357-946f-4c0e-bd5d-396a2e3cc0bf" providerId="ADAL" clId="{40D13733-53CD-42A9-9823-BE0472CE5172}" dt="2024-05-02T10:28:18.912" v="635"/>
          <ac:spMkLst>
            <pc:docMk/>
            <pc:sldMk cId="1749329399" sldId="450"/>
            <ac:spMk id="20" creationId="{0382CF2B-16AE-62E2-8A7E-5BEF51E22FFC}"/>
          </ac:spMkLst>
        </pc:spChg>
        <pc:spChg chg="mod">
          <ac:chgData name="Kozel, Lukas" userId="5faef357-946f-4c0e-bd5d-396a2e3cc0bf" providerId="ADAL" clId="{40D13733-53CD-42A9-9823-BE0472CE5172}" dt="2024-05-02T10:28:24.452" v="637"/>
          <ac:spMkLst>
            <pc:docMk/>
            <pc:sldMk cId="1749329399" sldId="450"/>
            <ac:spMk id="21" creationId="{B1E02BA3-13C7-58CD-BC44-6C534753FAF3}"/>
          </ac:spMkLst>
        </pc:spChg>
        <pc:spChg chg="add del mod">
          <ac:chgData name="Kozel, Lukas" userId="5faef357-946f-4c0e-bd5d-396a2e3cc0bf" providerId="ADAL" clId="{40D13733-53CD-42A9-9823-BE0472CE5172}" dt="2024-05-02T11:44:51.138" v="650"/>
          <ac:spMkLst>
            <pc:docMk/>
            <pc:sldMk cId="1749329399" sldId="450"/>
            <ac:spMk id="25" creationId="{CA39699C-D735-569F-468C-9C10B7ABA1EE}"/>
          </ac:spMkLst>
        </pc:spChg>
        <pc:spChg chg="add del mod">
          <ac:chgData name="Kozel, Lukas" userId="5faef357-946f-4c0e-bd5d-396a2e3cc0bf" providerId="ADAL" clId="{40D13733-53CD-42A9-9823-BE0472CE5172}" dt="2024-05-02T11:44:51.692" v="652" actId="1076"/>
          <ac:spMkLst>
            <pc:docMk/>
            <pc:sldMk cId="1749329399" sldId="450"/>
            <ac:spMk id="45" creationId="{C109CBA5-50A3-5380-B0D5-6F59F3D7F276}"/>
          </ac:spMkLst>
        </pc:spChg>
        <pc:picChg chg="add del mod">
          <ac:chgData name="Kozel, Lukas" userId="5faef357-946f-4c0e-bd5d-396a2e3cc0bf" providerId="ADAL" clId="{40D13733-53CD-42A9-9823-BE0472CE5172}" dt="2024-05-02T11:44:51.499" v="651"/>
          <ac:picMkLst>
            <pc:docMk/>
            <pc:sldMk cId="1749329399" sldId="450"/>
            <ac:picMk id="24" creationId="{D72013A7-CEA1-79F1-0E1A-F658C40D2D9E}"/>
          </ac:picMkLst>
        </pc:picChg>
        <pc:picChg chg="mod">
          <ac:chgData name="Kozel, Lukas" userId="5faef357-946f-4c0e-bd5d-396a2e3cc0bf" providerId="ADAL" clId="{40D13733-53CD-42A9-9823-BE0472CE5172}" dt="2024-05-02T11:44:48.672" v="645"/>
          <ac:picMkLst>
            <pc:docMk/>
            <pc:sldMk cId="1749329399" sldId="450"/>
            <ac:picMk id="27" creationId="{71710D00-07F2-C041-4BCD-C367562E8782}"/>
          </ac:picMkLst>
        </pc:picChg>
        <pc:picChg chg="add del">
          <ac:chgData name="Kozel, Lukas" userId="5faef357-946f-4c0e-bd5d-396a2e3cc0bf" providerId="ADAL" clId="{40D13733-53CD-42A9-9823-BE0472CE5172}" dt="2024-05-02T10:28:24.452" v="637"/>
          <ac:picMkLst>
            <pc:docMk/>
            <pc:sldMk cId="1749329399" sldId="450"/>
            <ac:picMk id="50" creationId="{A521C7FD-69B3-1CC6-FECF-C85BB11B026C}"/>
          </ac:picMkLst>
        </pc:picChg>
      </pc:sldChg>
      <pc:sldChg chg="modNotesTx">
        <pc:chgData name="Kozel, Lukas" userId="5faef357-946f-4c0e-bd5d-396a2e3cc0bf" providerId="ADAL" clId="{40D13733-53CD-42A9-9823-BE0472CE5172}" dt="2024-05-02T11:49:22.242" v="697"/>
        <pc:sldMkLst>
          <pc:docMk/>
          <pc:sldMk cId="2342451611" sldId="452"/>
        </pc:sldMkLst>
      </pc:sldChg>
      <pc:sldChg chg="modNotesTx">
        <pc:chgData name="Kozel, Lukas" userId="5faef357-946f-4c0e-bd5d-396a2e3cc0bf" providerId="ADAL" clId="{40D13733-53CD-42A9-9823-BE0472CE5172}" dt="2024-05-02T11:49:14.249" v="696"/>
        <pc:sldMkLst>
          <pc:docMk/>
          <pc:sldMk cId="4033303550" sldId="455"/>
        </pc:sldMkLst>
      </pc:sldChg>
      <pc:sldChg chg="modNotesTx">
        <pc:chgData name="Kozel, Lukas" userId="5faef357-946f-4c0e-bd5d-396a2e3cc0bf" providerId="ADAL" clId="{40D13733-53CD-42A9-9823-BE0472CE5172}" dt="2024-05-02T11:47:01.925" v="695"/>
        <pc:sldMkLst>
          <pc:docMk/>
          <pc:sldMk cId="304984313" sldId="456"/>
        </pc:sldMkLst>
      </pc:sldChg>
      <pc:sldMasterChg chg="modSldLayout">
        <pc:chgData name="Kozel, Lukas" userId="5faef357-946f-4c0e-bd5d-396a2e3cc0bf" providerId="ADAL" clId="{40D13733-53CD-42A9-9823-BE0472CE5172}" dt="2024-05-02T11:53:04.311" v="774" actId="21"/>
        <pc:sldMasterMkLst>
          <pc:docMk/>
          <pc:sldMasterMk cId="2910434077" sldId="2147483757"/>
        </pc:sldMasterMkLst>
        <pc:sldLayoutChg chg="addSp delSp modSp mod">
          <pc:chgData name="Kozel, Lukas" userId="5faef357-946f-4c0e-bd5d-396a2e3cc0bf" providerId="ADAL" clId="{40D13733-53CD-42A9-9823-BE0472CE5172}" dt="2024-05-02T11:53:04.311" v="774" actId="21"/>
          <pc:sldLayoutMkLst>
            <pc:docMk/>
            <pc:sldMasterMk cId="2910434077" sldId="2147483757"/>
            <pc:sldLayoutMk cId="925287980" sldId="2147483761"/>
          </pc:sldLayoutMkLst>
          <pc:spChg chg="add del mod">
            <ac:chgData name="Kozel, Lukas" userId="5faef357-946f-4c0e-bd5d-396a2e3cc0bf" providerId="ADAL" clId="{40D13733-53CD-42A9-9823-BE0472CE5172}" dt="2024-05-02T11:52:59.042" v="772"/>
            <ac:spMkLst>
              <pc:docMk/>
              <pc:sldMasterMk cId="2910434077" sldId="2147483757"/>
              <pc:sldLayoutMk cId="925287980" sldId="2147483761"/>
              <ac:spMk id="2" creationId="{E5AC1753-7FE1-089E-D99D-4739EAF71011}"/>
            </ac:spMkLst>
          </pc:spChg>
          <pc:spChg chg="add del mod">
            <ac:chgData name="Kozel, Lukas" userId="5faef357-946f-4c0e-bd5d-396a2e3cc0bf" providerId="ADAL" clId="{40D13733-53CD-42A9-9823-BE0472CE5172}" dt="2024-05-02T11:52:59.042" v="772"/>
            <ac:spMkLst>
              <pc:docMk/>
              <pc:sldMasterMk cId="2910434077" sldId="2147483757"/>
              <pc:sldLayoutMk cId="925287980" sldId="2147483761"/>
              <ac:spMk id="4" creationId="{33A5D307-20D0-1611-F5E1-6504A22A9136}"/>
            </ac:spMkLst>
          </pc:spChg>
          <pc:spChg chg="del mod">
            <ac:chgData name="Kozel, Lukas" userId="5faef357-946f-4c0e-bd5d-396a2e3cc0bf" providerId="ADAL" clId="{40D13733-53CD-42A9-9823-BE0472CE5172}" dt="2024-05-02T11:53:04.311" v="774" actId="21"/>
            <ac:spMkLst>
              <pc:docMk/>
              <pc:sldMasterMk cId="2910434077" sldId="2147483757"/>
              <pc:sldLayoutMk cId="925287980" sldId="2147483761"/>
              <ac:spMk id="7" creationId="{13A6BD6A-59A8-B3E3-AFAA-D989D18FDE89}"/>
            </ac:spMkLst>
          </pc:spChg>
        </pc:sldLayoutChg>
      </pc:sldMasterChg>
    </pc:docChg>
  </pc:docChgLst>
  <pc:docChgLst>
    <pc:chgData name="Kozel, Lukas" userId="5faef357-946f-4c0e-bd5d-396a2e3cc0bf" providerId="ADAL" clId="{4C5A0D0B-58C0-49A2-AA15-33E75665F947}"/>
    <pc:docChg chg="undo redo custSel addSld delSld modSld modMainMaster replTag">
      <pc:chgData name="Kozel, Lukas" userId="5faef357-946f-4c0e-bd5d-396a2e3cc0bf" providerId="ADAL" clId="{4C5A0D0B-58C0-49A2-AA15-33E75665F947}" dt="2024-04-25T09:10:08.679" v="4090"/>
      <pc:docMkLst>
        <pc:docMk/>
      </pc:docMkLst>
      <pc:sldChg chg="addSp delSp modSp add del mod">
        <pc:chgData name="Kozel, Lukas" userId="5faef357-946f-4c0e-bd5d-396a2e3cc0bf" providerId="ADAL" clId="{4C5A0D0B-58C0-49A2-AA15-33E75665F947}" dt="2024-04-24T13:20:42.109" v="330" actId="47"/>
        <pc:sldMkLst>
          <pc:docMk/>
          <pc:sldMk cId="0" sldId="256"/>
        </pc:sldMkLst>
        <pc:spChg chg="add del mod">
          <ac:chgData name="Kozel, Lukas" userId="5faef357-946f-4c0e-bd5d-396a2e3cc0bf" providerId="ADAL" clId="{4C5A0D0B-58C0-49A2-AA15-33E75665F947}" dt="2024-04-24T13:15:27.847" v="138" actId="21"/>
          <ac:spMkLst>
            <pc:docMk/>
            <pc:sldMk cId="0" sldId="256"/>
            <ac:spMk id="2" creationId="{98FABAEB-033F-914D-E3E1-4620FE719AC0}"/>
          </ac:spMkLst>
        </pc:spChg>
        <pc:spChg chg="add del mod ord">
          <ac:chgData name="Kozel, Lukas" userId="5faef357-946f-4c0e-bd5d-396a2e3cc0bf" providerId="ADAL" clId="{4C5A0D0B-58C0-49A2-AA15-33E75665F947}" dt="2024-04-24T13:16:33.691" v="210"/>
          <ac:spMkLst>
            <pc:docMk/>
            <pc:sldMk cId="0" sldId="256"/>
            <ac:spMk id="3" creationId="{C71EA822-75E8-8A57-7FC7-D2F16CA3E884}"/>
          </ac:spMkLst>
        </pc:spChg>
        <pc:spChg chg="add del mod ord">
          <ac:chgData name="Kozel, Lukas" userId="5faef357-946f-4c0e-bd5d-396a2e3cc0bf" providerId="ADAL" clId="{4C5A0D0B-58C0-49A2-AA15-33E75665F947}" dt="2024-04-24T13:16:33.691" v="210"/>
          <ac:spMkLst>
            <pc:docMk/>
            <pc:sldMk cId="0" sldId="256"/>
            <ac:spMk id="4" creationId="{67485598-1689-D760-932D-35EC23F21018}"/>
          </ac:spMkLst>
        </pc:spChg>
        <pc:spChg chg="del mod">
          <ac:chgData name="Kozel, Lukas" userId="5faef357-946f-4c0e-bd5d-396a2e3cc0bf" providerId="ADAL" clId="{4C5A0D0B-58C0-49A2-AA15-33E75665F947}" dt="2024-04-24T13:16:42.086" v="213" actId="21"/>
          <ac:spMkLst>
            <pc:docMk/>
            <pc:sldMk cId="0" sldId="256"/>
            <ac:spMk id="6" creationId="{6CF6EC23-5C2C-1054-5FC7-67A6BA9613CC}"/>
          </ac:spMkLst>
        </pc:spChg>
        <pc:spChg chg="add del mod">
          <ac:chgData name="Kozel, Lukas" userId="5faef357-946f-4c0e-bd5d-396a2e3cc0bf" providerId="ADAL" clId="{4C5A0D0B-58C0-49A2-AA15-33E75665F947}" dt="2024-04-24T13:16:42.086" v="213" actId="21"/>
          <ac:spMkLst>
            <pc:docMk/>
            <pc:sldMk cId="0" sldId="256"/>
            <ac:spMk id="7" creationId="{F88C29B7-E2D3-9DFF-A4DF-4C5771C4163A}"/>
          </ac:spMkLst>
        </pc:spChg>
        <pc:spChg chg="add del mod">
          <ac:chgData name="Kozel, Lukas" userId="5faef357-946f-4c0e-bd5d-396a2e3cc0bf" providerId="ADAL" clId="{4C5A0D0B-58C0-49A2-AA15-33E75665F947}" dt="2024-04-24T13:17:32.840" v="224" actId="21"/>
          <ac:spMkLst>
            <pc:docMk/>
            <pc:sldMk cId="0" sldId="256"/>
            <ac:spMk id="8" creationId="{E12A5926-C558-796B-B976-B7936535453B}"/>
          </ac:spMkLst>
        </pc:spChg>
        <pc:spChg chg="add del mod">
          <ac:chgData name="Kozel, Lukas" userId="5faef357-946f-4c0e-bd5d-396a2e3cc0bf" providerId="ADAL" clId="{4C5A0D0B-58C0-49A2-AA15-33E75665F947}" dt="2024-04-24T13:17:32.840" v="224" actId="21"/>
          <ac:spMkLst>
            <pc:docMk/>
            <pc:sldMk cId="0" sldId="256"/>
            <ac:spMk id="9" creationId="{3B1C4AC0-CA61-DF62-B1AE-8C5CD13133CA}"/>
          </ac:spMkLst>
        </pc:spChg>
        <pc:spChg chg="add del mod">
          <ac:chgData name="Kozel, Lukas" userId="5faef357-946f-4c0e-bd5d-396a2e3cc0bf" providerId="ADAL" clId="{4C5A0D0B-58C0-49A2-AA15-33E75665F947}" dt="2024-04-24T13:18:24.130" v="256" actId="21"/>
          <ac:spMkLst>
            <pc:docMk/>
            <pc:sldMk cId="0" sldId="256"/>
            <ac:spMk id="10" creationId="{AFA13389-8B85-EFD9-4C59-F9F3D05D292A}"/>
          </ac:spMkLst>
        </pc:spChg>
        <pc:spChg chg="add del mod">
          <ac:chgData name="Kozel, Lukas" userId="5faef357-946f-4c0e-bd5d-396a2e3cc0bf" providerId="ADAL" clId="{4C5A0D0B-58C0-49A2-AA15-33E75665F947}" dt="2024-04-24T13:18:24.130" v="256" actId="21"/>
          <ac:spMkLst>
            <pc:docMk/>
            <pc:sldMk cId="0" sldId="256"/>
            <ac:spMk id="11" creationId="{19E7409D-1735-FB9E-FF5C-2B764F5253E3}"/>
          </ac:spMkLst>
        </pc:spChg>
        <pc:spChg chg="mod">
          <ac:chgData name="Kozel, Lukas" userId="5faef357-946f-4c0e-bd5d-396a2e3cc0bf" providerId="ADAL" clId="{4C5A0D0B-58C0-49A2-AA15-33E75665F947}" dt="2024-04-24T13:20:32.077" v="326"/>
          <ac:spMkLst>
            <pc:docMk/>
            <pc:sldMk cId="0" sldId="256"/>
            <ac:spMk id="13" creationId="{FBC95C3E-C111-7ED1-5E2A-0F2819E7735A}"/>
          </ac:spMkLst>
        </pc:spChg>
        <pc:spChg chg="mod">
          <ac:chgData name="Kozel, Lukas" userId="5faef357-946f-4c0e-bd5d-396a2e3cc0bf" providerId="ADAL" clId="{4C5A0D0B-58C0-49A2-AA15-33E75665F947}" dt="2024-04-24T13:20:32.077" v="326"/>
          <ac:spMkLst>
            <pc:docMk/>
            <pc:sldMk cId="0" sldId="256"/>
            <ac:spMk id="14" creationId="{69F70E6C-4558-967F-A096-072F5E32B871}"/>
          </ac:spMkLst>
        </pc:spChg>
        <pc:spChg chg="mod">
          <ac:chgData name="Kozel, Lukas" userId="5faef357-946f-4c0e-bd5d-396a2e3cc0bf" providerId="ADAL" clId="{4C5A0D0B-58C0-49A2-AA15-33E75665F947}" dt="2024-04-24T13:20:32.077" v="326"/>
          <ac:spMkLst>
            <pc:docMk/>
            <pc:sldMk cId="0" sldId="256"/>
            <ac:spMk id="15" creationId="{A0075DC0-7441-7B41-ADAD-3C2AC968460B}"/>
          </ac:spMkLst>
        </pc:spChg>
        <pc:spChg chg="mod">
          <ac:chgData name="Kozel, Lukas" userId="5faef357-946f-4c0e-bd5d-396a2e3cc0bf" providerId="ADAL" clId="{4C5A0D0B-58C0-49A2-AA15-33E75665F947}" dt="2024-04-24T13:20:32.077" v="326"/>
          <ac:spMkLst>
            <pc:docMk/>
            <pc:sldMk cId="0" sldId="256"/>
            <ac:spMk id="16" creationId="{FE9B3F51-8E3E-8332-E553-2098CB4ECD6D}"/>
          </ac:spMkLst>
        </pc:spChg>
        <pc:spChg chg="mod ord">
          <ac:chgData name="Kozel, Lukas" userId="5faef357-946f-4c0e-bd5d-396a2e3cc0bf" providerId="ADAL" clId="{4C5A0D0B-58C0-49A2-AA15-33E75665F947}" dt="2024-04-24T13:16:29.794" v="162"/>
          <ac:spMkLst>
            <pc:docMk/>
            <pc:sldMk cId="0" sldId="256"/>
            <ac:spMk id="3158" creationId="{00000000-0000-0000-0000-000000000000}"/>
          </ac:spMkLst>
        </pc:spChg>
        <pc:spChg chg="mod ord">
          <ac:chgData name="Kozel, Lukas" userId="5faef357-946f-4c0e-bd5d-396a2e3cc0bf" providerId="ADAL" clId="{4C5A0D0B-58C0-49A2-AA15-33E75665F947}" dt="2024-04-24T13:16:29.799" v="164"/>
          <ac:spMkLst>
            <pc:docMk/>
            <pc:sldMk cId="0" sldId="256"/>
            <ac:spMk id="3159" creationId="{00000000-0000-0000-0000-000000000000}"/>
          </ac:spMkLst>
        </pc:spChg>
        <pc:spChg chg="mod ord">
          <ac:chgData name="Kozel, Lukas" userId="5faef357-946f-4c0e-bd5d-396a2e3cc0bf" providerId="ADAL" clId="{4C5A0D0B-58C0-49A2-AA15-33E75665F947}" dt="2024-04-24T13:16:29.799" v="166"/>
          <ac:spMkLst>
            <pc:docMk/>
            <pc:sldMk cId="0" sldId="256"/>
            <ac:spMk id="3160" creationId="{00000000-0000-0000-0000-000000000000}"/>
          </ac:spMkLst>
        </pc:spChg>
        <pc:spChg chg="mod ord">
          <ac:chgData name="Kozel, Lukas" userId="5faef357-946f-4c0e-bd5d-396a2e3cc0bf" providerId="ADAL" clId="{4C5A0D0B-58C0-49A2-AA15-33E75665F947}" dt="2024-04-24T13:16:29.799" v="168"/>
          <ac:spMkLst>
            <pc:docMk/>
            <pc:sldMk cId="0" sldId="256"/>
            <ac:spMk id="3161" creationId="{00000000-0000-0000-0000-000000000000}"/>
          </ac:spMkLst>
        </pc:spChg>
        <pc:spChg chg="mod ord">
          <ac:chgData name="Kozel, Lukas" userId="5faef357-946f-4c0e-bd5d-396a2e3cc0bf" providerId="ADAL" clId="{4C5A0D0B-58C0-49A2-AA15-33E75665F947}" dt="2024-04-24T13:16:29.799" v="170"/>
          <ac:spMkLst>
            <pc:docMk/>
            <pc:sldMk cId="0" sldId="256"/>
            <ac:spMk id="3162" creationId="{00000000-0000-0000-0000-000000000000}"/>
          </ac:spMkLst>
        </pc:spChg>
        <pc:spChg chg="mod ord">
          <ac:chgData name="Kozel, Lukas" userId="5faef357-946f-4c0e-bd5d-396a2e3cc0bf" providerId="ADAL" clId="{4C5A0D0B-58C0-49A2-AA15-33E75665F947}" dt="2024-04-24T13:16:29.799" v="172"/>
          <ac:spMkLst>
            <pc:docMk/>
            <pc:sldMk cId="0" sldId="256"/>
            <ac:spMk id="3163" creationId="{00000000-0000-0000-0000-000000000000}"/>
          </ac:spMkLst>
        </pc:spChg>
        <pc:spChg chg="mod ord">
          <ac:chgData name="Kozel, Lukas" userId="5faef357-946f-4c0e-bd5d-396a2e3cc0bf" providerId="ADAL" clId="{4C5A0D0B-58C0-49A2-AA15-33E75665F947}" dt="2024-04-24T13:16:29.799" v="178"/>
          <ac:spMkLst>
            <pc:docMk/>
            <pc:sldMk cId="0" sldId="256"/>
            <ac:spMk id="3166" creationId="{00000000-0000-0000-0000-000000000000}"/>
          </ac:spMkLst>
        </pc:spChg>
        <pc:spChg chg="mod ord">
          <ac:chgData name="Kozel, Lukas" userId="5faef357-946f-4c0e-bd5d-396a2e3cc0bf" providerId="ADAL" clId="{4C5A0D0B-58C0-49A2-AA15-33E75665F947}" dt="2024-04-24T13:16:29.799" v="180"/>
          <ac:spMkLst>
            <pc:docMk/>
            <pc:sldMk cId="0" sldId="256"/>
            <ac:spMk id="3167" creationId="{00000000-0000-0000-0000-000000000000}"/>
          </ac:spMkLst>
        </pc:spChg>
        <pc:spChg chg="mod ord">
          <ac:chgData name="Kozel, Lukas" userId="5faef357-946f-4c0e-bd5d-396a2e3cc0bf" providerId="ADAL" clId="{4C5A0D0B-58C0-49A2-AA15-33E75665F947}" dt="2024-04-24T13:16:29.799" v="182"/>
          <ac:spMkLst>
            <pc:docMk/>
            <pc:sldMk cId="0" sldId="256"/>
            <ac:spMk id="3168" creationId="{00000000-0000-0000-0000-000000000000}"/>
          </ac:spMkLst>
        </pc:spChg>
        <pc:grpChg chg="add del mod">
          <ac:chgData name="Kozel, Lukas" userId="5faef357-946f-4c0e-bd5d-396a2e3cc0bf" providerId="ADAL" clId="{4C5A0D0B-58C0-49A2-AA15-33E75665F947}" dt="2024-04-24T13:20:37.024" v="328" actId="21"/>
          <ac:grpSpMkLst>
            <pc:docMk/>
            <pc:sldMk cId="0" sldId="256"/>
            <ac:grpSpMk id="12" creationId="{252E2E0A-B244-856E-12DD-30966CFCDF1C}"/>
          </ac:grpSpMkLst>
        </pc:grpChg>
        <pc:grpChg chg="mod ord">
          <ac:chgData name="Kozel, Lukas" userId="5faef357-946f-4c0e-bd5d-396a2e3cc0bf" providerId="ADAL" clId="{4C5A0D0B-58C0-49A2-AA15-33E75665F947}" dt="2024-04-24T13:16:29.799" v="188"/>
          <ac:grpSpMkLst>
            <pc:docMk/>
            <pc:sldMk cId="0" sldId="256"/>
            <ac:grpSpMk id="3175" creationId="{00000000-0000-0000-0000-000000000000}"/>
          </ac:grpSpMkLst>
        </pc:grpChg>
        <pc:graphicFrameChg chg="add mod ord modVis replST">
          <ac:chgData name="Kozel, Lukas" userId="5faef357-946f-4c0e-bd5d-396a2e3cc0bf" providerId="ADAL" clId="{4C5A0D0B-58C0-49A2-AA15-33E75665F947}" dt="2024-04-24T13:16:30.066" v="209"/>
          <ac:graphicFrameMkLst>
            <pc:docMk/>
            <pc:sldMk cId="0" sldId="256"/>
            <ac:graphicFrameMk id="5" creationId="{7F4ED7FE-5035-4BF8-C2BD-6EFF283DB91E}"/>
          </ac:graphicFrameMkLst>
        </pc:graphicFrameChg>
        <pc:picChg chg="mod ord">
          <ac:chgData name="Kozel, Lukas" userId="5faef357-946f-4c0e-bd5d-396a2e3cc0bf" providerId="ADAL" clId="{4C5A0D0B-58C0-49A2-AA15-33E75665F947}" dt="2024-04-24T13:16:29.106" v="160"/>
          <ac:picMkLst>
            <pc:docMk/>
            <pc:sldMk cId="0" sldId="256"/>
            <ac:picMk id="3157" creationId="{00000000-0000-0000-0000-000000000000}"/>
          </ac:picMkLst>
        </pc:picChg>
        <pc:picChg chg="mod ord">
          <ac:chgData name="Kozel, Lukas" userId="5faef357-946f-4c0e-bd5d-396a2e3cc0bf" providerId="ADAL" clId="{4C5A0D0B-58C0-49A2-AA15-33E75665F947}" dt="2024-04-24T13:16:29.799" v="174"/>
          <ac:picMkLst>
            <pc:docMk/>
            <pc:sldMk cId="0" sldId="256"/>
            <ac:picMk id="3164" creationId="{00000000-0000-0000-0000-000000000000}"/>
          </ac:picMkLst>
        </pc:picChg>
        <pc:picChg chg="mod ord">
          <ac:chgData name="Kozel, Lukas" userId="5faef357-946f-4c0e-bd5d-396a2e3cc0bf" providerId="ADAL" clId="{4C5A0D0B-58C0-49A2-AA15-33E75665F947}" dt="2024-04-24T13:16:29.799" v="176"/>
          <ac:picMkLst>
            <pc:docMk/>
            <pc:sldMk cId="0" sldId="256"/>
            <ac:picMk id="3165" creationId="{00000000-0000-0000-0000-000000000000}"/>
          </ac:picMkLst>
        </pc:picChg>
        <pc:picChg chg="mod ord">
          <ac:chgData name="Kozel, Lukas" userId="5faef357-946f-4c0e-bd5d-396a2e3cc0bf" providerId="ADAL" clId="{4C5A0D0B-58C0-49A2-AA15-33E75665F947}" dt="2024-04-24T13:16:29.799" v="184"/>
          <ac:picMkLst>
            <pc:docMk/>
            <pc:sldMk cId="0" sldId="256"/>
            <ac:picMk id="3169" creationId="{00000000-0000-0000-0000-000000000000}"/>
          </ac:picMkLst>
        </pc:picChg>
        <pc:picChg chg="mod ord">
          <ac:chgData name="Kozel, Lukas" userId="5faef357-946f-4c0e-bd5d-396a2e3cc0bf" providerId="ADAL" clId="{4C5A0D0B-58C0-49A2-AA15-33E75665F947}" dt="2024-04-24T13:16:29.799" v="186"/>
          <ac:picMkLst>
            <pc:docMk/>
            <pc:sldMk cId="0" sldId="256"/>
            <ac:picMk id="3170" creationId="{00000000-0000-0000-0000-000000000000}"/>
          </ac:picMkLst>
        </pc:picChg>
      </pc:sldChg>
      <pc:sldChg chg="addSp delSp modSp add del mod">
        <pc:chgData name="Kozel, Lukas" userId="5faef357-946f-4c0e-bd5d-396a2e3cc0bf" providerId="ADAL" clId="{4C5A0D0B-58C0-49A2-AA15-33E75665F947}" dt="2024-04-25T08:43:57.526" v="3156" actId="47"/>
        <pc:sldMkLst>
          <pc:docMk/>
          <pc:sldMk cId="0" sldId="264"/>
        </pc:sldMkLst>
        <pc:spChg chg="mod">
          <ac:chgData name="Kozel, Lukas" userId="5faef357-946f-4c0e-bd5d-396a2e3cc0bf" providerId="ADAL" clId="{4C5A0D0B-58C0-49A2-AA15-33E75665F947}" dt="2024-04-25T08:43:08.512" v="3145"/>
          <ac:spMkLst>
            <pc:docMk/>
            <pc:sldMk cId="0" sldId="264"/>
            <ac:spMk id="3" creationId="{B7B2F02F-5892-7C1F-208E-274FA1674A92}"/>
          </ac:spMkLst>
        </pc:spChg>
        <pc:spChg chg="mod">
          <ac:chgData name="Kozel, Lukas" userId="5faef357-946f-4c0e-bd5d-396a2e3cc0bf" providerId="ADAL" clId="{4C5A0D0B-58C0-49A2-AA15-33E75665F947}" dt="2024-04-25T08:43:08.512" v="3145"/>
          <ac:spMkLst>
            <pc:docMk/>
            <pc:sldMk cId="0" sldId="264"/>
            <ac:spMk id="4" creationId="{70320F4C-3E91-3EFD-D15E-F32694B6807B}"/>
          </ac:spMkLst>
        </pc:spChg>
        <pc:spChg chg="mod">
          <ac:chgData name="Kozel, Lukas" userId="5faef357-946f-4c0e-bd5d-396a2e3cc0bf" providerId="ADAL" clId="{4C5A0D0B-58C0-49A2-AA15-33E75665F947}" dt="2024-04-25T08:43:08.512" v="3145"/>
          <ac:spMkLst>
            <pc:docMk/>
            <pc:sldMk cId="0" sldId="264"/>
            <ac:spMk id="5" creationId="{FE3F0B05-2CAC-43CE-C5F0-4B82CDAF74F6}"/>
          </ac:spMkLst>
        </pc:spChg>
        <pc:spChg chg="mod">
          <ac:chgData name="Kozel, Lukas" userId="5faef357-946f-4c0e-bd5d-396a2e3cc0bf" providerId="ADAL" clId="{4C5A0D0B-58C0-49A2-AA15-33E75665F947}" dt="2024-04-25T08:43:08.512" v="3145"/>
          <ac:spMkLst>
            <pc:docMk/>
            <pc:sldMk cId="0" sldId="264"/>
            <ac:spMk id="6" creationId="{431B361E-D14A-A36E-418F-940081B45E8F}"/>
          </ac:spMkLst>
        </pc:spChg>
        <pc:spChg chg="mod">
          <ac:chgData name="Kozel, Lukas" userId="5faef357-946f-4c0e-bd5d-396a2e3cc0bf" providerId="ADAL" clId="{4C5A0D0B-58C0-49A2-AA15-33E75665F947}" dt="2024-04-25T08:42:47.372" v="3142" actId="27636"/>
          <ac:spMkLst>
            <pc:docMk/>
            <pc:sldMk cId="0" sldId="264"/>
            <ac:spMk id="3288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42:47.369" v="3141" actId="27636"/>
          <ac:spMkLst>
            <pc:docMk/>
            <pc:sldMk cId="0" sldId="264"/>
            <ac:spMk id="3289" creationId="{00000000-0000-0000-0000-000000000000}"/>
          </ac:spMkLst>
        </pc:spChg>
        <pc:grpChg chg="add del mod">
          <ac:chgData name="Kozel, Lukas" userId="5faef357-946f-4c0e-bd5d-396a2e3cc0bf" providerId="ADAL" clId="{4C5A0D0B-58C0-49A2-AA15-33E75665F947}" dt="2024-04-25T08:43:11.859" v="3147" actId="21"/>
          <ac:grpSpMkLst>
            <pc:docMk/>
            <pc:sldMk cId="0" sldId="264"/>
            <ac:grpSpMk id="2" creationId="{A0A2BD79-2BFC-CBED-E2F7-B754C77F19C1}"/>
          </ac:grpSpMkLst>
        </pc:grpChg>
      </pc:sldChg>
      <pc:sldChg chg="addSp delSp modSp mod">
        <pc:chgData name="Kozel, Lukas" userId="5faef357-946f-4c0e-bd5d-396a2e3cc0bf" providerId="ADAL" clId="{4C5A0D0B-58C0-49A2-AA15-33E75665F947}" dt="2024-04-24T13:37:47.708" v="468" actId="478"/>
        <pc:sldMkLst>
          <pc:docMk/>
          <pc:sldMk cId="3544581744" sldId="405"/>
        </pc:sldMkLst>
        <pc:spChg chg="add del mod">
          <ac:chgData name="Kozel, Lukas" userId="5faef357-946f-4c0e-bd5d-396a2e3cc0bf" providerId="ADAL" clId="{4C5A0D0B-58C0-49A2-AA15-33E75665F947}" dt="2024-04-24T13:15:50.817" v="148" actId="21"/>
          <ac:spMkLst>
            <pc:docMk/>
            <pc:sldMk cId="3544581744" sldId="405"/>
            <ac:spMk id="5" creationId="{F8810AB1-26B7-9A43-0C8B-1CC7F0135FC6}"/>
          </ac:spMkLst>
        </pc:spChg>
        <pc:spChg chg="add del mod">
          <ac:chgData name="Kozel, Lukas" userId="5faef357-946f-4c0e-bd5d-396a2e3cc0bf" providerId="ADAL" clId="{4C5A0D0B-58C0-49A2-AA15-33E75665F947}" dt="2024-04-24T13:37:47.708" v="468" actId="478"/>
          <ac:spMkLst>
            <pc:docMk/>
            <pc:sldMk cId="3544581744" sldId="405"/>
            <ac:spMk id="7" creationId="{8BE21B75-24E0-7A98-F5E8-C3A2E728CF07}"/>
          </ac:spMkLst>
        </pc:spChg>
      </pc:sldChg>
      <pc:sldChg chg="addSp delSp modSp mod">
        <pc:chgData name="Kozel, Lukas" userId="5faef357-946f-4c0e-bd5d-396a2e3cc0bf" providerId="ADAL" clId="{4C5A0D0B-58C0-49A2-AA15-33E75665F947}" dt="2024-04-24T13:15:34.798" v="141" actId="21"/>
        <pc:sldMkLst>
          <pc:docMk/>
          <pc:sldMk cId="1262206751" sldId="409"/>
        </pc:sldMkLst>
        <pc:spChg chg="add del mod">
          <ac:chgData name="Kozel, Lukas" userId="5faef357-946f-4c0e-bd5d-396a2e3cc0bf" providerId="ADAL" clId="{4C5A0D0B-58C0-49A2-AA15-33E75665F947}" dt="2024-04-24T13:15:34.798" v="141" actId="21"/>
          <ac:spMkLst>
            <pc:docMk/>
            <pc:sldMk cId="1262206751" sldId="409"/>
            <ac:spMk id="2" creationId="{749B6BCA-D54E-1BC0-2E5C-390039D114C0}"/>
          </ac:spMkLst>
        </pc:spChg>
      </pc:sldChg>
      <pc:sldChg chg="new add del">
        <pc:chgData name="Kozel, Lukas" userId="5faef357-946f-4c0e-bd5d-396a2e3cc0bf" providerId="ADAL" clId="{4C5A0D0B-58C0-49A2-AA15-33E75665F947}" dt="2024-04-24T13:13:18.254" v="31" actId="47"/>
        <pc:sldMkLst>
          <pc:docMk/>
          <pc:sldMk cId="2577496804" sldId="421"/>
        </pc:sldMkLst>
      </pc:sldChg>
      <pc:sldChg chg="addSp delSp modSp new add mod">
        <pc:chgData name="Kozel, Lukas" userId="5faef357-946f-4c0e-bd5d-396a2e3cc0bf" providerId="ADAL" clId="{4C5A0D0B-58C0-49A2-AA15-33E75665F947}" dt="2024-04-24T14:16:06.530" v="1398" actId="21"/>
        <pc:sldMkLst>
          <pc:docMk/>
          <pc:sldMk cId="3373132323" sldId="421"/>
        </pc:sldMkLst>
        <pc:spChg chg="add mod">
          <ac:chgData name="Kozel, Lukas" userId="5faef357-946f-4c0e-bd5d-396a2e3cc0bf" providerId="ADAL" clId="{4C5A0D0B-58C0-49A2-AA15-33E75665F947}" dt="2024-04-24T14:14:51.042" v="1378" actId="1076"/>
          <ac:spMkLst>
            <pc:docMk/>
            <pc:sldMk cId="3373132323" sldId="421"/>
            <ac:spMk id="2" creationId="{CF04E7EC-C5EC-4995-3817-35F63DA1C10C}"/>
          </ac:spMkLst>
        </pc:spChg>
        <pc:spChg chg="add del mod">
          <ac:chgData name="Kozel, Lukas" userId="5faef357-946f-4c0e-bd5d-396a2e3cc0bf" providerId="ADAL" clId="{4C5A0D0B-58C0-49A2-AA15-33E75665F947}" dt="2024-04-24T13:15:06.510" v="130" actId="21"/>
          <ac:spMkLst>
            <pc:docMk/>
            <pc:sldMk cId="3373132323" sldId="421"/>
            <ac:spMk id="3" creationId="{3CDAE5B5-7486-5197-159F-3C4422A536E5}"/>
          </ac:spMkLst>
        </pc:spChg>
        <pc:spChg chg="add mod">
          <ac:chgData name="Kozel, Lukas" userId="5faef357-946f-4c0e-bd5d-396a2e3cc0bf" providerId="ADAL" clId="{4C5A0D0B-58C0-49A2-AA15-33E75665F947}" dt="2024-04-24T13:22:02.501" v="460" actId="14100"/>
          <ac:spMkLst>
            <pc:docMk/>
            <pc:sldMk cId="3373132323" sldId="421"/>
            <ac:spMk id="5" creationId="{0B88703F-4FD6-56CB-1DD3-1BA6D4533CAC}"/>
          </ac:spMkLst>
        </pc:spChg>
        <pc:spChg chg="add mod">
          <ac:chgData name="Kozel, Lukas" userId="5faef357-946f-4c0e-bd5d-396a2e3cc0bf" providerId="ADAL" clId="{4C5A0D0B-58C0-49A2-AA15-33E75665F947}" dt="2024-04-24T13:14:25.244" v="54" actId="20577"/>
          <ac:spMkLst>
            <pc:docMk/>
            <pc:sldMk cId="3373132323" sldId="421"/>
            <ac:spMk id="6" creationId="{700D5F7B-EF49-AEC3-F762-93B41BFA18BF}"/>
          </ac:spMkLst>
        </pc:spChg>
        <pc:spChg chg="add mod">
          <ac:chgData name="Kozel, Lukas" userId="5faef357-946f-4c0e-bd5d-396a2e3cc0bf" providerId="ADAL" clId="{4C5A0D0B-58C0-49A2-AA15-33E75665F947}" dt="2024-04-24T13:15:00.668" v="128" actId="20577"/>
          <ac:spMkLst>
            <pc:docMk/>
            <pc:sldMk cId="3373132323" sldId="421"/>
            <ac:spMk id="7" creationId="{8E81384C-0E13-8FB3-B22F-E7BC3E34267C}"/>
          </ac:spMkLst>
        </pc:spChg>
        <pc:spChg chg="add del mod">
          <ac:chgData name="Kozel, Lukas" userId="5faef357-946f-4c0e-bd5d-396a2e3cc0bf" providerId="ADAL" clId="{4C5A0D0B-58C0-49A2-AA15-33E75665F947}" dt="2024-04-24T13:15:03.986" v="129" actId="478"/>
          <ac:spMkLst>
            <pc:docMk/>
            <pc:sldMk cId="3373132323" sldId="421"/>
            <ac:spMk id="8" creationId="{0E66C810-568F-D66C-0AE0-C7868FB9CEC7}"/>
          </ac:spMkLst>
        </pc:spChg>
        <pc:spChg chg="add del mod">
          <ac:chgData name="Kozel, Lukas" userId="5faef357-946f-4c0e-bd5d-396a2e3cc0bf" providerId="ADAL" clId="{4C5A0D0B-58C0-49A2-AA15-33E75665F947}" dt="2024-04-24T13:14:57.136" v="109" actId="478"/>
          <ac:spMkLst>
            <pc:docMk/>
            <pc:sldMk cId="3373132323" sldId="421"/>
            <ac:spMk id="9" creationId="{A9DB899B-E674-22AB-660F-5C7BB59EFA0E}"/>
          </ac:spMkLst>
        </pc:spChg>
        <pc:spChg chg="add mod">
          <ac:chgData name="Kozel, Lukas" userId="5faef357-946f-4c0e-bd5d-396a2e3cc0bf" providerId="ADAL" clId="{4C5A0D0B-58C0-49A2-AA15-33E75665F947}" dt="2024-04-24T13:16:43.359" v="214"/>
          <ac:spMkLst>
            <pc:docMk/>
            <pc:sldMk cId="3373132323" sldId="421"/>
            <ac:spMk id="10" creationId="{DDC17677-2C71-0AA0-2D62-83DB0EC82358}"/>
          </ac:spMkLst>
        </pc:spChg>
        <pc:spChg chg="add mod">
          <ac:chgData name="Kozel, Lukas" userId="5faef357-946f-4c0e-bd5d-396a2e3cc0bf" providerId="ADAL" clId="{4C5A0D0B-58C0-49A2-AA15-33E75665F947}" dt="2024-04-24T13:16:43.359" v="214"/>
          <ac:spMkLst>
            <pc:docMk/>
            <pc:sldMk cId="3373132323" sldId="421"/>
            <ac:spMk id="11" creationId="{D54E44D9-E174-C0DD-75DC-D26886D678F0}"/>
          </ac:spMkLst>
        </pc:spChg>
        <pc:spChg chg="add del mod">
          <ac:chgData name="Kozel, Lukas" userId="5faef357-946f-4c0e-bd5d-396a2e3cc0bf" providerId="ADAL" clId="{4C5A0D0B-58C0-49A2-AA15-33E75665F947}" dt="2024-04-24T13:18:54.596" v="288" actId="478"/>
          <ac:spMkLst>
            <pc:docMk/>
            <pc:sldMk cId="3373132323" sldId="421"/>
            <ac:spMk id="16" creationId="{C4E63D1C-1A23-19C9-E143-E803F430878C}"/>
          </ac:spMkLst>
        </pc:spChg>
        <pc:spChg chg="add del mod">
          <ac:chgData name="Kozel, Lukas" userId="5faef357-946f-4c0e-bd5d-396a2e3cc0bf" providerId="ADAL" clId="{4C5A0D0B-58C0-49A2-AA15-33E75665F947}" dt="2024-04-24T13:18:54.596" v="288" actId="478"/>
          <ac:spMkLst>
            <pc:docMk/>
            <pc:sldMk cId="3373132323" sldId="421"/>
            <ac:spMk id="17" creationId="{792E2E7F-97FF-4D8F-D08A-2A34CF1CBB37}"/>
          </ac:spMkLst>
        </pc:spChg>
        <pc:spChg chg="add del mod">
          <ac:chgData name="Kozel, Lukas" userId="5faef357-946f-4c0e-bd5d-396a2e3cc0bf" providerId="ADAL" clId="{4C5A0D0B-58C0-49A2-AA15-33E75665F947}" dt="2024-04-24T13:18:57.188" v="290" actId="478"/>
          <ac:spMkLst>
            <pc:docMk/>
            <pc:sldMk cId="3373132323" sldId="421"/>
            <ac:spMk id="18" creationId="{F3F2AE14-79FA-598E-6BDE-F9FA849EBDB6}"/>
          </ac:spMkLst>
        </pc:spChg>
        <pc:spChg chg="add del mod">
          <ac:chgData name="Kozel, Lukas" userId="5faef357-946f-4c0e-bd5d-396a2e3cc0bf" providerId="ADAL" clId="{4C5A0D0B-58C0-49A2-AA15-33E75665F947}" dt="2024-04-24T13:18:53.194" v="287" actId="21"/>
          <ac:spMkLst>
            <pc:docMk/>
            <pc:sldMk cId="3373132323" sldId="421"/>
            <ac:spMk id="19" creationId="{F4B4E9F1-3B2A-2192-9301-FBF0078DB818}"/>
          </ac:spMkLst>
        </pc:spChg>
        <pc:spChg chg="add del mod">
          <ac:chgData name="Kozel, Lukas" userId="5faef357-946f-4c0e-bd5d-396a2e3cc0bf" providerId="ADAL" clId="{4C5A0D0B-58C0-49A2-AA15-33E75665F947}" dt="2024-04-24T13:18:53.194" v="287" actId="21"/>
          <ac:spMkLst>
            <pc:docMk/>
            <pc:sldMk cId="3373132323" sldId="421"/>
            <ac:spMk id="20" creationId="{71B4B1C1-F556-2D52-2DE8-3B3C81317C69}"/>
          </ac:spMkLst>
        </pc:spChg>
        <pc:spChg chg="add mod">
          <ac:chgData name="Kozel, Lukas" userId="5faef357-946f-4c0e-bd5d-396a2e3cc0bf" providerId="ADAL" clId="{4C5A0D0B-58C0-49A2-AA15-33E75665F947}" dt="2024-04-24T13:20:09.202" v="323" actId="2711"/>
          <ac:spMkLst>
            <pc:docMk/>
            <pc:sldMk cId="3373132323" sldId="421"/>
            <ac:spMk id="21" creationId="{F486080F-02A8-A927-DBFC-5DB7F07777E9}"/>
          </ac:spMkLst>
        </pc:spChg>
        <pc:spChg chg="add mod">
          <ac:chgData name="Kozel, Lukas" userId="5faef357-946f-4c0e-bd5d-396a2e3cc0bf" providerId="ADAL" clId="{4C5A0D0B-58C0-49A2-AA15-33E75665F947}" dt="2024-04-24T13:20:25.257" v="325" actId="14100"/>
          <ac:spMkLst>
            <pc:docMk/>
            <pc:sldMk cId="3373132323" sldId="421"/>
            <ac:spMk id="22" creationId="{94FFB507-2174-5099-2EEE-B368CF270763}"/>
          </ac:spMkLst>
        </pc:spChg>
        <pc:spChg chg="add del mod">
          <ac:chgData name="Kozel, Lukas" userId="5faef357-946f-4c0e-bd5d-396a2e3cc0bf" providerId="ADAL" clId="{4C5A0D0B-58C0-49A2-AA15-33E75665F947}" dt="2024-04-24T13:19:19.227" v="293" actId="478"/>
          <ac:spMkLst>
            <pc:docMk/>
            <pc:sldMk cId="3373132323" sldId="421"/>
            <ac:spMk id="23" creationId="{6F1DDDEA-5571-7C29-581E-1ACE3F4F9732}"/>
          </ac:spMkLst>
        </pc:spChg>
        <pc:spChg chg="add mod">
          <ac:chgData name="Kozel, Lukas" userId="5faef357-946f-4c0e-bd5d-396a2e3cc0bf" providerId="ADAL" clId="{4C5A0D0B-58C0-49A2-AA15-33E75665F947}" dt="2024-04-24T13:20:09.202" v="323" actId="2711"/>
          <ac:spMkLst>
            <pc:docMk/>
            <pc:sldMk cId="3373132323" sldId="421"/>
            <ac:spMk id="24" creationId="{FE0AFA51-6785-C20A-23AE-3D9425426FE4}"/>
          </ac:spMkLst>
        </pc:spChg>
        <pc:spChg chg="add mod">
          <ac:chgData name="Kozel, Lukas" userId="5faef357-946f-4c0e-bd5d-396a2e3cc0bf" providerId="ADAL" clId="{4C5A0D0B-58C0-49A2-AA15-33E75665F947}" dt="2024-04-24T13:19:53.148" v="322" actId="14100"/>
          <ac:spMkLst>
            <pc:docMk/>
            <pc:sldMk cId="3373132323" sldId="421"/>
            <ac:spMk id="25" creationId="{55EE62CF-E620-D71D-A016-7F8858231FD3}"/>
          </ac:spMkLst>
        </pc:spChg>
        <pc:spChg chg="add del mod">
          <ac:chgData name="Kozel, Lukas" userId="5faef357-946f-4c0e-bd5d-396a2e3cc0bf" providerId="ADAL" clId="{4C5A0D0B-58C0-49A2-AA15-33E75665F947}" dt="2024-04-24T13:19:46.075" v="321" actId="478"/>
          <ac:spMkLst>
            <pc:docMk/>
            <pc:sldMk cId="3373132323" sldId="421"/>
            <ac:spMk id="26" creationId="{7AB6EE94-FD1D-DD87-F832-5A76BE463358}"/>
          </ac:spMkLst>
        </pc:spChg>
        <pc:spChg chg="add del mod">
          <ac:chgData name="Kozel, Lukas" userId="5faef357-946f-4c0e-bd5d-396a2e3cc0bf" providerId="ADAL" clId="{4C5A0D0B-58C0-49A2-AA15-33E75665F947}" dt="2024-04-24T13:19:46.075" v="321" actId="478"/>
          <ac:spMkLst>
            <pc:docMk/>
            <pc:sldMk cId="3373132323" sldId="421"/>
            <ac:spMk id="27" creationId="{55ACDF88-3039-1560-B211-38177DCD2998}"/>
          </ac:spMkLst>
        </pc:spChg>
        <pc:spChg chg="mod">
          <ac:chgData name="Kozel, Lukas" userId="5faef357-946f-4c0e-bd5d-396a2e3cc0bf" providerId="ADAL" clId="{4C5A0D0B-58C0-49A2-AA15-33E75665F947}" dt="2024-04-24T13:20:40.614" v="329"/>
          <ac:spMkLst>
            <pc:docMk/>
            <pc:sldMk cId="3373132323" sldId="421"/>
            <ac:spMk id="29" creationId="{126CD7B4-EF05-EE0C-5007-16D14D64A2E7}"/>
          </ac:spMkLst>
        </pc:spChg>
        <pc:spChg chg="mod">
          <ac:chgData name="Kozel, Lukas" userId="5faef357-946f-4c0e-bd5d-396a2e3cc0bf" providerId="ADAL" clId="{4C5A0D0B-58C0-49A2-AA15-33E75665F947}" dt="2024-04-24T13:20:40.614" v="329"/>
          <ac:spMkLst>
            <pc:docMk/>
            <pc:sldMk cId="3373132323" sldId="421"/>
            <ac:spMk id="30" creationId="{F3D46778-1C80-68DF-8B4F-CDB7F1483850}"/>
          </ac:spMkLst>
        </pc:spChg>
        <pc:spChg chg="mod">
          <ac:chgData name="Kozel, Lukas" userId="5faef357-946f-4c0e-bd5d-396a2e3cc0bf" providerId="ADAL" clId="{4C5A0D0B-58C0-49A2-AA15-33E75665F947}" dt="2024-04-24T13:20:40.614" v="329"/>
          <ac:spMkLst>
            <pc:docMk/>
            <pc:sldMk cId="3373132323" sldId="421"/>
            <ac:spMk id="31" creationId="{126617B9-0AD6-5F71-69CA-51C1D9ABC67B}"/>
          </ac:spMkLst>
        </pc:spChg>
        <pc:spChg chg="mod">
          <ac:chgData name="Kozel, Lukas" userId="5faef357-946f-4c0e-bd5d-396a2e3cc0bf" providerId="ADAL" clId="{4C5A0D0B-58C0-49A2-AA15-33E75665F947}" dt="2024-04-24T13:20:40.614" v="329"/>
          <ac:spMkLst>
            <pc:docMk/>
            <pc:sldMk cId="3373132323" sldId="421"/>
            <ac:spMk id="32" creationId="{F2B80C31-64D2-DF63-98F4-C5E652852F07}"/>
          </ac:spMkLst>
        </pc:spChg>
        <pc:spChg chg="add del mod">
          <ac:chgData name="Kozel, Lukas" userId="5faef357-946f-4c0e-bd5d-396a2e3cc0bf" providerId="ADAL" clId="{4C5A0D0B-58C0-49A2-AA15-33E75665F947}" dt="2024-04-24T14:15:13.642" v="1385" actId="21"/>
          <ac:spMkLst>
            <pc:docMk/>
            <pc:sldMk cId="3373132323" sldId="421"/>
            <ac:spMk id="33" creationId="{636C1BA4-6A32-53E7-E8AD-7ED488B97D3F}"/>
          </ac:spMkLst>
        </pc:spChg>
        <pc:spChg chg="add del mod">
          <ac:chgData name="Kozel, Lukas" userId="5faef357-946f-4c0e-bd5d-396a2e3cc0bf" providerId="ADAL" clId="{4C5A0D0B-58C0-49A2-AA15-33E75665F947}" dt="2024-04-24T14:16:06.530" v="1398" actId="21"/>
          <ac:spMkLst>
            <pc:docMk/>
            <pc:sldMk cId="3373132323" sldId="421"/>
            <ac:spMk id="34" creationId="{8F349581-AD7C-EB2E-3D95-47509B052C2B}"/>
          </ac:spMkLst>
        </pc:spChg>
        <pc:grpChg chg="add mod">
          <ac:chgData name="Kozel, Lukas" userId="5faef357-946f-4c0e-bd5d-396a2e3cc0bf" providerId="ADAL" clId="{4C5A0D0B-58C0-49A2-AA15-33E75665F947}" dt="2024-04-24T13:20:40.614" v="329"/>
          <ac:grpSpMkLst>
            <pc:docMk/>
            <pc:sldMk cId="3373132323" sldId="421"/>
            <ac:grpSpMk id="28" creationId="{2F91C9B9-3894-037D-AB17-7F352A66D34F}"/>
          </ac:grpSpMkLst>
        </pc:grpChg>
        <pc:picChg chg="add mod">
          <ac:chgData name="Kozel, Lukas" userId="5faef357-946f-4c0e-bd5d-396a2e3cc0bf" providerId="ADAL" clId="{4C5A0D0B-58C0-49A2-AA15-33E75665F947}" dt="2024-04-24T13:14:07.061" v="45"/>
          <ac:picMkLst>
            <pc:docMk/>
            <pc:sldMk cId="3373132323" sldId="421"/>
            <ac:picMk id="4" creationId="{62A57A8C-646B-FBD6-1573-23801A504B89}"/>
          </ac:picMkLst>
        </pc:picChg>
        <pc:picChg chg="add mod">
          <ac:chgData name="Kozel, Lukas" userId="5faef357-946f-4c0e-bd5d-396a2e3cc0bf" providerId="ADAL" clId="{4C5A0D0B-58C0-49A2-AA15-33E75665F947}" dt="2024-04-24T13:17:11.508" v="219" actId="1076"/>
          <ac:picMkLst>
            <pc:docMk/>
            <pc:sldMk cId="3373132323" sldId="421"/>
            <ac:picMk id="12" creationId="{35F0DBF6-5182-7C82-A89E-9569C920BC95}"/>
          </ac:picMkLst>
        </pc:picChg>
        <pc:picChg chg="add mod">
          <ac:chgData name="Kozel, Lukas" userId="5faef357-946f-4c0e-bd5d-396a2e3cc0bf" providerId="ADAL" clId="{4C5A0D0B-58C0-49A2-AA15-33E75665F947}" dt="2024-04-24T13:44:45.860" v="636" actId="1076"/>
          <ac:picMkLst>
            <pc:docMk/>
            <pc:sldMk cId="3373132323" sldId="421"/>
            <ac:picMk id="13" creationId="{836385A7-D35F-4E2E-AC90-356CDCE28851}"/>
          </ac:picMkLst>
        </pc:picChg>
        <pc:picChg chg="add mod">
          <ac:chgData name="Kozel, Lukas" userId="5faef357-946f-4c0e-bd5d-396a2e3cc0bf" providerId="ADAL" clId="{4C5A0D0B-58C0-49A2-AA15-33E75665F947}" dt="2024-04-24T13:17:17.885" v="221" actId="1076"/>
          <ac:picMkLst>
            <pc:docMk/>
            <pc:sldMk cId="3373132323" sldId="421"/>
            <ac:picMk id="14" creationId="{0CA20297-5B8B-A4F7-D507-B41A54F34736}"/>
          </ac:picMkLst>
        </pc:picChg>
        <pc:picChg chg="add mod">
          <ac:chgData name="Kozel, Lukas" userId="5faef357-946f-4c0e-bd5d-396a2e3cc0bf" providerId="ADAL" clId="{4C5A0D0B-58C0-49A2-AA15-33E75665F947}" dt="2024-04-24T13:17:17.885" v="221" actId="1076"/>
          <ac:picMkLst>
            <pc:docMk/>
            <pc:sldMk cId="3373132323" sldId="421"/>
            <ac:picMk id="15" creationId="{29519930-4863-AEEB-20AD-91E524F01D9B}"/>
          </ac:picMkLst>
        </pc:picChg>
      </pc:sldChg>
      <pc:sldChg chg="addSp delSp modSp add mod">
        <pc:chgData name="Kozel, Lukas" userId="5faef357-946f-4c0e-bd5d-396a2e3cc0bf" providerId="ADAL" clId="{4C5A0D0B-58C0-49A2-AA15-33E75665F947}" dt="2024-04-24T14:20:39.543" v="1531"/>
        <pc:sldMkLst>
          <pc:docMk/>
          <pc:sldMk cId="2455914292" sldId="422"/>
        </pc:sldMkLst>
        <pc:spChg chg="del">
          <ac:chgData name="Kozel, Lukas" userId="5faef357-946f-4c0e-bd5d-396a2e3cc0bf" providerId="ADAL" clId="{4C5A0D0B-58C0-49A2-AA15-33E75665F947}" dt="2024-04-24T13:21:05.939" v="332" actId="478"/>
          <ac:spMkLst>
            <pc:docMk/>
            <pc:sldMk cId="2455914292" sldId="422"/>
            <ac:spMk id="2" creationId="{CF04E7EC-C5EC-4995-3817-35F63DA1C10C}"/>
          </ac:spMkLst>
        </pc:spChg>
        <pc:spChg chg="del">
          <ac:chgData name="Kozel, Lukas" userId="5faef357-946f-4c0e-bd5d-396a2e3cc0bf" providerId="ADAL" clId="{4C5A0D0B-58C0-49A2-AA15-33E75665F947}" dt="2024-04-24T13:21:05.939" v="332" actId="478"/>
          <ac:spMkLst>
            <pc:docMk/>
            <pc:sldMk cId="2455914292" sldId="422"/>
            <ac:spMk id="5" creationId="{0B88703F-4FD6-56CB-1DD3-1BA6D4533CAC}"/>
          </ac:spMkLst>
        </pc:spChg>
        <pc:spChg chg="del">
          <ac:chgData name="Kozel, Lukas" userId="5faef357-946f-4c0e-bd5d-396a2e3cc0bf" providerId="ADAL" clId="{4C5A0D0B-58C0-49A2-AA15-33E75665F947}" dt="2024-04-24T13:21:05.939" v="332" actId="478"/>
          <ac:spMkLst>
            <pc:docMk/>
            <pc:sldMk cId="2455914292" sldId="422"/>
            <ac:spMk id="6" creationId="{700D5F7B-EF49-AEC3-F762-93B41BFA18BF}"/>
          </ac:spMkLst>
        </pc:spChg>
        <pc:spChg chg="del">
          <ac:chgData name="Kozel, Lukas" userId="5faef357-946f-4c0e-bd5d-396a2e3cc0bf" providerId="ADAL" clId="{4C5A0D0B-58C0-49A2-AA15-33E75665F947}" dt="2024-04-24T13:21:05.939" v="332" actId="478"/>
          <ac:spMkLst>
            <pc:docMk/>
            <pc:sldMk cId="2455914292" sldId="422"/>
            <ac:spMk id="7" creationId="{8E81384C-0E13-8FB3-B22F-E7BC3E34267C}"/>
          </ac:spMkLst>
        </pc:spChg>
        <pc:spChg chg="add mod ord">
          <ac:chgData name="Kozel, Lukas" userId="5faef357-946f-4c0e-bd5d-396a2e3cc0bf" providerId="ADAL" clId="{4C5A0D0B-58C0-49A2-AA15-33E75665F947}" dt="2024-04-24T13:21:21.299" v="369"/>
          <ac:spMkLst>
            <pc:docMk/>
            <pc:sldMk cId="2455914292" sldId="422"/>
            <ac:spMk id="8" creationId="{1CA3C26B-869D-2262-5738-6B10845A569E}"/>
          </ac:spMkLst>
        </pc:spChg>
        <pc:spChg chg="add mod ord">
          <ac:chgData name="Kozel, Lukas" userId="5faef357-946f-4c0e-bd5d-396a2e3cc0bf" providerId="ADAL" clId="{4C5A0D0B-58C0-49A2-AA15-33E75665F947}" dt="2024-04-24T13:21:46.667" v="443" actId="20577"/>
          <ac:spMkLst>
            <pc:docMk/>
            <pc:sldMk cId="2455914292" sldId="422"/>
            <ac:spMk id="9" creationId="{BE79F8B2-7C64-6E74-6E7C-293ADEF778A3}"/>
          </ac:spMkLst>
        </pc:spChg>
        <pc:spChg chg="mod ord">
          <ac:chgData name="Kozel, Lukas" userId="5faef357-946f-4c0e-bd5d-396a2e3cc0bf" providerId="ADAL" clId="{4C5A0D0B-58C0-49A2-AA15-33E75665F947}" dt="2024-04-24T13:37:18.715" v="462"/>
          <ac:spMkLst>
            <pc:docMk/>
            <pc:sldMk cId="2455914292" sldId="422"/>
            <ac:spMk id="10" creationId="{DDC17677-2C71-0AA0-2D62-83DB0EC82358}"/>
          </ac:spMkLst>
        </pc:spChg>
        <pc:spChg chg="mod ord">
          <ac:chgData name="Kozel, Lukas" userId="5faef357-946f-4c0e-bd5d-396a2e3cc0bf" providerId="ADAL" clId="{4C5A0D0B-58C0-49A2-AA15-33E75665F947}" dt="2024-04-24T13:37:23.713" v="464"/>
          <ac:spMkLst>
            <pc:docMk/>
            <pc:sldMk cId="2455914292" sldId="422"/>
            <ac:spMk id="11" creationId="{D54E44D9-E174-C0DD-75DC-D26886D678F0}"/>
          </ac:spMkLst>
        </pc:spChg>
        <pc:spChg chg="add mod ord">
          <ac:chgData name="Kozel, Lukas" userId="5faef357-946f-4c0e-bd5d-396a2e3cc0bf" providerId="ADAL" clId="{4C5A0D0B-58C0-49A2-AA15-33E75665F947}" dt="2024-04-24T14:20:39.543" v="1531"/>
          <ac:spMkLst>
            <pc:docMk/>
            <pc:sldMk cId="2455914292" sldId="422"/>
            <ac:spMk id="16" creationId="{67F37009-AA38-501E-B78F-F05BCBD1C850}"/>
          </ac:spMkLst>
        </pc:spChg>
        <pc:spChg chg="add mod ord">
          <ac:chgData name="Kozel, Lukas" userId="5faef357-946f-4c0e-bd5d-396a2e3cc0bf" providerId="ADAL" clId="{4C5A0D0B-58C0-49A2-AA15-33E75665F947}" dt="2024-04-24T13:21:21.292" v="343"/>
          <ac:spMkLst>
            <pc:docMk/>
            <pc:sldMk cId="2455914292" sldId="422"/>
            <ac:spMk id="17" creationId="{A9722270-4A01-B2CB-B0BF-360793BCAA87}"/>
          </ac:spMkLst>
        </pc:spChg>
        <pc:spChg chg="mod ord">
          <ac:chgData name="Kozel, Lukas" userId="5faef357-946f-4c0e-bd5d-396a2e3cc0bf" providerId="ADAL" clId="{4C5A0D0B-58C0-49A2-AA15-33E75665F947}" dt="2024-04-24T13:37:34.463" v="466" actId="207"/>
          <ac:spMkLst>
            <pc:docMk/>
            <pc:sldMk cId="2455914292" sldId="422"/>
            <ac:spMk id="21" creationId="{F486080F-02A8-A927-DBFC-5DB7F07777E9}"/>
          </ac:spMkLst>
        </pc:spChg>
        <pc:spChg chg="mod ord">
          <ac:chgData name="Kozel, Lukas" userId="5faef357-946f-4c0e-bd5d-396a2e3cc0bf" providerId="ADAL" clId="{4C5A0D0B-58C0-49A2-AA15-33E75665F947}" dt="2024-04-24T13:37:28.131" v="465" actId="207"/>
          <ac:spMkLst>
            <pc:docMk/>
            <pc:sldMk cId="2455914292" sldId="422"/>
            <ac:spMk id="22" creationId="{94FFB507-2174-5099-2EEE-B368CF270763}"/>
          </ac:spMkLst>
        </pc:spChg>
        <pc:spChg chg="mod ord">
          <ac:chgData name="Kozel, Lukas" userId="5faef357-946f-4c0e-bd5d-396a2e3cc0bf" providerId="ADAL" clId="{4C5A0D0B-58C0-49A2-AA15-33E75665F947}" dt="2024-04-24T13:37:34.463" v="466" actId="207"/>
          <ac:spMkLst>
            <pc:docMk/>
            <pc:sldMk cId="2455914292" sldId="422"/>
            <ac:spMk id="24" creationId="{FE0AFA51-6785-C20A-23AE-3D9425426FE4}"/>
          </ac:spMkLst>
        </pc:spChg>
        <pc:spChg chg="mod ord">
          <ac:chgData name="Kozel, Lukas" userId="5faef357-946f-4c0e-bd5d-396a2e3cc0bf" providerId="ADAL" clId="{4C5A0D0B-58C0-49A2-AA15-33E75665F947}" dt="2024-04-24T13:37:28.131" v="465" actId="207"/>
          <ac:spMkLst>
            <pc:docMk/>
            <pc:sldMk cId="2455914292" sldId="422"/>
            <ac:spMk id="25" creationId="{55EE62CF-E620-D71D-A016-7F8858231FD3}"/>
          </ac:spMkLst>
        </pc:spChg>
        <pc:grpChg chg="mod ord">
          <ac:chgData name="Kozel, Lukas" userId="5faef357-946f-4c0e-bd5d-396a2e3cc0bf" providerId="ADAL" clId="{4C5A0D0B-58C0-49A2-AA15-33E75665F947}" dt="2024-04-24T13:21:21.299" v="365"/>
          <ac:grpSpMkLst>
            <pc:docMk/>
            <pc:sldMk cId="2455914292" sldId="422"/>
            <ac:grpSpMk id="28" creationId="{2F91C9B9-3894-037D-AB17-7F352A66D34F}"/>
          </ac:grpSpMkLst>
        </pc:grpChg>
        <pc:graphicFrameChg chg="add mod ord modVis replST">
          <ac:chgData name="Kozel, Lukas" userId="5faef357-946f-4c0e-bd5d-396a2e3cc0bf" providerId="ADAL" clId="{4C5A0D0B-58C0-49A2-AA15-33E75665F947}" dt="2024-04-24T13:21:21.315" v="390"/>
          <ac:graphicFrameMkLst>
            <pc:docMk/>
            <pc:sldMk cId="2455914292" sldId="422"/>
            <ac:graphicFrameMk id="18" creationId="{BFE01235-389C-A6F9-B639-585F546634A5}"/>
          </ac:graphicFrameMkLst>
        </pc:graphicFrameChg>
        <pc:picChg chg="add mod ord">
          <ac:chgData name="Kozel, Lukas" userId="5faef357-946f-4c0e-bd5d-396a2e3cc0bf" providerId="ADAL" clId="{4C5A0D0B-58C0-49A2-AA15-33E75665F947}" dt="2024-04-24T13:21:21.299" v="367"/>
          <ac:picMkLst>
            <pc:docMk/>
            <pc:sldMk cId="2455914292" sldId="422"/>
            <ac:picMk id="3" creationId="{9A8B7222-4B64-039A-2799-6C580B942FD3}"/>
          </ac:picMkLst>
        </pc:picChg>
        <pc:picChg chg="del">
          <ac:chgData name="Kozel, Lukas" userId="5faef357-946f-4c0e-bd5d-396a2e3cc0bf" providerId="ADAL" clId="{4C5A0D0B-58C0-49A2-AA15-33E75665F947}" dt="2024-04-24T13:21:05.939" v="332" actId="478"/>
          <ac:picMkLst>
            <pc:docMk/>
            <pc:sldMk cId="2455914292" sldId="422"/>
            <ac:picMk id="4" creationId="{62A57A8C-646B-FBD6-1573-23801A504B89}"/>
          </ac:picMkLst>
        </pc:picChg>
        <pc:picChg chg="mod ord">
          <ac:chgData name="Kozel, Lukas" userId="5faef357-946f-4c0e-bd5d-396a2e3cc0bf" providerId="ADAL" clId="{4C5A0D0B-58C0-49A2-AA15-33E75665F947}" dt="2024-04-24T13:21:21.299" v="349"/>
          <ac:picMkLst>
            <pc:docMk/>
            <pc:sldMk cId="2455914292" sldId="422"/>
            <ac:picMk id="12" creationId="{35F0DBF6-5182-7C82-A89E-9569C920BC95}"/>
          </ac:picMkLst>
        </pc:picChg>
        <pc:picChg chg="mod ord">
          <ac:chgData name="Kozel, Lukas" userId="5faef357-946f-4c0e-bd5d-396a2e3cc0bf" providerId="ADAL" clId="{4C5A0D0B-58C0-49A2-AA15-33E75665F947}" dt="2024-04-24T13:21:21.299" v="351"/>
          <ac:picMkLst>
            <pc:docMk/>
            <pc:sldMk cId="2455914292" sldId="422"/>
            <ac:picMk id="13" creationId="{836385A7-D35F-4E2E-AC90-356CDCE28851}"/>
          </ac:picMkLst>
        </pc:picChg>
        <pc:picChg chg="mod ord">
          <ac:chgData name="Kozel, Lukas" userId="5faef357-946f-4c0e-bd5d-396a2e3cc0bf" providerId="ADAL" clId="{4C5A0D0B-58C0-49A2-AA15-33E75665F947}" dt="2024-04-24T13:21:21.299" v="353"/>
          <ac:picMkLst>
            <pc:docMk/>
            <pc:sldMk cId="2455914292" sldId="422"/>
            <ac:picMk id="14" creationId="{0CA20297-5B8B-A4F7-D507-B41A54F34736}"/>
          </ac:picMkLst>
        </pc:picChg>
        <pc:picChg chg="mod ord">
          <ac:chgData name="Kozel, Lukas" userId="5faef357-946f-4c0e-bd5d-396a2e3cc0bf" providerId="ADAL" clId="{4C5A0D0B-58C0-49A2-AA15-33E75665F947}" dt="2024-04-24T13:21:21.299" v="355"/>
          <ac:picMkLst>
            <pc:docMk/>
            <pc:sldMk cId="2455914292" sldId="422"/>
            <ac:picMk id="15" creationId="{29519930-4863-AEEB-20AD-91E524F01D9B}"/>
          </ac:picMkLst>
        </pc:picChg>
      </pc:sldChg>
      <pc:sldChg chg="addSp delSp modSp new add del mod">
        <pc:chgData name="Kozel, Lukas" userId="5faef357-946f-4c0e-bd5d-396a2e3cc0bf" providerId="ADAL" clId="{4C5A0D0B-58C0-49A2-AA15-33E75665F947}" dt="2024-04-24T14:02:50.241" v="1059" actId="47"/>
        <pc:sldMkLst>
          <pc:docMk/>
          <pc:sldMk cId="169606544" sldId="423"/>
        </pc:sldMkLst>
        <pc:spChg chg="add del">
          <ac:chgData name="Kozel, Lukas" userId="5faef357-946f-4c0e-bd5d-396a2e3cc0bf" providerId="ADAL" clId="{4C5A0D0B-58C0-49A2-AA15-33E75665F947}" dt="2024-04-24T14:00:36.619" v="1026" actId="931"/>
          <ac:spMkLst>
            <pc:docMk/>
            <pc:sldMk cId="169606544" sldId="423"/>
            <ac:spMk id="2" creationId="{8B8A87B1-1D60-47EE-9219-2B3C6B3E62B9}"/>
          </ac:spMkLst>
        </pc:spChg>
        <pc:spChg chg="add del">
          <ac:chgData name="Kozel, Lukas" userId="5faef357-946f-4c0e-bd5d-396a2e3cc0bf" providerId="ADAL" clId="{4C5A0D0B-58C0-49A2-AA15-33E75665F947}" dt="2024-04-24T14:01:24.486" v="1034"/>
          <ac:spMkLst>
            <pc:docMk/>
            <pc:sldMk cId="169606544" sldId="423"/>
            <ac:spMk id="3" creationId="{21C5BFED-B872-4E55-ACE6-7EF7B3524AAD}"/>
          </ac:spMkLst>
        </pc:spChg>
        <pc:spChg chg="mod">
          <ac:chgData name="Kozel, Lukas" userId="5faef357-946f-4c0e-bd5d-396a2e3cc0bf" providerId="ADAL" clId="{4C5A0D0B-58C0-49A2-AA15-33E75665F947}" dt="2024-04-24T14:02:32.578" v="1055" actId="14100"/>
          <ac:spMkLst>
            <pc:docMk/>
            <pc:sldMk cId="169606544" sldId="423"/>
            <ac:spMk id="6" creationId="{B1C910C4-4C93-B881-0B53-C510A2D37608}"/>
          </ac:spMkLst>
        </pc:spChg>
        <pc:spChg chg="add del">
          <ac:chgData name="Kozel, Lukas" userId="5faef357-946f-4c0e-bd5d-396a2e3cc0bf" providerId="ADAL" clId="{4C5A0D0B-58C0-49A2-AA15-33E75665F947}" dt="2024-04-24T14:01:18.149" v="1029"/>
          <ac:spMkLst>
            <pc:docMk/>
            <pc:sldMk cId="169606544" sldId="423"/>
            <ac:spMk id="11" creationId="{7FE49A9F-E9C7-31F7-6631-5231A9C6FCB9}"/>
          </ac:spMkLst>
        </pc:spChg>
        <pc:spChg chg="mod">
          <ac:chgData name="Kozel, Lukas" userId="5faef357-946f-4c0e-bd5d-396a2e3cc0bf" providerId="ADAL" clId="{4C5A0D0B-58C0-49A2-AA15-33E75665F947}" dt="2024-04-24T14:02:26.621" v="1054"/>
          <ac:spMkLst>
            <pc:docMk/>
            <pc:sldMk cId="169606544" sldId="423"/>
            <ac:spMk id="19" creationId="{7A587B44-1F33-53C0-50BD-E0233C6C4DE5}"/>
          </ac:spMkLst>
        </pc:spChg>
        <pc:spChg chg="mod">
          <ac:chgData name="Kozel, Lukas" userId="5faef357-946f-4c0e-bd5d-396a2e3cc0bf" providerId="ADAL" clId="{4C5A0D0B-58C0-49A2-AA15-33E75665F947}" dt="2024-04-24T14:02:26.621" v="1054"/>
          <ac:spMkLst>
            <pc:docMk/>
            <pc:sldMk cId="169606544" sldId="423"/>
            <ac:spMk id="20" creationId="{448A9269-B914-E07F-3166-972184BA11DE}"/>
          </ac:spMkLst>
        </pc:spChg>
        <pc:spChg chg="mod">
          <ac:chgData name="Kozel, Lukas" userId="5faef357-946f-4c0e-bd5d-396a2e3cc0bf" providerId="ADAL" clId="{4C5A0D0B-58C0-49A2-AA15-33E75665F947}" dt="2024-04-24T14:02:26.621" v="1054"/>
          <ac:spMkLst>
            <pc:docMk/>
            <pc:sldMk cId="169606544" sldId="423"/>
            <ac:spMk id="21" creationId="{D492C6C6-BFE4-E150-40A2-64714E094002}"/>
          </ac:spMkLst>
        </pc:spChg>
        <pc:spChg chg="mod">
          <ac:chgData name="Kozel, Lukas" userId="5faef357-946f-4c0e-bd5d-396a2e3cc0bf" providerId="ADAL" clId="{4C5A0D0B-58C0-49A2-AA15-33E75665F947}" dt="2024-04-24T14:02:26.621" v="1054"/>
          <ac:spMkLst>
            <pc:docMk/>
            <pc:sldMk cId="169606544" sldId="423"/>
            <ac:spMk id="22" creationId="{95862C59-86FC-D9B1-DB35-5F7621B20101}"/>
          </ac:spMkLst>
        </pc:spChg>
        <pc:grpChg chg="add mod">
          <ac:chgData name="Kozel, Lukas" userId="5faef357-946f-4c0e-bd5d-396a2e3cc0bf" providerId="ADAL" clId="{4C5A0D0B-58C0-49A2-AA15-33E75665F947}" dt="2024-04-24T14:02:26.621" v="1054"/>
          <ac:grpSpMkLst>
            <pc:docMk/>
            <pc:sldMk cId="169606544" sldId="423"/>
            <ac:grpSpMk id="18" creationId="{1C154AC6-861A-8FF6-5050-FF6F68184251}"/>
          </ac:grpSpMkLst>
        </pc:grpChg>
        <pc:picChg chg="add del mod">
          <ac:chgData name="Kozel, Lukas" userId="5faef357-946f-4c0e-bd5d-396a2e3cc0bf" providerId="ADAL" clId="{4C5A0D0B-58C0-49A2-AA15-33E75665F947}" dt="2024-04-24T14:00:36.619" v="1026" actId="931"/>
          <ac:picMkLst>
            <pc:docMk/>
            <pc:sldMk cId="169606544" sldId="423"/>
            <ac:picMk id="13" creationId="{BD2B2E48-CCF7-3B69-48B6-255D065DD544}"/>
          </ac:picMkLst>
        </pc:picChg>
        <pc:picChg chg="add del mod">
          <ac:chgData name="Kozel, Lukas" userId="5faef357-946f-4c0e-bd5d-396a2e3cc0bf" providerId="ADAL" clId="{4C5A0D0B-58C0-49A2-AA15-33E75665F947}" dt="2024-04-24T14:01:24.486" v="1034"/>
          <ac:picMkLst>
            <pc:docMk/>
            <pc:sldMk cId="169606544" sldId="423"/>
            <ac:picMk id="15" creationId="{601C961D-7C2D-8CE7-E9CB-F5BD644335ED}"/>
          </ac:picMkLst>
        </pc:picChg>
        <pc:picChg chg="add del mod">
          <ac:chgData name="Kozel, Lukas" userId="5faef357-946f-4c0e-bd5d-396a2e3cc0bf" providerId="ADAL" clId="{4C5A0D0B-58C0-49A2-AA15-33E75665F947}" dt="2024-04-24T14:01:18.149" v="1029"/>
          <ac:picMkLst>
            <pc:docMk/>
            <pc:sldMk cId="169606544" sldId="423"/>
            <ac:picMk id="17" creationId="{482B9D5C-8313-A91B-8A2C-01F99B6E59EC}"/>
          </ac:picMkLst>
        </pc:picChg>
      </pc:sldChg>
      <pc:sldChg chg="addSp delSp modSp new add del">
        <pc:chgData name="Kozel, Lukas" userId="5faef357-946f-4c0e-bd5d-396a2e3cc0bf" providerId="ADAL" clId="{4C5A0D0B-58C0-49A2-AA15-33E75665F947}" dt="2024-04-24T13:57:14.173" v="863" actId="47"/>
        <pc:sldMkLst>
          <pc:docMk/>
          <pc:sldMk cId="1215517586" sldId="423"/>
        </pc:sldMkLst>
        <pc:spChg chg="add del">
          <ac:chgData name="Kozel, Lukas" userId="5faef357-946f-4c0e-bd5d-396a2e3cc0bf" providerId="ADAL" clId="{4C5A0D0B-58C0-49A2-AA15-33E75665F947}" dt="2024-04-24T13:51:47.934" v="839" actId="931"/>
          <ac:spMkLst>
            <pc:docMk/>
            <pc:sldMk cId="1215517586" sldId="423"/>
            <ac:spMk id="10" creationId="{20F05847-D044-009C-6E76-3B6F6A08C7B0}"/>
          </ac:spMkLst>
        </pc:spChg>
        <pc:picChg chg="add del mod">
          <ac:chgData name="Kozel, Lukas" userId="5faef357-946f-4c0e-bd5d-396a2e3cc0bf" providerId="ADAL" clId="{4C5A0D0B-58C0-49A2-AA15-33E75665F947}" dt="2024-04-24T13:51:47.934" v="839" actId="931"/>
          <ac:picMkLst>
            <pc:docMk/>
            <pc:sldMk cId="1215517586" sldId="423"/>
            <ac:picMk id="12" creationId="{24139AE2-FCF0-AE9A-B0B3-C5AAE6C7EBA6}"/>
          </ac:picMkLst>
        </pc:picChg>
      </pc:sldChg>
      <pc:sldChg chg="addSp modSp new add">
        <pc:chgData name="Kozel, Lukas" userId="5faef357-946f-4c0e-bd5d-396a2e3cc0bf" providerId="ADAL" clId="{4C5A0D0B-58C0-49A2-AA15-33E75665F947}" dt="2024-04-24T14:02:54.071" v="1062"/>
        <pc:sldMkLst>
          <pc:docMk/>
          <pc:sldMk cId="1397240205" sldId="423"/>
        </pc:sldMkLst>
        <pc:spChg chg="mod">
          <ac:chgData name="Kozel, Lukas" userId="5faef357-946f-4c0e-bd5d-396a2e3cc0bf" providerId="ADAL" clId="{4C5A0D0B-58C0-49A2-AA15-33E75665F947}" dt="2024-04-24T14:02:54.071" v="1062"/>
          <ac:spMkLst>
            <pc:docMk/>
            <pc:sldMk cId="1397240205" sldId="423"/>
            <ac:spMk id="13" creationId="{31DD9A90-18CD-3FE8-3366-E11FD6419D49}"/>
          </ac:spMkLst>
        </pc:spChg>
        <pc:spChg chg="mod">
          <ac:chgData name="Kozel, Lukas" userId="5faef357-946f-4c0e-bd5d-396a2e3cc0bf" providerId="ADAL" clId="{4C5A0D0B-58C0-49A2-AA15-33E75665F947}" dt="2024-04-24T14:02:54.071" v="1062"/>
          <ac:spMkLst>
            <pc:docMk/>
            <pc:sldMk cId="1397240205" sldId="423"/>
            <ac:spMk id="14" creationId="{D951A4CF-F5A5-590C-1D95-6C8CA3F46692}"/>
          </ac:spMkLst>
        </pc:spChg>
        <pc:spChg chg="mod">
          <ac:chgData name="Kozel, Lukas" userId="5faef357-946f-4c0e-bd5d-396a2e3cc0bf" providerId="ADAL" clId="{4C5A0D0B-58C0-49A2-AA15-33E75665F947}" dt="2024-04-24T14:02:54.071" v="1062"/>
          <ac:spMkLst>
            <pc:docMk/>
            <pc:sldMk cId="1397240205" sldId="423"/>
            <ac:spMk id="15" creationId="{7EDB4F32-107F-34E8-1559-9C527B842E7D}"/>
          </ac:spMkLst>
        </pc:spChg>
        <pc:spChg chg="mod">
          <ac:chgData name="Kozel, Lukas" userId="5faef357-946f-4c0e-bd5d-396a2e3cc0bf" providerId="ADAL" clId="{4C5A0D0B-58C0-49A2-AA15-33E75665F947}" dt="2024-04-24T14:02:54.071" v="1062"/>
          <ac:spMkLst>
            <pc:docMk/>
            <pc:sldMk cId="1397240205" sldId="423"/>
            <ac:spMk id="16" creationId="{FD904188-860D-A712-C052-086A0C3F8A6F}"/>
          </ac:spMkLst>
        </pc:spChg>
        <pc:grpChg chg="add mod">
          <ac:chgData name="Kozel, Lukas" userId="5faef357-946f-4c0e-bd5d-396a2e3cc0bf" providerId="ADAL" clId="{4C5A0D0B-58C0-49A2-AA15-33E75665F947}" dt="2024-04-24T14:02:54.071" v="1062"/>
          <ac:grpSpMkLst>
            <pc:docMk/>
            <pc:sldMk cId="1397240205" sldId="423"/>
            <ac:grpSpMk id="12" creationId="{682BF9FD-27FC-901E-7557-F1AB8F23FF0B}"/>
          </ac:grpSpMkLst>
        </pc:grpChg>
      </pc:sldChg>
      <pc:sldChg chg="addSp delSp modSp new add del">
        <pc:chgData name="Kozel, Lukas" userId="5faef357-946f-4c0e-bd5d-396a2e3cc0bf" providerId="ADAL" clId="{4C5A0D0B-58C0-49A2-AA15-33E75665F947}" dt="2024-04-24T14:00:21.596" v="1022" actId="47"/>
        <pc:sldMkLst>
          <pc:docMk/>
          <pc:sldMk cId="2046688303" sldId="423"/>
        </pc:sldMkLst>
        <pc:spChg chg="add del">
          <ac:chgData name="Kozel, Lukas" userId="5faef357-946f-4c0e-bd5d-396a2e3cc0bf" providerId="ADAL" clId="{4C5A0D0B-58C0-49A2-AA15-33E75665F947}" dt="2024-04-24T13:57:55.568" v="871" actId="931"/>
          <ac:spMkLst>
            <pc:docMk/>
            <pc:sldMk cId="2046688303" sldId="423"/>
            <ac:spMk id="10" creationId="{E0A95C5A-3852-C52C-6196-1D8C64CDD8B6}"/>
          </ac:spMkLst>
        </pc:spChg>
        <pc:picChg chg="add del mod">
          <ac:chgData name="Kozel, Lukas" userId="5faef357-946f-4c0e-bd5d-396a2e3cc0bf" providerId="ADAL" clId="{4C5A0D0B-58C0-49A2-AA15-33E75665F947}" dt="2024-04-24T13:57:55.568" v="871" actId="931"/>
          <ac:picMkLst>
            <pc:docMk/>
            <pc:sldMk cId="2046688303" sldId="423"/>
            <ac:picMk id="12" creationId="{8283DA41-6C66-FF19-3AE8-F77C5415105D}"/>
          </ac:picMkLst>
        </pc:picChg>
      </pc:sldChg>
      <pc:sldChg chg="addSp delSp modSp new add mod">
        <pc:chgData name="Kozel, Lukas" userId="5faef357-946f-4c0e-bd5d-396a2e3cc0bf" providerId="ADAL" clId="{4C5A0D0B-58C0-49A2-AA15-33E75665F947}" dt="2024-04-24T14:36:59.651" v="1809" actId="478"/>
        <pc:sldMkLst>
          <pc:docMk/>
          <pc:sldMk cId="1141641894" sldId="424"/>
        </pc:sldMkLst>
        <pc:spChg chg="add del">
          <ac:chgData name="Kozel, Lukas" userId="5faef357-946f-4c0e-bd5d-396a2e3cc0bf" providerId="ADAL" clId="{4C5A0D0B-58C0-49A2-AA15-33E75665F947}" dt="2024-04-24T14:05:55.433" v="1344" actId="931"/>
          <ac:spMkLst>
            <pc:docMk/>
            <pc:sldMk cId="1141641894" sldId="424"/>
            <ac:spMk id="5" creationId="{51214229-0EF4-579A-4AE8-EDA6E2919EA4}"/>
          </ac:spMkLst>
        </pc:spChg>
        <pc:spChg chg="mod">
          <ac:chgData name="Kozel, Lukas" userId="5faef357-946f-4c0e-bd5d-396a2e3cc0bf" providerId="ADAL" clId="{4C5A0D0B-58C0-49A2-AA15-33E75665F947}" dt="2024-04-24T14:05:26.047" v="1339"/>
          <ac:spMkLst>
            <pc:docMk/>
            <pc:sldMk cId="1141641894" sldId="424"/>
            <ac:spMk id="13" creationId="{F8D3A54D-98B6-CA9E-4896-3AB911C676AB}"/>
          </ac:spMkLst>
        </pc:spChg>
        <pc:spChg chg="mod">
          <ac:chgData name="Kozel, Lukas" userId="5faef357-946f-4c0e-bd5d-396a2e3cc0bf" providerId="ADAL" clId="{4C5A0D0B-58C0-49A2-AA15-33E75665F947}" dt="2024-04-24T14:05:26.047" v="1339"/>
          <ac:spMkLst>
            <pc:docMk/>
            <pc:sldMk cId="1141641894" sldId="424"/>
            <ac:spMk id="14" creationId="{7F999336-CFD5-B18C-1619-FE5B37A3FC8F}"/>
          </ac:spMkLst>
        </pc:spChg>
        <pc:spChg chg="mod">
          <ac:chgData name="Kozel, Lukas" userId="5faef357-946f-4c0e-bd5d-396a2e3cc0bf" providerId="ADAL" clId="{4C5A0D0B-58C0-49A2-AA15-33E75665F947}" dt="2024-04-24T14:05:26.047" v="1339"/>
          <ac:spMkLst>
            <pc:docMk/>
            <pc:sldMk cId="1141641894" sldId="424"/>
            <ac:spMk id="15" creationId="{0DF8D96F-8877-B5FE-189C-E804021E18D4}"/>
          </ac:spMkLst>
        </pc:spChg>
        <pc:spChg chg="mod">
          <ac:chgData name="Kozel, Lukas" userId="5faef357-946f-4c0e-bd5d-396a2e3cc0bf" providerId="ADAL" clId="{4C5A0D0B-58C0-49A2-AA15-33E75665F947}" dt="2024-04-24T14:05:26.047" v="1339"/>
          <ac:spMkLst>
            <pc:docMk/>
            <pc:sldMk cId="1141641894" sldId="424"/>
            <ac:spMk id="16" creationId="{95521BFB-6A92-CDC1-B958-83694F5150F1}"/>
          </ac:spMkLst>
        </pc:spChg>
        <pc:grpChg chg="add del mod">
          <ac:chgData name="Kozel, Lukas" userId="5faef357-946f-4c0e-bd5d-396a2e3cc0bf" providerId="ADAL" clId="{4C5A0D0B-58C0-49A2-AA15-33E75665F947}" dt="2024-04-24T14:36:59.651" v="1809" actId="478"/>
          <ac:grpSpMkLst>
            <pc:docMk/>
            <pc:sldMk cId="1141641894" sldId="424"/>
            <ac:grpSpMk id="12" creationId="{E74141BC-0E23-9549-6C1B-05B663F462EC}"/>
          </ac:grpSpMkLst>
        </pc:grpChg>
        <pc:picChg chg="add del mod">
          <ac:chgData name="Kozel, Lukas" userId="5faef357-946f-4c0e-bd5d-396a2e3cc0bf" providerId="ADAL" clId="{4C5A0D0B-58C0-49A2-AA15-33E75665F947}" dt="2024-04-24T14:05:55.433" v="1344" actId="931"/>
          <ac:picMkLst>
            <pc:docMk/>
            <pc:sldMk cId="1141641894" sldId="424"/>
            <ac:picMk id="18" creationId="{B1DE0F95-D5D6-90F4-6D73-EA613900CC1F}"/>
          </ac:picMkLst>
        </pc:picChg>
      </pc:sldChg>
      <pc:sldChg chg="addSp delSp modSp add del mod">
        <pc:chgData name="Kozel, Lukas" userId="5faef357-946f-4c0e-bd5d-396a2e3cc0bf" providerId="ADAL" clId="{4C5A0D0B-58C0-49A2-AA15-33E75665F947}" dt="2024-04-24T14:18:29.004" v="1466" actId="47"/>
        <pc:sldMkLst>
          <pc:docMk/>
          <pc:sldMk cId="0" sldId="425"/>
        </pc:sldMkLst>
        <pc:spChg chg="add del mod">
          <ac:chgData name="Kozel, Lukas" userId="5faef357-946f-4c0e-bd5d-396a2e3cc0bf" providerId="ADAL" clId="{4C5A0D0B-58C0-49A2-AA15-33E75665F947}" dt="2024-04-24T14:14:27.538" v="1375" actId="478"/>
          <ac:spMkLst>
            <pc:docMk/>
            <pc:sldMk cId="0" sldId="425"/>
            <ac:spMk id="2" creationId="{7D02ED63-B3A5-E8CC-2042-EA90F8540824}"/>
          </ac:spMkLst>
        </pc:spChg>
        <pc:spChg chg="add del mod">
          <ac:chgData name="Kozel, Lukas" userId="5faef357-946f-4c0e-bd5d-396a2e3cc0bf" providerId="ADAL" clId="{4C5A0D0B-58C0-49A2-AA15-33E75665F947}" dt="2024-04-24T14:15:46.056" v="1394" actId="21"/>
          <ac:spMkLst>
            <pc:docMk/>
            <pc:sldMk cId="0" sldId="425"/>
            <ac:spMk id="3" creationId="{E5A12D4E-80CF-CD6E-66D2-AB4A94C1F540}"/>
          </ac:spMkLst>
        </pc:spChg>
        <pc:spChg chg="add del mod">
          <ac:chgData name="Kozel, Lukas" userId="5faef357-946f-4c0e-bd5d-396a2e3cc0bf" providerId="ADAL" clId="{4C5A0D0B-58C0-49A2-AA15-33E75665F947}" dt="2024-04-24T14:16:31.310" v="1405"/>
          <ac:spMkLst>
            <pc:docMk/>
            <pc:sldMk cId="0" sldId="425"/>
            <ac:spMk id="4" creationId="{5A286EBA-D442-884A-4469-1449CA30FDF6}"/>
          </ac:spMkLst>
        </pc:spChg>
        <pc:spChg chg="add del">
          <ac:chgData name="Kozel, Lukas" userId="5faef357-946f-4c0e-bd5d-396a2e3cc0bf" providerId="ADAL" clId="{4C5A0D0B-58C0-49A2-AA15-33E75665F947}" dt="2024-04-24T14:16:31.310" v="1405"/>
          <ac:spMkLst>
            <pc:docMk/>
            <pc:sldMk cId="0" sldId="425"/>
            <ac:spMk id="5" creationId="{70630B68-0EE3-34A4-B2BF-796C7C279778}"/>
          </ac:spMkLst>
        </pc:spChg>
        <pc:spChg chg="del mod">
          <ac:chgData name="Kozel, Lukas" userId="5faef357-946f-4c0e-bd5d-396a2e3cc0bf" providerId="ADAL" clId="{4C5A0D0B-58C0-49A2-AA15-33E75665F947}" dt="2024-04-24T14:16:39.633" v="1410" actId="21"/>
          <ac:spMkLst>
            <pc:docMk/>
            <pc:sldMk cId="0" sldId="425"/>
            <ac:spMk id="6" creationId="{F19C145F-8DE4-FBA3-3BC9-98CE4BE00859}"/>
          </ac:spMkLst>
        </pc:spChg>
        <pc:spChg chg="mod">
          <ac:chgData name="Kozel, Lukas" userId="5faef357-946f-4c0e-bd5d-396a2e3cc0bf" providerId="ADAL" clId="{4C5A0D0B-58C0-49A2-AA15-33E75665F947}" dt="2024-04-24T14:13:25.422" v="1355" actId="27636"/>
          <ac:spMkLst>
            <pc:docMk/>
            <pc:sldMk cId="0" sldId="425"/>
            <ac:spMk id="3199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4T14:13:25.422" v="1357" actId="27636"/>
          <ac:spMkLst>
            <pc:docMk/>
            <pc:sldMk cId="0" sldId="425"/>
            <ac:spMk id="3200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4T14:13:25.422" v="1356" actId="27636"/>
          <ac:spMkLst>
            <pc:docMk/>
            <pc:sldMk cId="0" sldId="425"/>
            <ac:spMk id="3201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4T14:13:25.434" v="1359" actId="27636"/>
          <ac:spMkLst>
            <pc:docMk/>
            <pc:sldMk cId="0" sldId="425"/>
            <ac:spMk id="3203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4T14:13:25.418" v="1353" actId="27636"/>
          <ac:spMkLst>
            <pc:docMk/>
            <pc:sldMk cId="0" sldId="425"/>
            <ac:spMk id="3204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4T14:13:25.422" v="1358" actId="27636"/>
          <ac:spMkLst>
            <pc:docMk/>
            <pc:sldMk cId="0" sldId="425"/>
            <ac:spMk id="3206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4T14:13:25.422" v="1354" actId="27636"/>
          <ac:spMkLst>
            <pc:docMk/>
            <pc:sldMk cId="0" sldId="425"/>
            <ac:spMk id="3207" creationId="{00000000-0000-0000-0000-000000000000}"/>
          </ac:spMkLst>
        </pc:spChg>
      </pc:sldChg>
      <pc:sldChg chg="addSp delSp modSp new add mod">
        <pc:chgData name="Kozel, Lukas" userId="5faef357-946f-4c0e-bd5d-396a2e3cc0bf" providerId="ADAL" clId="{4C5A0D0B-58C0-49A2-AA15-33E75665F947}" dt="2024-04-24T14:18:13.859" v="1465" actId="1036"/>
        <pc:sldMkLst>
          <pc:docMk/>
          <pc:sldMk cId="1329133603" sldId="426"/>
        </pc:sldMkLst>
        <pc:spChg chg="add mod ord">
          <ac:chgData name="Kozel, Lukas" userId="5faef357-946f-4c0e-bd5d-396a2e3cc0bf" providerId="ADAL" clId="{4C5A0D0B-58C0-49A2-AA15-33E75665F947}" dt="2024-04-24T14:17:11.248" v="1422"/>
          <ac:spMkLst>
            <pc:docMk/>
            <pc:sldMk cId="1329133603" sldId="426"/>
            <ac:spMk id="3" creationId="{EE290ABD-0615-7B7F-C4F9-89FC6DE67B66}"/>
          </ac:spMkLst>
        </pc:spChg>
        <pc:spChg chg="add mod ord">
          <ac:chgData name="Kozel, Lukas" userId="5faef357-946f-4c0e-bd5d-396a2e3cc0bf" providerId="ADAL" clId="{4C5A0D0B-58C0-49A2-AA15-33E75665F947}" dt="2024-04-24T14:17:11.248" v="1424"/>
          <ac:spMkLst>
            <pc:docMk/>
            <pc:sldMk cId="1329133603" sldId="426"/>
            <ac:spMk id="4" creationId="{C4BA58EA-BE2B-D2D8-7F1A-C5DA7636D038}"/>
          </ac:spMkLst>
        </pc:spChg>
        <pc:spChg chg="add mod ord">
          <ac:chgData name="Kozel, Lukas" userId="5faef357-946f-4c0e-bd5d-396a2e3cc0bf" providerId="ADAL" clId="{4C5A0D0B-58C0-49A2-AA15-33E75665F947}" dt="2024-04-24T14:17:11.248" v="1426"/>
          <ac:spMkLst>
            <pc:docMk/>
            <pc:sldMk cId="1329133603" sldId="426"/>
            <ac:spMk id="5" creationId="{F6E1A21F-3BE3-F25C-26F3-35D8A58FDEAE}"/>
          </ac:spMkLst>
        </pc:spChg>
        <pc:spChg chg="mod">
          <ac:chgData name="Kozel, Lukas" userId="5faef357-946f-4c0e-bd5d-396a2e3cc0bf" providerId="ADAL" clId="{4C5A0D0B-58C0-49A2-AA15-33E75665F947}" dt="2024-04-24T14:13:42.221" v="1362"/>
          <ac:spMkLst>
            <pc:docMk/>
            <pc:sldMk cId="1329133603" sldId="426"/>
            <ac:spMk id="7" creationId="{DB02E671-2FB2-9F97-A947-73CA99C1C9A0}"/>
          </ac:spMkLst>
        </pc:spChg>
        <pc:spChg chg="mod">
          <ac:chgData name="Kozel, Lukas" userId="5faef357-946f-4c0e-bd5d-396a2e3cc0bf" providerId="ADAL" clId="{4C5A0D0B-58C0-49A2-AA15-33E75665F947}" dt="2024-04-24T14:13:42.221" v="1362"/>
          <ac:spMkLst>
            <pc:docMk/>
            <pc:sldMk cId="1329133603" sldId="426"/>
            <ac:spMk id="8" creationId="{BE80139D-A658-EDA8-21F2-9186EEB6BCCE}"/>
          </ac:spMkLst>
        </pc:spChg>
        <pc:spChg chg="mod">
          <ac:chgData name="Kozel, Lukas" userId="5faef357-946f-4c0e-bd5d-396a2e3cc0bf" providerId="ADAL" clId="{4C5A0D0B-58C0-49A2-AA15-33E75665F947}" dt="2024-04-24T14:13:42.221" v="1362"/>
          <ac:spMkLst>
            <pc:docMk/>
            <pc:sldMk cId="1329133603" sldId="426"/>
            <ac:spMk id="9" creationId="{86BF8790-1D66-FAD1-02E1-2D09A801B0B9}"/>
          </ac:spMkLst>
        </pc:spChg>
        <pc:spChg chg="mod">
          <ac:chgData name="Kozel, Lukas" userId="5faef357-946f-4c0e-bd5d-396a2e3cc0bf" providerId="ADAL" clId="{4C5A0D0B-58C0-49A2-AA15-33E75665F947}" dt="2024-04-24T14:13:42.221" v="1362"/>
          <ac:spMkLst>
            <pc:docMk/>
            <pc:sldMk cId="1329133603" sldId="426"/>
            <ac:spMk id="10" creationId="{6C0D2112-9CA6-A588-0C27-FB98B043C5F5}"/>
          </ac:spMkLst>
        </pc:spChg>
        <pc:spChg chg="add mod ord">
          <ac:chgData name="Kozel, Lukas" userId="5faef357-946f-4c0e-bd5d-396a2e3cc0bf" providerId="ADAL" clId="{4C5A0D0B-58C0-49A2-AA15-33E75665F947}" dt="2024-04-24T14:17:15.079" v="1448" actId="207"/>
          <ac:spMkLst>
            <pc:docMk/>
            <pc:sldMk cId="1329133603" sldId="426"/>
            <ac:spMk id="11" creationId="{50955C13-1B89-E290-897C-5A746679E5C0}"/>
          </ac:spMkLst>
        </pc:spChg>
        <pc:spChg chg="add mod ord">
          <ac:chgData name="Kozel, Lukas" userId="5faef357-946f-4c0e-bd5d-396a2e3cc0bf" providerId="ADAL" clId="{4C5A0D0B-58C0-49A2-AA15-33E75665F947}" dt="2024-04-24T14:17:11.248" v="1418"/>
          <ac:spMkLst>
            <pc:docMk/>
            <pc:sldMk cId="1329133603" sldId="426"/>
            <ac:spMk id="12" creationId="{8B6A91DC-FDEA-2544-021C-457B11E8E846}"/>
          </ac:spMkLst>
        </pc:spChg>
        <pc:spChg chg="add del mod">
          <ac:chgData name="Kozel, Lukas" userId="5faef357-946f-4c0e-bd5d-396a2e3cc0bf" providerId="ADAL" clId="{4C5A0D0B-58C0-49A2-AA15-33E75665F947}" dt="2024-04-24T14:17:48.616" v="1457" actId="478"/>
          <ac:spMkLst>
            <pc:docMk/>
            <pc:sldMk cId="1329133603" sldId="426"/>
            <ac:spMk id="16" creationId="{742C67B5-1148-13D2-7971-03AAED4A90A7}"/>
          </ac:spMkLst>
        </pc:spChg>
        <pc:spChg chg="add mod">
          <ac:chgData name="Kozel, Lukas" userId="5faef357-946f-4c0e-bd5d-396a2e3cc0bf" providerId="ADAL" clId="{4C5A0D0B-58C0-49A2-AA15-33E75665F947}" dt="2024-04-24T14:18:13.859" v="1465" actId="1036"/>
          <ac:spMkLst>
            <pc:docMk/>
            <pc:sldMk cId="1329133603" sldId="426"/>
            <ac:spMk id="17" creationId="{B1E2D034-4938-ED6E-A460-4423483D7B69}"/>
          </ac:spMkLst>
        </pc:spChg>
        <pc:spChg chg="add mod">
          <ac:chgData name="Kozel, Lukas" userId="5faef357-946f-4c0e-bd5d-396a2e3cc0bf" providerId="ADAL" clId="{4C5A0D0B-58C0-49A2-AA15-33E75665F947}" dt="2024-04-24T14:18:13.859" v="1465" actId="1036"/>
          <ac:spMkLst>
            <pc:docMk/>
            <pc:sldMk cId="1329133603" sldId="426"/>
            <ac:spMk id="18" creationId="{C5229392-DA3B-B656-2336-733EA2C29BE9}"/>
          </ac:spMkLst>
        </pc:spChg>
        <pc:spChg chg="add mod">
          <ac:chgData name="Kozel, Lukas" userId="5faef357-946f-4c0e-bd5d-396a2e3cc0bf" providerId="ADAL" clId="{4C5A0D0B-58C0-49A2-AA15-33E75665F947}" dt="2024-04-24T14:18:13.859" v="1465" actId="1036"/>
          <ac:spMkLst>
            <pc:docMk/>
            <pc:sldMk cId="1329133603" sldId="426"/>
            <ac:spMk id="19" creationId="{7AE1F7DF-33FD-4C6D-B7F7-5CC96EBD235C}"/>
          </ac:spMkLst>
        </pc:spChg>
        <pc:spChg chg="add mod">
          <ac:chgData name="Kozel, Lukas" userId="5faef357-946f-4c0e-bd5d-396a2e3cc0bf" providerId="ADAL" clId="{4C5A0D0B-58C0-49A2-AA15-33E75665F947}" dt="2024-04-24T14:18:13.859" v="1465" actId="1036"/>
          <ac:spMkLst>
            <pc:docMk/>
            <pc:sldMk cId="1329133603" sldId="426"/>
            <ac:spMk id="20" creationId="{64016012-1DB3-A617-5C0F-248EADCFB0CE}"/>
          </ac:spMkLst>
        </pc:spChg>
        <pc:grpChg chg="add mod ord">
          <ac:chgData name="Kozel, Lukas" userId="5faef357-946f-4c0e-bd5d-396a2e3cc0bf" providerId="ADAL" clId="{4C5A0D0B-58C0-49A2-AA15-33E75665F947}" dt="2024-04-24T14:17:11.248" v="1428"/>
          <ac:grpSpMkLst>
            <pc:docMk/>
            <pc:sldMk cId="1329133603" sldId="426"/>
            <ac:grpSpMk id="6" creationId="{13326DCE-C0E8-10A6-9415-315DC32B8B1A}"/>
          </ac:grpSpMkLst>
        </pc:grpChg>
        <pc:graphicFrameChg chg="add mod ord modVis replST">
          <ac:chgData name="Kozel, Lukas" userId="5faef357-946f-4c0e-bd5d-396a2e3cc0bf" providerId="ADAL" clId="{4C5A0D0B-58C0-49A2-AA15-33E75665F947}" dt="2024-04-24T14:17:11.264" v="1447"/>
          <ac:graphicFrameMkLst>
            <pc:docMk/>
            <pc:sldMk cId="1329133603" sldId="426"/>
            <ac:graphicFrameMk id="13" creationId="{9708E7D2-1310-32E7-3E15-42D8C60D83EA}"/>
          </ac:graphicFrameMkLst>
        </pc:graphicFrameChg>
        <pc:picChg chg="add mod ord">
          <ac:chgData name="Kozel, Lukas" userId="5faef357-946f-4c0e-bd5d-396a2e3cc0bf" providerId="ADAL" clId="{4C5A0D0B-58C0-49A2-AA15-33E75665F947}" dt="2024-04-24T14:17:11.248" v="1420"/>
          <ac:picMkLst>
            <pc:docMk/>
            <pc:sldMk cId="1329133603" sldId="426"/>
            <ac:picMk id="2" creationId="{80854C3D-3DFB-622C-3CA8-55D81A742551}"/>
          </ac:picMkLst>
        </pc:picChg>
        <pc:picChg chg="add mod">
          <ac:chgData name="Kozel, Lukas" userId="5faef357-946f-4c0e-bd5d-396a2e3cc0bf" providerId="ADAL" clId="{4C5A0D0B-58C0-49A2-AA15-33E75665F947}" dt="2024-04-24T14:17:22.815" v="1449"/>
          <ac:picMkLst>
            <pc:docMk/>
            <pc:sldMk cId="1329133603" sldId="426"/>
            <ac:picMk id="14" creationId="{7532A9A4-B4EA-B2CF-762A-46EBD741BFE2}"/>
          </ac:picMkLst>
        </pc:picChg>
        <pc:picChg chg="add mod">
          <ac:chgData name="Kozel, Lukas" userId="5faef357-946f-4c0e-bd5d-396a2e3cc0bf" providerId="ADAL" clId="{4C5A0D0B-58C0-49A2-AA15-33E75665F947}" dt="2024-04-24T14:17:22.815" v="1449"/>
          <ac:picMkLst>
            <pc:docMk/>
            <pc:sldMk cId="1329133603" sldId="426"/>
            <ac:picMk id="15" creationId="{E854A466-77E4-9F8A-8124-EF06BD3E02A5}"/>
          </ac:picMkLst>
        </pc:picChg>
      </pc:sldChg>
      <pc:sldChg chg="addSp delSp modSp add mod">
        <pc:chgData name="Kozel, Lukas" userId="5faef357-946f-4c0e-bd5d-396a2e3cc0bf" providerId="ADAL" clId="{4C5A0D0B-58C0-49A2-AA15-33E75665F947}" dt="2024-04-24T14:37:46.903" v="1820" actId="21"/>
        <pc:sldMkLst>
          <pc:docMk/>
          <pc:sldMk cId="321328388" sldId="427"/>
        </pc:sldMkLst>
        <pc:spChg chg="del mod ord">
          <ac:chgData name="Kozel, Lukas" userId="5faef357-946f-4c0e-bd5d-396a2e3cc0bf" providerId="ADAL" clId="{4C5A0D0B-58C0-49A2-AA15-33E75665F947}" dt="2024-04-24T14:19:22.223" v="1514" actId="478"/>
          <ac:spMkLst>
            <pc:docMk/>
            <pc:sldMk cId="321328388" sldId="427"/>
            <ac:spMk id="3" creationId="{EE290ABD-0615-7B7F-C4F9-89FC6DE67B66}"/>
          </ac:spMkLst>
        </pc:spChg>
        <pc:spChg chg="del">
          <ac:chgData name="Kozel, Lukas" userId="5faef357-946f-4c0e-bd5d-396a2e3cc0bf" providerId="ADAL" clId="{4C5A0D0B-58C0-49A2-AA15-33E75665F947}" dt="2024-04-24T14:18:51.492" v="1469" actId="478"/>
          <ac:spMkLst>
            <pc:docMk/>
            <pc:sldMk cId="321328388" sldId="427"/>
            <ac:spMk id="4" creationId="{C4BA58EA-BE2B-D2D8-7F1A-C5DA7636D038}"/>
          </ac:spMkLst>
        </pc:spChg>
        <pc:spChg chg="del mod ord">
          <ac:chgData name="Kozel, Lukas" userId="5faef357-946f-4c0e-bd5d-396a2e3cc0bf" providerId="ADAL" clId="{4C5A0D0B-58C0-49A2-AA15-33E75665F947}" dt="2024-04-24T14:19:57.165" v="1528" actId="478"/>
          <ac:spMkLst>
            <pc:docMk/>
            <pc:sldMk cId="321328388" sldId="427"/>
            <ac:spMk id="5" creationId="{F6E1A21F-3BE3-F25C-26F3-35D8A58FDEAE}"/>
          </ac:spMkLst>
        </pc:spChg>
        <pc:spChg chg="mod ord">
          <ac:chgData name="Kozel, Lukas" userId="5faef357-946f-4c0e-bd5d-396a2e3cc0bf" providerId="ADAL" clId="{4C5A0D0B-58C0-49A2-AA15-33E75665F947}" dt="2024-04-24T14:21:15.590" v="1533"/>
          <ac:spMkLst>
            <pc:docMk/>
            <pc:sldMk cId="321328388" sldId="427"/>
            <ac:spMk id="11" creationId="{50955C13-1B89-E290-897C-5A746679E5C0}"/>
          </ac:spMkLst>
        </pc:spChg>
        <pc:spChg chg="del">
          <ac:chgData name="Kozel, Lukas" userId="5faef357-946f-4c0e-bd5d-396a2e3cc0bf" providerId="ADAL" clId="{4C5A0D0B-58C0-49A2-AA15-33E75665F947}" dt="2024-04-24T14:18:49.884" v="1468" actId="478"/>
          <ac:spMkLst>
            <pc:docMk/>
            <pc:sldMk cId="321328388" sldId="427"/>
            <ac:spMk id="12" creationId="{8B6A91DC-FDEA-2544-021C-457B11E8E846}"/>
          </ac:spMkLst>
        </pc:spChg>
        <pc:spChg chg="mod ord">
          <ac:chgData name="Kozel, Lukas" userId="5faef357-946f-4c0e-bd5d-396a2e3cc0bf" providerId="ADAL" clId="{4C5A0D0B-58C0-49A2-AA15-33E75665F947}" dt="2024-04-24T14:21:22.061" v="1535" actId="207"/>
          <ac:spMkLst>
            <pc:docMk/>
            <pc:sldMk cId="321328388" sldId="427"/>
            <ac:spMk id="17" creationId="{B1E2D034-4938-ED6E-A460-4423483D7B69}"/>
          </ac:spMkLst>
        </pc:spChg>
        <pc:spChg chg="mod ord">
          <ac:chgData name="Kozel, Lukas" userId="5faef357-946f-4c0e-bd5d-396a2e3cc0bf" providerId="ADAL" clId="{4C5A0D0B-58C0-49A2-AA15-33E75665F947}" dt="2024-04-24T14:21:18.527" v="1534" actId="207"/>
          <ac:spMkLst>
            <pc:docMk/>
            <pc:sldMk cId="321328388" sldId="427"/>
            <ac:spMk id="18" creationId="{C5229392-DA3B-B656-2336-733EA2C29BE9}"/>
          </ac:spMkLst>
        </pc:spChg>
        <pc:spChg chg="mod ord">
          <ac:chgData name="Kozel, Lukas" userId="5faef357-946f-4c0e-bd5d-396a2e3cc0bf" providerId="ADAL" clId="{4C5A0D0B-58C0-49A2-AA15-33E75665F947}" dt="2024-04-24T14:21:22.061" v="1535" actId="207"/>
          <ac:spMkLst>
            <pc:docMk/>
            <pc:sldMk cId="321328388" sldId="427"/>
            <ac:spMk id="19" creationId="{7AE1F7DF-33FD-4C6D-B7F7-5CC96EBD235C}"/>
          </ac:spMkLst>
        </pc:spChg>
        <pc:spChg chg="mod ord">
          <ac:chgData name="Kozel, Lukas" userId="5faef357-946f-4c0e-bd5d-396a2e3cc0bf" providerId="ADAL" clId="{4C5A0D0B-58C0-49A2-AA15-33E75665F947}" dt="2024-04-24T14:21:18.527" v="1534" actId="207"/>
          <ac:spMkLst>
            <pc:docMk/>
            <pc:sldMk cId="321328388" sldId="427"/>
            <ac:spMk id="20" creationId="{64016012-1DB3-A617-5C0F-248EADCFB0CE}"/>
          </ac:spMkLst>
        </pc:spChg>
        <pc:spChg chg="add del mod">
          <ac:chgData name="Kozel, Lukas" userId="5faef357-946f-4c0e-bd5d-396a2e3cc0bf" providerId="ADAL" clId="{4C5A0D0B-58C0-49A2-AA15-33E75665F947}" dt="2024-04-24T14:18:54.067" v="1471"/>
          <ac:spMkLst>
            <pc:docMk/>
            <pc:sldMk cId="321328388" sldId="427"/>
            <ac:spMk id="21" creationId="{BDE18979-A6FB-8C1B-1101-33003160D20B}"/>
          </ac:spMkLst>
        </pc:spChg>
        <pc:spChg chg="add del mod">
          <ac:chgData name="Kozel, Lukas" userId="5faef357-946f-4c0e-bd5d-396a2e3cc0bf" providerId="ADAL" clId="{4C5A0D0B-58C0-49A2-AA15-33E75665F947}" dt="2024-04-24T14:18:54.067" v="1471"/>
          <ac:spMkLst>
            <pc:docMk/>
            <pc:sldMk cId="321328388" sldId="427"/>
            <ac:spMk id="22" creationId="{4AA8AD79-D786-CF4C-7CB3-21C4A428B179}"/>
          </ac:spMkLst>
        </pc:spChg>
        <pc:spChg chg="add del mod">
          <ac:chgData name="Kozel, Lukas" userId="5faef357-946f-4c0e-bd5d-396a2e3cc0bf" providerId="ADAL" clId="{4C5A0D0B-58C0-49A2-AA15-33E75665F947}" dt="2024-04-24T14:18:54.067" v="1471"/>
          <ac:spMkLst>
            <pc:docMk/>
            <pc:sldMk cId="321328388" sldId="427"/>
            <ac:spMk id="23" creationId="{955B87F8-15FD-E5C9-AA1C-2F6EBF1197AF}"/>
          </ac:spMkLst>
        </pc:spChg>
        <pc:spChg chg="add mod ord">
          <ac:chgData name="Kozel, Lukas" userId="5faef357-946f-4c0e-bd5d-396a2e3cc0bf" providerId="ADAL" clId="{4C5A0D0B-58C0-49A2-AA15-33E75665F947}" dt="2024-04-24T14:19:38.211" v="1521" actId="1076"/>
          <ac:spMkLst>
            <pc:docMk/>
            <pc:sldMk cId="321328388" sldId="427"/>
            <ac:spMk id="24" creationId="{21A31096-12F2-744A-D486-990877786D80}"/>
          </ac:spMkLst>
        </pc:spChg>
        <pc:spChg chg="add mod ord">
          <ac:chgData name="Kozel, Lukas" userId="5faef357-946f-4c0e-bd5d-396a2e3cc0bf" providerId="ADAL" clId="{4C5A0D0B-58C0-49A2-AA15-33E75665F947}" dt="2024-04-24T14:19:08.844" v="1480"/>
          <ac:spMkLst>
            <pc:docMk/>
            <pc:sldMk cId="321328388" sldId="427"/>
            <ac:spMk id="26" creationId="{46EA9BF9-771D-2E7D-8874-5CEFD77566DA}"/>
          </ac:spMkLst>
        </pc:spChg>
        <pc:spChg chg="add mod ord">
          <ac:chgData name="Kozel, Lukas" userId="5faef357-946f-4c0e-bd5d-396a2e3cc0bf" providerId="ADAL" clId="{4C5A0D0B-58C0-49A2-AA15-33E75665F947}" dt="2024-04-24T14:19:33.929" v="1519" actId="20577"/>
          <ac:spMkLst>
            <pc:docMk/>
            <pc:sldMk cId="321328388" sldId="427"/>
            <ac:spMk id="27" creationId="{D4F92883-2972-C369-101D-5DE4005AFF80}"/>
          </ac:spMkLst>
        </pc:spChg>
        <pc:spChg chg="add mod ord">
          <ac:chgData name="Kozel, Lukas" userId="5faef357-946f-4c0e-bd5d-396a2e3cc0bf" providerId="ADAL" clId="{4C5A0D0B-58C0-49A2-AA15-33E75665F947}" dt="2024-04-24T14:19:54.580" v="1527"/>
          <ac:spMkLst>
            <pc:docMk/>
            <pc:sldMk cId="321328388" sldId="427"/>
            <ac:spMk id="28" creationId="{0E4A8BAC-52F8-37C5-48F3-49B9993E82B5}"/>
          </ac:spMkLst>
        </pc:spChg>
        <pc:spChg chg="mod">
          <ac:chgData name="Kozel, Lukas" userId="5faef357-946f-4c0e-bd5d-396a2e3cc0bf" providerId="ADAL" clId="{4C5A0D0B-58C0-49A2-AA15-33E75665F947}" dt="2024-04-24T14:37:06.688" v="1811"/>
          <ac:spMkLst>
            <pc:docMk/>
            <pc:sldMk cId="321328388" sldId="427"/>
            <ac:spMk id="30" creationId="{579132C7-9D28-61CB-0831-93EBF4773070}"/>
          </ac:spMkLst>
        </pc:spChg>
        <pc:spChg chg="mod">
          <ac:chgData name="Kozel, Lukas" userId="5faef357-946f-4c0e-bd5d-396a2e3cc0bf" providerId="ADAL" clId="{4C5A0D0B-58C0-49A2-AA15-33E75665F947}" dt="2024-04-24T14:37:06.688" v="1811"/>
          <ac:spMkLst>
            <pc:docMk/>
            <pc:sldMk cId="321328388" sldId="427"/>
            <ac:spMk id="31" creationId="{EE92DC02-2ECA-1C7E-9AD4-EC614843D590}"/>
          </ac:spMkLst>
        </pc:spChg>
        <pc:spChg chg="mod">
          <ac:chgData name="Kozel, Lukas" userId="5faef357-946f-4c0e-bd5d-396a2e3cc0bf" providerId="ADAL" clId="{4C5A0D0B-58C0-49A2-AA15-33E75665F947}" dt="2024-04-24T14:37:06.688" v="1811"/>
          <ac:spMkLst>
            <pc:docMk/>
            <pc:sldMk cId="321328388" sldId="427"/>
            <ac:spMk id="32" creationId="{51725C40-2368-8DEE-0215-ED2D15FB212D}"/>
          </ac:spMkLst>
        </pc:spChg>
        <pc:spChg chg="mod">
          <ac:chgData name="Kozel, Lukas" userId="5faef357-946f-4c0e-bd5d-396a2e3cc0bf" providerId="ADAL" clId="{4C5A0D0B-58C0-49A2-AA15-33E75665F947}" dt="2024-04-24T14:37:06.688" v="1811"/>
          <ac:spMkLst>
            <pc:docMk/>
            <pc:sldMk cId="321328388" sldId="427"/>
            <ac:spMk id="33" creationId="{8C8EF799-CE01-0FC0-E6FC-1AC05661E6DC}"/>
          </ac:spMkLst>
        </pc:spChg>
        <pc:grpChg chg="add del mod ord">
          <ac:chgData name="Kozel, Lukas" userId="5faef357-946f-4c0e-bd5d-396a2e3cc0bf" providerId="ADAL" clId="{4C5A0D0B-58C0-49A2-AA15-33E75665F947}" dt="2024-04-24T14:37:46.903" v="1820" actId="21"/>
          <ac:grpSpMkLst>
            <pc:docMk/>
            <pc:sldMk cId="321328388" sldId="427"/>
            <ac:grpSpMk id="6" creationId="{13326DCE-C0E8-10A6-9415-315DC32B8B1A}"/>
          </ac:grpSpMkLst>
        </pc:grpChg>
        <pc:grpChg chg="add del mod">
          <ac:chgData name="Kozel, Lukas" userId="5faef357-946f-4c0e-bd5d-396a2e3cc0bf" providerId="ADAL" clId="{4C5A0D0B-58C0-49A2-AA15-33E75665F947}" dt="2024-04-24T14:37:46.573" v="1818"/>
          <ac:grpSpMkLst>
            <pc:docMk/>
            <pc:sldMk cId="321328388" sldId="427"/>
            <ac:grpSpMk id="29" creationId="{9AD4A892-EF9B-4A56-CC23-E96AB5A95BF0}"/>
          </ac:grpSpMkLst>
        </pc:grpChg>
        <pc:graphicFrameChg chg="mod">
          <ac:chgData name="Kozel, Lukas" userId="5faef357-946f-4c0e-bd5d-396a2e3cc0bf" providerId="ADAL" clId="{4C5A0D0B-58C0-49A2-AA15-33E75665F947}" dt="2024-04-24T14:19:08.844" v="1508"/>
          <ac:graphicFrameMkLst>
            <pc:docMk/>
            <pc:sldMk cId="321328388" sldId="427"/>
            <ac:graphicFrameMk id="13" creationId="{9708E7D2-1310-32E7-3E15-42D8C60D83EA}"/>
          </ac:graphicFrameMkLst>
        </pc:graphicFrameChg>
        <pc:picChg chg="del">
          <ac:chgData name="Kozel, Lukas" userId="5faef357-946f-4c0e-bd5d-396a2e3cc0bf" providerId="ADAL" clId="{4C5A0D0B-58C0-49A2-AA15-33E75665F947}" dt="2024-04-24T14:18:49.884" v="1468" actId="478"/>
          <ac:picMkLst>
            <pc:docMk/>
            <pc:sldMk cId="321328388" sldId="427"/>
            <ac:picMk id="2" creationId="{80854C3D-3DFB-622C-3CA8-55D81A742551}"/>
          </ac:picMkLst>
        </pc:picChg>
        <pc:picChg chg="mod ord">
          <ac:chgData name="Kozel, Lukas" userId="5faef357-946f-4c0e-bd5d-396a2e3cc0bf" providerId="ADAL" clId="{4C5A0D0B-58C0-49A2-AA15-33E75665F947}" dt="2024-04-24T14:19:08.844" v="1494"/>
          <ac:picMkLst>
            <pc:docMk/>
            <pc:sldMk cId="321328388" sldId="427"/>
            <ac:picMk id="14" creationId="{7532A9A4-B4EA-B2CF-762A-46EBD741BFE2}"/>
          </ac:picMkLst>
        </pc:picChg>
        <pc:picChg chg="mod ord">
          <ac:chgData name="Kozel, Lukas" userId="5faef357-946f-4c0e-bd5d-396a2e3cc0bf" providerId="ADAL" clId="{4C5A0D0B-58C0-49A2-AA15-33E75665F947}" dt="2024-04-24T14:19:08.844" v="1496"/>
          <ac:picMkLst>
            <pc:docMk/>
            <pc:sldMk cId="321328388" sldId="427"/>
            <ac:picMk id="15" creationId="{E854A466-77E4-9F8A-8124-EF06BD3E02A5}"/>
          </ac:picMkLst>
        </pc:picChg>
        <pc:picChg chg="add del mod">
          <ac:chgData name="Kozel, Lukas" userId="5faef357-946f-4c0e-bd5d-396a2e3cc0bf" providerId="ADAL" clId="{4C5A0D0B-58C0-49A2-AA15-33E75665F947}" dt="2024-04-24T14:18:54.067" v="1471"/>
          <ac:picMkLst>
            <pc:docMk/>
            <pc:sldMk cId="321328388" sldId="427"/>
            <ac:picMk id="16" creationId="{78794BFB-286E-7712-AC10-D1DE69C0F0DA}"/>
          </ac:picMkLst>
        </pc:picChg>
        <pc:picChg chg="add mod ord">
          <ac:chgData name="Kozel, Lukas" userId="5faef357-946f-4c0e-bd5d-396a2e3cc0bf" providerId="ADAL" clId="{4C5A0D0B-58C0-49A2-AA15-33E75665F947}" dt="2024-04-24T14:19:08.844" v="1478"/>
          <ac:picMkLst>
            <pc:docMk/>
            <pc:sldMk cId="321328388" sldId="427"/>
            <ac:picMk id="25" creationId="{C60B3A51-FCEA-0BD0-860E-101ECEDAFA6D}"/>
          </ac:picMkLst>
        </pc:picChg>
      </pc:sldChg>
      <pc:sldChg chg="addSp delSp modSp new add del mod">
        <pc:chgData name="Kozel, Lukas" userId="5faef357-946f-4c0e-bd5d-396a2e3cc0bf" providerId="ADAL" clId="{4C5A0D0B-58C0-49A2-AA15-33E75665F947}" dt="2024-04-24T17:27:53.846" v="1928" actId="47"/>
        <pc:sldMkLst>
          <pc:docMk/>
          <pc:sldMk cId="831869284" sldId="428"/>
        </pc:sldMkLst>
        <pc:spChg chg="add del">
          <ac:chgData name="Kozel, Lukas" userId="5faef357-946f-4c0e-bd5d-396a2e3cc0bf" providerId="ADAL" clId="{4C5A0D0B-58C0-49A2-AA15-33E75665F947}" dt="2024-04-24T14:39:25.214" v="1827" actId="931"/>
          <ac:spMkLst>
            <pc:docMk/>
            <pc:sldMk cId="831869284" sldId="428"/>
            <ac:spMk id="2" creationId="{3A604840-138B-6994-DB5B-11C692288520}"/>
          </ac:spMkLst>
        </pc:spChg>
        <pc:spChg chg="add del">
          <ac:chgData name="Kozel, Lukas" userId="5faef357-946f-4c0e-bd5d-396a2e3cc0bf" providerId="ADAL" clId="{4C5A0D0B-58C0-49A2-AA15-33E75665F947}" dt="2024-04-24T14:29:17.861" v="1728" actId="931"/>
          <ac:spMkLst>
            <pc:docMk/>
            <pc:sldMk cId="831869284" sldId="428"/>
            <ac:spMk id="10" creationId="{0168E1F3-F596-D637-4B6D-92B812A76B92}"/>
          </ac:spMkLst>
        </pc:spChg>
        <pc:spChg chg="mod">
          <ac:chgData name="Kozel, Lukas" userId="5faef357-946f-4c0e-bd5d-396a2e3cc0bf" providerId="ADAL" clId="{4C5A0D0B-58C0-49A2-AA15-33E75665F947}" dt="2024-04-24T14:37:05.401" v="1810"/>
          <ac:spMkLst>
            <pc:docMk/>
            <pc:sldMk cId="831869284" sldId="428"/>
            <ac:spMk id="14" creationId="{7EF6F21A-F5D8-8F0F-7FBD-8FCE2A380885}"/>
          </ac:spMkLst>
        </pc:spChg>
        <pc:spChg chg="mod">
          <ac:chgData name="Kozel, Lukas" userId="5faef357-946f-4c0e-bd5d-396a2e3cc0bf" providerId="ADAL" clId="{4C5A0D0B-58C0-49A2-AA15-33E75665F947}" dt="2024-04-24T14:37:05.401" v="1810"/>
          <ac:spMkLst>
            <pc:docMk/>
            <pc:sldMk cId="831869284" sldId="428"/>
            <ac:spMk id="15" creationId="{2D6B1952-7004-541D-AFF4-2B7118D29FC8}"/>
          </ac:spMkLst>
        </pc:spChg>
        <pc:spChg chg="mod">
          <ac:chgData name="Kozel, Lukas" userId="5faef357-946f-4c0e-bd5d-396a2e3cc0bf" providerId="ADAL" clId="{4C5A0D0B-58C0-49A2-AA15-33E75665F947}" dt="2024-04-24T14:37:05.401" v="1810"/>
          <ac:spMkLst>
            <pc:docMk/>
            <pc:sldMk cId="831869284" sldId="428"/>
            <ac:spMk id="16" creationId="{AF55BCF7-6C91-D77A-9989-DDFB3B1FD08F}"/>
          </ac:spMkLst>
        </pc:spChg>
        <pc:spChg chg="mod">
          <ac:chgData name="Kozel, Lukas" userId="5faef357-946f-4c0e-bd5d-396a2e3cc0bf" providerId="ADAL" clId="{4C5A0D0B-58C0-49A2-AA15-33E75665F947}" dt="2024-04-24T14:37:05.401" v="1810"/>
          <ac:spMkLst>
            <pc:docMk/>
            <pc:sldMk cId="831869284" sldId="428"/>
            <ac:spMk id="17" creationId="{7C98361F-6997-9829-BE29-068DC5B205D6}"/>
          </ac:spMkLst>
        </pc:spChg>
        <pc:spChg chg="mod">
          <ac:chgData name="Kozel, Lukas" userId="5faef357-946f-4c0e-bd5d-396a2e3cc0bf" providerId="ADAL" clId="{4C5A0D0B-58C0-49A2-AA15-33E75665F947}" dt="2024-04-24T14:37:57.802" v="1825"/>
          <ac:spMkLst>
            <pc:docMk/>
            <pc:sldMk cId="831869284" sldId="428"/>
            <ac:spMk id="19" creationId="{DCC38F9C-EDEC-EBA1-7EA0-D1EC4273F6B2}"/>
          </ac:spMkLst>
        </pc:spChg>
        <pc:spChg chg="mod">
          <ac:chgData name="Kozel, Lukas" userId="5faef357-946f-4c0e-bd5d-396a2e3cc0bf" providerId="ADAL" clId="{4C5A0D0B-58C0-49A2-AA15-33E75665F947}" dt="2024-04-24T14:37:57.802" v="1825"/>
          <ac:spMkLst>
            <pc:docMk/>
            <pc:sldMk cId="831869284" sldId="428"/>
            <ac:spMk id="20" creationId="{63D73DC3-4B28-DC85-9D9A-16B2E7CCB5A7}"/>
          </ac:spMkLst>
        </pc:spChg>
        <pc:spChg chg="mod">
          <ac:chgData name="Kozel, Lukas" userId="5faef357-946f-4c0e-bd5d-396a2e3cc0bf" providerId="ADAL" clId="{4C5A0D0B-58C0-49A2-AA15-33E75665F947}" dt="2024-04-24T14:37:57.802" v="1825"/>
          <ac:spMkLst>
            <pc:docMk/>
            <pc:sldMk cId="831869284" sldId="428"/>
            <ac:spMk id="21" creationId="{C41AEB04-BD40-521C-601E-075479CADD0F}"/>
          </ac:spMkLst>
        </pc:spChg>
        <pc:spChg chg="mod">
          <ac:chgData name="Kozel, Lukas" userId="5faef357-946f-4c0e-bd5d-396a2e3cc0bf" providerId="ADAL" clId="{4C5A0D0B-58C0-49A2-AA15-33E75665F947}" dt="2024-04-24T14:37:57.802" v="1825"/>
          <ac:spMkLst>
            <pc:docMk/>
            <pc:sldMk cId="831869284" sldId="428"/>
            <ac:spMk id="22" creationId="{27375F03-5060-F012-DA0D-B95EF7FB1161}"/>
          </ac:spMkLst>
        </pc:spChg>
        <pc:grpChg chg="add del mod">
          <ac:chgData name="Kozel, Lukas" userId="5faef357-946f-4c0e-bd5d-396a2e3cc0bf" providerId="ADAL" clId="{4C5A0D0B-58C0-49A2-AA15-33E75665F947}" dt="2024-04-24T14:37:46.746" v="1819"/>
          <ac:grpSpMkLst>
            <pc:docMk/>
            <pc:sldMk cId="831869284" sldId="428"/>
            <ac:grpSpMk id="13" creationId="{1E4E6E4F-93AF-D59B-D29C-4C2A6DC35DFD}"/>
          </ac:grpSpMkLst>
        </pc:grpChg>
        <pc:grpChg chg="add mod">
          <ac:chgData name="Kozel, Lukas" userId="5faef357-946f-4c0e-bd5d-396a2e3cc0bf" providerId="ADAL" clId="{4C5A0D0B-58C0-49A2-AA15-33E75665F947}" dt="2024-04-24T14:37:57.802" v="1825"/>
          <ac:grpSpMkLst>
            <pc:docMk/>
            <pc:sldMk cId="831869284" sldId="428"/>
            <ac:grpSpMk id="18" creationId="{3A58CAE1-9080-4D40-FFB4-48CB73577D6C}"/>
          </ac:grpSpMkLst>
        </pc:grpChg>
        <pc:picChg chg="add del mod">
          <ac:chgData name="Kozel, Lukas" userId="5faef357-946f-4c0e-bd5d-396a2e3cc0bf" providerId="ADAL" clId="{4C5A0D0B-58C0-49A2-AA15-33E75665F947}" dt="2024-04-24T14:29:17.861" v="1728" actId="931"/>
          <ac:picMkLst>
            <pc:docMk/>
            <pc:sldMk cId="831869284" sldId="428"/>
            <ac:picMk id="12" creationId="{085B3724-4953-AC8C-9A62-960D1EC72DB3}"/>
          </ac:picMkLst>
        </pc:picChg>
        <pc:picChg chg="add del mod">
          <ac:chgData name="Kozel, Lukas" userId="5faef357-946f-4c0e-bd5d-396a2e3cc0bf" providerId="ADAL" clId="{4C5A0D0B-58C0-49A2-AA15-33E75665F947}" dt="2024-04-24T14:39:25.214" v="1827" actId="931"/>
          <ac:picMkLst>
            <pc:docMk/>
            <pc:sldMk cId="831869284" sldId="428"/>
            <ac:picMk id="24" creationId="{41DB3248-95B8-9A01-5986-961DCAAB4EF8}"/>
          </ac:picMkLst>
        </pc:picChg>
      </pc:sldChg>
      <pc:sldChg chg="addSp delSp modSp new add del">
        <pc:chgData name="Kozel, Lukas" userId="5faef357-946f-4c0e-bd5d-396a2e3cc0bf" providerId="ADAL" clId="{4C5A0D0B-58C0-49A2-AA15-33E75665F947}" dt="2024-04-24T14:28:48.126" v="1722" actId="47"/>
        <pc:sldMkLst>
          <pc:docMk/>
          <pc:sldMk cId="2214837561" sldId="428"/>
        </pc:sldMkLst>
        <pc:spChg chg="add del">
          <ac:chgData name="Kozel, Lukas" userId="5faef357-946f-4c0e-bd5d-396a2e3cc0bf" providerId="ADAL" clId="{4C5A0D0B-58C0-49A2-AA15-33E75665F947}" dt="2024-04-24T14:28:27.342" v="1719" actId="931"/>
          <ac:spMkLst>
            <pc:docMk/>
            <pc:sldMk cId="2214837561" sldId="428"/>
            <ac:spMk id="10" creationId="{84ACE158-998B-3F40-DEDE-7A71BF6A8C28}"/>
          </ac:spMkLst>
        </pc:spChg>
        <pc:picChg chg="add del mod">
          <ac:chgData name="Kozel, Lukas" userId="5faef357-946f-4c0e-bd5d-396a2e3cc0bf" providerId="ADAL" clId="{4C5A0D0B-58C0-49A2-AA15-33E75665F947}" dt="2024-04-24T14:28:27.342" v="1719" actId="931"/>
          <ac:picMkLst>
            <pc:docMk/>
            <pc:sldMk cId="2214837561" sldId="428"/>
            <ac:picMk id="12" creationId="{AABEEB1C-5AE1-86E5-2CD7-5B87545E3353}"/>
          </ac:picMkLst>
        </pc:picChg>
      </pc:sldChg>
      <pc:sldChg chg="addSp delSp modSp new add del">
        <pc:chgData name="Kozel, Lukas" userId="5faef357-946f-4c0e-bd5d-396a2e3cc0bf" providerId="ADAL" clId="{4C5A0D0B-58C0-49A2-AA15-33E75665F947}" dt="2024-04-24T17:25:43.351" v="1841" actId="47"/>
        <pc:sldMkLst>
          <pc:docMk/>
          <pc:sldMk cId="3346065102" sldId="429"/>
        </pc:sldMkLst>
        <pc:spChg chg="add del">
          <ac:chgData name="Kozel, Lukas" userId="5faef357-946f-4c0e-bd5d-396a2e3cc0bf" providerId="ADAL" clId="{4C5A0D0B-58C0-49A2-AA15-33E75665F947}" dt="2024-04-24T14:37:47.083" v="1821" actId="931"/>
          <ac:spMkLst>
            <pc:docMk/>
            <pc:sldMk cId="3346065102" sldId="429"/>
            <ac:spMk id="11" creationId="{B51DDC97-5E10-0E3E-75CE-3D25B4654A96}"/>
          </ac:spMkLst>
        </pc:spChg>
        <pc:spChg chg="mod">
          <ac:chgData name="Kozel, Lukas" userId="5faef357-946f-4c0e-bd5d-396a2e3cc0bf" providerId="ADAL" clId="{4C5A0D0B-58C0-49A2-AA15-33E75665F947}" dt="2024-04-24T14:37:07.708" v="1812"/>
          <ac:spMkLst>
            <pc:docMk/>
            <pc:sldMk cId="3346065102" sldId="429"/>
            <ac:spMk id="15" creationId="{F64915A9-F94F-8407-A6A5-3EF8B445CFA7}"/>
          </ac:spMkLst>
        </pc:spChg>
        <pc:spChg chg="mod">
          <ac:chgData name="Kozel, Lukas" userId="5faef357-946f-4c0e-bd5d-396a2e3cc0bf" providerId="ADAL" clId="{4C5A0D0B-58C0-49A2-AA15-33E75665F947}" dt="2024-04-24T14:37:07.708" v="1812"/>
          <ac:spMkLst>
            <pc:docMk/>
            <pc:sldMk cId="3346065102" sldId="429"/>
            <ac:spMk id="16" creationId="{D271AD31-9A20-B962-C2E6-8DB2E70104EF}"/>
          </ac:spMkLst>
        </pc:spChg>
        <pc:spChg chg="mod">
          <ac:chgData name="Kozel, Lukas" userId="5faef357-946f-4c0e-bd5d-396a2e3cc0bf" providerId="ADAL" clId="{4C5A0D0B-58C0-49A2-AA15-33E75665F947}" dt="2024-04-24T14:37:07.708" v="1812"/>
          <ac:spMkLst>
            <pc:docMk/>
            <pc:sldMk cId="3346065102" sldId="429"/>
            <ac:spMk id="17" creationId="{100A0BB9-AE4A-0CE6-19B6-FFBFE22DD665}"/>
          </ac:spMkLst>
        </pc:spChg>
        <pc:spChg chg="mod">
          <ac:chgData name="Kozel, Lukas" userId="5faef357-946f-4c0e-bd5d-396a2e3cc0bf" providerId="ADAL" clId="{4C5A0D0B-58C0-49A2-AA15-33E75665F947}" dt="2024-04-24T14:37:07.708" v="1812"/>
          <ac:spMkLst>
            <pc:docMk/>
            <pc:sldMk cId="3346065102" sldId="429"/>
            <ac:spMk id="18" creationId="{08B9AECF-FB41-78BA-C779-039A7E061AF2}"/>
          </ac:spMkLst>
        </pc:spChg>
        <pc:spChg chg="mod">
          <ac:chgData name="Kozel, Lukas" userId="5faef357-946f-4c0e-bd5d-396a2e3cc0bf" providerId="ADAL" clId="{4C5A0D0B-58C0-49A2-AA15-33E75665F947}" dt="2024-04-24T14:37:57.212" v="1824"/>
          <ac:spMkLst>
            <pc:docMk/>
            <pc:sldMk cId="3346065102" sldId="429"/>
            <ac:spMk id="20" creationId="{692E5314-0DA9-9445-96E7-CEE5996A85C9}"/>
          </ac:spMkLst>
        </pc:spChg>
        <pc:spChg chg="mod">
          <ac:chgData name="Kozel, Lukas" userId="5faef357-946f-4c0e-bd5d-396a2e3cc0bf" providerId="ADAL" clId="{4C5A0D0B-58C0-49A2-AA15-33E75665F947}" dt="2024-04-24T14:37:57.212" v="1824"/>
          <ac:spMkLst>
            <pc:docMk/>
            <pc:sldMk cId="3346065102" sldId="429"/>
            <ac:spMk id="21" creationId="{A13B6B6B-DE8A-7B47-C218-59B0C1FB0B87}"/>
          </ac:spMkLst>
        </pc:spChg>
        <pc:spChg chg="mod">
          <ac:chgData name="Kozel, Lukas" userId="5faef357-946f-4c0e-bd5d-396a2e3cc0bf" providerId="ADAL" clId="{4C5A0D0B-58C0-49A2-AA15-33E75665F947}" dt="2024-04-24T14:37:57.212" v="1824"/>
          <ac:spMkLst>
            <pc:docMk/>
            <pc:sldMk cId="3346065102" sldId="429"/>
            <ac:spMk id="22" creationId="{8258E9EB-06B0-AC08-8FE5-9E943525ED24}"/>
          </ac:spMkLst>
        </pc:spChg>
        <pc:spChg chg="mod">
          <ac:chgData name="Kozel, Lukas" userId="5faef357-946f-4c0e-bd5d-396a2e3cc0bf" providerId="ADAL" clId="{4C5A0D0B-58C0-49A2-AA15-33E75665F947}" dt="2024-04-24T14:37:57.212" v="1824"/>
          <ac:spMkLst>
            <pc:docMk/>
            <pc:sldMk cId="3346065102" sldId="429"/>
            <ac:spMk id="23" creationId="{A796F416-9903-22F9-9039-A39DE89000E9}"/>
          </ac:spMkLst>
        </pc:spChg>
        <pc:grpChg chg="add del mod">
          <ac:chgData name="Kozel, Lukas" userId="5faef357-946f-4c0e-bd5d-396a2e3cc0bf" providerId="ADAL" clId="{4C5A0D0B-58C0-49A2-AA15-33E75665F947}" dt="2024-04-24T14:37:39.450" v="1813"/>
          <ac:grpSpMkLst>
            <pc:docMk/>
            <pc:sldMk cId="3346065102" sldId="429"/>
            <ac:grpSpMk id="14" creationId="{FF9207E0-1D2A-7D30-4DC5-6F8380D7C1E4}"/>
          </ac:grpSpMkLst>
        </pc:grpChg>
        <pc:grpChg chg="add mod">
          <ac:chgData name="Kozel, Lukas" userId="5faef357-946f-4c0e-bd5d-396a2e3cc0bf" providerId="ADAL" clId="{4C5A0D0B-58C0-49A2-AA15-33E75665F947}" dt="2024-04-24T14:37:57.212" v="1824"/>
          <ac:grpSpMkLst>
            <pc:docMk/>
            <pc:sldMk cId="3346065102" sldId="429"/>
            <ac:grpSpMk id="19" creationId="{AA94481E-03D1-5914-E9C3-5F6F04FFDFDD}"/>
          </ac:grpSpMkLst>
        </pc:grpChg>
        <pc:picChg chg="add del mod">
          <ac:chgData name="Kozel, Lukas" userId="5faef357-946f-4c0e-bd5d-396a2e3cc0bf" providerId="ADAL" clId="{4C5A0D0B-58C0-49A2-AA15-33E75665F947}" dt="2024-04-24T14:37:47.083" v="1821" actId="931"/>
          <ac:picMkLst>
            <pc:docMk/>
            <pc:sldMk cId="3346065102" sldId="429"/>
            <ac:picMk id="13" creationId="{D218E2FC-6C53-68CA-7373-F79572C2620C}"/>
          </ac:picMkLst>
        </pc:picChg>
      </pc:sldChg>
      <pc:sldChg chg="new add">
        <pc:chgData name="Kozel, Lukas" userId="5faef357-946f-4c0e-bd5d-396a2e3cc0bf" providerId="ADAL" clId="{4C5A0D0B-58C0-49A2-AA15-33E75665F947}" dt="2024-04-24T17:25:49.977" v="1843"/>
        <pc:sldMkLst>
          <pc:docMk/>
          <pc:sldMk cId="3730669664" sldId="429"/>
        </pc:sldMkLst>
      </pc:sldChg>
      <pc:sldChg chg="new add">
        <pc:chgData name="Kozel, Lukas" userId="5faef357-946f-4c0e-bd5d-396a2e3cc0bf" providerId="ADAL" clId="{4C5A0D0B-58C0-49A2-AA15-33E75665F947}" dt="2024-04-24T17:27:58.721" v="1930"/>
        <pc:sldMkLst>
          <pc:docMk/>
          <pc:sldMk cId="1880900258" sldId="430"/>
        </pc:sldMkLst>
      </pc:sldChg>
      <pc:sldChg chg="new add del">
        <pc:chgData name="Kozel, Lukas" userId="5faef357-946f-4c0e-bd5d-396a2e3cc0bf" providerId="ADAL" clId="{4C5A0D0B-58C0-49A2-AA15-33E75665F947}" dt="2024-04-25T07:40:35.999" v="1985" actId="47"/>
        <pc:sldMkLst>
          <pc:docMk/>
          <pc:sldMk cId="17215530" sldId="431"/>
        </pc:sldMkLst>
      </pc:sldChg>
      <pc:sldChg chg="addSp delSp modSp add del mod">
        <pc:chgData name="Kozel, Lukas" userId="5faef357-946f-4c0e-bd5d-396a2e3cc0bf" providerId="ADAL" clId="{4C5A0D0B-58C0-49A2-AA15-33E75665F947}" dt="2024-04-25T07:40:34.047" v="1984" actId="47"/>
        <pc:sldMkLst>
          <pc:docMk/>
          <pc:sldMk cId="0" sldId="432"/>
        </pc:sldMkLst>
        <pc:spChg chg="mod">
          <ac:chgData name="Kozel, Lukas" userId="5faef357-946f-4c0e-bd5d-396a2e3cc0bf" providerId="ADAL" clId="{4C5A0D0B-58C0-49A2-AA15-33E75665F947}" dt="2024-04-25T07:37:23.351" v="1935" actId="27636"/>
          <ac:spMkLst>
            <pc:docMk/>
            <pc:sldMk cId="0" sldId="432"/>
            <ac:spMk id="3222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7:37:23.362" v="1938" actId="27636"/>
          <ac:spMkLst>
            <pc:docMk/>
            <pc:sldMk cId="0" sldId="432"/>
            <ac:spMk id="3223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7:37:23.357" v="1937" actId="27636"/>
          <ac:spMkLst>
            <pc:docMk/>
            <pc:sldMk cId="0" sldId="432"/>
            <ac:spMk id="3224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7:37:23.365" v="1939" actId="27636"/>
          <ac:spMkLst>
            <pc:docMk/>
            <pc:sldMk cId="0" sldId="432"/>
            <ac:spMk id="3225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7:37:23.369" v="1940" actId="27636"/>
          <ac:spMkLst>
            <pc:docMk/>
            <pc:sldMk cId="0" sldId="432"/>
            <ac:spMk id="3226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7:37:23.347" v="1934" actId="27636"/>
          <ac:spMkLst>
            <pc:docMk/>
            <pc:sldMk cId="0" sldId="432"/>
            <ac:spMk id="3227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7:37:23.355" v="1936" actId="27636"/>
          <ac:spMkLst>
            <pc:docMk/>
            <pc:sldMk cId="0" sldId="432"/>
            <ac:spMk id="3228" creationId="{00000000-0000-0000-0000-000000000000}"/>
          </ac:spMkLst>
        </pc:spChg>
        <pc:grpChg chg="add del mod">
          <ac:chgData name="Kozel, Lukas" userId="5faef357-946f-4c0e-bd5d-396a2e3cc0bf" providerId="ADAL" clId="{4C5A0D0B-58C0-49A2-AA15-33E75665F947}" dt="2024-04-25T07:38:33.854" v="1958" actId="21"/>
          <ac:grpSpMkLst>
            <pc:docMk/>
            <pc:sldMk cId="0" sldId="432"/>
            <ac:grpSpMk id="2" creationId="{BBC0FFC3-1548-E996-626C-67F8A1D3640A}"/>
          </ac:grpSpMkLst>
        </pc:grpChg>
        <pc:picChg chg="mod">
          <ac:chgData name="Kozel, Lukas" userId="5faef357-946f-4c0e-bd5d-396a2e3cc0bf" providerId="ADAL" clId="{4C5A0D0B-58C0-49A2-AA15-33E75665F947}" dt="2024-04-25T07:38:26.217" v="1955"/>
          <ac:picMkLst>
            <pc:docMk/>
            <pc:sldMk cId="0" sldId="432"/>
            <ac:picMk id="3" creationId="{2B329D0E-459E-5241-1A16-2FA721D0E53C}"/>
          </ac:picMkLst>
        </pc:picChg>
        <pc:picChg chg="mod">
          <ac:chgData name="Kozel, Lukas" userId="5faef357-946f-4c0e-bd5d-396a2e3cc0bf" providerId="ADAL" clId="{4C5A0D0B-58C0-49A2-AA15-33E75665F947}" dt="2024-04-25T07:38:26.217" v="1955"/>
          <ac:picMkLst>
            <pc:docMk/>
            <pc:sldMk cId="0" sldId="432"/>
            <ac:picMk id="4" creationId="{86C6BA7E-4DA0-7050-2A64-B2EDE8F33AD2}"/>
          </ac:picMkLst>
        </pc:picChg>
      </pc:sldChg>
      <pc:sldChg chg="addSp delSp modSp add mod">
        <pc:chgData name="Kozel, Lukas" userId="5faef357-946f-4c0e-bd5d-396a2e3cc0bf" providerId="ADAL" clId="{4C5A0D0B-58C0-49A2-AA15-33E75665F947}" dt="2024-04-25T07:43:37.322" v="2030" actId="165"/>
        <pc:sldMkLst>
          <pc:docMk/>
          <pc:sldMk cId="702870429" sldId="433"/>
        </pc:sldMkLst>
        <pc:spChg chg="mod">
          <ac:chgData name="Kozel, Lukas" userId="5faef357-946f-4c0e-bd5d-396a2e3cc0bf" providerId="ADAL" clId="{4C5A0D0B-58C0-49A2-AA15-33E75665F947}" dt="2024-04-25T07:37:43.638" v="1944" actId="14100"/>
          <ac:spMkLst>
            <pc:docMk/>
            <pc:sldMk cId="702870429" sldId="433"/>
            <ac:spMk id="3" creationId="{EE290ABD-0615-7B7F-C4F9-89FC6DE67B66}"/>
          </ac:spMkLst>
        </pc:spChg>
        <pc:spChg chg="mod">
          <ac:chgData name="Kozel, Lukas" userId="5faef357-946f-4c0e-bd5d-396a2e3cc0bf" providerId="ADAL" clId="{4C5A0D0B-58C0-49A2-AA15-33E75665F947}" dt="2024-04-25T07:39:27.680" v="1973" actId="14100"/>
          <ac:spMkLst>
            <pc:docMk/>
            <pc:sldMk cId="702870429" sldId="433"/>
            <ac:spMk id="5" creationId="{F6E1A21F-3BE3-F25C-26F3-35D8A58FDEAE}"/>
          </ac:spMkLst>
        </pc:spChg>
        <pc:spChg chg="del mod">
          <ac:chgData name="Kozel, Lukas" userId="5faef357-946f-4c0e-bd5d-396a2e3cc0bf" providerId="ADAL" clId="{4C5A0D0B-58C0-49A2-AA15-33E75665F947}" dt="2024-04-25T07:38:04.640" v="1946" actId="21"/>
          <ac:spMkLst>
            <pc:docMk/>
            <pc:sldMk cId="702870429" sldId="433"/>
            <ac:spMk id="11" creationId="{50955C13-1B89-E290-897C-5A746679E5C0}"/>
          </ac:spMkLst>
        </pc:spChg>
        <pc:spChg chg="add del mod">
          <ac:chgData name="Kozel, Lukas" userId="5faef357-946f-4c0e-bd5d-396a2e3cc0bf" providerId="ADAL" clId="{4C5A0D0B-58C0-49A2-AA15-33E75665F947}" dt="2024-04-25T07:38:14.277" v="1949" actId="478"/>
          <ac:spMkLst>
            <pc:docMk/>
            <pc:sldMk cId="702870429" sldId="433"/>
            <ac:spMk id="16" creationId="{C384454B-B575-1BF8-75D4-726282C75CF6}"/>
          </ac:spMkLst>
        </pc:spChg>
        <pc:spChg chg="mod">
          <ac:chgData name="Kozel, Lukas" userId="5faef357-946f-4c0e-bd5d-396a2e3cc0bf" providerId="ADAL" clId="{4C5A0D0B-58C0-49A2-AA15-33E75665F947}" dt="2024-04-25T07:40:10.090" v="1981" actId="1076"/>
          <ac:spMkLst>
            <pc:docMk/>
            <pc:sldMk cId="702870429" sldId="433"/>
            <ac:spMk id="17" creationId="{B1E2D034-4938-ED6E-A460-4423483D7B69}"/>
          </ac:spMkLst>
        </pc:spChg>
        <pc:spChg chg="mod">
          <ac:chgData name="Kozel, Lukas" userId="5faef357-946f-4c0e-bd5d-396a2e3cc0bf" providerId="ADAL" clId="{4C5A0D0B-58C0-49A2-AA15-33E75665F947}" dt="2024-04-25T07:40:15.675" v="1982" actId="14100"/>
          <ac:spMkLst>
            <pc:docMk/>
            <pc:sldMk cId="702870429" sldId="433"/>
            <ac:spMk id="18" creationId="{C5229392-DA3B-B656-2336-733EA2C29BE9}"/>
          </ac:spMkLst>
        </pc:spChg>
        <pc:spChg chg="mod">
          <ac:chgData name="Kozel, Lukas" userId="5faef357-946f-4c0e-bd5d-396a2e3cc0bf" providerId="ADAL" clId="{4C5A0D0B-58C0-49A2-AA15-33E75665F947}" dt="2024-04-25T07:40:10.090" v="1981" actId="1076"/>
          <ac:spMkLst>
            <pc:docMk/>
            <pc:sldMk cId="702870429" sldId="433"/>
            <ac:spMk id="19" creationId="{7AE1F7DF-33FD-4C6D-B7F7-5CC96EBD235C}"/>
          </ac:spMkLst>
        </pc:spChg>
        <pc:spChg chg="mod">
          <ac:chgData name="Kozel, Lukas" userId="5faef357-946f-4c0e-bd5d-396a2e3cc0bf" providerId="ADAL" clId="{4C5A0D0B-58C0-49A2-AA15-33E75665F947}" dt="2024-04-25T07:40:18.682" v="1983" actId="14100"/>
          <ac:spMkLst>
            <pc:docMk/>
            <pc:sldMk cId="702870429" sldId="433"/>
            <ac:spMk id="20" creationId="{64016012-1DB3-A617-5C0F-248EADCFB0CE}"/>
          </ac:spMkLst>
        </pc:spChg>
        <pc:spChg chg="add del mod">
          <ac:chgData name="Kozel, Lukas" userId="5faef357-946f-4c0e-bd5d-396a2e3cc0bf" providerId="ADAL" clId="{4C5A0D0B-58C0-49A2-AA15-33E75665F947}" dt="2024-04-25T07:39:14.281" v="1970" actId="478"/>
          <ac:spMkLst>
            <pc:docMk/>
            <pc:sldMk cId="702870429" sldId="433"/>
            <ac:spMk id="27" creationId="{60AAE5C3-D416-64B6-AFDC-4AAF90625B11}"/>
          </ac:spMkLst>
        </pc:spChg>
        <pc:spChg chg="add del mod">
          <ac:chgData name="Kozel, Lukas" userId="5faef357-946f-4c0e-bd5d-396a2e3cc0bf" providerId="ADAL" clId="{4C5A0D0B-58C0-49A2-AA15-33E75665F947}" dt="2024-04-25T07:40:06.106" v="1980" actId="478"/>
          <ac:spMkLst>
            <pc:docMk/>
            <pc:sldMk cId="702870429" sldId="433"/>
            <ac:spMk id="28" creationId="{C8C56E43-61B9-0A77-768F-6AD5233262E7}"/>
          </ac:spMkLst>
        </pc:spChg>
        <pc:spChg chg="add del mod">
          <ac:chgData name="Kozel, Lukas" userId="5faef357-946f-4c0e-bd5d-396a2e3cc0bf" providerId="ADAL" clId="{4C5A0D0B-58C0-49A2-AA15-33E75665F947}" dt="2024-04-25T07:40:06.106" v="1980" actId="478"/>
          <ac:spMkLst>
            <pc:docMk/>
            <pc:sldMk cId="702870429" sldId="433"/>
            <ac:spMk id="29" creationId="{FC356C53-6189-A9FE-870D-BEB066D0151D}"/>
          </ac:spMkLst>
        </pc:spChg>
        <pc:spChg chg="add del mod">
          <ac:chgData name="Kozel, Lukas" userId="5faef357-946f-4c0e-bd5d-396a2e3cc0bf" providerId="ADAL" clId="{4C5A0D0B-58C0-49A2-AA15-33E75665F947}" dt="2024-04-25T07:40:06.106" v="1980" actId="478"/>
          <ac:spMkLst>
            <pc:docMk/>
            <pc:sldMk cId="702870429" sldId="433"/>
            <ac:spMk id="30" creationId="{81001C27-768D-1B59-5CB0-5E65939B50CC}"/>
          </ac:spMkLst>
        </pc:spChg>
        <pc:spChg chg="add del mod">
          <ac:chgData name="Kozel, Lukas" userId="5faef357-946f-4c0e-bd5d-396a2e3cc0bf" providerId="ADAL" clId="{4C5A0D0B-58C0-49A2-AA15-33E75665F947}" dt="2024-04-25T07:40:06.106" v="1980" actId="478"/>
          <ac:spMkLst>
            <pc:docMk/>
            <pc:sldMk cId="702870429" sldId="433"/>
            <ac:spMk id="31" creationId="{4DAD96C4-1645-61F5-5376-4EB22FA9F080}"/>
          </ac:spMkLst>
        </pc:spChg>
        <pc:spChg chg="add mod">
          <ac:chgData name="Kozel, Lukas" userId="5faef357-946f-4c0e-bd5d-396a2e3cc0bf" providerId="ADAL" clId="{4C5A0D0B-58C0-49A2-AA15-33E75665F947}" dt="2024-04-25T07:39:02.802" v="1965" actId="571"/>
          <ac:spMkLst>
            <pc:docMk/>
            <pc:sldMk cId="702870429" sldId="433"/>
            <ac:spMk id="32" creationId="{764AA98D-A44A-FF5D-81FC-DAB469F79FEE}"/>
          </ac:spMkLst>
        </pc:spChg>
        <pc:spChg chg="add mod">
          <ac:chgData name="Kozel, Lukas" userId="5faef357-946f-4c0e-bd5d-396a2e3cc0bf" providerId="ADAL" clId="{4C5A0D0B-58C0-49A2-AA15-33E75665F947}" dt="2024-04-25T07:39:07.597" v="1967" actId="571"/>
          <ac:spMkLst>
            <pc:docMk/>
            <pc:sldMk cId="702870429" sldId="433"/>
            <ac:spMk id="33" creationId="{698A3F57-834D-006B-AB6C-713554A48EC4}"/>
          </ac:spMkLst>
        </pc:spChg>
        <pc:grpChg chg="del mod">
          <ac:chgData name="Kozel, Lukas" userId="5faef357-946f-4c0e-bd5d-396a2e3cc0bf" providerId="ADAL" clId="{4C5A0D0B-58C0-49A2-AA15-33E75665F947}" dt="2024-04-25T07:38:46.215" v="1960" actId="478"/>
          <ac:grpSpMkLst>
            <pc:docMk/>
            <pc:sldMk cId="702870429" sldId="433"/>
            <ac:grpSpMk id="6" creationId="{13326DCE-C0E8-10A6-9415-315DC32B8B1A}"/>
          </ac:grpSpMkLst>
        </pc:grpChg>
        <pc:grpChg chg="add del mod">
          <ac:chgData name="Kozel, Lukas" userId="5faef357-946f-4c0e-bd5d-396a2e3cc0bf" providerId="ADAL" clId="{4C5A0D0B-58C0-49A2-AA15-33E75665F947}" dt="2024-04-25T07:38:24.340" v="1954" actId="21"/>
          <ac:grpSpMkLst>
            <pc:docMk/>
            <pc:sldMk cId="702870429" sldId="433"/>
            <ac:grpSpMk id="23" creationId="{82158A9E-F331-DF27-319C-2AFDEBB0E792}"/>
          </ac:grpSpMkLst>
        </pc:grpChg>
        <pc:grpChg chg="add del mod">
          <ac:chgData name="Kozel, Lukas" userId="5faef357-946f-4c0e-bd5d-396a2e3cc0bf" providerId="ADAL" clId="{4C5A0D0B-58C0-49A2-AA15-33E75665F947}" dt="2024-04-25T07:43:37.322" v="2030" actId="165"/>
          <ac:grpSpMkLst>
            <pc:docMk/>
            <pc:sldMk cId="702870429" sldId="433"/>
            <ac:grpSpMk id="24" creationId="{CFFAE06B-7686-F8BE-A7AE-FDB7F46CAB6C}"/>
          </ac:grpSpMkLst>
        </pc:grpChg>
        <pc:picChg chg="del mod">
          <ac:chgData name="Kozel, Lukas" userId="5faef357-946f-4c0e-bd5d-396a2e3cc0bf" providerId="ADAL" clId="{4C5A0D0B-58C0-49A2-AA15-33E75665F947}" dt="2024-04-25T07:38:04.640" v="1946" actId="21"/>
          <ac:picMkLst>
            <pc:docMk/>
            <pc:sldMk cId="702870429" sldId="433"/>
            <ac:picMk id="14" creationId="{7532A9A4-B4EA-B2CF-762A-46EBD741BFE2}"/>
          </ac:picMkLst>
        </pc:picChg>
        <pc:picChg chg="del mod">
          <ac:chgData name="Kozel, Lukas" userId="5faef357-946f-4c0e-bd5d-396a2e3cc0bf" providerId="ADAL" clId="{4C5A0D0B-58C0-49A2-AA15-33E75665F947}" dt="2024-04-25T07:38:04.640" v="1946" actId="21"/>
          <ac:picMkLst>
            <pc:docMk/>
            <pc:sldMk cId="702870429" sldId="433"/>
            <ac:picMk id="15" creationId="{E854A466-77E4-9F8A-8124-EF06BD3E02A5}"/>
          </ac:picMkLst>
        </pc:picChg>
        <pc:picChg chg="add mod">
          <ac:chgData name="Kozel, Lukas" userId="5faef357-946f-4c0e-bd5d-396a2e3cc0bf" providerId="ADAL" clId="{4C5A0D0B-58C0-49A2-AA15-33E75665F947}" dt="2024-04-25T07:38:21.667" v="1952" actId="164"/>
          <ac:picMkLst>
            <pc:docMk/>
            <pc:sldMk cId="702870429" sldId="433"/>
            <ac:picMk id="21" creationId="{D8DBE150-B0BB-18D5-8D0D-0755DF2B0B65}"/>
          </ac:picMkLst>
        </pc:picChg>
        <pc:picChg chg="add mod">
          <ac:chgData name="Kozel, Lukas" userId="5faef357-946f-4c0e-bd5d-396a2e3cc0bf" providerId="ADAL" clId="{4C5A0D0B-58C0-49A2-AA15-33E75665F947}" dt="2024-04-25T07:38:21.667" v="1952" actId="164"/>
          <ac:picMkLst>
            <pc:docMk/>
            <pc:sldMk cId="702870429" sldId="433"/>
            <ac:picMk id="22" creationId="{BD294FD5-4E13-079E-D9B9-8AA62291AF74}"/>
          </ac:picMkLst>
        </pc:picChg>
        <pc:picChg chg="mod topLvl">
          <ac:chgData name="Kozel, Lukas" userId="5faef357-946f-4c0e-bd5d-396a2e3cc0bf" providerId="ADAL" clId="{4C5A0D0B-58C0-49A2-AA15-33E75665F947}" dt="2024-04-25T07:43:37.322" v="2030" actId="165"/>
          <ac:picMkLst>
            <pc:docMk/>
            <pc:sldMk cId="702870429" sldId="433"/>
            <ac:picMk id="25" creationId="{47D5D82D-B721-1D3D-FC99-938702DCFC0B}"/>
          </ac:picMkLst>
        </pc:picChg>
        <pc:picChg chg="mod topLvl">
          <ac:chgData name="Kozel, Lukas" userId="5faef357-946f-4c0e-bd5d-396a2e3cc0bf" providerId="ADAL" clId="{4C5A0D0B-58C0-49A2-AA15-33E75665F947}" dt="2024-04-25T07:43:37.322" v="2030" actId="165"/>
          <ac:picMkLst>
            <pc:docMk/>
            <pc:sldMk cId="702870429" sldId="433"/>
            <ac:picMk id="26" creationId="{5E7FF600-91E5-865D-A9B3-A176D0CED0F5}"/>
          </ac:picMkLst>
        </pc:picChg>
      </pc:sldChg>
      <pc:sldChg chg="addSp delSp modSp add mod">
        <pc:chgData name="Kozel, Lukas" userId="5faef357-946f-4c0e-bd5d-396a2e3cc0bf" providerId="ADAL" clId="{4C5A0D0B-58C0-49A2-AA15-33E75665F947}" dt="2024-04-25T07:43:43.704" v="2031" actId="165"/>
        <pc:sldMkLst>
          <pc:docMk/>
          <pc:sldMk cId="1773373081" sldId="434"/>
        </pc:sldMkLst>
        <pc:spChg chg="mod ord">
          <ac:chgData name="Kozel, Lukas" userId="5faef357-946f-4c0e-bd5d-396a2e3cc0bf" providerId="ADAL" clId="{4C5A0D0B-58C0-49A2-AA15-33E75665F947}" dt="2024-04-25T07:41:06.646" v="2019" actId="207"/>
          <ac:spMkLst>
            <pc:docMk/>
            <pc:sldMk cId="1773373081" sldId="434"/>
            <ac:spMk id="3" creationId="{EE290ABD-0615-7B7F-C4F9-89FC6DE67B66}"/>
          </ac:spMkLst>
        </pc:spChg>
        <pc:spChg chg="mod ord">
          <ac:chgData name="Kozel, Lukas" userId="5faef357-946f-4c0e-bd5d-396a2e3cc0bf" providerId="ADAL" clId="{4C5A0D0B-58C0-49A2-AA15-33E75665F947}" dt="2024-04-25T07:41:06.646" v="2019" actId="207"/>
          <ac:spMkLst>
            <pc:docMk/>
            <pc:sldMk cId="1773373081" sldId="434"/>
            <ac:spMk id="4" creationId="{C4BA58EA-BE2B-D2D8-7F1A-C5DA7636D038}"/>
          </ac:spMkLst>
        </pc:spChg>
        <pc:spChg chg="mod ord">
          <ac:chgData name="Kozel, Lukas" userId="5faef357-946f-4c0e-bd5d-396a2e3cc0bf" providerId="ADAL" clId="{4C5A0D0B-58C0-49A2-AA15-33E75665F947}" dt="2024-04-25T07:41:06.646" v="2019" actId="207"/>
          <ac:spMkLst>
            <pc:docMk/>
            <pc:sldMk cId="1773373081" sldId="434"/>
            <ac:spMk id="5" creationId="{F6E1A21F-3BE3-F25C-26F3-35D8A58FDEAE}"/>
          </ac:spMkLst>
        </pc:spChg>
        <pc:spChg chg="add mod ord">
          <ac:chgData name="Kozel, Lukas" userId="5faef357-946f-4c0e-bd5d-396a2e3cc0bf" providerId="ADAL" clId="{4C5A0D0B-58C0-49A2-AA15-33E75665F947}" dt="2024-04-25T07:40:57.061" v="1991"/>
          <ac:spMkLst>
            <pc:docMk/>
            <pc:sldMk cId="1773373081" sldId="434"/>
            <ac:spMk id="6" creationId="{542A56FB-E657-4502-A76B-B75D7FDA5198}"/>
          </ac:spMkLst>
        </pc:spChg>
        <pc:spChg chg="del mod ord">
          <ac:chgData name="Kozel, Lukas" userId="5faef357-946f-4c0e-bd5d-396a2e3cc0bf" providerId="ADAL" clId="{4C5A0D0B-58C0-49A2-AA15-33E75665F947}" dt="2024-04-25T07:41:00.314" v="2018" actId="478"/>
          <ac:spMkLst>
            <pc:docMk/>
            <pc:sldMk cId="1773373081" sldId="434"/>
            <ac:spMk id="12" creationId="{8B6A91DC-FDEA-2544-021C-457B11E8E846}"/>
          </ac:spMkLst>
        </pc:spChg>
        <pc:spChg chg="mod ord">
          <ac:chgData name="Kozel, Lukas" userId="5faef357-946f-4c0e-bd5d-396a2e3cc0bf" providerId="ADAL" clId="{4C5A0D0B-58C0-49A2-AA15-33E75665F947}" dt="2024-04-25T07:41:06.646" v="2019" actId="207"/>
          <ac:spMkLst>
            <pc:docMk/>
            <pc:sldMk cId="1773373081" sldId="434"/>
            <ac:spMk id="17" creationId="{B1E2D034-4938-ED6E-A460-4423483D7B69}"/>
          </ac:spMkLst>
        </pc:spChg>
        <pc:spChg chg="mod ord">
          <ac:chgData name="Kozel, Lukas" userId="5faef357-946f-4c0e-bd5d-396a2e3cc0bf" providerId="ADAL" clId="{4C5A0D0B-58C0-49A2-AA15-33E75665F947}" dt="2024-04-25T07:41:06.646" v="2019" actId="207"/>
          <ac:spMkLst>
            <pc:docMk/>
            <pc:sldMk cId="1773373081" sldId="434"/>
            <ac:spMk id="18" creationId="{C5229392-DA3B-B656-2336-733EA2C29BE9}"/>
          </ac:spMkLst>
        </pc:spChg>
        <pc:spChg chg="mod ord">
          <ac:chgData name="Kozel, Lukas" userId="5faef357-946f-4c0e-bd5d-396a2e3cc0bf" providerId="ADAL" clId="{4C5A0D0B-58C0-49A2-AA15-33E75665F947}" dt="2024-04-25T07:41:06.646" v="2019" actId="207"/>
          <ac:spMkLst>
            <pc:docMk/>
            <pc:sldMk cId="1773373081" sldId="434"/>
            <ac:spMk id="19" creationId="{7AE1F7DF-33FD-4C6D-B7F7-5CC96EBD235C}"/>
          </ac:spMkLst>
        </pc:spChg>
        <pc:spChg chg="mod ord">
          <ac:chgData name="Kozel, Lukas" userId="5faef357-946f-4c0e-bd5d-396a2e3cc0bf" providerId="ADAL" clId="{4C5A0D0B-58C0-49A2-AA15-33E75665F947}" dt="2024-04-25T07:41:06.646" v="2019" actId="207"/>
          <ac:spMkLst>
            <pc:docMk/>
            <pc:sldMk cId="1773373081" sldId="434"/>
            <ac:spMk id="20" creationId="{64016012-1DB3-A617-5C0F-248EADCFB0CE}"/>
          </ac:spMkLst>
        </pc:spChg>
        <pc:grpChg chg="del mod ord">
          <ac:chgData name="Kozel, Lukas" userId="5faef357-946f-4c0e-bd5d-396a2e3cc0bf" providerId="ADAL" clId="{4C5A0D0B-58C0-49A2-AA15-33E75665F947}" dt="2024-04-25T07:43:43.704" v="2031" actId="165"/>
          <ac:grpSpMkLst>
            <pc:docMk/>
            <pc:sldMk cId="1773373081" sldId="434"/>
            <ac:grpSpMk id="24" creationId="{CFFAE06B-7686-F8BE-A7AE-FDB7F46CAB6C}"/>
          </ac:grpSpMkLst>
        </pc:grpChg>
        <pc:graphicFrameChg chg="mod">
          <ac:chgData name="Kozel, Lukas" userId="5faef357-946f-4c0e-bd5d-396a2e3cc0bf" providerId="ADAL" clId="{4C5A0D0B-58C0-49A2-AA15-33E75665F947}" dt="2024-04-25T07:40:57.071" v="2017"/>
          <ac:graphicFrameMkLst>
            <pc:docMk/>
            <pc:sldMk cId="1773373081" sldId="434"/>
            <ac:graphicFrameMk id="13" creationId="{9708E7D2-1310-32E7-3E15-42D8C60D83EA}"/>
          </ac:graphicFrameMkLst>
        </pc:graphicFrameChg>
        <pc:picChg chg="del mod ord">
          <ac:chgData name="Kozel, Lukas" userId="5faef357-946f-4c0e-bd5d-396a2e3cc0bf" providerId="ADAL" clId="{4C5A0D0B-58C0-49A2-AA15-33E75665F947}" dt="2024-04-25T07:41:00.314" v="2018" actId="478"/>
          <ac:picMkLst>
            <pc:docMk/>
            <pc:sldMk cId="1773373081" sldId="434"/>
            <ac:picMk id="2" creationId="{80854C3D-3DFB-622C-3CA8-55D81A742551}"/>
          </ac:picMkLst>
        </pc:picChg>
        <pc:picChg chg="add mod ord">
          <ac:chgData name="Kozel, Lukas" userId="5faef357-946f-4c0e-bd5d-396a2e3cc0bf" providerId="ADAL" clId="{4C5A0D0B-58C0-49A2-AA15-33E75665F947}" dt="2024-04-25T07:40:57.062" v="1993"/>
          <ac:picMkLst>
            <pc:docMk/>
            <pc:sldMk cId="1773373081" sldId="434"/>
            <ac:picMk id="7" creationId="{F155132A-6DFF-9E16-B27A-ADE5020A8D49}"/>
          </ac:picMkLst>
        </pc:picChg>
        <pc:picChg chg="mod topLvl">
          <ac:chgData name="Kozel, Lukas" userId="5faef357-946f-4c0e-bd5d-396a2e3cc0bf" providerId="ADAL" clId="{4C5A0D0B-58C0-49A2-AA15-33E75665F947}" dt="2024-04-25T07:43:43.704" v="2031" actId="165"/>
          <ac:picMkLst>
            <pc:docMk/>
            <pc:sldMk cId="1773373081" sldId="434"/>
            <ac:picMk id="25" creationId="{47D5D82D-B721-1D3D-FC99-938702DCFC0B}"/>
          </ac:picMkLst>
        </pc:picChg>
        <pc:picChg chg="mod topLvl">
          <ac:chgData name="Kozel, Lukas" userId="5faef357-946f-4c0e-bd5d-396a2e3cc0bf" providerId="ADAL" clId="{4C5A0D0B-58C0-49A2-AA15-33E75665F947}" dt="2024-04-25T07:43:43.704" v="2031" actId="165"/>
          <ac:picMkLst>
            <pc:docMk/>
            <pc:sldMk cId="1773373081" sldId="434"/>
            <ac:picMk id="26" creationId="{5E7FF600-91E5-865D-A9B3-A176D0CED0F5}"/>
          </ac:picMkLst>
        </pc:picChg>
      </pc:sldChg>
      <pc:sldChg chg="addSp delSp modSp new add">
        <pc:chgData name="Kozel, Lukas" userId="5faef357-946f-4c0e-bd5d-396a2e3cc0bf" providerId="ADAL" clId="{4C5A0D0B-58C0-49A2-AA15-33E75665F947}" dt="2024-04-25T07:46:01.008" v="2111" actId="931"/>
        <pc:sldMkLst>
          <pc:docMk/>
          <pc:sldMk cId="59831738" sldId="435"/>
        </pc:sldMkLst>
        <pc:spChg chg="add del">
          <ac:chgData name="Kozel, Lukas" userId="5faef357-946f-4c0e-bd5d-396a2e3cc0bf" providerId="ADAL" clId="{4C5A0D0B-58C0-49A2-AA15-33E75665F947}" dt="2024-04-25T07:46:01.008" v="2111" actId="931"/>
          <ac:spMkLst>
            <pc:docMk/>
            <pc:sldMk cId="59831738" sldId="435"/>
            <ac:spMk id="10" creationId="{97C48458-FE60-FA83-7C08-A6E99306CDEC}"/>
          </ac:spMkLst>
        </pc:spChg>
        <pc:picChg chg="add del mod">
          <ac:chgData name="Kozel, Lukas" userId="5faef357-946f-4c0e-bd5d-396a2e3cc0bf" providerId="ADAL" clId="{4C5A0D0B-58C0-49A2-AA15-33E75665F947}" dt="2024-04-25T07:46:01.008" v="2111" actId="931"/>
          <ac:picMkLst>
            <pc:docMk/>
            <pc:sldMk cId="59831738" sldId="435"/>
            <ac:picMk id="12" creationId="{2BF2EBDB-9A9D-B2DC-814B-FD76A91A031C}"/>
          </ac:picMkLst>
        </pc:picChg>
      </pc:sldChg>
      <pc:sldChg chg="addSp delSp modSp new add">
        <pc:chgData name="Kozel, Lukas" userId="5faef357-946f-4c0e-bd5d-396a2e3cc0bf" providerId="ADAL" clId="{4C5A0D0B-58C0-49A2-AA15-33E75665F947}" dt="2024-04-25T07:47:47.272" v="2154" actId="931"/>
        <pc:sldMkLst>
          <pc:docMk/>
          <pc:sldMk cId="1341379563" sldId="436"/>
        </pc:sldMkLst>
        <pc:spChg chg="add del">
          <ac:chgData name="Kozel, Lukas" userId="5faef357-946f-4c0e-bd5d-396a2e3cc0bf" providerId="ADAL" clId="{4C5A0D0B-58C0-49A2-AA15-33E75665F947}" dt="2024-04-25T07:47:47.272" v="2154" actId="931"/>
          <ac:spMkLst>
            <pc:docMk/>
            <pc:sldMk cId="1341379563" sldId="436"/>
            <ac:spMk id="10" creationId="{6478EA35-6540-A142-2507-33B8854052FC}"/>
          </ac:spMkLst>
        </pc:spChg>
        <pc:picChg chg="add del mod">
          <ac:chgData name="Kozel, Lukas" userId="5faef357-946f-4c0e-bd5d-396a2e3cc0bf" providerId="ADAL" clId="{4C5A0D0B-58C0-49A2-AA15-33E75665F947}" dt="2024-04-25T07:47:47.272" v="2154" actId="931"/>
          <ac:picMkLst>
            <pc:docMk/>
            <pc:sldMk cId="1341379563" sldId="436"/>
            <ac:picMk id="12" creationId="{27187EA8-A4B0-E653-7373-B4EB00A71BBF}"/>
          </ac:picMkLst>
        </pc:picChg>
      </pc:sldChg>
      <pc:sldChg chg="modSp add del mod">
        <pc:chgData name="Kozel, Lukas" userId="5faef357-946f-4c0e-bd5d-396a2e3cc0bf" providerId="ADAL" clId="{4C5A0D0B-58C0-49A2-AA15-33E75665F947}" dt="2024-04-25T07:52:57.424" v="2204" actId="47"/>
        <pc:sldMkLst>
          <pc:docMk/>
          <pc:sldMk cId="0" sldId="437"/>
        </pc:sldMkLst>
        <pc:spChg chg="mod">
          <ac:chgData name="Kozel, Lukas" userId="5faef357-946f-4c0e-bd5d-396a2e3cc0bf" providerId="ADAL" clId="{4C5A0D0B-58C0-49A2-AA15-33E75665F947}" dt="2024-04-25T07:48:11.677" v="2159" actId="27636"/>
          <ac:spMkLst>
            <pc:docMk/>
            <pc:sldMk cId="0" sldId="437"/>
            <ac:spMk id="3245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7:48:11.665" v="2156" actId="27636"/>
          <ac:spMkLst>
            <pc:docMk/>
            <pc:sldMk cId="0" sldId="437"/>
            <ac:spMk id="3246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7:48:11.679" v="2160" actId="27636"/>
          <ac:spMkLst>
            <pc:docMk/>
            <pc:sldMk cId="0" sldId="437"/>
            <ac:spMk id="3247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7:48:11.668" v="2157" actId="27636"/>
          <ac:spMkLst>
            <pc:docMk/>
            <pc:sldMk cId="0" sldId="437"/>
            <ac:spMk id="3249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7:48:11.685" v="2161" actId="27636"/>
          <ac:spMkLst>
            <pc:docMk/>
            <pc:sldMk cId="0" sldId="437"/>
            <ac:spMk id="3250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7:48:11.672" v="2158" actId="27636"/>
          <ac:spMkLst>
            <pc:docMk/>
            <pc:sldMk cId="0" sldId="437"/>
            <ac:spMk id="3253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7:48:11.687" v="2162" actId="27636"/>
          <ac:spMkLst>
            <pc:docMk/>
            <pc:sldMk cId="0" sldId="437"/>
            <ac:spMk id="3256" creationId="{00000000-0000-0000-0000-000000000000}"/>
          </ac:spMkLst>
        </pc:spChg>
      </pc:sldChg>
      <pc:sldChg chg="addSp delSp modSp add del mod">
        <pc:chgData name="Kozel, Lukas" userId="5faef357-946f-4c0e-bd5d-396a2e3cc0bf" providerId="ADAL" clId="{4C5A0D0B-58C0-49A2-AA15-33E75665F947}" dt="2024-04-25T08:02:37.451" v="2549" actId="1037"/>
        <pc:sldMkLst>
          <pc:docMk/>
          <pc:sldMk cId="2703846238" sldId="438"/>
        </pc:sldMkLst>
        <pc:spChg chg="add mod">
          <ac:chgData name="Kozel, Lukas" userId="5faef357-946f-4c0e-bd5d-396a2e3cc0bf" providerId="ADAL" clId="{4C5A0D0B-58C0-49A2-AA15-33E75665F947}" dt="2024-04-25T07:51:06.378" v="2185" actId="1076"/>
          <ac:spMkLst>
            <pc:docMk/>
            <pc:sldMk cId="2703846238" sldId="438"/>
            <ac:spMk id="3" creationId="{D471A17D-A3F7-1EE3-A2D0-D8045E08ED52}"/>
          </ac:spMkLst>
        </pc:spChg>
        <pc:spChg chg="del mod">
          <ac:chgData name="Kozel, Lukas" userId="5faef357-946f-4c0e-bd5d-396a2e3cc0bf" providerId="ADAL" clId="{4C5A0D0B-58C0-49A2-AA15-33E75665F947}" dt="2024-04-25T07:51:33.743" v="2192" actId="478"/>
          <ac:spMkLst>
            <pc:docMk/>
            <pc:sldMk cId="2703846238" sldId="438"/>
            <ac:spMk id="10" creationId="{DDC17677-2C71-0AA0-2D62-83DB0EC82358}"/>
          </ac:spMkLst>
        </pc:spChg>
        <pc:spChg chg="mod">
          <ac:chgData name="Kozel, Lukas" userId="5faef357-946f-4c0e-bd5d-396a2e3cc0bf" providerId="ADAL" clId="{4C5A0D0B-58C0-49A2-AA15-33E75665F947}" dt="2024-04-25T07:51:13.220" v="2186" actId="1076"/>
          <ac:spMkLst>
            <pc:docMk/>
            <pc:sldMk cId="2703846238" sldId="438"/>
            <ac:spMk id="11" creationId="{D54E44D9-E174-C0DD-75DC-D26886D678F0}"/>
          </ac:spMkLst>
        </pc:spChg>
        <pc:spChg chg="add mod">
          <ac:chgData name="Kozel, Lukas" userId="5faef357-946f-4c0e-bd5d-396a2e3cc0bf" providerId="ADAL" clId="{4C5A0D0B-58C0-49A2-AA15-33E75665F947}" dt="2024-04-25T07:51:20.897" v="2187"/>
          <ac:spMkLst>
            <pc:docMk/>
            <pc:sldMk cId="2703846238" sldId="438"/>
            <ac:spMk id="16" creationId="{CF22BA32-F834-DBE5-4B49-9AA6EA52B60A}"/>
          </ac:spMkLst>
        </pc:spChg>
        <pc:spChg chg="add mod">
          <ac:chgData name="Kozel, Lukas" userId="5faef357-946f-4c0e-bd5d-396a2e3cc0bf" providerId="ADAL" clId="{4C5A0D0B-58C0-49A2-AA15-33E75665F947}" dt="2024-04-25T07:51:28.712" v="2191"/>
          <ac:spMkLst>
            <pc:docMk/>
            <pc:sldMk cId="2703846238" sldId="438"/>
            <ac:spMk id="17" creationId="{432876DB-37D5-5F21-AEEB-F46BFB268B26}"/>
          </ac:spMkLst>
        </pc:spChg>
        <pc:spChg chg="add del mod">
          <ac:chgData name="Kozel, Lukas" userId="5faef357-946f-4c0e-bd5d-396a2e3cc0bf" providerId="ADAL" clId="{4C5A0D0B-58C0-49A2-AA15-33E75665F947}" dt="2024-04-25T07:52:48.512" v="2203" actId="478"/>
          <ac:spMkLst>
            <pc:docMk/>
            <pc:sldMk cId="2703846238" sldId="438"/>
            <ac:spMk id="18" creationId="{B965A14F-989C-6A7B-87B5-1128E55ECA28}"/>
          </ac:spMkLst>
        </pc:spChg>
        <pc:spChg chg="del mod">
          <ac:chgData name="Kozel, Lukas" userId="5faef357-946f-4c0e-bd5d-396a2e3cc0bf" providerId="ADAL" clId="{4C5A0D0B-58C0-49A2-AA15-33E75665F947}" dt="2024-04-25T07:51:33.743" v="2192" actId="478"/>
          <ac:spMkLst>
            <pc:docMk/>
            <pc:sldMk cId="2703846238" sldId="438"/>
            <ac:spMk id="21" creationId="{F486080F-02A8-A927-DBFC-5DB7F07777E9}"/>
          </ac:spMkLst>
        </pc:spChg>
        <pc:spChg chg="del mod">
          <ac:chgData name="Kozel, Lukas" userId="5faef357-946f-4c0e-bd5d-396a2e3cc0bf" providerId="ADAL" clId="{4C5A0D0B-58C0-49A2-AA15-33E75665F947}" dt="2024-04-25T07:51:33.743" v="2192" actId="478"/>
          <ac:spMkLst>
            <pc:docMk/>
            <pc:sldMk cId="2703846238" sldId="438"/>
            <ac:spMk id="22" creationId="{94FFB507-2174-5099-2EEE-B368CF270763}"/>
          </ac:spMkLst>
        </pc:spChg>
        <pc:spChg chg="mod">
          <ac:chgData name="Kozel, Lukas" userId="5faef357-946f-4c0e-bd5d-396a2e3cc0bf" providerId="ADAL" clId="{4C5A0D0B-58C0-49A2-AA15-33E75665F947}" dt="2024-04-25T07:51:13.220" v="2186" actId="1076"/>
          <ac:spMkLst>
            <pc:docMk/>
            <pc:sldMk cId="2703846238" sldId="438"/>
            <ac:spMk id="24" creationId="{FE0AFA51-6785-C20A-23AE-3D9425426FE4}"/>
          </ac:spMkLst>
        </pc:spChg>
        <pc:spChg chg="mod">
          <ac:chgData name="Kozel, Lukas" userId="5faef357-946f-4c0e-bd5d-396a2e3cc0bf" providerId="ADAL" clId="{4C5A0D0B-58C0-49A2-AA15-33E75665F947}" dt="2024-04-25T07:51:13.220" v="2186" actId="1076"/>
          <ac:spMkLst>
            <pc:docMk/>
            <pc:sldMk cId="2703846238" sldId="438"/>
            <ac:spMk id="25" creationId="{55EE62CF-E620-D71D-A016-7F8858231FD3}"/>
          </ac:spMkLst>
        </pc:spChg>
        <pc:picChg chg="add mod">
          <ac:chgData name="Kozel, Lukas" userId="5faef357-946f-4c0e-bd5d-396a2e3cc0bf" providerId="ADAL" clId="{4C5A0D0B-58C0-49A2-AA15-33E75665F947}" dt="2024-04-25T07:52:20.009" v="2198" actId="1076"/>
          <ac:picMkLst>
            <pc:docMk/>
            <pc:sldMk cId="2703846238" sldId="438"/>
            <ac:picMk id="8" creationId="{F4F7105C-4620-C986-5E69-981F45A11833}"/>
          </ac:picMkLst>
        </pc:picChg>
        <pc:picChg chg="add mod">
          <ac:chgData name="Kozel, Lukas" userId="5faef357-946f-4c0e-bd5d-396a2e3cc0bf" providerId="ADAL" clId="{4C5A0D0B-58C0-49A2-AA15-33E75665F947}" dt="2024-04-25T08:02:37.451" v="2549" actId="1037"/>
          <ac:picMkLst>
            <pc:docMk/>
            <pc:sldMk cId="2703846238" sldId="438"/>
            <ac:picMk id="9" creationId="{96A93FF3-FBF7-349B-B9DF-AC4A188BB9D6}"/>
          </ac:picMkLst>
        </pc:picChg>
        <pc:picChg chg="del mod">
          <ac:chgData name="Kozel, Lukas" userId="5faef357-946f-4c0e-bd5d-396a2e3cc0bf" providerId="ADAL" clId="{4C5A0D0B-58C0-49A2-AA15-33E75665F947}" dt="2024-04-25T07:51:33.743" v="2192" actId="478"/>
          <ac:picMkLst>
            <pc:docMk/>
            <pc:sldMk cId="2703846238" sldId="438"/>
            <ac:picMk id="12" creationId="{35F0DBF6-5182-7C82-A89E-9569C920BC95}"/>
          </ac:picMkLst>
        </pc:picChg>
        <pc:picChg chg="del mod">
          <ac:chgData name="Kozel, Lukas" userId="5faef357-946f-4c0e-bd5d-396a2e3cc0bf" providerId="ADAL" clId="{4C5A0D0B-58C0-49A2-AA15-33E75665F947}" dt="2024-04-25T07:51:33.743" v="2192" actId="478"/>
          <ac:picMkLst>
            <pc:docMk/>
            <pc:sldMk cId="2703846238" sldId="438"/>
            <ac:picMk id="13" creationId="{836385A7-D35F-4E2E-AC90-356CDCE28851}"/>
          </ac:picMkLst>
        </pc:picChg>
        <pc:picChg chg="del mod">
          <ac:chgData name="Kozel, Lukas" userId="5faef357-946f-4c0e-bd5d-396a2e3cc0bf" providerId="ADAL" clId="{4C5A0D0B-58C0-49A2-AA15-33E75665F947}" dt="2024-04-25T07:51:53.720" v="2195" actId="478"/>
          <ac:picMkLst>
            <pc:docMk/>
            <pc:sldMk cId="2703846238" sldId="438"/>
            <ac:picMk id="14" creationId="{0CA20297-5B8B-A4F7-D507-B41A54F34736}"/>
          </ac:picMkLst>
        </pc:picChg>
        <pc:picChg chg="del mod">
          <ac:chgData name="Kozel, Lukas" userId="5faef357-946f-4c0e-bd5d-396a2e3cc0bf" providerId="ADAL" clId="{4C5A0D0B-58C0-49A2-AA15-33E75665F947}" dt="2024-04-25T07:51:53.720" v="2195" actId="478"/>
          <ac:picMkLst>
            <pc:docMk/>
            <pc:sldMk cId="2703846238" sldId="438"/>
            <ac:picMk id="15" creationId="{29519930-4863-AEEB-20AD-91E524F01D9B}"/>
          </ac:picMkLst>
        </pc:picChg>
        <pc:picChg chg="add mod">
          <ac:chgData name="Kozel, Lukas" userId="5faef357-946f-4c0e-bd5d-396a2e3cc0bf" providerId="ADAL" clId="{4C5A0D0B-58C0-49A2-AA15-33E75665F947}" dt="2024-04-25T07:52:31.744" v="2199" actId="1076"/>
          <ac:picMkLst>
            <pc:docMk/>
            <pc:sldMk cId="2703846238" sldId="438"/>
            <ac:picMk id="19" creationId="{6B9D4F3C-4E13-CF1D-1FA5-914E091521F1}"/>
          </ac:picMkLst>
        </pc:picChg>
        <pc:picChg chg="add mod">
          <ac:chgData name="Kozel, Lukas" userId="5faef357-946f-4c0e-bd5d-396a2e3cc0bf" providerId="ADAL" clId="{4C5A0D0B-58C0-49A2-AA15-33E75665F947}" dt="2024-04-25T08:02:37.451" v="2549" actId="1037"/>
          <ac:picMkLst>
            <pc:docMk/>
            <pc:sldMk cId="2703846238" sldId="438"/>
            <ac:picMk id="20" creationId="{6976DB96-639E-48D6-7125-8928D8B06C5C}"/>
          </ac:picMkLst>
        </pc:picChg>
      </pc:sldChg>
      <pc:sldChg chg="addSp modSp new add del">
        <pc:chgData name="Kozel, Lukas" userId="5faef357-946f-4c0e-bd5d-396a2e3cc0bf" providerId="ADAL" clId="{4C5A0D0B-58C0-49A2-AA15-33E75665F947}" dt="2024-04-25T08:03:12.914" v="2553" actId="47"/>
        <pc:sldMkLst>
          <pc:docMk/>
          <pc:sldMk cId="297811516" sldId="439"/>
        </pc:sldMkLst>
        <pc:spChg chg="mod">
          <ac:chgData name="Kozel, Lukas" userId="5faef357-946f-4c0e-bd5d-396a2e3cc0bf" providerId="ADAL" clId="{4C5A0D0B-58C0-49A2-AA15-33E75665F947}" dt="2024-04-25T08:01:23.078" v="2534"/>
          <ac:spMkLst>
            <pc:docMk/>
            <pc:sldMk cId="297811516" sldId="439"/>
            <ac:spMk id="13" creationId="{A85A7223-CD76-9EB4-CEEA-217ED007C81B}"/>
          </ac:spMkLst>
        </pc:spChg>
        <pc:spChg chg="mod">
          <ac:chgData name="Kozel, Lukas" userId="5faef357-946f-4c0e-bd5d-396a2e3cc0bf" providerId="ADAL" clId="{4C5A0D0B-58C0-49A2-AA15-33E75665F947}" dt="2024-04-25T08:01:23.078" v="2534"/>
          <ac:spMkLst>
            <pc:docMk/>
            <pc:sldMk cId="297811516" sldId="439"/>
            <ac:spMk id="14" creationId="{BEA0D76D-277F-BE42-CC1F-9F579BC547A2}"/>
          </ac:spMkLst>
        </pc:spChg>
        <pc:spChg chg="mod">
          <ac:chgData name="Kozel, Lukas" userId="5faef357-946f-4c0e-bd5d-396a2e3cc0bf" providerId="ADAL" clId="{4C5A0D0B-58C0-49A2-AA15-33E75665F947}" dt="2024-04-25T08:01:23.078" v="2534"/>
          <ac:spMkLst>
            <pc:docMk/>
            <pc:sldMk cId="297811516" sldId="439"/>
            <ac:spMk id="15" creationId="{09466767-AE1A-7468-B7F3-ED0205DF3D32}"/>
          </ac:spMkLst>
        </pc:spChg>
        <pc:spChg chg="mod">
          <ac:chgData name="Kozel, Lukas" userId="5faef357-946f-4c0e-bd5d-396a2e3cc0bf" providerId="ADAL" clId="{4C5A0D0B-58C0-49A2-AA15-33E75665F947}" dt="2024-04-25T08:01:23.078" v="2534"/>
          <ac:spMkLst>
            <pc:docMk/>
            <pc:sldMk cId="297811516" sldId="439"/>
            <ac:spMk id="16" creationId="{ED1DD6F7-D310-3BD4-C145-F9D0B48DF3FA}"/>
          </ac:spMkLst>
        </pc:spChg>
        <pc:grpChg chg="add mod">
          <ac:chgData name="Kozel, Lukas" userId="5faef357-946f-4c0e-bd5d-396a2e3cc0bf" providerId="ADAL" clId="{4C5A0D0B-58C0-49A2-AA15-33E75665F947}" dt="2024-04-25T08:01:23.078" v="2534"/>
          <ac:grpSpMkLst>
            <pc:docMk/>
            <pc:sldMk cId="297811516" sldId="439"/>
            <ac:grpSpMk id="12" creationId="{2429AC50-B9F9-7938-30B3-0F8006637CC0}"/>
          </ac:grpSpMkLst>
        </pc:grpChg>
      </pc:sldChg>
      <pc:sldChg chg="addSp delSp modSp new add del">
        <pc:chgData name="Kozel, Lukas" userId="5faef357-946f-4c0e-bd5d-396a2e3cc0bf" providerId="ADAL" clId="{4C5A0D0B-58C0-49A2-AA15-33E75665F947}" dt="2024-04-25T07:59:23.147" v="2512" actId="47"/>
        <pc:sldMkLst>
          <pc:docMk/>
          <pc:sldMk cId="3068015719" sldId="439"/>
        </pc:sldMkLst>
        <pc:spChg chg="add del">
          <ac:chgData name="Kozel, Lukas" userId="5faef357-946f-4c0e-bd5d-396a2e3cc0bf" providerId="ADAL" clId="{4C5A0D0B-58C0-49A2-AA15-33E75665F947}" dt="2024-04-25T07:58:12.439" v="2503" actId="931"/>
          <ac:spMkLst>
            <pc:docMk/>
            <pc:sldMk cId="3068015719" sldId="439"/>
            <ac:spMk id="10" creationId="{51865ED6-B387-EDC0-2A56-51142FA8526C}"/>
          </ac:spMkLst>
        </pc:spChg>
        <pc:picChg chg="add del mod">
          <ac:chgData name="Kozel, Lukas" userId="5faef357-946f-4c0e-bd5d-396a2e3cc0bf" providerId="ADAL" clId="{4C5A0D0B-58C0-49A2-AA15-33E75665F947}" dt="2024-04-25T07:58:12.439" v="2503" actId="931"/>
          <ac:picMkLst>
            <pc:docMk/>
            <pc:sldMk cId="3068015719" sldId="439"/>
            <ac:picMk id="12" creationId="{B5C2FC23-FFBD-DEE0-017B-B506998AEE46}"/>
          </ac:picMkLst>
        </pc:picChg>
      </pc:sldChg>
      <pc:sldChg chg="addSp delSp modSp new add del">
        <pc:chgData name="Kozel, Lukas" userId="5faef357-946f-4c0e-bd5d-396a2e3cc0bf" providerId="ADAL" clId="{4C5A0D0B-58C0-49A2-AA15-33E75665F947}" dt="2024-04-25T08:01:05.052" v="2529" actId="47"/>
        <pc:sldMkLst>
          <pc:docMk/>
          <pc:sldMk cId="4011379286" sldId="439"/>
        </pc:sldMkLst>
        <pc:spChg chg="add del">
          <ac:chgData name="Kozel, Lukas" userId="5faef357-946f-4c0e-bd5d-396a2e3cc0bf" providerId="ADAL" clId="{4C5A0D0B-58C0-49A2-AA15-33E75665F947}" dt="2024-04-25T07:59:44.243" v="2516" actId="931"/>
          <ac:spMkLst>
            <pc:docMk/>
            <pc:sldMk cId="4011379286" sldId="439"/>
            <ac:spMk id="10" creationId="{E3A75DE6-200D-D26C-86C7-0033BEF2E258}"/>
          </ac:spMkLst>
        </pc:spChg>
        <pc:picChg chg="add del mod">
          <ac:chgData name="Kozel, Lukas" userId="5faef357-946f-4c0e-bd5d-396a2e3cc0bf" providerId="ADAL" clId="{4C5A0D0B-58C0-49A2-AA15-33E75665F947}" dt="2024-04-25T07:59:44.243" v="2516" actId="931"/>
          <ac:picMkLst>
            <pc:docMk/>
            <pc:sldMk cId="4011379286" sldId="439"/>
            <ac:picMk id="12" creationId="{3D4C66E2-93BE-5678-4AC8-0BD2E45DAF08}"/>
          </ac:picMkLst>
        </pc:picChg>
      </pc:sldChg>
      <pc:sldChg chg="addSp delSp modSp add mod">
        <pc:chgData name="Kozel, Lukas" userId="5faef357-946f-4c0e-bd5d-396a2e3cc0bf" providerId="ADAL" clId="{4C5A0D0B-58C0-49A2-AA15-33E75665F947}" dt="2024-04-25T08:04:31.606" v="2605" actId="571"/>
        <pc:sldMkLst>
          <pc:docMk/>
          <pc:sldMk cId="355978962" sldId="440"/>
        </pc:sldMkLst>
        <pc:spChg chg="mod">
          <ac:chgData name="Kozel, Lukas" userId="5faef357-946f-4c0e-bd5d-396a2e3cc0bf" providerId="ADAL" clId="{4C5A0D0B-58C0-49A2-AA15-33E75665F947}" dt="2024-04-25T08:02:09.086" v="2541"/>
          <ac:spMkLst>
            <pc:docMk/>
            <pc:sldMk cId="355978962" sldId="440"/>
            <ac:spMk id="2" creationId="{CF04E7EC-C5EC-4995-3817-35F63DA1C10C}"/>
          </ac:spMkLst>
        </pc:spChg>
        <pc:spChg chg="mod">
          <ac:chgData name="Kozel, Lukas" userId="5faef357-946f-4c0e-bd5d-396a2e3cc0bf" providerId="ADAL" clId="{4C5A0D0B-58C0-49A2-AA15-33E75665F947}" dt="2024-04-25T08:01:45.431" v="2537"/>
          <ac:spMkLst>
            <pc:docMk/>
            <pc:sldMk cId="355978962" sldId="440"/>
            <ac:spMk id="3" creationId="{D471A17D-A3F7-1EE3-A2D0-D8045E08ED52}"/>
          </ac:spMkLst>
        </pc:spChg>
        <pc:spChg chg="mod">
          <ac:chgData name="Kozel, Lukas" userId="5faef357-946f-4c0e-bd5d-396a2e3cc0bf" providerId="ADAL" clId="{4C5A0D0B-58C0-49A2-AA15-33E75665F947}" dt="2024-04-25T08:01:57.857" v="2539" actId="207"/>
          <ac:spMkLst>
            <pc:docMk/>
            <pc:sldMk cId="355978962" sldId="440"/>
            <ac:spMk id="5" creationId="{0B88703F-4FD6-56CB-1DD3-1BA6D4533CAC}"/>
          </ac:spMkLst>
        </pc:spChg>
        <pc:spChg chg="mod">
          <ac:chgData name="Kozel, Lukas" userId="5faef357-946f-4c0e-bd5d-396a2e3cc0bf" providerId="ADAL" clId="{4C5A0D0B-58C0-49A2-AA15-33E75665F947}" dt="2024-04-25T08:01:57.857" v="2539" actId="207"/>
          <ac:spMkLst>
            <pc:docMk/>
            <pc:sldMk cId="355978962" sldId="440"/>
            <ac:spMk id="6" creationId="{700D5F7B-EF49-AEC3-F762-93B41BFA18BF}"/>
          </ac:spMkLst>
        </pc:spChg>
        <pc:spChg chg="mod">
          <ac:chgData name="Kozel, Lukas" userId="5faef357-946f-4c0e-bd5d-396a2e3cc0bf" providerId="ADAL" clId="{4C5A0D0B-58C0-49A2-AA15-33E75665F947}" dt="2024-04-25T08:01:57.857" v="2539" actId="207"/>
          <ac:spMkLst>
            <pc:docMk/>
            <pc:sldMk cId="355978962" sldId="440"/>
            <ac:spMk id="7" creationId="{8E81384C-0E13-8FB3-B22F-E7BC3E34267C}"/>
          </ac:spMkLst>
        </pc:spChg>
        <pc:spChg chg="mod">
          <ac:chgData name="Kozel, Lukas" userId="5faef357-946f-4c0e-bd5d-396a2e3cc0bf" providerId="ADAL" clId="{4C5A0D0B-58C0-49A2-AA15-33E75665F947}" dt="2024-04-25T08:01:45.431" v="2537"/>
          <ac:spMkLst>
            <pc:docMk/>
            <pc:sldMk cId="355978962" sldId="440"/>
            <ac:spMk id="11" creationId="{D54E44D9-E174-C0DD-75DC-D26886D678F0}"/>
          </ac:spMkLst>
        </pc:spChg>
        <pc:spChg chg="mod">
          <ac:chgData name="Kozel, Lukas" userId="5faef357-946f-4c0e-bd5d-396a2e3cc0bf" providerId="ADAL" clId="{4C5A0D0B-58C0-49A2-AA15-33E75665F947}" dt="2024-04-25T08:04:31.606" v="2605" actId="571"/>
          <ac:spMkLst>
            <pc:docMk/>
            <pc:sldMk cId="355978962" sldId="440"/>
            <ac:spMk id="13" creationId="{128EC28B-7E79-1536-7D4D-CC44789A3F6A}"/>
          </ac:spMkLst>
        </pc:spChg>
        <pc:spChg chg="mod">
          <ac:chgData name="Kozel, Lukas" userId="5faef357-946f-4c0e-bd5d-396a2e3cc0bf" providerId="ADAL" clId="{4C5A0D0B-58C0-49A2-AA15-33E75665F947}" dt="2024-04-25T08:04:31.606" v="2605" actId="571"/>
          <ac:spMkLst>
            <pc:docMk/>
            <pc:sldMk cId="355978962" sldId="440"/>
            <ac:spMk id="14" creationId="{2B0DCE20-E330-E512-1A9E-D4B8F16014A1}"/>
          </ac:spMkLst>
        </pc:spChg>
        <pc:spChg chg="mod">
          <ac:chgData name="Kozel, Lukas" userId="5faef357-946f-4c0e-bd5d-396a2e3cc0bf" providerId="ADAL" clId="{4C5A0D0B-58C0-49A2-AA15-33E75665F947}" dt="2024-04-25T08:04:31.606" v="2605" actId="571"/>
          <ac:spMkLst>
            <pc:docMk/>
            <pc:sldMk cId="355978962" sldId="440"/>
            <ac:spMk id="15" creationId="{2F3007BF-36E0-C8BB-8952-7AD522618938}"/>
          </ac:spMkLst>
        </pc:spChg>
        <pc:spChg chg="mod">
          <ac:chgData name="Kozel, Lukas" userId="5faef357-946f-4c0e-bd5d-396a2e3cc0bf" providerId="ADAL" clId="{4C5A0D0B-58C0-49A2-AA15-33E75665F947}" dt="2024-04-25T08:01:50.241" v="2538" actId="207"/>
          <ac:spMkLst>
            <pc:docMk/>
            <pc:sldMk cId="355978962" sldId="440"/>
            <ac:spMk id="16" creationId="{CF22BA32-F834-DBE5-4B49-9AA6EA52B60A}"/>
          </ac:spMkLst>
        </pc:spChg>
        <pc:spChg chg="mod">
          <ac:chgData name="Kozel, Lukas" userId="5faef357-946f-4c0e-bd5d-396a2e3cc0bf" providerId="ADAL" clId="{4C5A0D0B-58C0-49A2-AA15-33E75665F947}" dt="2024-04-25T08:01:57.857" v="2539" actId="207"/>
          <ac:spMkLst>
            <pc:docMk/>
            <pc:sldMk cId="355978962" sldId="440"/>
            <ac:spMk id="17" creationId="{432876DB-37D5-5F21-AEEB-F46BFB268B26}"/>
          </ac:spMkLst>
        </pc:spChg>
        <pc:spChg chg="mod">
          <ac:chgData name="Kozel, Lukas" userId="5faef357-946f-4c0e-bd5d-396a2e3cc0bf" providerId="ADAL" clId="{4C5A0D0B-58C0-49A2-AA15-33E75665F947}" dt="2024-04-25T08:04:31.606" v="2605" actId="571"/>
          <ac:spMkLst>
            <pc:docMk/>
            <pc:sldMk cId="355978962" sldId="440"/>
            <ac:spMk id="18" creationId="{89C6F1CB-0840-25F7-7564-C30ECA3D67AA}"/>
          </ac:spMkLst>
        </pc:spChg>
        <pc:spChg chg="mod">
          <ac:chgData name="Kozel, Lukas" userId="5faef357-946f-4c0e-bd5d-396a2e3cc0bf" providerId="ADAL" clId="{4C5A0D0B-58C0-49A2-AA15-33E75665F947}" dt="2024-04-25T08:01:50.241" v="2538" actId="207"/>
          <ac:spMkLst>
            <pc:docMk/>
            <pc:sldMk cId="355978962" sldId="440"/>
            <ac:spMk id="24" creationId="{FE0AFA51-6785-C20A-23AE-3D9425426FE4}"/>
          </ac:spMkLst>
        </pc:spChg>
        <pc:spChg chg="mod">
          <ac:chgData name="Kozel, Lukas" userId="5faef357-946f-4c0e-bd5d-396a2e3cc0bf" providerId="ADAL" clId="{4C5A0D0B-58C0-49A2-AA15-33E75665F947}" dt="2024-04-25T08:01:57.857" v="2539" actId="207"/>
          <ac:spMkLst>
            <pc:docMk/>
            <pc:sldMk cId="355978962" sldId="440"/>
            <ac:spMk id="25" creationId="{55EE62CF-E620-D71D-A016-7F8858231FD3}"/>
          </ac:spMkLst>
        </pc:spChg>
        <pc:grpChg chg="add mod">
          <ac:chgData name="Kozel, Lukas" userId="5faef357-946f-4c0e-bd5d-396a2e3cc0bf" providerId="ADAL" clId="{4C5A0D0B-58C0-49A2-AA15-33E75665F947}" dt="2024-04-25T08:04:31.606" v="2605" actId="571"/>
          <ac:grpSpMkLst>
            <pc:docMk/>
            <pc:sldMk cId="355978962" sldId="440"/>
            <ac:grpSpMk id="12" creationId="{644ACF15-3C22-1674-4E68-1B1F47F35EF6}"/>
          </ac:grpSpMkLst>
        </pc:grpChg>
        <pc:picChg chg="del">
          <ac:chgData name="Kozel, Lukas" userId="5faef357-946f-4c0e-bd5d-396a2e3cc0bf" providerId="ADAL" clId="{4C5A0D0B-58C0-49A2-AA15-33E75665F947}" dt="2024-04-25T08:02:10.718" v="2542" actId="478"/>
          <ac:picMkLst>
            <pc:docMk/>
            <pc:sldMk cId="355978962" sldId="440"/>
            <ac:picMk id="4" creationId="{62A57A8C-646B-FBD6-1573-23801A504B89}"/>
          </ac:picMkLst>
        </pc:picChg>
        <pc:picChg chg="add mod">
          <ac:chgData name="Kozel, Lukas" userId="5faef357-946f-4c0e-bd5d-396a2e3cc0bf" providerId="ADAL" clId="{4C5A0D0B-58C0-49A2-AA15-33E75665F947}" dt="2024-04-25T08:02:10.932" v="2543"/>
          <ac:picMkLst>
            <pc:docMk/>
            <pc:sldMk cId="355978962" sldId="440"/>
            <ac:picMk id="10" creationId="{60F9935E-007F-5335-7DF7-712A995B978F}"/>
          </ac:picMkLst>
        </pc:picChg>
      </pc:sldChg>
      <pc:sldChg chg="new add">
        <pc:chgData name="Kozel, Lukas" userId="5faef357-946f-4c0e-bd5d-396a2e3cc0bf" providerId="ADAL" clId="{4C5A0D0B-58C0-49A2-AA15-33E75665F947}" dt="2024-04-25T08:03:16.689" v="2555"/>
        <pc:sldMkLst>
          <pc:docMk/>
          <pc:sldMk cId="1031986396" sldId="441"/>
        </pc:sldMkLst>
      </pc:sldChg>
      <pc:sldChg chg="addSp modSp new add">
        <pc:chgData name="Kozel, Lukas" userId="5faef357-946f-4c0e-bd5d-396a2e3cc0bf" providerId="ADAL" clId="{4C5A0D0B-58C0-49A2-AA15-33E75665F947}" dt="2024-04-25T08:04:35.603" v="2608"/>
        <pc:sldMkLst>
          <pc:docMk/>
          <pc:sldMk cId="287555918" sldId="442"/>
        </pc:sldMkLst>
        <pc:spChg chg="mod">
          <ac:chgData name="Kozel, Lukas" userId="5faef357-946f-4c0e-bd5d-396a2e3cc0bf" providerId="ADAL" clId="{4C5A0D0B-58C0-49A2-AA15-33E75665F947}" dt="2024-04-25T08:04:35.603" v="2608"/>
          <ac:spMkLst>
            <pc:docMk/>
            <pc:sldMk cId="287555918" sldId="442"/>
            <ac:spMk id="13" creationId="{6E052BF4-8582-B315-5770-1BC2CB98D9C3}"/>
          </ac:spMkLst>
        </pc:spChg>
        <pc:spChg chg="mod">
          <ac:chgData name="Kozel, Lukas" userId="5faef357-946f-4c0e-bd5d-396a2e3cc0bf" providerId="ADAL" clId="{4C5A0D0B-58C0-49A2-AA15-33E75665F947}" dt="2024-04-25T08:04:35.603" v="2608"/>
          <ac:spMkLst>
            <pc:docMk/>
            <pc:sldMk cId="287555918" sldId="442"/>
            <ac:spMk id="14" creationId="{B5D3A227-B397-0C97-0660-1EBB58131BEB}"/>
          </ac:spMkLst>
        </pc:spChg>
        <pc:spChg chg="mod">
          <ac:chgData name="Kozel, Lukas" userId="5faef357-946f-4c0e-bd5d-396a2e3cc0bf" providerId="ADAL" clId="{4C5A0D0B-58C0-49A2-AA15-33E75665F947}" dt="2024-04-25T08:04:35.603" v="2608"/>
          <ac:spMkLst>
            <pc:docMk/>
            <pc:sldMk cId="287555918" sldId="442"/>
            <ac:spMk id="15" creationId="{98B18EEE-B403-C0C7-735F-9144036B2E2C}"/>
          </ac:spMkLst>
        </pc:spChg>
        <pc:spChg chg="mod">
          <ac:chgData name="Kozel, Lukas" userId="5faef357-946f-4c0e-bd5d-396a2e3cc0bf" providerId="ADAL" clId="{4C5A0D0B-58C0-49A2-AA15-33E75665F947}" dt="2024-04-25T08:04:35.603" v="2608"/>
          <ac:spMkLst>
            <pc:docMk/>
            <pc:sldMk cId="287555918" sldId="442"/>
            <ac:spMk id="16" creationId="{7F1A369E-2F1A-5877-86D3-46D4330217F0}"/>
          </ac:spMkLst>
        </pc:spChg>
        <pc:grpChg chg="add mod">
          <ac:chgData name="Kozel, Lukas" userId="5faef357-946f-4c0e-bd5d-396a2e3cc0bf" providerId="ADAL" clId="{4C5A0D0B-58C0-49A2-AA15-33E75665F947}" dt="2024-04-25T08:04:35.603" v="2608"/>
          <ac:grpSpMkLst>
            <pc:docMk/>
            <pc:sldMk cId="287555918" sldId="442"/>
            <ac:grpSpMk id="12" creationId="{90204850-BAD1-C70C-2477-082351CC9BD6}"/>
          </ac:grpSpMkLst>
        </pc:grpChg>
      </pc:sldChg>
      <pc:sldChg chg="new add del">
        <pc:chgData name="Kozel, Lukas" userId="5faef357-946f-4c0e-bd5d-396a2e3cc0bf" providerId="ADAL" clId="{4C5A0D0B-58C0-49A2-AA15-33E75665F947}" dt="2024-04-25T08:42:42.605" v="3137" actId="47"/>
        <pc:sldMkLst>
          <pc:docMk/>
          <pc:sldMk cId="3479500638" sldId="443"/>
        </pc:sldMkLst>
      </pc:sldChg>
      <pc:sldChg chg="addSp delSp modSp add del mod">
        <pc:chgData name="Kozel, Lukas" userId="5faef357-946f-4c0e-bd5d-396a2e3cc0bf" providerId="ADAL" clId="{4C5A0D0B-58C0-49A2-AA15-33E75665F947}" dt="2024-04-25T08:23:44.969" v="2735" actId="47"/>
        <pc:sldMkLst>
          <pc:docMk/>
          <pc:sldMk cId="0" sldId="444"/>
        </pc:sldMkLst>
        <pc:spChg chg="add del mod">
          <ac:chgData name="Kozel, Lukas" userId="5faef357-946f-4c0e-bd5d-396a2e3cc0bf" providerId="ADAL" clId="{4C5A0D0B-58C0-49A2-AA15-33E75665F947}" dt="2024-04-25T08:06:21.155" v="2642"/>
          <ac:spMkLst>
            <pc:docMk/>
            <pc:sldMk cId="0" sldId="444"/>
            <ac:spMk id="2" creationId="{0739767D-D9F4-D07A-F78F-2A1D1D3D4F21}"/>
          </ac:spMkLst>
        </pc:spChg>
        <pc:spChg chg="add del mod">
          <ac:chgData name="Kozel, Lukas" userId="5faef357-946f-4c0e-bd5d-396a2e3cc0bf" providerId="ADAL" clId="{4C5A0D0B-58C0-49A2-AA15-33E75665F947}" dt="2024-04-25T08:06:21.155" v="2642"/>
          <ac:spMkLst>
            <pc:docMk/>
            <pc:sldMk cId="0" sldId="444"/>
            <ac:spMk id="3" creationId="{EBA527B4-AEEC-6B54-39FE-72D1AB8F65D9}"/>
          </ac:spMkLst>
        </pc:spChg>
        <pc:spChg chg="del mod">
          <ac:chgData name="Kozel, Lukas" userId="5faef357-946f-4c0e-bd5d-396a2e3cc0bf" providerId="ADAL" clId="{4C5A0D0B-58C0-49A2-AA15-33E75665F947}" dt="2024-04-25T08:06:24.117" v="2644" actId="21"/>
          <ac:spMkLst>
            <pc:docMk/>
            <pc:sldMk cId="0" sldId="444"/>
            <ac:spMk id="4" creationId="{AF23DE02-03D4-E083-400A-7B61A5FC47C6}"/>
          </ac:spMkLst>
        </pc:spChg>
        <pc:spChg chg="mod">
          <ac:chgData name="Kozel, Lukas" userId="5faef357-946f-4c0e-bd5d-396a2e3cc0bf" providerId="ADAL" clId="{4C5A0D0B-58C0-49A2-AA15-33E75665F947}" dt="2024-04-25T08:06:55.597" v="2704"/>
          <ac:spMkLst>
            <pc:docMk/>
            <pc:sldMk cId="0" sldId="444"/>
            <ac:spMk id="6" creationId="{AA3BAE56-C20B-4921-E97F-CAF9C8E48CA9}"/>
          </ac:spMkLst>
        </pc:spChg>
        <pc:spChg chg="mod">
          <ac:chgData name="Kozel, Lukas" userId="5faef357-946f-4c0e-bd5d-396a2e3cc0bf" providerId="ADAL" clId="{4C5A0D0B-58C0-49A2-AA15-33E75665F947}" dt="2024-04-25T08:06:55.597" v="2704"/>
          <ac:spMkLst>
            <pc:docMk/>
            <pc:sldMk cId="0" sldId="444"/>
            <ac:spMk id="7" creationId="{802106C4-C9A7-A8E0-48CF-2226C7BE8432}"/>
          </ac:spMkLst>
        </pc:spChg>
        <pc:spChg chg="mod">
          <ac:chgData name="Kozel, Lukas" userId="5faef357-946f-4c0e-bd5d-396a2e3cc0bf" providerId="ADAL" clId="{4C5A0D0B-58C0-49A2-AA15-33E75665F947}" dt="2024-04-25T08:06:55.597" v="2704"/>
          <ac:spMkLst>
            <pc:docMk/>
            <pc:sldMk cId="0" sldId="444"/>
            <ac:spMk id="8" creationId="{9271F77A-FDA8-6979-7E81-789B5D2F4FD4}"/>
          </ac:spMkLst>
        </pc:spChg>
        <pc:spChg chg="mod">
          <ac:chgData name="Kozel, Lukas" userId="5faef357-946f-4c0e-bd5d-396a2e3cc0bf" providerId="ADAL" clId="{4C5A0D0B-58C0-49A2-AA15-33E75665F947}" dt="2024-04-25T08:06:55.597" v="2704"/>
          <ac:spMkLst>
            <pc:docMk/>
            <pc:sldMk cId="0" sldId="444"/>
            <ac:spMk id="9" creationId="{79178532-97AE-BF94-3C46-587747BDA511}"/>
          </ac:spMkLst>
        </pc:spChg>
        <pc:spChg chg="mod">
          <ac:chgData name="Kozel, Lukas" userId="5faef357-946f-4c0e-bd5d-396a2e3cc0bf" providerId="ADAL" clId="{4C5A0D0B-58C0-49A2-AA15-33E75665F947}" dt="2024-04-25T08:05:12.771" v="2625" actId="27636"/>
          <ac:spMkLst>
            <pc:docMk/>
            <pc:sldMk cId="0" sldId="444"/>
            <ac:spMk id="3265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29" v="2615" actId="27636"/>
          <ac:spMkLst>
            <pc:docMk/>
            <pc:sldMk cId="0" sldId="444"/>
            <ac:spMk id="3266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33" v="2617" actId="27636"/>
          <ac:spMkLst>
            <pc:docMk/>
            <pc:sldMk cId="0" sldId="444"/>
            <ac:spMk id="3269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58" v="2622" actId="27636"/>
          <ac:spMkLst>
            <pc:docMk/>
            <pc:sldMk cId="0" sldId="444"/>
            <ac:spMk id="3270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46" v="2620" actId="27636"/>
          <ac:spMkLst>
            <pc:docMk/>
            <pc:sldMk cId="0" sldId="444"/>
            <ac:spMk id="3271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27" v="2614" actId="27636"/>
          <ac:spMkLst>
            <pc:docMk/>
            <pc:sldMk cId="0" sldId="444"/>
            <ac:spMk id="3272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31" v="2616" actId="27636"/>
          <ac:spMkLst>
            <pc:docMk/>
            <pc:sldMk cId="0" sldId="444"/>
            <ac:spMk id="3273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53" v="2621" actId="27636"/>
          <ac:spMkLst>
            <pc:docMk/>
            <pc:sldMk cId="0" sldId="444"/>
            <ac:spMk id="3274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17" v="2612" actId="27636"/>
          <ac:spMkLst>
            <pc:docMk/>
            <pc:sldMk cId="0" sldId="444"/>
            <ac:spMk id="3275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41" v="2618" actId="27636"/>
          <ac:spMkLst>
            <pc:docMk/>
            <pc:sldMk cId="0" sldId="444"/>
            <ac:spMk id="3276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20" v="2613" actId="27636"/>
          <ac:spMkLst>
            <pc:docMk/>
            <pc:sldMk cId="0" sldId="444"/>
            <ac:spMk id="3277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62" v="2623" actId="27636"/>
          <ac:spMkLst>
            <pc:docMk/>
            <pc:sldMk cId="0" sldId="444"/>
            <ac:spMk id="3278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44" v="2619" actId="27636"/>
          <ac:spMkLst>
            <pc:docMk/>
            <pc:sldMk cId="0" sldId="444"/>
            <ac:spMk id="3279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8:05:12.767" v="2624" actId="27636"/>
          <ac:spMkLst>
            <pc:docMk/>
            <pc:sldMk cId="0" sldId="444"/>
            <ac:spMk id="3280" creationId="{00000000-0000-0000-0000-000000000000}"/>
          </ac:spMkLst>
        </pc:spChg>
        <pc:grpChg chg="add del mod">
          <ac:chgData name="Kozel, Lukas" userId="5faef357-946f-4c0e-bd5d-396a2e3cc0bf" providerId="ADAL" clId="{4C5A0D0B-58C0-49A2-AA15-33E75665F947}" dt="2024-04-25T08:06:59.502" v="2706" actId="21"/>
          <ac:grpSpMkLst>
            <pc:docMk/>
            <pc:sldMk cId="0" sldId="444"/>
            <ac:grpSpMk id="5" creationId="{25605266-A294-5029-7E6A-2F204303DF82}"/>
          </ac:grpSpMkLst>
        </pc:grpChg>
      </pc:sldChg>
      <pc:sldChg chg="addSp delSp modSp add mod">
        <pc:chgData name="Kozel, Lukas" userId="5faef357-946f-4c0e-bd5d-396a2e3cc0bf" providerId="ADAL" clId="{4C5A0D0B-58C0-49A2-AA15-33E75665F947}" dt="2024-04-25T08:25:51.284" v="2762" actId="20577"/>
        <pc:sldMkLst>
          <pc:docMk/>
          <pc:sldMk cId="2221536891" sldId="445"/>
        </pc:sldMkLst>
        <pc:spChg chg="mod ord">
          <ac:chgData name="Kozel, Lukas" userId="5faef357-946f-4c0e-bd5d-396a2e3cc0bf" providerId="ADAL" clId="{4C5A0D0B-58C0-49A2-AA15-33E75665F947}" dt="2024-04-25T08:25:51.284" v="2762" actId="20577"/>
          <ac:spMkLst>
            <pc:docMk/>
            <pc:sldMk cId="2221536891" sldId="445"/>
            <ac:spMk id="3" creationId="{EE290ABD-0615-7B7F-C4F9-89FC6DE67B66}"/>
          </ac:spMkLst>
        </pc:spChg>
        <pc:spChg chg="mod ord">
          <ac:chgData name="Kozel, Lukas" userId="5faef357-946f-4c0e-bd5d-396a2e3cc0bf" providerId="ADAL" clId="{4C5A0D0B-58C0-49A2-AA15-33E75665F947}" dt="2024-04-25T08:06:28.251" v="2655"/>
          <ac:spMkLst>
            <pc:docMk/>
            <pc:sldMk cId="2221536891" sldId="445"/>
            <ac:spMk id="4" creationId="{C4BA58EA-BE2B-D2D8-7F1A-C5DA7636D038}"/>
          </ac:spMkLst>
        </pc:spChg>
        <pc:spChg chg="del mod ord">
          <ac:chgData name="Kozel, Lukas" userId="5faef357-946f-4c0e-bd5d-396a2e3cc0bf" providerId="ADAL" clId="{4C5A0D0B-58C0-49A2-AA15-33E75665F947}" dt="2024-04-25T08:09:22.530" v="2733" actId="478"/>
          <ac:spMkLst>
            <pc:docMk/>
            <pc:sldMk cId="2221536891" sldId="445"/>
            <ac:spMk id="5" creationId="{F6E1A21F-3BE3-F25C-26F3-35D8A58FDEAE}"/>
          </ac:spMkLst>
        </pc:spChg>
        <pc:spChg chg="add del mod ord">
          <ac:chgData name="Kozel, Lukas" userId="5faef357-946f-4c0e-bd5d-396a2e3cc0bf" providerId="ADAL" clId="{4C5A0D0B-58C0-49A2-AA15-33E75665F947}" dt="2024-04-25T08:09:16.785" v="2731" actId="478"/>
          <ac:spMkLst>
            <pc:docMk/>
            <pc:sldMk cId="2221536891" sldId="445"/>
            <ac:spMk id="8" creationId="{C4B2EBDE-14DB-AA69-7772-AC5F4A4EB253}"/>
          </ac:spMkLst>
        </pc:spChg>
        <pc:spChg chg="add del mod ord">
          <ac:chgData name="Kozel, Lukas" userId="5faef357-946f-4c0e-bd5d-396a2e3cc0bf" providerId="ADAL" clId="{4C5A0D0B-58C0-49A2-AA15-33E75665F947}" dt="2024-04-25T08:09:16.785" v="2731" actId="478"/>
          <ac:spMkLst>
            <pc:docMk/>
            <pc:sldMk cId="2221536891" sldId="445"/>
            <ac:spMk id="9" creationId="{6D353E76-5AF4-639D-7BFF-9C3B78E62FCD}"/>
          </ac:spMkLst>
        </pc:spChg>
        <pc:spChg chg="add del mod ord">
          <ac:chgData name="Kozel, Lukas" userId="5faef357-946f-4c0e-bd5d-396a2e3cc0bf" providerId="ADAL" clId="{4C5A0D0B-58C0-49A2-AA15-33E75665F947}" dt="2024-04-25T08:09:16.785" v="2731" actId="478"/>
          <ac:spMkLst>
            <pc:docMk/>
            <pc:sldMk cId="2221536891" sldId="445"/>
            <ac:spMk id="10" creationId="{FD6B5CF8-D95A-CFB9-568F-289D48DB0518}"/>
          </ac:spMkLst>
        </pc:spChg>
        <pc:spChg chg="add del mod ord">
          <ac:chgData name="Kozel, Lukas" userId="5faef357-946f-4c0e-bd5d-396a2e3cc0bf" providerId="ADAL" clId="{4C5A0D0B-58C0-49A2-AA15-33E75665F947}" dt="2024-04-25T08:09:16.785" v="2731" actId="478"/>
          <ac:spMkLst>
            <pc:docMk/>
            <pc:sldMk cId="2221536891" sldId="445"/>
            <ac:spMk id="11" creationId="{543176EA-0940-A91F-5576-E68E334BF6E8}"/>
          </ac:spMkLst>
        </pc:spChg>
        <pc:spChg chg="mod ord">
          <ac:chgData name="Kozel, Lukas" userId="5faef357-946f-4c0e-bd5d-396a2e3cc0bf" providerId="ADAL" clId="{4C5A0D0B-58C0-49A2-AA15-33E75665F947}" dt="2024-04-25T08:06:28.247" v="2647"/>
          <ac:spMkLst>
            <pc:docMk/>
            <pc:sldMk cId="2221536891" sldId="445"/>
            <ac:spMk id="12" creationId="{8B6A91DC-FDEA-2544-021C-457B11E8E846}"/>
          </ac:spMkLst>
        </pc:spChg>
        <pc:spChg chg="add del mod ord">
          <ac:chgData name="Kozel, Lukas" userId="5faef357-946f-4c0e-bd5d-396a2e3cc0bf" providerId="ADAL" clId="{4C5A0D0B-58C0-49A2-AA15-33E75665F947}" dt="2024-04-25T08:09:16.785" v="2731" actId="478"/>
          <ac:spMkLst>
            <pc:docMk/>
            <pc:sldMk cId="2221536891" sldId="445"/>
            <ac:spMk id="14" creationId="{516B0017-151A-4277-1772-4D7D870A0555}"/>
          </ac:spMkLst>
        </pc:spChg>
        <pc:spChg chg="add del mod ord">
          <ac:chgData name="Kozel, Lukas" userId="5faef357-946f-4c0e-bd5d-396a2e3cc0bf" providerId="ADAL" clId="{4C5A0D0B-58C0-49A2-AA15-33E75665F947}" dt="2024-04-25T08:09:16.785" v="2731" actId="478"/>
          <ac:spMkLst>
            <pc:docMk/>
            <pc:sldMk cId="2221536891" sldId="445"/>
            <ac:spMk id="15" creationId="{21AF7780-4424-658E-DD23-46A722FB920F}"/>
          </ac:spMkLst>
        </pc:spChg>
        <pc:spChg chg="add del mod ord">
          <ac:chgData name="Kozel, Lukas" userId="5faef357-946f-4c0e-bd5d-396a2e3cc0bf" providerId="ADAL" clId="{4C5A0D0B-58C0-49A2-AA15-33E75665F947}" dt="2024-04-25T08:09:16.785" v="2731" actId="478"/>
          <ac:spMkLst>
            <pc:docMk/>
            <pc:sldMk cId="2221536891" sldId="445"/>
            <ac:spMk id="16" creationId="{ACC47B66-6218-01C3-2AB4-7BC819413563}"/>
          </ac:spMkLst>
        </pc:spChg>
        <pc:spChg chg="del mod ord">
          <ac:chgData name="Kozel, Lukas" userId="5faef357-946f-4c0e-bd5d-396a2e3cc0bf" providerId="ADAL" clId="{4C5A0D0B-58C0-49A2-AA15-33E75665F947}" dt="2024-04-25T08:09:14.437" v="2730" actId="21"/>
          <ac:spMkLst>
            <pc:docMk/>
            <pc:sldMk cId="2221536891" sldId="445"/>
            <ac:spMk id="17" creationId="{B1E2D034-4938-ED6E-A460-4423483D7B69}"/>
          </ac:spMkLst>
        </pc:spChg>
        <pc:spChg chg="del mod ord">
          <ac:chgData name="Kozel, Lukas" userId="5faef357-946f-4c0e-bd5d-396a2e3cc0bf" providerId="ADAL" clId="{4C5A0D0B-58C0-49A2-AA15-33E75665F947}" dt="2024-04-25T08:09:14.437" v="2730" actId="21"/>
          <ac:spMkLst>
            <pc:docMk/>
            <pc:sldMk cId="2221536891" sldId="445"/>
            <ac:spMk id="18" creationId="{C5229392-DA3B-B656-2336-733EA2C29BE9}"/>
          </ac:spMkLst>
        </pc:spChg>
        <pc:spChg chg="del mod ord">
          <ac:chgData name="Kozel, Lukas" userId="5faef357-946f-4c0e-bd5d-396a2e3cc0bf" providerId="ADAL" clId="{4C5A0D0B-58C0-49A2-AA15-33E75665F947}" dt="2024-04-25T08:09:14.437" v="2730" actId="21"/>
          <ac:spMkLst>
            <pc:docMk/>
            <pc:sldMk cId="2221536891" sldId="445"/>
            <ac:spMk id="19" creationId="{7AE1F7DF-33FD-4C6D-B7F7-5CC96EBD235C}"/>
          </ac:spMkLst>
        </pc:spChg>
        <pc:spChg chg="del mod ord">
          <ac:chgData name="Kozel, Lukas" userId="5faef357-946f-4c0e-bd5d-396a2e3cc0bf" providerId="ADAL" clId="{4C5A0D0B-58C0-49A2-AA15-33E75665F947}" dt="2024-04-25T08:09:14.437" v="2730" actId="21"/>
          <ac:spMkLst>
            <pc:docMk/>
            <pc:sldMk cId="2221536891" sldId="445"/>
            <ac:spMk id="20" creationId="{64016012-1DB3-A617-5C0F-248EADCFB0CE}"/>
          </ac:spMkLst>
        </pc:spChg>
        <pc:spChg chg="add del mod ord">
          <ac:chgData name="Kozel, Lukas" userId="5faef357-946f-4c0e-bd5d-396a2e3cc0bf" providerId="ADAL" clId="{4C5A0D0B-58C0-49A2-AA15-33E75665F947}" dt="2024-04-25T08:09:16.785" v="2731" actId="478"/>
          <ac:spMkLst>
            <pc:docMk/>
            <pc:sldMk cId="2221536891" sldId="445"/>
            <ac:spMk id="21" creationId="{1E852500-FB4E-1176-102D-75FC2C36A692}"/>
          </ac:spMkLst>
        </pc:spChg>
        <pc:spChg chg="add del mod ord">
          <ac:chgData name="Kozel, Lukas" userId="5faef357-946f-4c0e-bd5d-396a2e3cc0bf" providerId="ADAL" clId="{4C5A0D0B-58C0-49A2-AA15-33E75665F947}" dt="2024-04-25T08:09:16.785" v="2731" actId="478"/>
          <ac:spMkLst>
            <pc:docMk/>
            <pc:sldMk cId="2221536891" sldId="445"/>
            <ac:spMk id="22" creationId="{2789175E-55A1-9C2B-31CD-D2E24F1CC64F}"/>
          </ac:spMkLst>
        </pc:spChg>
        <pc:spChg chg="add del mod ord">
          <ac:chgData name="Kozel, Lukas" userId="5faef357-946f-4c0e-bd5d-396a2e3cc0bf" providerId="ADAL" clId="{4C5A0D0B-58C0-49A2-AA15-33E75665F947}" dt="2024-04-25T08:09:16.785" v="2731" actId="478"/>
          <ac:spMkLst>
            <pc:docMk/>
            <pc:sldMk cId="2221536891" sldId="445"/>
            <ac:spMk id="23" creationId="{AD965241-509A-3AFE-A50F-2F977341360D}"/>
          </ac:spMkLst>
        </pc:spChg>
        <pc:spChg chg="add del mod ord">
          <ac:chgData name="Kozel, Lukas" userId="5faef357-946f-4c0e-bd5d-396a2e3cc0bf" providerId="ADAL" clId="{4C5A0D0B-58C0-49A2-AA15-33E75665F947}" dt="2024-04-25T08:09:16.785" v="2731" actId="478"/>
          <ac:spMkLst>
            <pc:docMk/>
            <pc:sldMk cId="2221536891" sldId="445"/>
            <ac:spMk id="24" creationId="{74C641F9-F34F-15FE-14F8-F7A853342C9A}"/>
          </ac:spMkLst>
        </pc:spChg>
        <pc:spChg chg="add del mod ord">
          <ac:chgData name="Kozel, Lukas" userId="5faef357-946f-4c0e-bd5d-396a2e3cc0bf" providerId="ADAL" clId="{4C5A0D0B-58C0-49A2-AA15-33E75665F947}" dt="2024-04-25T08:09:16.785" v="2731" actId="478"/>
          <ac:spMkLst>
            <pc:docMk/>
            <pc:sldMk cId="2221536891" sldId="445"/>
            <ac:spMk id="27" creationId="{C7C3C685-3992-329D-1B83-C6C2ACE6AEB5}"/>
          </ac:spMkLst>
        </pc:spChg>
        <pc:spChg chg="add mod ord">
          <ac:chgData name="Kozel, Lukas" userId="5faef357-946f-4c0e-bd5d-396a2e3cc0bf" providerId="ADAL" clId="{4C5A0D0B-58C0-49A2-AA15-33E75665F947}" dt="2024-04-25T08:06:40.326" v="2702" actId="1035"/>
          <ac:spMkLst>
            <pc:docMk/>
            <pc:sldMk cId="2221536891" sldId="445"/>
            <ac:spMk id="28" creationId="{25728807-1475-69F8-96FB-C07CFB5C407C}"/>
          </ac:spMkLst>
        </pc:spChg>
        <pc:spChg chg="mod">
          <ac:chgData name="Kozel, Lukas" userId="5faef357-946f-4c0e-bd5d-396a2e3cc0bf" providerId="ADAL" clId="{4C5A0D0B-58C0-49A2-AA15-33E75665F947}" dt="2024-04-25T08:07:00.655" v="2707"/>
          <ac:spMkLst>
            <pc:docMk/>
            <pc:sldMk cId="2221536891" sldId="445"/>
            <ac:spMk id="30" creationId="{9991F178-5505-60EC-50FC-218AA644A9A0}"/>
          </ac:spMkLst>
        </pc:spChg>
        <pc:spChg chg="mod">
          <ac:chgData name="Kozel, Lukas" userId="5faef357-946f-4c0e-bd5d-396a2e3cc0bf" providerId="ADAL" clId="{4C5A0D0B-58C0-49A2-AA15-33E75665F947}" dt="2024-04-25T08:07:00.655" v="2707"/>
          <ac:spMkLst>
            <pc:docMk/>
            <pc:sldMk cId="2221536891" sldId="445"/>
            <ac:spMk id="31" creationId="{73E7368E-3A22-B742-7AE0-3CABD5434DD2}"/>
          </ac:spMkLst>
        </pc:spChg>
        <pc:spChg chg="mod">
          <ac:chgData name="Kozel, Lukas" userId="5faef357-946f-4c0e-bd5d-396a2e3cc0bf" providerId="ADAL" clId="{4C5A0D0B-58C0-49A2-AA15-33E75665F947}" dt="2024-04-25T08:07:00.655" v="2707"/>
          <ac:spMkLst>
            <pc:docMk/>
            <pc:sldMk cId="2221536891" sldId="445"/>
            <ac:spMk id="32" creationId="{F1EEA00A-A472-A6E7-CB35-FBA09265987C}"/>
          </ac:spMkLst>
        </pc:spChg>
        <pc:spChg chg="mod">
          <ac:chgData name="Kozel, Lukas" userId="5faef357-946f-4c0e-bd5d-396a2e3cc0bf" providerId="ADAL" clId="{4C5A0D0B-58C0-49A2-AA15-33E75665F947}" dt="2024-04-25T08:07:00.655" v="2707"/>
          <ac:spMkLst>
            <pc:docMk/>
            <pc:sldMk cId="2221536891" sldId="445"/>
            <ac:spMk id="33" creationId="{271FEB7A-4613-B143-270F-F1B0CA7F9317}"/>
          </ac:spMkLst>
        </pc:spChg>
        <pc:spChg chg="add del mod">
          <ac:chgData name="Kozel, Lukas" userId="5faef357-946f-4c0e-bd5d-396a2e3cc0bf" providerId="ADAL" clId="{4C5A0D0B-58C0-49A2-AA15-33E75665F947}" dt="2024-04-25T08:09:14.437" v="2730" actId="21"/>
          <ac:spMkLst>
            <pc:docMk/>
            <pc:sldMk cId="2221536891" sldId="445"/>
            <ac:spMk id="34" creationId="{A0B9CDF9-2D5B-27DC-0382-D25892490928}"/>
          </ac:spMkLst>
        </pc:spChg>
        <pc:spChg chg="add del mod">
          <ac:chgData name="Kozel, Lukas" userId="5faef357-946f-4c0e-bd5d-396a2e3cc0bf" providerId="ADAL" clId="{4C5A0D0B-58C0-49A2-AA15-33E75665F947}" dt="2024-04-25T08:09:14.437" v="2730" actId="21"/>
          <ac:spMkLst>
            <pc:docMk/>
            <pc:sldMk cId="2221536891" sldId="445"/>
            <ac:spMk id="35" creationId="{19620D10-B04C-2290-D4BC-54D269B75B43}"/>
          </ac:spMkLst>
        </pc:spChg>
        <pc:spChg chg="add del mod">
          <ac:chgData name="Kozel, Lukas" userId="5faef357-946f-4c0e-bd5d-396a2e3cc0bf" providerId="ADAL" clId="{4C5A0D0B-58C0-49A2-AA15-33E75665F947}" dt="2024-04-25T08:09:14.437" v="2730" actId="21"/>
          <ac:spMkLst>
            <pc:docMk/>
            <pc:sldMk cId="2221536891" sldId="445"/>
            <ac:spMk id="36" creationId="{E1F3C8D5-42D0-D51B-727A-AE6448F575AB}"/>
          </ac:spMkLst>
        </pc:spChg>
        <pc:spChg chg="add del mod">
          <ac:chgData name="Kozel, Lukas" userId="5faef357-946f-4c0e-bd5d-396a2e3cc0bf" providerId="ADAL" clId="{4C5A0D0B-58C0-49A2-AA15-33E75665F947}" dt="2024-04-25T08:09:14.437" v="2730" actId="21"/>
          <ac:spMkLst>
            <pc:docMk/>
            <pc:sldMk cId="2221536891" sldId="445"/>
            <ac:spMk id="37" creationId="{9323B522-CDA3-642D-B846-7A32A587E6CD}"/>
          </ac:spMkLst>
        </pc:spChg>
        <pc:spChg chg="add del mod">
          <ac:chgData name="Kozel, Lukas" userId="5faef357-946f-4c0e-bd5d-396a2e3cc0bf" providerId="ADAL" clId="{4C5A0D0B-58C0-49A2-AA15-33E75665F947}" dt="2024-04-25T08:09:14.437" v="2730" actId="21"/>
          <ac:spMkLst>
            <pc:docMk/>
            <pc:sldMk cId="2221536891" sldId="445"/>
            <ac:spMk id="38" creationId="{FD00D6B1-380E-77D8-3FAB-248D19EBC4A4}"/>
          </ac:spMkLst>
        </pc:spChg>
        <pc:spChg chg="add del mod">
          <ac:chgData name="Kozel, Lukas" userId="5faef357-946f-4c0e-bd5d-396a2e3cc0bf" providerId="ADAL" clId="{4C5A0D0B-58C0-49A2-AA15-33E75665F947}" dt="2024-04-25T08:09:14.437" v="2730" actId="21"/>
          <ac:spMkLst>
            <pc:docMk/>
            <pc:sldMk cId="2221536891" sldId="445"/>
            <ac:spMk id="39" creationId="{4C402CA7-ACBC-4639-0C93-F3A644D86412}"/>
          </ac:spMkLst>
        </pc:spChg>
        <pc:spChg chg="add del mod">
          <ac:chgData name="Kozel, Lukas" userId="5faef357-946f-4c0e-bd5d-396a2e3cc0bf" providerId="ADAL" clId="{4C5A0D0B-58C0-49A2-AA15-33E75665F947}" dt="2024-04-25T08:09:14.437" v="2730" actId="21"/>
          <ac:spMkLst>
            <pc:docMk/>
            <pc:sldMk cId="2221536891" sldId="445"/>
            <ac:spMk id="40" creationId="{78B25853-2BBE-8C06-4D04-2C92C58717FB}"/>
          </ac:spMkLst>
        </pc:spChg>
        <pc:spChg chg="add del mod">
          <ac:chgData name="Kozel, Lukas" userId="5faef357-946f-4c0e-bd5d-396a2e3cc0bf" providerId="ADAL" clId="{4C5A0D0B-58C0-49A2-AA15-33E75665F947}" dt="2024-04-25T08:09:14.437" v="2730" actId="21"/>
          <ac:spMkLst>
            <pc:docMk/>
            <pc:sldMk cId="2221536891" sldId="445"/>
            <ac:spMk id="41" creationId="{04971308-8517-A3B0-7887-941110F028CC}"/>
          </ac:spMkLst>
        </pc:spChg>
        <pc:spChg chg="add mod">
          <ac:chgData name="Kozel, Lukas" userId="5faef357-946f-4c0e-bd5d-396a2e3cc0bf" providerId="ADAL" clId="{4C5A0D0B-58C0-49A2-AA15-33E75665F947}" dt="2024-04-25T08:24:17.637" v="2739"/>
          <ac:spMkLst>
            <pc:docMk/>
            <pc:sldMk cId="2221536891" sldId="445"/>
            <ac:spMk id="42" creationId="{D7EBD6BD-FEB8-3B27-818D-B0FCBB7070EE}"/>
          </ac:spMkLst>
        </pc:spChg>
        <pc:spChg chg="add mod">
          <ac:chgData name="Kozel, Lukas" userId="5faef357-946f-4c0e-bd5d-396a2e3cc0bf" providerId="ADAL" clId="{4C5A0D0B-58C0-49A2-AA15-33E75665F947}" dt="2024-04-25T08:24:48.295" v="2747" actId="14100"/>
          <ac:spMkLst>
            <pc:docMk/>
            <pc:sldMk cId="2221536891" sldId="445"/>
            <ac:spMk id="43" creationId="{7AFE2C57-7D01-E063-FD0C-A1831F5FD3BE}"/>
          </ac:spMkLst>
        </pc:spChg>
        <pc:spChg chg="add mod">
          <ac:chgData name="Kozel, Lukas" userId="5faef357-946f-4c0e-bd5d-396a2e3cc0bf" providerId="ADAL" clId="{4C5A0D0B-58C0-49A2-AA15-33E75665F947}" dt="2024-04-25T08:24:17.637" v="2739"/>
          <ac:spMkLst>
            <pc:docMk/>
            <pc:sldMk cId="2221536891" sldId="445"/>
            <ac:spMk id="44" creationId="{E8FADFF4-9319-A285-C50E-E231EA16B811}"/>
          </ac:spMkLst>
        </pc:spChg>
        <pc:spChg chg="add mod">
          <ac:chgData name="Kozel, Lukas" userId="5faef357-946f-4c0e-bd5d-396a2e3cc0bf" providerId="ADAL" clId="{4C5A0D0B-58C0-49A2-AA15-33E75665F947}" dt="2024-04-25T08:24:49.974" v="2748" actId="14100"/>
          <ac:spMkLst>
            <pc:docMk/>
            <pc:sldMk cId="2221536891" sldId="445"/>
            <ac:spMk id="45" creationId="{4DDF2667-9680-43C2-8A40-6232D4A323C4}"/>
          </ac:spMkLst>
        </pc:spChg>
        <pc:spChg chg="add mod">
          <ac:chgData name="Kozel, Lukas" userId="5faef357-946f-4c0e-bd5d-396a2e3cc0bf" providerId="ADAL" clId="{4C5A0D0B-58C0-49A2-AA15-33E75665F947}" dt="2024-04-25T08:24:17.637" v="2739"/>
          <ac:spMkLst>
            <pc:docMk/>
            <pc:sldMk cId="2221536891" sldId="445"/>
            <ac:spMk id="46" creationId="{0C40223E-3812-E817-4517-FBE16F4C8BEE}"/>
          </ac:spMkLst>
        </pc:spChg>
        <pc:spChg chg="add mod">
          <ac:chgData name="Kozel, Lukas" userId="5faef357-946f-4c0e-bd5d-396a2e3cc0bf" providerId="ADAL" clId="{4C5A0D0B-58C0-49A2-AA15-33E75665F947}" dt="2024-04-25T08:24:55" v="2750" actId="14100"/>
          <ac:spMkLst>
            <pc:docMk/>
            <pc:sldMk cId="2221536891" sldId="445"/>
            <ac:spMk id="47" creationId="{298382A3-0350-8FCD-6539-073B72B83938}"/>
          </ac:spMkLst>
        </pc:spChg>
        <pc:spChg chg="add mod">
          <ac:chgData name="Kozel, Lukas" userId="5faef357-946f-4c0e-bd5d-396a2e3cc0bf" providerId="ADAL" clId="{4C5A0D0B-58C0-49A2-AA15-33E75665F947}" dt="2024-04-25T08:24:17.637" v="2739"/>
          <ac:spMkLst>
            <pc:docMk/>
            <pc:sldMk cId="2221536891" sldId="445"/>
            <ac:spMk id="48" creationId="{CF149301-E3C1-3CC4-6F51-0D7841A91F9B}"/>
          </ac:spMkLst>
        </pc:spChg>
        <pc:spChg chg="add mod">
          <ac:chgData name="Kozel, Lukas" userId="5faef357-946f-4c0e-bd5d-396a2e3cc0bf" providerId="ADAL" clId="{4C5A0D0B-58C0-49A2-AA15-33E75665F947}" dt="2024-04-25T08:25:09.047" v="2753" actId="14100"/>
          <ac:spMkLst>
            <pc:docMk/>
            <pc:sldMk cId="2221536891" sldId="445"/>
            <ac:spMk id="49" creationId="{AB374C30-7529-F3A8-6B4B-72CF54EB984D}"/>
          </ac:spMkLst>
        </pc:spChg>
        <pc:spChg chg="add mod">
          <ac:chgData name="Kozel, Lukas" userId="5faef357-946f-4c0e-bd5d-396a2e3cc0bf" providerId="ADAL" clId="{4C5A0D0B-58C0-49A2-AA15-33E75665F947}" dt="2024-04-25T08:24:17.637" v="2739"/>
          <ac:spMkLst>
            <pc:docMk/>
            <pc:sldMk cId="2221536891" sldId="445"/>
            <ac:spMk id="50" creationId="{B35E77E0-E984-C5A4-C2EC-6A3A8AC172D4}"/>
          </ac:spMkLst>
        </pc:spChg>
        <pc:spChg chg="add mod">
          <ac:chgData name="Kozel, Lukas" userId="5faef357-946f-4c0e-bd5d-396a2e3cc0bf" providerId="ADAL" clId="{4C5A0D0B-58C0-49A2-AA15-33E75665F947}" dt="2024-04-25T08:24:52.598" v="2749" actId="14100"/>
          <ac:spMkLst>
            <pc:docMk/>
            <pc:sldMk cId="2221536891" sldId="445"/>
            <ac:spMk id="51" creationId="{031F794A-E267-B862-BFF5-E3C73A73C09A}"/>
          </ac:spMkLst>
        </pc:spChg>
        <pc:spChg chg="add mod">
          <ac:chgData name="Kozel, Lukas" userId="5faef357-946f-4c0e-bd5d-396a2e3cc0bf" providerId="ADAL" clId="{4C5A0D0B-58C0-49A2-AA15-33E75665F947}" dt="2024-04-25T08:24:17.637" v="2739"/>
          <ac:spMkLst>
            <pc:docMk/>
            <pc:sldMk cId="2221536891" sldId="445"/>
            <ac:spMk id="52" creationId="{A74E4969-1124-EBE7-0292-6B8318118964}"/>
          </ac:spMkLst>
        </pc:spChg>
        <pc:spChg chg="add mod">
          <ac:chgData name="Kozel, Lukas" userId="5faef357-946f-4c0e-bd5d-396a2e3cc0bf" providerId="ADAL" clId="{4C5A0D0B-58C0-49A2-AA15-33E75665F947}" dt="2024-04-25T08:24:56.750" v="2751" actId="14100"/>
          <ac:spMkLst>
            <pc:docMk/>
            <pc:sldMk cId="2221536891" sldId="445"/>
            <ac:spMk id="53" creationId="{23762778-A3A8-BCE2-9BB1-7EB18E9B085D}"/>
          </ac:spMkLst>
        </pc:spChg>
        <pc:spChg chg="add del mod">
          <ac:chgData name="Kozel, Lukas" userId="5faef357-946f-4c0e-bd5d-396a2e3cc0bf" providerId="ADAL" clId="{4C5A0D0B-58C0-49A2-AA15-33E75665F947}" dt="2024-04-25T08:24:35.678" v="2743" actId="478"/>
          <ac:spMkLst>
            <pc:docMk/>
            <pc:sldMk cId="2221536891" sldId="445"/>
            <ac:spMk id="54" creationId="{2D4A4219-611B-D623-6573-B2DAB5CD7D54}"/>
          </ac:spMkLst>
        </pc:spChg>
        <pc:spChg chg="add del mod">
          <ac:chgData name="Kozel, Lukas" userId="5faef357-946f-4c0e-bd5d-396a2e3cc0bf" providerId="ADAL" clId="{4C5A0D0B-58C0-49A2-AA15-33E75665F947}" dt="2024-04-25T08:24:35.678" v="2743" actId="478"/>
          <ac:spMkLst>
            <pc:docMk/>
            <pc:sldMk cId="2221536891" sldId="445"/>
            <ac:spMk id="55" creationId="{537C3EB2-AB3C-A7FE-DD01-DABE5FE4D8FF}"/>
          </ac:spMkLst>
        </pc:spChg>
        <pc:grpChg chg="add mod">
          <ac:chgData name="Kozel, Lukas" userId="5faef357-946f-4c0e-bd5d-396a2e3cc0bf" providerId="ADAL" clId="{4C5A0D0B-58C0-49A2-AA15-33E75665F947}" dt="2024-04-25T08:07:00.655" v="2707"/>
          <ac:grpSpMkLst>
            <pc:docMk/>
            <pc:sldMk cId="2221536891" sldId="445"/>
            <ac:grpSpMk id="29" creationId="{6398DCBB-8D87-C8C1-2FEE-954315EC2685}"/>
          </ac:grpSpMkLst>
        </pc:grpChg>
        <pc:graphicFrameChg chg="mod">
          <ac:chgData name="Kozel, Lukas" userId="5faef357-946f-4c0e-bd5d-396a2e3cc0bf" providerId="ADAL" clId="{4C5A0D0B-58C0-49A2-AA15-33E75665F947}" dt="2024-04-25T08:06:28.269" v="2697"/>
          <ac:graphicFrameMkLst>
            <pc:docMk/>
            <pc:sldMk cId="2221536891" sldId="445"/>
            <ac:graphicFrameMk id="13" creationId="{9708E7D2-1310-32E7-3E15-42D8C60D83EA}"/>
          </ac:graphicFrameMkLst>
        </pc:graphicFrameChg>
        <pc:picChg chg="mod ord">
          <ac:chgData name="Kozel, Lukas" userId="5faef357-946f-4c0e-bd5d-396a2e3cc0bf" providerId="ADAL" clId="{4C5A0D0B-58C0-49A2-AA15-33E75665F947}" dt="2024-04-25T08:06:28.250" v="2651"/>
          <ac:picMkLst>
            <pc:docMk/>
            <pc:sldMk cId="2221536891" sldId="445"/>
            <ac:picMk id="2" creationId="{80854C3D-3DFB-622C-3CA8-55D81A742551}"/>
          </ac:picMkLst>
        </pc:picChg>
        <pc:picChg chg="add mod ord">
          <ac:chgData name="Kozel, Lukas" userId="5faef357-946f-4c0e-bd5d-396a2e3cc0bf" providerId="ADAL" clId="{4C5A0D0B-58C0-49A2-AA15-33E75665F947}" dt="2024-04-25T08:06:47.853" v="2703" actId="1076"/>
          <ac:picMkLst>
            <pc:docMk/>
            <pc:sldMk cId="2221536891" sldId="445"/>
            <ac:picMk id="6" creationId="{105CA15A-8E3C-E792-63DC-80E10C646236}"/>
          </ac:picMkLst>
        </pc:picChg>
        <pc:picChg chg="add mod ord">
          <ac:chgData name="Kozel, Lukas" userId="5faef357-946f-4c0e-bd5d-396a2e3cc0bf" providerId="ADAL" clId="{4C5A0D0B-58C0-49A2-AA15-33E75665F947}" dt="2024-04-25T08:06:47.853" v="2703" actId="1076"/>
          <ac:picMkLst>
            <pc:docMk/>
            <pc:sldMk cId="2221536891" sldId="445"/>
            <ac:picMk id="7" creationId="{E9715FD3-667E-BC19-4943-A7033F02C21D}"/>
          </ac:picMkLst>
        </pc:picChg>
        <pc:picChg chg="del">
          <ac:chgData name="Kozel, Lukas" userId="5faef357-946f-4c0e-bd5d-396a2e3cc0bf" providerId="ADAL" clId="{4C5A0D0B-58C0-49A2-AA15-33E75665F947}" dt="2024-04-25T08:05:30.108" v="2628" actId="478"/>
          <ac:picMkLst>
            <pc:docMk/>
            <pc:sldMk cId="2221536891" sldId="445"/>
            <ac:picMk id="25" creationId="{47D5D82D-B721-1D3D-FC99-938702DCFC0B}"/>
          </ac:picMkLst>
        </pc:picChg>
        <pc:picChg chg="del">
          <ac:chgData name="Kozel, Lukas" userId="5faef357-946f-4c0e-bd5d-396a2e3cc0bf" providerId="ADAL" clId="{4C5A0D0B-58C0-49A2-AA15-33E75665F947}" dt="2024-04-25T08:05:29.403" v="2627" actId="478"/>
          <ac:picMkLst>
            <pc:docMk/>
            <pc:sldMk cId="2221536891" sldId="445"/>
            <ac:picMk id="26" creationId="{5E7FF600-91E5-865D-A9B3-A176D0CED0F5}"/>
          </ac:picMkLst>
        </pc:picChg>
      </pc:sldChg>
      <pc:sldChg chg="addSp delSp modSp new add">
        <pc:chgData name="Kozel, Lukas" userId="5faef357-946f-4c0e-bd5d-396a2e3cc0bf" providerId="ADAL" clId="{4C5A0D0B-58C0-49A2-AA15-33E75665F947}" dt="2024-04-25T08:36:23.600" v="3016"/>
        <pc:sldMkLst>
          <pc:docMk/>
          <pc:sldMk cId="2995851667" sldId="446"/>
        </pc:sldMkLst>
        <pc:spChg chg="add del">
          <ac:chgData name="Kozel, Lukas" userId="5faef357-946f-4c0e-bd5d-396a2e3cc0bf" providerId="ADAL" clId="{4C5A0D0B-58C0-49A2-AA15-33E75665F947}" dt="2024-04-25T08:36:15.739" v="3015" actId="931"/>
          <ac:spMkLst>
            <pc:docMk/>
            <pc:sldMk cId="2995851667" sldId="446"/>
            <ac:spMk id="9" creationId="{B052903E-6300-4E56-6CAF-5F869ECAD73F}"/>
          </ac:spMkLst>
        </pc:spChg>
        <pc:spChg chg="mod">
          <ac:chgData name="Kozel, Lukas" userId="5faef357-946f-4c0e-bd5d-396a2e3cc0bf" providerId="ADAL" clId="{4C5A0D0B-58C0-49A2-AA15-33E75665F947}" dt="2024-04-25T08:36:23.600" v="3016"/>
          <ac:spMkLst>
            <pc:docMk/>
            <pc:sldMk cId="2995851667" sldId="446"/>
            <ac:spMk id="21" creationId="{2B06F030-86D4-49EF-9C58-47F8FFAD615E}"/>
          </ac:spMkLst>
        </pc:spChg>
        <pc:spChg chg="mod">
          <ac:chgData name="Kozel, Lukas" userId="5faef357-946f-4c0e-bd5d-396a2e3cc0bf" providerId="ADAL" clId="{4C5A0D0B-58C0-49A2-AA15-33E75665F947}" dt="2024-04-25T08:36:23.600" v="3016"/>
          <ac:spMkLst>
            <pc:docMk/>
            <pc:sldMk cId="2995851667" sldId="446"/>
            <ac:spMk id="22" creationId="{2AC9417D-6325-FC9B-6BBF-1A6300D624FC}"/>
          </ac:spMkLst>
        </pc:spChg>
        <pc:spChg chg="mod">
          <ac:chgData name="Kozel, Lukas" userId="5faef357-946f-4c0e-bd5d-396a2e3cc0bf" providerId="ADAL" clId="{4C5A0D0B-58C0-49A2-AA15-33E75665F947}" dt="2024-04-25T08:36:23.600" v="3016"/>
          <ac:spMkLst>
            <pc:docMk/>
            <pc:sldMk cId="2995851667" sldId="446"/>
            <ac:spMk id="23" creationId="{701DA21E-6C37-3284-11C6-28C9E196D945}"/>
          </ac:spMkLst>
        </pc:spChg>
        <pc:spChg chg="mod">
          <ac:chgData name="Kozel, Lukas" userId="5faef357-946f-4c0e-bd5d-396a2e3cc0bf" providerId="ADAL" clId="{4C5A0D0B-58C0-49A2-AA15-33E75665F947}" dt="2024-04-25T08:36:23.600" v="3016"/>
          <ac:spMkLst>
            <pc:docMk/>
            <pc:sldMk cId="2995851667" sldId="446"/>
            <ac:spMk id="24" creationId="{E834CA90-AB7C-B998-F6E6-0B4338FBCD11}"/>
          </ac:spMkLst>
        </pc:spChg>
        <pc:grpChg chg="add mod">
          <ac:chgData name="Kozel, Lukas" userId="5faef357-946f-4c0e-bd5d-396a2e3cc0bf" providerId="ADAL" clId="{4C5A0D0B-58C0-49A2-AA15-33E75665F947}" dt="2024-04-25T08:36:23.600" v="3016"/>
          <ac:grpSpMkLst>
            <pc:docMk/>
            <pc:sldMk cId="2995851667" sldId="446"/>
            <ac:grpSpMk id="20" creationId="{517C9B6C-CD43-5BD0-7916-CDBC77911915}"/>
          </ac:grpSpMkLst>
        </pc:grpChg>
        <pc:picChg chg="add del mod">
          <ac:chgData name="Kozel, Lukas" userId="5faef357-946f-4c0e-bd5d-396a2e3cc0bf" providerId="ADAL" clId="{4C5A0D0B-58C0-49A2-AA15-33E75665F947}" dt="2024-04-25T08:36:15.739" v="3015" actId="931"/>
          <ac:picMkLst>
            <pc:docMk/>
            <pc:sldMk cId="2995851667" sldId="446"/>
            <ac:picMk id="19" creationId="{5F73B5BB-28CA-9B7F-B40F-6C6971EA59A8}"/>
          </ac:picMkLst>
        </pc:picChg>
      </pc:sldChg>
      <pc:sldChg chg="addSp delSp modSp add mod">
        <pc:chgData name="Kozel, Lukas" userId="5faef357-946f-4c0e-bd5d-396a2e3cc0bf" providerId="ADAL" clId="{4C5A0D0B-58C0-49A2-AA15-33E75665F947}" dt="2024-04-25T08:37:00.075" v="3070"/>
        <pc:sldMkLst>
          <pc:docMk/>
          <pc:sldMk cId="1754964613" sldId="447"/>
        </pc:sldMkLst>
        <pc:spChg chg="mod ord">
          <ac:chgData name="Kozel, Lukas" userId="5faef357-946f-4c0e-bd5d-396a2e3cc0bf" providerId="ADAL" clId="{4C5A0D0B-58C0-49A2-AA15-33E75665F947}" dt="2024-04-25T08:36:48.210" v="3031"/>
          <ac:spMkLst>
            <pc:docMk/>
            <pc:sldMk cId="1754964613" sldId="447"/>
            <ac:spMk id="3" creationId="{EE290ABD-0615-7B7F-C4F9-89FC6DE67B66}"/>
          </ac:spMkLst>
        </pc:spChg>
        <pc:spChg chg="mod ord">
          <ac:chgData name="Kozel, Lukas" userId="5faef357-946f-4c0e-bd5d-396a2e3cc0bf" providerId="ADAL" clId="{4C5A0D0B-58C0-49A2-AA15-33E75665F947}" dt="2024-04-25T08:36:48.211" v="3033"/>
          <ac:spMkLst>
            <pc:docMk/>
            <pc:sldMk cId="1754964613" sldId="447"/>
            <ac:spMk id="4" creationId="{C4BA58EA-BE2B-D2D8-7F1A-C5DA7636D038}"/>
          </ac:spMkLst>
        </pc:spChg>
        <pc:spChg chg="add mod ord">
          <ac:chgData name="Kozel, Lukas" userId="5faef357-946f-4c0e-bd5d-396a2e3cc0bf" providerId="ADAL" clId="{4C5A0D0B-58C0-49A2-AA15-33E75665F947}" dt="2024-04-25T08:36:48.206" v="3021"/>
          <ac:spMkLst>
            <pc:docMk/>
            <pc:sldMk cId="1754964613" sldId="447"/>
            <ac:spMk id="5" creationId="{E22E5945-0E79-7B37-4C7B-B76A8DBEAE9A}"/>
          </ac:spMkLst>
        </pc:spChg>
        <pc:spChg chg="del mod ord">
          <ac:chgData name="Kozel, Lukas" userId="5faef357-946f-4c0e-bd5d-396a2e3cc0bf" providerId="ADAL" clId="{4C5A0D0B-58C0-49A2-AA15-33E75665F947}" dt="2024-04-25T08:36:50.681" v="3068" actId="478"/>
          <ac:spMkLst>
            <pc:docMk/>
            <pc:sldMk cId="1754964613" sldId="447"/>
            <ac:spMk id="12" creationId="{8B6A91DC-FDEA-2544-021C-457B11E8E846}"/>
          </ac:spMkLst>
        </pc:spChg>
        <pc:spChg chg="mod ord">
          <ac:chgData name="Kozel, Lukas" userId="5faef357-946f-4c0e-bd5d-396a2e3cc0bf" providerId="ADAL" clId="{4C5A0D0B-58C0-49A2-AA15-33E75665F947}" dt="2024-04-25T08:37:00.075" v="3070"/>
          <ac:spMkLst>
            <pc:docMk/>
            <pc:sldMk cId="1754964613" sldId="447"/>
            <ac:spMk id="28" creationId="{25728807-1475-69F8-96FB-C07CFB5C407C}"/>
          </ac:spMkLst>
        </pc:spChg>
        <pc:spChg chg="mod ord">
          <ac:chgData name="Kozel, Lukas" userId="5faef357-946f-4c0e-bd5d-396a2e3cc0bf" providerId="ADAL" clId="{4C5A0D0B-58C0-49A2-AA15-33E75665F947}" dt="2024-04-25T08:36:48.213" v="3041"/>
          <ac:spMkLst>
            <pc:docMk/>
            <pc:sldMk cId="1754964613" sldId="447"/>
            <ac:spMk id="42" creationId="{D7EBD6BD-FEB8-3B27-818D-B0FCBB7070EE}"/>
          </ac:spMkLst>
        </pc:spChg>
        <pc:spChg chg="mod ord">
          <ac:chgData name="Kozel, Lukas" userId="5faef357-946f-4c0e-bd5d-396a2e3cc0bf" providerId="ADAL" clId="{4C5A0D0B-58C0-49A2-AA15-33E75665F947}" dt="2024-04-25T08:36:48.214" v="3043"/>
          <ac:spMkLst>
            <pc:docMk/>
            <pc:sldMk cId="1754964613" sldId="447"/>
            <ac:spMk id="43" creationId="{7AFE2C57-7D01-E063-FD0C-A1831F5FD3BE}"/>
          </ac:spMkLst>
        </pc:spChg>
        <pc:spChg chg="mod ord">
          <ac:chgData name="Kozel, Lukas" userId="5faef357-946f-4c0e-bd5d-396a2e3cc0bf" providerId="ADAL" clId="{4C5A0D0B-58C0-49A2-AA15-33E75665F947}" dt="2024-04-25T08:36:48.214" v="3045"/>
          <ac:spMkLst>
            <pc:docMk/>
            <pc:sldMk cId="1754964613" sldId="447"/>
            <ac:spMk id="44" creationId="{E8FADFF4-9319-A285-C50E-E231EA16B811}"/>
          </ac:spMkLst>
        </pc:spChg>
        <pc:spChg chg="mod ord">
          <ac:chgData name="Kozel, Lukas" userId="5faef357-946f-4c0e-bd5d-396a2e3cc0bf" providerId="ADAL" clId="{4C5A0D0B-58C0-49A2-AA15-33E75665F947}" dt="2024-04-25T08:36:48.215" v="3047"/>
          <ac:spMkLst>
            <pc:docMk/>
            <pc:sldMk cId="1754964613" sldId="447"/>
            <ac:spMk id="45" creationId="{4DDF2667-9680-43C2-8A40-6232D4A323C4}"/>
          </ac:spMkLst>
        </pc:spChg>
        <pc:spChg chg="mod ord">
          <ac:chgData name="Kozel, Lukas" userId="5faef357-946f-4c0e-bd5d-396a2e3cc0bf" providerId="ADAL" clId="{4C5A0D0B-58C0-49A2-AA15-33E75665F947}" dt="2024-04-25T08:36:48.216" v="3049"/>
          <ac:spMkLst>
            <pc:docMk/>
            <pc:sldMk cId="1754964613" sldId="447"/>
            <ac:spMk id="46" creationId="{0C40223E-3812-E817-4517-FBE16F4C8BEE}"/>
          </ac:spMkLst>
        </pc:spChg>
        <pc:spChg chg="mod ord">
          <ac:chgData name="Kozel, Lukas" userId="5faef357-946f-4c0e-bd5d-396a2e3cc0bf" providerId="ADAL" clId="{4C5A0D0B-58C0-49A2-AA15-33E75665F947}" dt="2024-04-25T08:36:48.216" v="3051"/>
          <ac:spMkLst>
            <pc:docMk/>
            <pc:sldMk cId="1754964613" sldId="447"/>
            <ac:spMk id="47" creationId="{298382A3-0350-8FCD-6539-073B72B83938}"/>
          </ac:spMkLst>
        </pc:spChg>
        <pc:spChg chg="mod ord">
          <ac:chgData name="Kozel, Lukas" userId="5faef357-946f-4c0e-bd5d-396a2e3cc0bf" providerId="ADAL" clId="{4C5A0D0B-58C0-49A2-AA15-33E75665F947}" dt="2024-04-25T08:36:48.217" v="3053"/>
          <ac:spMkLst>
            <pc:docMk/>
            <pc:sldMk cId="1754964613" sldId="447"/>
            <ac:spMk id="48" creationId="{CF149301-E3C1-3CC4-6F51-0D7841A91F9B}"/>
          </ac:spMkLst>
        </pc:spChg>
        <pc:spChg chg="mod ord">
          <ac:chgData name="Kozel, Lukas" userId="5faef357-946f-4c0e-bd5d-396a2e3cc0bf" providerId="ADAL" clId="{4C5A0D0B-58C0-49A2-AA15-33E75665F947}" dt="2024-04-25T08:36:48.217" v="3055"/>
          <ac:spMkLst>
            <pc:docMk/>
            <pc:sldMk cId="1754964613" sldId="447"/>
            <ac:spMk id="49" creationId="{AB374C30-7529-F3A8-6B4B-72CF54EB984D}"/>
          </ac:spMkLst>
        </pc:spChg>
        <pc:spChg chg="mod ord">
          <ac:chgData name="Kozel, Lukas" userId="5faef357-946f-4c0e-bd5d-396a2e3cc0bf" providerId="ADAL" clId="{4C5A0D0B-58C0-49A2-AA15-33E75665F947}" dt="2024-04-25T08:36:48.218" v="3057"/>
          <ac:spMkLst>
            <pc:docMk/>
            <pc:sldMk cId="1754964613" sldId="447"/>
            <ac:spMk id="50" creationId="{B35E77E0-E984-C5A4-C2EC-6A3A8AC172D4}"/>
          </ac:spMkLst>
        </pc:spChg>
        <pc:spChg chg="mod ord">
          <ac:chgData name="Kozel, Lukas" userId="5faef357-946f-4c0e-bd5d-396a2e3cc0bf" providerId="ADAL" clId="{4C5A0D0B-58C0-49A2-AA15-33E75665F947}" dt="2024-04-25T08:36:48.219" v="3059"/>
          <ac:spMkLst>
            <pc:docMk/>
            <pc:sldMk cId="1754964613" sldId="447"/>
            <ac:spMk id="51" creationId="{031F794A-E267-B862-BFF5-E3C73A73C09A}"/>
          </ac:spMkLst>
        </pc:spChg>
        <pc:spChg chg="mod ord">
          <ac:chgData name="Kozel, Lukas" userId="5faef357-946f-4c0e-bd5d-396a2e3cc0bf" providerId="ADAL" clId="{4C5A0D0B-58C0-49A2-AA15-33E75665F947}" dt="2024-04-25T08:36:48.219" v="3061"/>
          <ac:spMkLst>
            <pc:docMk/>
            <pc:sldMk cId="1754964613" sldId="447"/>
            <ac:spMk id="52" creationId="{A74E4969-1124-EBE7-0292-6B8318118964}"/>
          </ac:spMkLst>
        </pc:spChg>
        <pc:spChg chg="mod ord">
          <ac:chgData name="Kozel, Lukas" userId="5faef357-946f-4c0e-bd5d-396a2e3cc0bf" providerId="ADAL" clId="{4C5A0D0B-58C0-49A2-AA15-33E75665F947}" dt="2024-04-25T08:36:48.220" v="3063"/>
          <ac:spMkLst>
            <pc:docMk/>
            <pc:sldMk cId="1754964613" sldId="447"/>
            <ac:spMk id="53" creationId="{23762778-A3A8-BCE2-9BB1-7EB18E9B085D}"/>
          </ac:spMkLst>
        </pc:spChg>
        <pc:grpChg chg="mod ord">
          <ac:chgData name="Kozel, Lukas" userId="5faef357-946f-4c0e-bd5d-396a2e3cc0bf" providerId="ADAL" clId="{4C5A0D0B-58C0-49A2-AA15-33E75665F947}" dt="2024-04-25T08:36:48.213" v="3039"/>
          <ac:grpSpMkLst>
            <pc:docMk/>
            <pc:sldMk cId="1754964613" sldId="447"/>
            <ac:grpSpMk id="29" creationId="{6398DCBB-8D87-C8C1-2FEE-954315EC2685}"/>
          </ac:grpSpMkLst>
        </pc:grpChg>
        <pc:graphicFrameChg chg="mod">
          <ac:chgData name="Kozel, Lukas" userId="5faef357-946f-4c0e-bd5d-396a2e3cc0bf" providerId="ADAL" clId="{4C5A0D0B-58C0-49A2-AA15-33E75665F947}" dt="2024-04-25T08:36:48.225" v="3067"/>
          <ac:graphicFrameMkLst>
            <pc:docMk/>
            <pc:sldMk cId="1754964613" sldId="447"/>
            <ac:graphicFrameMk id="13" creationId="{9708E7D2-1310-32E7-3E15-42D8C60D83EA}"/>
          </ac:graphicFrameMkLst>
        </pc:graphicFrameChg>
        <pc:picChg chg="del mod ord">
          <ac:chgData name="Kozel, Lukas" userId="5faef357-946f-4c0e-bd5d-396a2e3cc0bf" providerId="ADAL" clId="{4C5A0D0B-58C0-49A2-AA15-33E75665F947}" dt="2024-04-25T08:36:50.681" v="3068" actId="478"/>
          <ac:picMkLst>
            <pc:docMk/>
            <pc:sldMk cId="1754964613" sldId="447"/>
            <ac:picMk id="2" creationId="{80854C3D-3DFB-622C-3CA8-55D81A742551}"/>
          </ac:picMkLst>
        </pc:picChg>
        <pc:picChg chg="mod ord">
          <ac:chgData name="Kozel, Lukas" userId="5faef357-946f-4c0e-bd5d-396a2e3cc0bf" providerId="ADAL" clId="{4C5A0D0B-58C0-49A2-AA15-33E75665F947}" dt="2024-04-25T08:36:48.211" v="3035"/>
          <ac:picMkLst>
            <pc:docMk/>
            <pc:sldMk cId="1754964613" sldId="447"/>
            <ac:picMk id="6" creationId="{105CA15A-8E3C-E792-63DC-80E10C646236}"/>
          </ac:picMkLst>
        </pc:picChg>
        <pc:picChg chg="mod ord">
          <ac:chgData name="Kozel, Lukas" userId="5faef357-946f-4c0e-bd5d-396a2e3cc0bf" providerId="ADAL" clId="{4C5A0D0B-58C0-49A2-AA15-33E75665F947}" dt="2024-04-25T08:36:48.212" v="3037"/>
          <ac:picMkLst>
            <pc:docMk/>
            <pc:sldMk cId="1754964613" sldId="447"/>
            <ac:picMk id="7" creationId="{E9715FD3-667E-BC19-4943-A7033F02C21D}"/>
          </ac:picMkLst>
        </pc:picChg>
        <pc:picChg chg="add mod ord">
          <ac:chgData name="Kozel, Lukas" userId="5faef357-946f-4c0e-bd5d-396a2e3cc0bf" providerId="ADAL" clId="{4C5A0D0B-58C0-49A2-AA15-33E75665F947}" dt="2024-04-25T08:36:48.207" v="3023"/>
          <ac:picMkLst>
            <pc:docMk/>
            <pc:sldMk cId="1754964613" sldId="447"/>
            <ac:picMk id="8" creationId="{652A6017-F341-7E0E-18D5-9527D13A0004}"/>
          </ac:picMkLst>
        </pc:picChg>
      </pc:sldChg>
      <pc:sldChg chg="addSp delSp modSp new add">
        <pc:chgData name="Kozel, Lukas" userId="5faef357-946f-4c0e-bd5d-396a2e3cc0bf" providerId="ADAL" clId="{4C5A0D0B-58C0-49A2-AA15-33E75665F947}" dt="2024-04-25T08:38:20.317" v="3136" actId="931"/>
        <pc:sldMkLst>
          <pc:docMk/>
          <pc:sldMk cId="4243571834" sldId="448"/>
        </pc:sldMkLst>
        <pc:spChg chg="add del">
          <ac:chgData name="Kozel, Lukas" userId="5faef357-946f-4c0e-bd5d-396a2e3cc0bf" providerId="ADAL" clId="{4C5A0D0B-58C0-49A2-AA15-33E75665F947}" dt="2024-04-25T08:38:20.317" v="3136" actId="931"/>
          <ac:spMkLst>
            <pc:docMk/>
            <pc:sldMk cId="4243571834" sldId="448"/>
            <ac:spMk id="9" creationId="{7C970287-0C21-B0C9-E732-2846DE789BAF}"/>
          </ac:spMkLst>
        </pc:spChg>
        <pc:spChg chg="mod">
          <ac:chgData name="Kozel, Lukas" userId="5faef357-946f-4c0e-bd5d-396a2e3cc0bf" providerId="ADAL" clId="{4C5A0D0B-58C0-49A2-AA15-33E75665F947}" dt="2024-04-25T08:38:11.756" v="3134"/>
          <ac:spMkLst>
            <pc:docMk/>
            <pc:sldMk cId="4243571834" sldId="448"/>
            <ac:spMk id="19" creationId="{D9DECDDD-0EB8-5EC2-5C1F-9490203E3443}"/>
          </ac:spMkLst>
        </pc:spChg>
        <pc:spChg chg="mod">
          <ac:chgData name="Kozel, Lukas" userId="5faef357-946f-4c0e-bd5d-396a2e3cc0bf" providerId="ADAL" clId="{4C5A0D0B-58C0-49A2-AA15-33E75665F947}" dt="2024-04-25T08:38:11.756" v="3134"/>
          <ac:spMkLst>
            <pc:docMk/>
            <pc:sldMk cId="4243571834" sldId="448"/>
            <ac:spMk id="20" creationId="{B3D4C163-DB63-4E2A-FD29-AED57889EE5F}"/>
          </ac:spMkLst>
        </pc:spChg>
        <pc:spChg chg="mod">
          <ac:chgData name="Kozel, Lukas" userId="5faef357-946f-4c0e-bd5d-396a2e3cc0bf" providerId="ADAL" clId="{4C5A0D0B-58C0-49A2-AA15-33E75665F947}" dt="2024-04-25T08:38:11.756" v="3134"/>
          <ac:spMkLst>
            <pc:docMk/>
            <pc:sldMk cId="4243571834" sldId="448"/>
            <ac:spMk id="21" creationId="{C8F5E68A-7F80-B987-FED2-DC290BAD95C9}"/>
          </ac:spMkLst>
        </pc:spChg>
        <pc:spChg chg="mod">
          <ac:chgData name="Kozel, Lukas" userId="5faef357-946f-4c0e-bd5d-396a2e3cc0bf" providerId="ADAL" clId="{4C5A0D0B-58C0-49A2-AA15-33E75665F947}" dt="2024-04-25T08:38:11.756" v="3134"/>
          <ac:spMkLst>
            <pc:docMk/>
            <pc:sldMk cId="4243571834" sldId="448"/>
            <ac:spMk id="22" creationId="{EE32F11A-1C80-2C5D-778A-A4F2FB8B97F6}"/>
          </ac:spMkLst>
        </pc:spChg>
        <pc:grpChg chg="add mod">
          <ac:chgData name="Kozel, Lukas" userId="5faef357-946f-4c0e-bd5d-396a2e3cc0bf" providerId="ADAL" clId="{4C5A0D0B-58C0-49A2-AA15-33E75665F947}" dt="2024-04-25T08:38:11.756" v="3134"/>
          <ac:grpSpMkLst>
            <pc:docMk/>
            <pc:sldMk cId="4243571834" sldId="448"/>
            <ac:grpSpMk id="18" creationId="{8297BA2D-7EFC-6B23-EA5D-2F0306E1226A}"/>
          </ac:grpSpMkLst>
        </pc:grpChg>
        <pc:picChg chg="add del mod">
          <ac:chgData name="Kozel, Lukas" userId="5faef357-946f-4c0e-bd5d-396a2e3cc0bf" providerId="ADAL" clId="{4C5A0D0B-58C0-49A2-AA15-33E75665F947}" dt="2024-04-25T08:38:20.317" v="3136" actId="931"/>
          <ac:picMkLst>
            <pc:docMk/>
            <pc:sldMk cId="4243571834" sldId="448"/>
            <ac:picMk id="24" creationId="{3D698BAE-7D7B-42E6-8E40-905FB9EC7DC1}"/>
          </ac:picMkLst>
        </pc:picChg>
      </pc:sldChg>
      <pc:sldChg chg="new add del">
        <pc:chgData name="Kozel, Lukas" userId="5faef357-946f-4c0e-bd5d-396a2e3cc0bf" providerId="ADAL" clId="{4C5A0D0B-58C0-49A2-AA15-33E75665F947}" dt="2024-04-25T08:54:31.180" v="3368" actId="47"/>
        <pc:sldMkLst>
          <pc:docMk/>
          <pc:sldMk cId="3488843918" sldId="449"/>
        </pc:sldMkLst>
      </pc:sldChg>
      <pc:sldChg chg="addSp delSp modSp add mod chgLayout">
        <pc:chgData name="Kozel, Lukas" userId="5faef357-946f-4c0e-bd5d-396a2e3cc0bf" providerId="ADAL" clId="{4C5A0D0B-58C0-49A2-AA15-33E75665F947}" dt="2024-04-25T08:54:10.446" v="3367" actId="1076"/>
        <pc:sldMkLst>
          <pc:docMk/>
          <pc:sldMk cId="1749329399" sldId="450"/>
        </pc:sldMkLst>
        <pc:spChg chg="mod ord">
          <ac:chgData name="Kozel, Lukas" userId="5faef357-946f-4c0e-bd5d-396a2e3cc0bf" providerId="ADAL" clId="{4C5A0D0B-58C0-49A2-AA15-33E75665F947}" dt="2024-04-25T08:54:00.721" v="3335"/>
          <ac:spMkLst>
            <pc:docMk/>
            <pc:sldMk cId="1749329399" sldId="450"/>
            <ac:spMk id="2" creationId="{CF04E7EC-C5EC-4995-3817-35F63DA1C10C}"/>
          </ac:spMkLst>
        </pc:spChg>
        <pc:spChg chg="del">
          <ac:chgData name="Kozel, Lukas" userId="5faef357-946f-4c0e-bd5d-396a2e3cc0bf" providerId="ADAL" clId="{4C5A0D0B-58C0-49A2-AA15-33E75665F947}" dt="2024-04-25T08:43:37.932" v="3152" actId="478"/>
          <ac:spMkLst>
            <pc:docMk/>
            <pc:sldMk cId="1749329399" sldId="450"/>
            <ac:spMk id="3" creationId="{D471A17D-A3F7-1EE3-A2D0-D8045E08ED52}"/>
          </ac:spMkLst>
        </pc:spChg>
        <pc:spChg chg="mod ord">
          <ac:chgData name="Kozel, Lukas" userId="5faef357-946f-4c0e-bd5d-396a2e3cc0bf" providerId="ADAL" clId="{4C5A0D0B-58C0-49A2-AA15-33E75665F947}" dt="2024-04-25T08:54:00.726" v="3339"/>
          <ac:spMkLst>
            <pc:docMk/>
            <pc:sldMk cId="1749329399" sldId="450"/>
            <ac:spMk id="5" creationId="{0B88703F-4FD6-56CB-1DD3-1BA6D4533CAC}"/>
          </ac:spMkLst>
        </pc:spChg>
        <pc:spChg chg="mod ord">
          <ac:chgData name="Kozel, Lukas" userId="5faef357-946f-4c0e-bd5d-396a2e3cc0bf" providerId="ADAL" clId="{4C5A0D0B-58C0-49A2-AA15-33E75665F947}" dt="2024-04-25T08:54:00.727" v="3341"/>
          <ac:spMkLst>
            <pc:docMk/>
            <pc:sldMk cId="1749329399" sldId="450"/>
            <ac:spMk id="6" creationId="{700D5F7B-EF49-AEC3-F762-93B41BFA18BF}"/>
          </ac:spMkLst>
        </pc:spChg>
        <pc:spChg chg="del">
          <ac:chgData name="Kozel, Lukas" userId="5faef357-946f-4c0e-bd5d-396a2e3cc0bf" providerId="ADAL" clId="{4C5A0D0B-58C0-49A2-AA15-33E75665F947}" dt="2024-04-25T08:43:38.864" v="3153" actId="478"/>
          <ac:spMkLst>
            <pc:docMk/>
            <pc:sldMk cId="1749329399" sldId="450"/>
            <ac:spMk id="7" creationId="{8E81384C-0E13-8FB3-B22F-E7BC3E34267C}"/>
          </ac:spMkLst>
        </pc:spChg>
        <pc:spChg chg="del">
          <ac:chgData name="Kozel, Lukas" userId="5faef357-946f-4c0e-bd5d-396a2e3cc0bf" providerId="ADAL" clId="{4C5A0D0B-58C0-49A2-AA15-33E75665F947}" dt="2024-04-25T08:43:17.128" v="3148" actId="478"/>
          <ac:spMkLst>
            <pc:docMk/>
            <pc:sldMk cId="1749329399" sldId="450"/>
            <ac:spMk id="11" creationId="{D54E44D9-E174-C0DD-75DC-D26886D678F0}"/>
          </ac:spMkLst>
        </pc:spChg>
        <pc:spChg chg="mod">
          <ac:chgData name="Kozel, Lukas" userId="5faef357-946f-4c0e-bd5d-396a2e3cc0bf" providerId="ADAL" clId="{4C5A0D0B-58C0-49A2-AA15-33E75665F947}" dt="2024-04-25T08:43:17.979" v="3149"/>
          <ac:spMkLst>
            <pc:docMk/>
            <pc:sldMk cId="1749329399" sldId="450"/>
            <ac:spMk id="12" creationId="{2D681640-31B7-287A-3243-19A779DA5130}"/>
          </ac:spMkLst>
        </pc:spChg>
        <pc:spChg chg="mod">
          <ac:chgData name="Kozel, Lukas" userId="5faef357-946f-4c0e-bd5d-396a2e3cc0bf" providerId="ADAL" clId="{4C5A0D0B-58C0-49A2-AA15-33E75665F947}" dt="2024-04-25T08:43:17.979" v="3149"/>
          <ac:spMkLst>
            <pc:docMk/>
            <pc:sldMk cId="1749329399" sldId="450"/>
            <ac:spMk id="13" creationId="{5B1173A3-A3C6-E271-8428-146629EF1FAF}"/>
          </ac:spMkLst>
        </pc:spChg>
        <pc:spChg chg="mod">
          <ac:chgData name="Kozel, Lukas" userId="5faef357-946f-4c0e-bd5d-396a2e3cc0bf" providerId="ADAL" clId="{4C5A0D0B-58C0-49A2-AA15-33E75665F947}" dt="2024-04-25T08:43:17.979" v="3149"/>
          <ac:spMkLst>
            <pc:docMk/>
            <pc:sldMk cId="1749329399" sldId="450"/>
            <ac:spMk id="14" creationId="{44709A4B-0025-832D-4F48-30AE3B7C6830}"/>
          </ac:spMkLst>
        </pc:spChg>
        <pc:spChg chg="mod">
          <ac:chgData name="Kozel, Lukas" userId="5faef357-946f-4c0e-bd5d-396a2e3cc0bf" providerId="ADAL" clId="{4C5A0D0B-58C0-49A2-AA15-33E75665F947}" dt="2024-04-25T08:43:17.979" v="3149"/>
          <ac:spMkLst>
            <pc:docMk/>
            <pc:sldMk cId="1749329399" sldId="450"/>
            <ac:spMk id="15" creationId="{ED323702-8F35-CDA8-1C60-F0BC76C66F49}"/>
          </ac:spMkLst>
        </pc:spChg>
        <pc:spChg chg="del">
          <ac:chgData name="Kozel, Lukas" userId="5faef357-946f-4c0e-bd5d-396a2e3cc0bf" providerId="ADAL" clId="{4C5A0D0B-58C0-49A2-AA15-33E75665F947}" dt="2024-04-25T08:43:37.932" v="3152" actId="478"/>
          <ac:spMkLst>
            <pc:docMk/>
            <pc:sldMk cId="1749329399" sldId="450"/>
            <ac:spMk id="16" creationId="{CF22BA32-F834-DBE5-4B49-9AA6EA52B60A}"/>
          </ac:spMkLst>
        </pc:spChg>
        <pc:spChg chg="del">
          <ac:chgData name="Kozel, Lukas" userId="5faef357-946f-4c0e-bd5d-396a2e3cc0bf" providerId="ADAL" clId="{4C5A0D0B-58C0-49A2-AA15-33E75665F947}" dt="2024-04-25T08:43:37.932" v="3152" actId="478"/>
          <ac:spMkLst>
            <pc:docMk/>
            <pc:sldMk cId="1749329399" sldId="450"/>
            <ac:spMk id="17" creationId="{432876DB-37D5-5F21-AEEB-F46BFB268B26}"/>
          </ac:spMkLst>
        </pc:spChg>
        <pc:spChg chg="del">
          <ac:chgData name="Kozel, Lukas" userId="5faef357-946f-4c0e-bd5d-396a2e3cc0bf" providerId="ADAL" clId="{4C5A0D0B-58C0-49A2-AA15-33E75665F947}" dt="2024-04-25T08:43:17.128" v="3148" actId="478"/>
          <ac:spMkLst>
            <pc:docMk/>
            <pc:sldMk cId="1749329399" sldId="450"/>
            <ac:spMk id="24" creationId="{FE0AFA51-6785-C20A-23AE-3D9425426FE4}"/>
          </ac:spMkLst>
        </pc:spChg>
        <pc:spChg chg="del">
          <ac:chgData name="Kozel, Lukas" userId="5faef357-946f-4c0e-bd5d-396a2e3cc0bf" providerId="ADAL" clId="{4C5A0D0B-58C0-49A2-AA15-33E75665F947}" dt="2024-04-25T08:43:17.128" v="3148" actId="478"/>
          <ac:spMkLst>
            <pc:docMk/>
            <pc:sldMk cId="1749329399" sldId="450"/>
            <ac:spMk id="25" creationId="{55EE62CF-E620-D71D-A016-7F8858231FD3}"/>
          </ac:spMkLst>
        </pc:spChg>
        <pc:spChg chg="add del mod">
          <ac:chgData name="Kozel, Lukas" userId="5faef357-946f-4c0e-bd5d-396a2e3cc0bf" providerId="ADAL" clId="{4C5A0D0B-58C0-49A2-AA15-33E75665F947}" dt="2024-04-25T08:47:03.371" v="3185"/>
          <ac:spMkLst>
            <pc:docMk/>
            <pc:sldMk cId="1749329399" sldId="450"/>
            <ac:spMk id="37" creationId="{3919B0EB-D171-A4C4-BDC0-0228435E9E50}"/>
          </ac:spMkLst>
        </pc:spChg>
        <pc:spChg chg="add del mod">
          <ac:chgData name="Kozel, Lukas" userId="5faef357-946f-4c0e-bd5d-396a2e3cc0bf" providerId="ADAL" clId="{4C5A0D0B-58C0-49A2-AA15-33E75665F947}" dt="2024-04-25T08:47:03.371" v="3185"/>
          <ac:spMkLst>
            <pc:docMk/>
            <pc:sldMk cId="1749329399" sldId="450"/>
            <ac:spMk id="38" creationId="{447F2AA2-1221-0F06-316F-0A015ACAC12E}"/>
          </ac:spMkLst>
        </pc:spChg>
        <pc:spChg chg="add del mod">
          <ac:chgData name="Kozel, Lukas" userId="5faef357-946f-4c0e-bd5d-396a2e3cc0bf" providerId="ADAL" clId="{4C5A0D0B-58C0-49A2-AA15-33E75665F947}" dt="2024-04-25T08:47:03.371" v="3185"/>
          <ac:spMkLst>
            <pc:docMk/>
            <pc:sldMk cId="1749329399" sldId="450"/>
            <ac:spMk id="39" creationId="{1DEC8BE4-83C1-826A-2E6D-1E2B065F541C}"/>
          </ac:spMkLst>
        </pc:spChg>
        <pc:spChg chg="add del mod">
          <ac:chgData name="Kozel, Lukas" userId="5faef357-946f-4c0e-bd5d-396a2e3cc0bf" providerId="ADAL" clId="{4C5A0D0B-58C0-49A2-AA15-33E75665F947}" dt="2024-04-25T08:47:03.371" v="3185"/>
          <ac:spMkLst>
            <pc:docMk/>
            <pc:sldMk cId="1749329399" sldId="450"/>
            <ac:spMk id="40" creationId="{B9643F2F-DA6A-395F-0B26-2998D7CFA14E}"/>
          </ac:spMkLst>
        </pc:spChg>
        <pc:spChg chg="add del mod">
          <ac:chgData name="Kozel, Lukas" userId="5faef357-946f-4c0e-bd5d-396a2e3cc0bf" providerId="ADAL" clId="{4C5A0D0B-58C0-49A2-AA15-33E75665F947}" dt="2024-04-25T08:47:55.109" v="3226"/>
          <ac:spMkLst>
            <pc:docMk/>
            <pc:sldMk cId="1749329399" sldId="450"/>
            <ac:spMk id="41" creationId="{D3BF785E-AC1B-6CCB-C188-AF3FDC129C11}"/>
          </ac:spMkLst>
        </pc:spChg>
        <pc:spChg chg="add del mod">
          <ac:chgData name="Kozel, Lukas" userId="5faef357-946f-4c0e-bd5d-396a2e3cc0bf" providerId="ADAL" clId="{4C5A0D0B-58C0-49A2-AA15-33E75665F947}" dt="2024-04-25T08:47:55.109" v="3226"/>
          <ac:spMkLst>
            <pc:docMk/>
            <pc:sldMk cId="1749329399" sldId="450"/>
            <ac:spMk id="42" creationId="{5FC11CFB-82CA-C845-F432-C1E3F74F5CA5}"/>
          </ac:spMkLst>
        </pc:spChg>
        <pc:spChg chg="add del">
          <ac:chgData name="Kozel, Lukas" userId="5faef357-946f-4c0e-bd5d-396a2e3cc0bf" providerId="ADAL" clId="{4C5A0D0B-58C0-49A2-AA15-33E75665F947}" dt="2024-04-25T08:47:52.386" v="3225"/>
          <ac:spMkLst>
            <pc:docMk/>
            <pc:sldMk cId="1749329399" sldId="450"/>
            <ac:spMk id="43" creationId="{A9FC04F0-44F6-211F-6199-BF8BE2B5A999}"/>
          </ac:spMkLst>
        </pc:spChg>
        <pc:spChg chg="add del mod">
          <ac:chgData name="Kozel, Lukas" userId="5faef357-946f-4c0e-bd5d-396a2e3cc0bf" providerId="ADAL" clId="{4C5A0D0B-58C0-49A2-AA15-33E75665F947}" dt="2024-04-25T08:51:15.064" v="3237"/>
          <ac:spMkLst>
            <pc:docMk/>
            <pc:sldMk cId="1749329399" sldId="450"/>
            <ac:spMk id="44" creationId="{18783F75-C50B-1B69-3807-5742B9CBF4B2}"/>
          </ac:spMkLst>
        </pc:spChg>
        <pc:spChg chg="add mod ord">
          <ac:chgData name="Kozel, Lukas" userId="5faef357-946f-4c0e-bd5d-396a2e3cc0bf" providerId="ADAL" clId="{4C5A0D0B-58C0-49A2-AA15-33E75665F947}" dt="2024-04-25T08:54:00.731" v="3355"/>
          <ac:spMkLst>
            <pc:docMk/>
            <pc:sldMk cId="1749329399" sldId="450"/>
            <ac:spMk id="45" creationId="{C109CBA5-50A3-5380-B0D5-6F59F3D7F276}"/>
          </ac:spMkLst>
        </pc:spChg>
        <pc:spChg chg="add del mod">
          <ac:chgData name="Kozel, Lukas" userId="5faef357-946f-4c0e-bd5d-396a2e3cc0bf" providerId="ADAL" clId="{4C5A0D0B-58C0-49A2-AA15-33E75665F947}" dt="2024-04-25T08:51:51.043" v="3248" actId="478"/>
          <ac:spMkLst>
            <pc:docMk/>
            <pc:sldMk cId="1749329399" sldId="450"/>
            <ac:spMk id="51" creationId="{03A09B79-834C-D1B4-E85B-59C689ADC14F}"/>
          </ac:spMkLst>
        </pc:spChg>
        <pc:spChg chg="add mod ord">
          <ac:chgData name="Kozel, Lukas" userId="5faef357-946f-4c0e-bd5d-396a2e3cc0bf" providerId="ADAL" clId="{4C5A0D0B-58C0-49A2-AA15-33E75665F947}" dt="2024-04-25T08:54:00.732" v="3357"/>
          <ac:spMkLst>
            <pc:docMk/>
            <pc:sldMk cId="1749329399" sldId="450"/>
            <ac:spMk id="52" creationId="{3B6BC36A-56F0-189A-A1B1-7CC93E7F72D7}"/>
          </ac:spMkLst>
        </pc:spChg>
        <pc:spChg chg="add del mod">
          <ac:chgData name="Kozel, Lukas" userId="5faef357-946f-4c0e-bd5d-396a2e3cc0bf" providerId="ADAL" clId="{4C5A0D0B-58C0-49A2-AA15-33E75665F947}" dt="2024-04-25T08:53:07.642" v="3272"/>
          <ac:spMkLst>
            <pc:docMk/>
            <pc:sldMk cId="1749329399" sldId="450"/>
            <ac:spMk id="53" creationId="{94BCA542-0DC0-3992-C858-83C54983CC8C}"/>
          </ac:spMkLst>
        </pc:spChg>
        <pc:spChg chg="mod">
          <ac:chgData name="Kozel, Lukas" userId="5faef357-946f-4c0e-bd5d-396a2e3cc0bf" providerId="ADAL" clId="{4C5A0D0B-58C0-49A2-AA15-33E75665F947}" dt="2024-04-25T08:52:42.551" v="3266"/>
          <ac:spMkLst>
            <pc:docMk/>
            <pc:sldMk cId="1749329399" sldId="450"/>
            <ac:spMk id="54" creationId="{5171380B-4BEE-F44D-7CDB-0D6645DC82AB}"/>
          </ac:spMkLst>
        </pc:spChg>
        <pc:spChg chg="add del mod">
          <ac:chgData name="Kozel, Lukas" userId="5faef357-946f-4c0e-bd5d-396a2e3cc0bf" providerId="ADAL" clId="{4C5A0D0B-58C0-49A2-AA15-33E75665F947}" dt="2024-04-25T08:52:57.755" v="3269" actId="767"/>
          <ac:spMkLst>
            <pc:docMk/>
            <pc:sldMk cId="1749329399" sldId="450"/>
            <ac:spMk id="55" creationId="{EFF8CDF4-E00A-DFBE-9C21-20444AD38CB9}"/>
          </ac:spMkLst>
        </pc:spChg>
        <pc:spChg chg="add del mod ord">
          <ac:chgData name="Kozel, Lukas" userId="5faef357-946f-4c0e-bd5d-396a2e3cc0bf" providerId="ADAL" clId="{4C5A0D0B-58C0-49A2-AA15-33E75665F947}" dt="2024-04-25T08:54:05.878" v="3366"/>
          <ac:spMkLst>
            <pc:docMk/>
            <pc:sldMk cId="1749329399" sldId="450"/>
            <ac:spMk id="58" creationId="{8700F703-E0F7-AE80-B1F4-493E5DCBDBC3}"/>
          </ac:spMkLst>
        </pc:spChg>
        <pc:spChg chg="mod">
          <ac:chgData name="Kozel, Lukas" userId="5faef357-946f-4c0e-bd5d-396a2e3cc0bf" providerId="ADAL" clId="{4C5A0D0B-58C0-49A2-AA15-33E75665F947}" dt="2024-04-25T08:53:58.032" v="3333"/>
          <ac:spMkLst>
            <pc:docMk/>
            <pc:sldMk cId="1749329399" sldId="450"/>
            <ac:spMk id="61" creationId="{C0BA9C97-3A29-B0C8-6AFD-E8E9335770FA}"/>
          </ac:spMkLst>
        </pc:spChg>
        <pc:grpChg chg="add mod ord">
          <ac:chgData name="Kozel, Lukas" userId="5faef357-946f-4c0e-bd5d-396a2e3cc0bf" providerId="ADAL" clId="{4C5A0D0B-58C0-49A2-AA15-33E75665F947}" dt="2024-04-25T08:54:00.728" v="3343"/>
          <ac:grpSpMkLst>
            <pc:docMk/>
            <pc:sldMk cId="1749329399" sldId="450"/>
            <ac:grpSpMk id="10" creationId="{D0EF3940-9B29-66E2-39BA-47BCBCFD001A}"/>
          </ac:grpSpMkLst>
        </pc:grpChg>
        <pc:grpChg chg="del">
          <ac:chgData name="Kozel, Lukas" userId="5faef357-946f-4c0e-bd5d-396a2e3cc0bf" providerId="ADAL" clId="{4C5A0D0B-58C0-49A2-AA15-33E75665F947}" dt="2024-04-25T08:43:07.389" v="3144" actId="21"/>
          <ac:grpSpMkLst>
            <pc:docMk/>
            <pc:sldMk cId="1749329399" sldId="450"/>
            <ac:grpSpMk id="28" creationId="{2F91C9B9-3894-037D-AB17-7F352A66D34F}"/>
          </ac:grpSpMkLst>
        </pc:grpChg>
        <pc:graphicFrameChg chg="add mod ord modVis replST">
          <ac:chgData name="Kozel, Lukas" userId="5faef357-946f-4c0e-bd5d-396a2e3cc0bf" providerId="ADAL" clId="{4C5A0D0B-58C0-49A2-AA15-33E75665F947}" dt="2024-04-25T08:54:00.737" v="3365"/>
          <ac:graphicFrameMkLst>
            <pc:docMk/>
            <pc:sldMk cId="1749329399" sldId="450"/>
            <ac:graphicFrameMk id="60" creationId="{7864CF8A-6B66-22A1-5618-E58A66B845E2}"/>
          </ac:graphicFrameMkLst>
        </pc:graphicFrameChg>
        <pc:picChg chg="mod ord">
          <ac:chgData name="Kozel, Lukas" userId="5faef357-946f-4c0e-bd5d-396a2e3cc0bf" providerId="ADAL" clId="{4C5A0D0B-58C0-49A2-AA15-33E75665F947}" dt="2024-04-25T08:54:00.725" v="3337"/>
          <ac:picMkLst>
            <pc:docMk/>
            <pc:sldMk cId="1749329399" sldId="450"/>
            <ac:picMk id="4" creationId="{62A57A8C-646B-FBD6-1573-23801A504B89}"/>
          </ac:picMkLst>
        </pc:picChg>
        <pc:picChg chg="del">
          <ac:chgData name="Kozel, Lukas" userId="5faef357-946f-4c0e-bd5d-396a2e3cc0bf" providerId="ADAL" clId="{4C5A0D0B-58C0-49A2-AA15-33E75665F947}" dt="2024-04-25T08:43:37.932" v="3152" actId="478"/>
          <ac:picMkLst>
            <pc:docMk/>
            <pc:sldMk cId="1749329399" sldId="450"/>
            <ac:picMk id="8" creationId="{F4F7105C-4620-C986-5E69-981F45A11833}"/>
          </ac:picMkLst>
        </pc:picChg>
        <pc:picChg chg="del">
          <ac:chgData name="Kozel, Lukas" userId="5faef357-946f-4c0e-bd5d-396a2e3cc0bf" providerId="ADAL" clId="{4C5A0D0B-58C0-49A2-AA15-33E75665F947}" dt="2024-04-25T08:43:37.932" v="3152" actId="478"/>
          <ac:picMkLst>
            <pc:docMk/>
            <pc:sldMk cId="1749329399" sldId="450"/>
            <ac:picMk id="9" creationId="{96A93FF3-FBF7-349B-B9DF-AC4A188BB9D6}"/>
          </ac:picMkLst>
        </pc:picChg>
        <pc:picChg chg="add del mod">
          <ac:chgData name="Kozel, Lukas" userId="5faef357-946f-4c0e-bd5d-396a2e3cc0bf" providerId="ADAL" clId="{4C5A0D0B-58C0-49A2-AA15-33E75665F947}" dt="2024-04-25T08:43:34.083" v="3151" actId="21"/>
          <ac:picMkLst>
            <pc:docMk/>
            <pc:sldMk cId="1749329399" sldId="450"/>
            <ac:picMk id="18" creationId="{DE5A1F1B-AC35-CCF3-9551-B4B88AF51019}"/>
          </ac:picMkLst>
        </pc:picChg>
        <pc:picChg chg="del">
          <ac:chgData name="Kozel, Lukas" userId="5faef357-946f-4c0e-bd5d-396a2e3cc0bf" providerId="ADAL" clId="{4C5A0D0B-58C0-49A2-AA15-33E75665F947}" dt="2024-04-25T08:43:17.128" v="3148" actId="478"/>
          <ac:picMkLst>
            <pc:docMk/>
            <pc:sldMk cId="1749329399" sldId="450"/>
            <ac:picMk id="19" creationId="{6B9D4F3C-4E13-CF1D-1FA5-914E091521F1}"/>
          </ac:picMkLst>
        </pc:picChg>
        <pc:picChg chg="del">
          <ac:chgData name="Kozel, Lukas" userId="5faef357-946f-4c0e-bd5d-396a2e3cc0bf" providerId="ADAL" clId="{4C5A0D0B-58C0-49A2-AA15-33E75665F947}" dt="2024-04-25T08:43:17.128" v="3148" actId="478"/>
          <ac:picMkLst>
            <pc:docMk/>
            <pc:sldMk cId="1749329399" sldId="450"/>
            <ac:picMk id="20" creationId="{6976DB96-639E-48D6-7125-8928D8B06C5C}"/>
          </ac:picMkLst>
        </pc:picChg>
        <pc:picChg chg="add del mod">
          <ac:chgData name="Kozel, Lukas" userId="5faef357-946f-4c0e-bd5d-396a2e3cc0bf" providerId="ADAL" clId="{4C5A0D0B-58C0-49A2-AA15-33E75665F947}" dt="2024-04-25T08:43:34.083" v="3151" actId="21"/>
          <ac:picMkLst>
            <pc:docMk/>
            <pc:sldMk cId="1749329399" sldId="450"/>
            <ac:picMk id="21" creationId="{1A754063-DE10-B25D-E593-BFC5ADF12F81}"/>
          </ac:picMkLst>
        </pc:picChg>
        <pc:picChg chg="add mod ord">
          <ac:chgData name="Kozel, Lukas" userId="5faef357-946f-4c0e-bd5d-396a2e3cc0bf" providerId="ADAL" clId="{4C5A0D0B-58C0-49A2-AA15-33E75665F947}" dt="2024-04-25T08:54:00.728" v="3345"/>
          <ac:picMkLst>
            <pc:docMk/>
            <pc:sldMk cId="1749329399" sldId="450"/>
            <ac:picMk id="22" creationId="{73924565-94B2-2C64-4D6F-0442B4E5F8CB}"/>
          </ac:picMkLst>
        </pc:picChg>
        <pc:picChg chg="add del mod">
          <ac:chgData name="Kozel, Lukas" userId="5faef357-946f-4c0e-bd5d-396a2e3cc0bf" providerId="ADAL" clId="{4C5A0D0B-58C0-49A2-AA15-33E75665F947}" dt="2024-04-25T08:51:28.068" v="3241" actId="478"/>
          <ac:picMkLst>
            <pc:docMk/>
            <pc:sldMk cId="1749329399" sldId="450"/>
            <ac:picMk id="23" creationId="{8EB4854F-F440-907F-096D-F39EE7E10AAC}"/>
          </ac:picMkLst>
        </pc:picChg>
        <pc:picChg chg="add mod ord">
          <ac:chgData name="Kozel, Lukas" userId="5faef357-946f-4c0e-bd5d-396a2e3cc0bf" providerId="ADAL" clId="{4C5A0D0B-58C0-49A2-AA15-33E75665F947}" dt="2024-04-25T08:54:00.729" v="3347"/>
          <ac:picMkLst>
            <pc:docMk/>
            <pc:sldMk cId="1749329399" sldId="450"/>
            <ac:picMk id="26" creationId="{B22CE298-7E83-0163-74DF-3632BDC7ADEA}"/>
          </ac:picMkLst>
        </pc:picChg>
        <pc:picChg chg="add del mod">
          <ac:chgData name="Kozel, Lukas" userId="5faef357-946f-4c0e-bd5d-396a2e3cc0bf" providerId="ADAL" clId="{4C5A0D0B-58C0-49A2-AA15-33E75665F947}" dt="2024-04-25T08:53:13.450" v="3274" actId="478"/>
          <ac:picMkLst>
            <pc:docMk/>
            <pc:sldMk cId="1749329399" sldId="450"/>
            <ac:picMk id="27" creationId="{EC569806-9048-AE38-ED7C-430CA1960EF2}"/>
          </ac:picMkLst>
        </pc:picChg>
        <pc:picChg chg="add mod ord">
          <ac:chgData name="Kozel, Lukas" userId="5faef357-946f-4c0e-bd5d-396a2e3cc0bf" providerId="ADAL" clId="{4C5A0D0B-58C0-49A2-AA15-33E75665F947}" dt="2024-04-25T08:54:00.729" v="3349"/>
          <ac:picMkLst>
            <pc:docMk/>
            <pc:sldMk cId="1749329399" sldId="450"/>
            <ac:picMk id="33" creationId="{4A892AC7-3756-7735-9866-A44FBBCE6CE4}"/>
          </ac:picMkLst>
        </pc:picChg>
        <pc:picChg chg="add del mod">
          <ac:chgData name="Kozel, Lukas" userId="5faef357-946f-4c0e-bd5d-396a2e3cc0bf" providerId="ADAL" clId="{4C5A0D0B-58C0-49A2-AA15-33E75665F947}" dt="2024-04-25T08:53:21.712" v="3277" actId="478"/>
          <ac:picMkLst>
            <pc:docMk/>
            <pc:sldMk cId="1749329399" sldId="450"/>
            <ac:picMk id="34" creationId="{C333C71C-4824-1075-AC06-6E78C470E60E}"/>
          </ac:picMkLst>
        </pc:picChg>
        <pc:picChg chg="add del mod">
          <ac:chgData name="Kozel, Lukas" userId="5faef357-946f-4c0e-bd5d-396a2e3cc0bf" providerId="ADAL" clId="{4C5A0D0B-58C0-49A2-AA15-33E75665F947}" dt="2024-04-25T08:51:15.064" v="3237"/>
          <ac:picMkLst>
            <pc:docMk/>
            <pc:sldMk cId="1749329399" sldId="450"/>
            <ac:picMk id="35" creationId="{050FEBAE-F3E9-FF46-79F7-460F4F53012D}"/>
          </ac:picMkLst>
        </pc:picChg>
        <pc:picChg chg="add del mod">
          <ac:chgData name="Kozel, Lukas" userId="5faef357-946f-4c0e-bd5d-396a2e3cc0bf" providerId="ADAL" clId="{4C5A0D0B-58C0-49A2-AA15-33E75665F947}" dt="2024-04-25T08:53:07.642" v="3272"/>
          <ac:picMkLst>
            <pc:docMk/>
            <pc:sldMk cId="1749329399" sldId="450"/>
            <ac:picMk id="36" creationId="{BD3361DB-DE8B-206F-84D7-342DA7D82B80}"/>
          </ac:picMkLst>
        </pc:picChg>
        <pc:picChg chg="mod">
          <ac:chgData name="Kozel, Lukas" userId="5faef357-946f-4c0e-bd5d-396a2e3cc0bf" providerId="ADAL" clId="{4C5A0D0B-58C0-49A2-AA15-33E75665F947}" dt="2024-04-25T08:51:08.921" v="3234"/>
          <ac:picMkLst>
            <pc:docMk/>
            <pc:sldMk cId="1749329399" sldId="450"/>
            <ac:picMk id="46" creationId="{AFDBED6F-27DE-56EE-5E74-288AD5D35AD3}"/>
          </ac:picMkLst>
        </pc:picChg>
        <pc:picChg chg="mod">
          <ac:chgData name="Kozel, Lukas" userId="5faef357-946f-4c0e-bd5d-396a2e3cc0bf" providerId="ADAL" clId="{4C5A0D0B-58C0-49A2-AA15-33E75665F947}" dt="2024-04-25T08:51:12.654" v="3236"/>
          <ac:picMkLst>
            <pc:docMk/>
            <pc:sldMk cId="1749329399" sldId="450"/>
            <ac:picMk id="47" creationId="{B145A71E-A636-B7E9-5AFE-53833FCBA539}"/>
          </ac:picMkLst>
        </pc:picChg>
        <pc:picChg chg="del mod">
          <ac:chgData name="Kozel, Lukas" userId="5faef357-946f-4c0e-bd5d-396a2e3cc0bf" providerId="ADAL" clId="{4C5A0D0B-58C0-49A2-AA15-33E75665F947}" dt="2024-04-25T08:51:30.811" v="3243" actId="478"/>
          <ac:picMkLst>
            <pc:docMk/>
            <pc:sldMk cId="1749329399" sldId="450"/>
            <ac:picMk id="48" creationId="{EA1806D5-BC72-69C6-9FF6-A4B891483ACA}"/>
          </ac:picMkLst>
        </pc:picChg>
        <pc:picChg chg="del mod">
          <ac:chgData name="Kozel, Lukas" userId="5faef357-946f-4c0e-bd5d-396a2e3cc0bf" providerId="ADAL" clId="{4C5A0D0B-58C0-49A2-AA15-33E75665F947}" dt="2024-04-25T08:51:21.169" v="3239" actId="478"/>
          <ac:picMkLst>
            <pc:docMk/>
            <pc:sldMk cId="1749329399" sldId="450"/>
            <ac:picMk id="49" creationId="{BBEB77C0-5CB1-8DA4-3FED-F1A5B83E1293}"/>
          </ac:picMkLst>
        </pc:picChg>
        <pc:picChg chg="mod ord">
          <ac:chgData name="Kozel, Lukas" userId="5faef357-946f-4c0e-bd5d-396a2e3cc0bf" providerId="ADAL" clId="{4C5A0D0B-58C0-49A2-AA15-33E75665F947}" dt="2024-04-25T08:54:00.730" v="3351"/>
          <ac:picMkLst>
            <pc:docMk/>
            <pc:sldMk cId="1749329399" sldId="450"/>
            <ac:picMk id="50" creationId="{A521C7FD-69B3-1CC6-FECF-C85BB11B026C}"/>
          </ac:picMkLst>
        </pc:picChg>
        <pc:picChg chg="mod">
          <ac:chgData name="Kozel, Lukas" userId="5faef357-946f-4c0e-bd5d-396a2e3cc0bf" providerId="ADAL" clId="{4C5A0D0B-58C0-49A2-AA15-33E75665F947}" dt="2024-04-25T08:53:05.352" v="3271"/>
          <ac:picMkLst>
            <pc:docMk/>
            <pc:sldMk cId="1749329399" sldId="450"/>
            <ac:picMk id="56" creationId="{0E69FFF0-10CE-18FD-EDE7-288BE10F2BDC}"/>
          </ac:picMkLst>
        </pc:picChg>
        <pc:picChg chg="mod ord">
          <ac:chgData name="Kozel, Lukas" userId="5faef357-946f-4c0e-bd5d-396a2e3cc0bf" providerId="ADAL" clId="{4C5A0D0B-58C0-49A2-AA15-33E75665F947}" dt="2024-04-25T08:54:00.731" v="3353"/>
          <ac:picMkLst>
            <pc:docMk/>
            <pc:sldMk cId="1749329399" sldId="450"/>
            <ac:picMk id="57" creationId="{E5F7BC23-ABB1-27D1-3C82-9B1726DFF4B1}"/>
          </ac:picMkLst>
        </pc:picChg>
        <pc:picChg chg="add del mod ord">
          <ac:chgData name="Kozel, Lukas" userId="5faef357-946f-4c0e-bd5d-396a2e3cc0bf" providerId="ADAL" clId="{4C5A0D0B-58C0-49A2-AA15-33E75665F947}" dt="2024-04-25T08:54:05.878" v="3366"/>
          <ac:picMkLst>
            <pc:docMk/>
            <pc:sldMk cId="1749329399" sldId="450"/>
            <ac:picMk id="59" creationId="{0260B19F-D6AA-BF91-86EB-CD46983EB87C}"/>
          </ac:picMkLst>
        </pc:picChg>
        <pc:picChg chg="mod">
          <ac:chgData name="Kozel, Lukas" userId="5faef357-946f-4c0e-bd5d-396a2e3cc0bf" providerId="ADAL" clId="{4C5A0D0B-58C0-49A2-AA15-33E75665F947}" dt="2024-04-25T08:54:10.446" v="3367" actId="1076"/>
          <ac:picMkLst>
            <pc:docMk/>
            <pc:sldMk cId="1749329399" sldId="450"/>
            <ac:picMk id="62" creationId="{394E6E44-B479-FBE5-C064-983337B7EDA8}"/>
          </ac:picMkLst>
        </pc:picChg>
      </pc:sldChg>
      <pc:sldChg chg="addSp delSp modSp new add">
        <pc:chgData name="Kozel, Lukas" userId="5faef357-946f-4c0e-bd5d-396a2e3cc0bf" providerId="ADAL" clId="{4C5A0D0B-58C0-49A2-AA15-33E75665F947}" dt="2024-04-25T09:00:12.070" v="3457" actId="931"/>
        <pc:sldMkLst>
          <pc:docMk/>
          <pc:sldMk cId="2239965401" sldId="451"/>
        </pc:sldMkLst>
        <pc:spChg chg="add del">
          <ac:chgData name="Kozel, Lukas" userId="5faef357-946f-4c0e-bd5d-396a2e3cc0bf" providerId="ADAL" clId="{4C5A0D0B-58C0-49A2-AA15-33E75665F947}" dt="2024-04-25T09:00:12.070" v="3457" actId="931"/>
          <ac:spMkLst>
            <pc:docMk/>
            <pc:sldMk cId="2239965401" sldId="451"/>
            <ac:spMk id="5" creationId="{991598B4-9AF9-460B-7DC2-896883FF5053}"/>
          </ac:spMkLst>
        </pc:spChg>
        <pc:spChg chg="mod">
          <ac:chgData name="Kozel, Lukas" userId="5faef357-946f-4c0e-bd5d-396a2e3cc0bf" providerId="ADAL" clId="{4C5A0D0B-58C0-49A2-AA15-33E75665F947}" dt="2024-04-25T09:00:00.414" v="3455"/>
          <ac:spMkLst>
            <pc:docMk/>
            <pc:sldMk cId="2239965401" sldId="451"/>
            <ac:spMk id="9" creationId="{75695203-1D78-BC0D-D6E4-C5541B34268B}"/>
          </ac:spMkLst>
        </pc:spChg>
        <pc:spChg chg="mod">
          <ac:chgData name="Kozel, Lukas" userId="5faef357-946f-4c0e-bd5d-396a2e3cc0bf" providerId="ADAL" clId="{4C5A0D0B-58C0-49A2-AA15-33E75665F947}" dt="2024-04-25T09:00:00.414" v="3455"/>
          <ac:spMkLst>
            <pc:docMk/>
            <pc:sldMk cId="2239965401" sldId="451"/>
            <ac:spMk id="10" creationId="{0BE12F35-FB16-85F5-A4A5-C05E60BD351C}"/>
          </ac:spMkLst>
        </pc:spChg>
        <pc:spChg chg="mod">
          <ac:chgData name="Kozel, Lukas" userId="5faef357-946f-4c0e-bd5d-396a2e3cc0bf" providerId="ADAL" clId="{4C5A0D0B-58C0-49A2-AA15-33E75665F947}" dt="2024-04-25T09:00:00.414" v="3455"/>
          <ac:spMkLst>
            <pc:docMk/>
            <pc:sldMk cId="2239965401" sldId="451"/>
            <ac:spMk id="11" creationId="{32D1F838-58D4-3EA8-FACD-013EB45EF463}"/>
          </ac:spMkLst>
        </pc:spChg>
        <pc:spChg chg="mod">
          <ac:chgData name="Kozel, Lukas" userId="5faef357-946f-4c0e-bd5d-396a2e3cc0bf" providerId="ADAL" clId="{4C5A0D0B-58C0-49A2-AA15-33E75665F947}" dt="2024-04-25T09:00:00.414" v="3455"/>
          <ac:spMkLst>
            <pc:docMk/>
            <pc:sldMk cId="2239965401" sldId="451"/>
            <ac:spMk id="12" creationId="{1A83F619-20FE-0B7E-B6E3-65DA816705CF}"/>
          </ac:spMkLst>
        </pc:spChg>
        <pc:grpChg chg="add mod">
          <ac:chgData name="Kozel, Lukas" userId="5faef357-946f-4c0e-bd5d-396a2e3cc0bf" providerId="ADAL" clId="{4C5A0D0B-58C0-49A2-AA15-33E75665F947}" dt="2024-04-25T09:00:00.414" v="3455"/>
          <ac:grpSpMkLst>
            <pc:docMk/>
            <pc:sldMk cId="2239965401" sldId="451"/>
            <ac:grpSpMk id="8" creationId="{A8474658-EF85-6DD4-4516-6A69CF9E5D09}"/>
          </ac:grpSpMkLst>
        </pc:grpChg>
        <pc:picChg chg="add del mod">
          <ac:chgData name="Kozel, Lukas" userId="5faef357-946f-4c0e-bd5d-396a2e3cc0bf" providerId="ADAL" clId="{4C5A0D0B-58C0-49A2-AA15-33E75665F947}" dt="2024-04-25T09:00:12.070" v="3457" actId="931"/>
          <ac:picMkLst>
            <pc:docMk/>
            <pc:sldMk cId="2239965401" sldId="451"/>
            <ac:picMk id="14" creationId="{AB82925B-EFCF-4FE6-6AC8-5537F425294A}"/>
          </ac:picMkLst>
        </pc:picChg>
      </pc:sldChg>
      <pc:sldChg chg="addSp delSp modSp add mod">
        <pc:chgData name="Kozel, Lukas" userId="5faef357-946f-4c0e-bd5d-396a2e3cc0bf" providerId="ADAL" clId="{4C5A0D0B-58C0-49A2-AA15-33E75665F947}" dt="2024-04-25T09:00:39.785" v="3497" actId="207"/>
        <pc:sldMkLst>
          <pc:docMk/>
          <pc:sldMk cId="2342451611" sldId="452"/>
        </pc:sldMkLst>
        <pc:spChg chg="del mod ord">
          <ac:chgData name="Kozel, Lukas" userId="5faef357-946f-4c0e-bd5d-396a2e3cc0bf" providerId="ADAL" clId="{4C5A0D0B-58C0-49A2-AA15-33E75665F947}" dt="2024-04-25T09:00:36.243" v="3496" actId="478"/>
          <ac:spMkLst>
            <pc:docMk/>
            <pc:sldMk cId="2342451611" sldId="452"/>
            <ac:spMk id="2" creationId="{CF04E7EC-C5EC-4995-3817-35F63DA1C10C}"/>
          </ac:spMkLst>
        </pc:spChg>
        <pc:spChg chg="add mod ord">
          <ac:chgData name="Kozel, Lukas" userId="5faef357-946f-4c0e-bd5d-396a2e3cc0bf" providerId="ADAL" clId="{4C5A0D0B-58C0-49A2-AA15-33E75665F947}" dt="2024-04-25T09:00:33.305" v="3463"/>
          <ac:spMkLst>
            <pc:docMk/>
            <pc:sldMk cId="2342451611" sldId="452"/>
            <ac:spMk id="3" creationId="{73914579-91E3-A8C7-04DC-ED5F9F504CAD}"/>
          </ac:spMkLst>
        </pc:spChg>
        <pc:spChg chg="mod ord">
          <ac:chgData name="Kozel, Lukas" userId="5faef357-946f-4c0e-bd5d-396a2e3cc0bf" providerId="ADAL" clId="{4C5A0D0B-58C0-49A2-AA15-33E75665F947}" dt="2024-04-25T09:00:39.785" v="3497" actId="207"/>
          <ac:spMkLst>
            <pc:docMk/>
            <pc:sldMk cId="2342451611" sldId="452"/>
            <ac:spMk id="5" creationId="{0B88703F-4FD6-56CB-1DD3-1BA6D4533CAC}"/>
          </ac:spMkLst>
        </pc:spChg>
        <pc:spChg chg="mod ord">
          <ac:chgData name="Kozel, Lukas" userId="5faef357-946f-4c0e-bd5d-396a2e3cc0bf" providerId="ADAL" clId="{4C5A0D0B-58C0-49A2-AA15-33E75665F947}" dt="2024-04-25T09:00:39.785" v="3497" actId="207"/>
          <ac:spMkLst>
            <pc:docMk/>
            <pc:sldMk cId="2342451611" sldId="452"/>
            <ac:spMk id="6" creationId="{700D5F7B-EF49-AEC3-F762-93B41BFA18BF}"/>
          </ac:spMkLst>
        </pc:spChg>
        <pc:spChg chg="mod ord">
          <ac:chgData name="Kozel, Lukas" userId="5faef357-946f-4c0e-bd5d-396a2e3cc0bf" providerId="ADAL" clId="{4C5A0D0B-58C0-49A2-AA15-33E75665F947}" dt="2024-04-25T09:00:33.315" v="3487"/>
          <ac:spMkLst>
            <pc:docMk/>
            <pc:sldMk cId="2342451611" sldId="452"/>
            <ac:spMk id="45" creationId="{C109CBA5-50A3-5380-B0D5-6F59F3D7F276}"/>
          </ac:spMkLst>
        </pc:spChg>
        <pc:spChg chg="mod ord">
          <ac:chgData name="Kozel, Lukas" userId="5faef357-946f-4c0e-bd5d-396a2e3cc0bf" providerId="ADAL" clId="{4C5A0D0B-58C0-49A2-AA15-33E75665F947}" dt="2024-04-25T09:00:33.315" v="3489"/>
          <ac:spMkLst>
            <pc:docMk/>
            <pc:sldMk cId="2342451611" sldId="452"/>
            <ac:spMk id="52" creationId="{3B6BC36A-56F0-189A-A1B1-7CC93E7F72D7}"/>
          </ac:spMkLst>
        </pc:spChg>
        <pc:grpChg chg="mod ord">
          <ac:chgData name="Kozel, Lukas" userId="5faef357-946f-4c0e-bd5d-396a2e3cc0bf" providerId="ADAL" clId="{4C5A0D0B-58C0-49A2-AA15-33E75665F947}" dt="2024-04-25T09:00:33.311" v="3475"/>
          <ac:grpSpMkLst>
            <pc:docMk/>
            <pc:sldMk cId="2342451611" sldId="452"/>
            <ac:grpSpMk id="10" creationId="{D0EF3940-9B29-66E2-39BA-47BCBCFD001A}"/>
          </ac:grpSpMkLst>
        </pc:grpChg>
        <pc:graphicFrameChg chg="mod">
          <ac:chgData name="Kozel, Lukas" userId="5faef357-946f-4c0e-bd5d-396a2e3cc0bf" providerId="ADAL" clId="{4C5A0D0B-58C0-49A2-AA15-33E75665F947}" dt="2024-04-25T09:00:33.320" v="3495"/>
          <ac:graphicFrameMkLst>
            <pc:docMk/>
            <pc:sldMk cId="2342451611" sldId="452"/>
            <ac:graphicFrameMk id="60" creationId="{7864CF8A-6B66-22A1-5618-E58A66B845E2}"/>
          </ac:graphicFrameMkLst>
        </pc:graphicFrameChg>
        <pc:picChg chg="del mod ord">
          <ac:chgData name="Kozel, Lukas" userId="5faef357-946f-4c0e-bd5d-396a2e3cc0bf" providerId="ADAL" clId="{4C5A0D0B-58C0-49A2-AA15-33E75665F947}" dt="2024-04-25T09:00:36.243" v="3496" actId="478"/>
          <ac:picMkLst>
            <pc:docMk/>
            <pc:sldMk cId="2342451611" sldId="452"/>
            <ac:picMk id="4" creationId="{62A57A8C-646B-FBD6-1573-23801A504B89}"/>
          </ac:picMkLst>
        </pc:picChg>
        <pc:picChg chg="add mod ord">
          <ac:chgData name="Kozel, Lukas" userId="5faef357-946f-4c0e-bd5d-396a2e3cc0bf" providerId="ADAL" clId="{4C5A0D0B-58C0-49A2-AA15-33E75665F947}" dt="2024-04-25T09:00:33.306" v="3465"/>
          <ac:picMkLst>
            <pc:docMk/>
            <pc:sldMk cId="2342451611" sldId="452"/>
            <ac:picMk id="7" creationId="{8C04BC04-7DE7-9906-7E95-95D5EF8CD044}"/>
          </ac:picMkLst>
        </pc:picChg>
        <pc:picChg chg="mod ord">
          <ac:chgData name="Kozel, Lukas" userId="5faef357-946f-4c0e-bd5d-396a2e3cc0bf" providerId="ADAL" clId="{4C5A0D0B-58C0-49A2-AA15-33E75665F947}" dt="2024-04-25T09:00:33.311" v="3477"/>
          <ac:picMkLst>
            <pc:docMk/>
            <pc:sldMk cId="2342451611" sldId="452"/>
            <ac:picMk id="22" creationId="{73924565-94B2-2C64-4D6F-0442B4E5F8CB}"/>
          </ac:picMkLst>
        </pc:picChg>
        <pc:picChg chg="mod ord">
          <ac:chgData name="Kozel, Lukas" userId="5faef357-946f-4c0e-bd5d-396a2e3cc0bf" providerId="ADAL" clId="{4C5A0D0B-58C0-49A2-AA15-33E75665F947}" dt="2024-04-25T09:00:33.312" v="3479"/>
          <ac:picMkLst>
            <pc:docMk/>
            <pc:sldMk cId="2342451611" sldId="452"/>
            <ac:picMk id="26" creationId="{B22CE298-7E83-0163-74DF-3632BDC7ADEA}"/>
          </ac:picMkLst>
        </pc:picChg>
        <pc:picChg chg="mod ord">
          <ac:chgData name="Kozel, Lukas" userId="5faef357-946f-4c0e-bd5d-396a2e3cc0bf" providerId="ADAL" clId="{4C5A0D0B-58C0-49A2-AA15-33E75665F947}" dt="2024-04-25T09:00:33.312" v="3481"/>
          <ac:picMkLst>
            <pc:docMk/>
            <pc:sldMk cId="2342451611" sldId="452"/>
            <ac:picMk id="33" creationId="{4A892AC7-3756-7735-9866-A44FBBCE6CE4}"/>
          </ac:picMkLst>
        </pc:picChg>
        <pc:picChg chg="mod ord">
          <ac:chgData name="Kozel, Lukas" userId="5faef357-946f-4c0e-bd5d-396a2e3cc0bf" providerId="ADAL" clId="{4C5A0D0B-58C0-49A2-AA15-33E75665F947}" dt="2024-04-25T09:00:33.313" v="3483"/>
          <ac:picMkLst>
            <pc:docMk/>
            <pc:sldMk cId="2342451611" sldId="452"/>
            <ac:picMk id="50" creationId="{A521C7FD-69B3-1CC6-FECF-C85BB11B026C}"/>
          </ac:picMkLst>
        </pc:picChg>
        <pc:picChg chg="mod ord">
          <ac:chgData name="Kozel, Lukas" userId="5faef357-946f-4c0e-bd5d-396a2e3cc0bf" providerId="ADAL" clId="{4C5A0D0B-58C0-49A2-AA15-33E75665F947}" dt="2024-04-25T09:00:33.314" v="3485"/>
          <ac:picMkLst>
            <pc:docMk/>
            <pc:sldMk cId="2342451611" sldId="452"/>
            <ac:picMk id="57" creationId="{E5F7BC23-ABB1-27D1-3C82-9B1726DFF4B1}"/>
          </ac:picMkLst>
        </pc:picChg>
        <pc:picChg chg="mod ord">
          <ac:chgData name="Kozel, Lukas" userId="5faef357-946f-4c0e-bd5d-396a2e3cc0bf" providerId="ADAL" clId="{4C5A0D0B-58C0-49A2-AA15-33E75665F947}" dt="2024-04-25T09:00:33.315" v="3491"/>
          <ac:picMkLst>
            <pc:docMk/>
            <pc:sldMk cId="2342451611" sldId="452"/>
            <ac:picMk id="62" creationId="{394E6E44-B479-FBE5-C064-983337B7EDA8}"/>
          </ac:picMkLst>
        </pc:picChg>
      </pc:sldChg>
      <pc:sldChg chg="new add">
        <pc:chgData name="Kozel, Lukas" userId="5faef357-946f-4c0e-bd5d-396a2e3cc0bf" providerId="ADAL" clId="{4C5A0D0B-58C0-49A2-AA15-33E75665F947}" dt="2024-04-25T09:00:50.912" v="3499"/>
        <pc:sldMkLst>
          <pc:docMk/>
          <pc:sldMk cId="2645804994" sldId="453"/>
        </pc:sldMkLst>
      </pc:sldChg>
      <pc:sldChg chg="modSp add del mod">
        <pc:chgData name="Kozel, Lukas" userId="5faef357-946f-4c0e-bd5d-396a2e3cc0bf" providerId="ADAL" clId="{4C5A0D0B-58C0-49A2-AA15-33E75665F947}" dt="2024-04-25T09:02:54.408" v="3535" actId="47"/>
        <pc:sldMkLst>
          <pc:docMk/>
          <pc:sldMk cId="0" sldId="454"/>
        </pc:sldMkLst>
        <pc:spChg chg="mod">
          <ac:chgData name="Kozel, Lukas" userId="5faef357-946f-4c0e-bd5d-396a2e3cc0bf" providerId="ADAL" clId="{4C5A0D0B-58C0-49A2-AA15-33E75665F947}" dt="2024-04-25T09:01:27.342" v="3502" actId="27636"/>
          <ac:spMkLst>
            <pc:docMk/>
            <pc:sldMk cId="0" sldId="454"/>
            <ac:spMk id="3303" creationId="{00000000-0000-0000-0000-000000000000}"/>
          </ac:spMkLst>
        </pc:spChg>
        <pc:spChg chg="mod">
          <ac:chgData name="Kozel, Lukas" userId="5faef357-946f-4c0e-bd5d-396a2e3cc0bf" providerId="ADAL" clId="{4C5A0D0B-58C0-49A2-AA15-33E75665F947}" dt="2024-04-25T09:01:27.334" v="3501" actId="27636"/>
          <ac:spMkLst>
            <pc:docMk/>
            <pc:sldMk cId="0" sldId="454"/>
            <ac:spMk id="3304" creationId="{00000000-0000-0000-0000-000000000000}"/>
          </ac:spMkLst>
        </pc:spChg>
      </pc:sldChg>
      <pc:sldChg chg="addSp delSp modSp add mod">
        <pc:chgData name="Kozel, Lukas" userId="5faef357-946f-4c0e-bd5d-396a2e3cc0bf" providerId="ADAL" clId="{4C5A0D0B-58C0-49A2-AA15-33E75665F947}" dt="2024-04-25T09:10:08.679" v="4090"/>
        <pc:sldMkLst>
          <pc:docMk/>
          <pc:sldMk cId="4033303550" sldId="455"/>
        </pc:sldMkLst>
        <pc:spChg chg="mod ord">
          <ac:chgData name="Kozel, Lukas" userId="5faef357-946f-4c0e-bd5d-396a2e3cc0bf" providerId="ADAL" clId="{4C5A0D0B-58C0-49A2-AA15-33E75665F947}" dt="2024-04-25T09:10:08.666" v="4056"/>
          <ac:spMkLst>
            <pc:docMk/>
            <pc:sldMk cId="4033303550" sldId="455"/>
            <ac:spMk id="2" creationId="{CF04E7EC-C5EC-4995-3817-35F63DA1C10C}"/>
          </ac:spMkLst>
        </pc:spChg>
        <pc:spChg chg="mod ord">
          <ac:chgData name="Kozel, Lukas" userId="5faef357-946f-4c0e-bd5d-396a2e3cc0bf" providerId="ADAL" clId="{4C5A0D0B-58C0-49A2-AA15-33E75665F947}" dt="2024-04-25T09:10:08.670" v="4066"/>
          <ac:spMkLst>
            <pc:docMk/>
            <pc:sldMk cId="4033303550" sldId="455"/>
            <ac:spMk id="5" creationId="{0B88703F-4FD6-56CB-1DD3-1BA6D4533CAC}"/>
          </ac:spMkLst>
        </pc:spChg>
        <pc:spChg chg="mod ord">
          <ac:chgData name="Kozel, Lukas" userId="5faef357-946f-4c0e-bd5d-396a2e3cc0bf" providerId="ADAL" clId="{4C5A0D0B-58C0-49A2-AA15-33E75665F947}" dt="2024-04-25T09:10:08.671" v="4068"/>
          <ac:spMkLst>
            <pc:docMk/>
            <pc:sldMk cId="4033303550" sldId="455"/>
            <ac:spMk id="6" creationId="{700D5F7B-EF49-AEC3-F762-93B41BFA18BF}"/>
          </ac:spMkLst>
        </pc:spChg>
        <pc:spChg chg="add del mod ord">
          <ac:chgData name="Kozel, Lukas" userId="5faef357-946f-4c0e-bd5d-396a2e3cc0bf" providerId="ADAL" clId="{4C5A0D0B-58C0-49A2-AA15-33E75665F947}" dt="2024-04-25T09:04:01.621" v="3580"/>
          <ac:spMkLst>
            <pc:docMk/>
            <pc:sldMk cId="4033303550" sldId="455"/>
            <ac:spMk id="18" creationId="{220E1DD0-3B1A-FDDC-AFB1-47A4936BAF55}"/>
          </ac:spMkLst>
        </pc:spChg>
        <pc:spChg chg="mod">
          <ac:chgData name="Kozel, Lukas" userId="5faef357-946f-4c0e-bd5d-396a2e3cc0bf" providerId="ADAL" clId="{4C5A0D0B-58C0-49A2-AA15-33E75665F947}" dt="2024-04-25T09:03:52.269" v="3541"/>
          <ac:spMkLst>
            <pc:docMk/>
            <pc:sldMk cId="4033303550" sldId="455"/>
            <ac:spMk id="19" creationId="{1E1361B1-D072-3E76-4704-3BF266B46CF0}"/>
          </ac:spMkLst>
        </pc:spChg>
        <pc:spChg chg="add del mod ord">
          <ac:chgData name="Kozel, Lukas" userId="5faef357-946f-4c0e-bd5d-396a2e3cc0bf" providerId="ADAL" clId="{4C5A0D0B-58C0-49A2-AA15-33E75665F947}" dt="2024-04-25T09:04:14.395" v="3620"/>
          <ac:spMkLst>
            <pc:docMk/>
            <pc:sldMk cId="4033303550" sldId="455"/>
            <ac:spMk id="21" creationId="{2B02991D-23C1-7C60-EB47-E9B3336238F9}"/>
          </ac:spMkLst>
        </pc:spChg>
        <pc:spChg chg="add del mod ord">
          <ac:chgData name="Kozel, Lukas" userId="5faef357-946f-4c0e-bd5d-396a2e3cc0bf" providerId="ADAL" clId="{4C5A0D0B-58C0-49A2-AA15-33E75665F947}" dt="2024-04-25T09:05:32.843" v="3842"/>
          <ac:spMkLst>
            <pc:docMk/>
            <pc:sldMk cId="4033303550" sldId="455"/>
            <ac:spMk id="24" creationId="{6CBB92EB-E038-7B2D-BA1E-7DC46817CA20}"/>
          </ac:spMkLst>
        </pc:spChg>
        <pc:spChg chg="mod">
          <ac:chgData name="Kozel, Lukas" userId="5faef357-946f-4c0e-bd5d-396a2e3cc0bf" providerId="ADAL" clId="{4C5A0D0B-58C0-49A2-AA15-33E75665F947}" dt="2024-04-25T09:04:33.558" v="3699"/>
          <ac:spMkLst>
            <pc:docMk/>
            <pc:sldMk cId="4033303550" sldId="455"/>
            <ac:spMk id="25" creationId="{1326B2C5-8250-CB84-2D06-063847D43CA4}"/>
          </ac:spMkLst>
        </pc:spChg>
        <pc:spChg chg="mod">
          <ac:chgData name="Kozel, Lukas" userId="5faef357-946f-4c0e-bd5d-396a2e3cc0bf" providerId="ADAL" clId="{4C5A0D0B-58C0-49A2-AA15-33E75665F947}" dt="2024-04-25T09:04:56.823" v="3743"/>
          <ac:spMkLst>
            <pc:docMk/>
            <pc:sldMk cId="4033303550" sldId="455"/>
            <ac:spMk id="29" creationId="{01A7FE97-423C-3872-339B-CA382F62B482}"/>
          </ac:spMkLst>
        </pc:spChg>
        <pc:spChg chg="mod">
          <ac:chgData name="Kozel, Lukas" userId="5faef357-946f-4c0e-bd5d-396a2e3cc0bf" providerId="ADAL" clId="{4C5A0D0B-58C0-49A2-AA15-33E75665F947}" dt="2024-04-25T09:05:06.808" v="3749"/>
          <ac:spMkLst>
            <pc:docMk/>
            <pc:sldMk cId="4033303550" sldId="455"/>
            <ac:spMk id="30" creationId="{FB66D0D4-32E5-DF08-4CC2-68C2302BBF47}"/>
          </ac:spMkLst>
        </pc:spChg>
        <pc:spChg chg="mod">
          <ac:chgData name="Kozel, Lukas" userId="5faef357-946f-4c0e-bd5d-396a2e3cc0bf" providerId="ADAL" clId="{4C5A0D0B-58C0-49A2-AA15-33E75665F947}" dt="2024-04-25T09:05:06.808" v="3749"/>
          <ac:spMkLst>
            <pc:docMk/>
            <pc:sldMk cId="4033303550" sldId="455"/>
            <ac:spMk id="31" creationId="{1D7AF3EF-1538-4547-E7B8-36481C9F33D1}"/>
          </ac:spMkLst>
        </pc:spChg>
        <pc:spChg chg="add del mod">
          <ac:chgData name="Kozel, Lukas" userId="5faef357-946f-4c0e-bd5d-396a2e3cc0bf" providerId="ADAL" clId="{4C5A0D0B-58C0-49A2-AA15-33E75665F947}" dt="2024-04-25T09:05:06.808" v="3749"/>
          <ac:spMkLst>
            <pc:docMk/>
            <pc:sldMk cId="4033303550" sldId="455"/>
            <ac:spMk id="32" creationId="{81F17855-7EB7-C7A9-029A-09FC8E788E69}"/>
          </ac:spMkLst>
        </pc:spChg>
        <pc:spChg chg="add del mod">
          <ac:chgData name="Kozel, Lukas" userId="5faef357-946f-4c0e-bd5d-396a2e3cc0bf" providerId="ADAL" clId="{4C5A0D0B-58C0-49A2-AA15-33E75665F947}" dt="2024-04-25T09:05:06.808" v="3749"/>
          <ac:spMkLst>
            <pc:docMk/>
            <pc:sldMk cId="4033303550" sldId="455"/>
            <ac:spMk id="34" creationId="{79520A98-1368-9C6B-6BAA-D29214338F37}"/>
          </ac:spMkLst>
        </pc:spChg>
        <pc:spChg chg="mod">
          <ac:chgData name="Kozel, Lukas" userId="5faef357-946f-4c0e-bd5d-396a2e3cc0bf" providerId="ADAL" clId="{4C5A0D0B-58C0-49A2-AA15-33E75665F947}" dt="2024-04-25T09:05:16.974" v="3778"/>
          <ac:spMkLst>
            <pc:docMk/>
            <pc:sldMk cId="4033303550" sldId="455"/>
            <ac:spMk id="35" creationId="{FC38A2EC-A6B8-91EB-A940-6579A4A10EAA}"/>
          </ac:spMkLst>
        </pc:spChg>
        <pc:spChg chg="mod">
          <ac:chgData name="Kozel, Lukas" userId="5faef357-946f-4c0e-bd5d-396a2e3cc0bf" providerId="ADAL" clId="{4C5A0D0B-58C0-49A2-AA15-33E75665F947}" dt="2024-04-25T09:05:26.164" v="3818"/>
          <ac:spMkLst>
            <pc:docMk/>
            <pc:sldMk cId="4033303550" sldId="455"/>
            <ac:spMk id="36" creationId="{569D624C-148E-4F5D-9EE3-4E6CABA093E8}"/>
          </ac:spMkLst>
        </pc:spChg>
        <pc:spChg chg="add del mod ord">
          <ac:chgData name="Kozel, Lukas" userId="5faef357-946f-4c0e-bd5d-396a2e3cc0bf" providerId="ADAL" clId="{4C5A0D0B-58C0-49A2-AA15-33E75665F947}" dt="2024-04-25T09:09:40.857" v="4051"/>
          <ac:spMkLst>
            <pc:docMk/>
            <pc:sldMk cId="4033303550" sldId="455"/>
            <ac:spMk id="45" creationId="{C109CBA5-50A3-5380-B0D5-6F59F3D7F276}"/>
          </ac:spMkLst>
        </pc:spChg>
        <pc:spChg chg="add del mod ord">
          <ac:chgData name="Kozel, Lukas" userId="5faef357-946f-4c0e-bd5d-396a2e3cc0bf" providerId="ADAL" clId="{4C5A0D0B-58C0-49A2-AA15-33E75665F947}" dt="2024-04-25T09:07:35.803" v="3949"/>
          <ac:spMkLst>
            <pc:docMk/>
            <pc:sldMk cId="4033303550" sldId="455"/>
            <ac:spMk id="48" creationId="{161A46DE-AB1F-FDD0-D6FE-B887D3F8D1AF}"/>
          </ac:spMkLst>
        </pc:spChg>
        <pc:spChg chg="mod">
          <ac:chgData name="Kozel, Lukas" userId="5faef357-946f-4c0e-bd5d-396a2e3cc0bf" providerId="ADAL" clId="{4C5A0D0B-58C0-49A2-AA15-33E75665F947}" dt="2024-04-25T09:07:28.309" v="3910"/>
          <ac:spMkLst>
            <pc:docMk/>
            <pc:sldMk cId="4033303550" sldId="455"/>
            <ac:spMk id="49" creationId="{625752C3-0A67-C042-A510-812EEFD96734}"/>
          </ac:spMkLst>
        </pc:spChg>
        <pc:spChg chg="add del mod ord">
          <ac:chgData name="Kozel, Lukas" userId="5faef357-946f-4c0e-bd5d-396a2e3cc0bf" providerId="ADAL" clId="{4C5A0D0B-58C0-49A2-AA15-33E75665F947}" dt="2024-04-25T09:09:03.993" v="4041"/>
          <ac:spMkLst>
            <pc:docMk/>
            <pc:sldMk cId="4033303550" sldId="455"/>
            <ac:spMk id="52" creationId="{3B6BC36A-56F0-189A-A1B1-7CC93E7F72D7}"/>
          </ac:spMkLst>
        </pc:spChg>
        <pc:spChg chg="add del mod">
          <ac:chgData name="Kozel, Lukas" userId="5faef357-946f-4c0e-bd5d-396a2e3cc0bf" providerId="ADAL" clId="{4C5A0D0B-58C0-49A2-AA15-33E75665F947}" dt="2024-04-25T09:08:20.569" v="3961"/>
          <ac:spMkLst>
            <pc:docMk/>
            <pc:sldMk cId="4033303550" sldId="455"/>
            <ac:spMk id="55" creationId="{91CE3E3F-FA92-053B-8729-161D5733C9C1}"/>
          </ac:spMkLst>
        </pc:spChg>
        <pc:spChg chg="add del mod">
          <ac:chgData name="Kozel, Lukas" userId="5faef357-946f-4c0e-bd5d-396a2e3cc0bf" providerId="ADAL" clId="{4C5A0D0B-58C0-49A2-AA15-33E75665F947}" dt="2024-04-25T09:09:03.993" v="4041"/>
          <ac:spMkLst>
            <pc:docMk/>
            <pc:sldMk cId="4033303550" sldId="455"/>
            <ac:spMk id="58" creationId="{216704B2-9553-0E54-A403-AECBA2C70693}"/>
          </ac:spMkLst>
        </pc:spChg>
        <pc:spChg chg="mod ord">
          <ac:chgData name="Kozel, Lukas" userId="5faef357-946f-4c0e-bd5d-396a2e3cc0bf" providerId="ADAL" clId="{4C5A0D0B-58C0-49A2-AA15-33E75665F947}" dt="2024-04-25T09:10:08.675" v="4084"/>
          <ac:spMkLst>
            <pc:docMk/>
            <pc:sldMk cId="4033303550" sldId="455"/>
            <ac:spMk id="59" creationId="{FDEC4908-A95A-7778-946E-F40DB871BC94}"/>
          </ac:spMkLst>
        </pc:spChg>
        <pc:spChg chg="add del mod">
          <ac:chgData name="Kozel, Lukas" userId="5faef357-946f-4c0e-bd5d-396a2e3cc0bf" providerId="ADAL" clId="{4C5A0D0B-58C0-49A2-AA15-33E75665F947}" dt="2024-04-25T09:09:40.857" v="4051"/>
          <ac:spMkLst>
            <pc:docMk/>
            <pc:sldMk cId="4033303550" sldId="455"/>
            <ac:spMk id="61" creationId="{DE5B2BE2-025B-23FC-339E-33C339C6D93B}"/>
          </ac:spMkLst>
        </pc:spChg>
        <pc:spChg chg="mod ord">
          <ac:chgData name="Kozel, Lukas" userId="5faef357-946f-4c0e-bd5d-396a2e3cc0bf" providerId="ADAL" clId="{4C5A0D0B-58C0-49A2-AA15-33E75665F947}" dt="2024-04-25T09:10:08.675" v="4086"/>
          <ac:spMkLst>
            <pc:docMk/>
            <pc:sldMk cId="4033303550" sldId="455"/>
            <ac:spMk id="63" creationId="{DD729874-DBA4-5EBD-D968-2A831640A815}"/>
          </ac:spMkLst>
        </pc:spChg>
        <pc:grpChg chg="del">
          <ac:chgData name="Kozel, Lukas" userId="5faef357-946f-4c0e-bd5d-396a2e3cc0bf" providerId="ADAL" clId="{4C5A0D0B-58C0-49A2-AA15-33E75665F947}" dt="2024-04-25T09:02:11.761" v="3527" actId="478"/>
          <ac:grpSpMkLst>
            <pc:docMk/>
            <pc:sldMk cId="4033303550" sldId="455"/>
            <ac:grpSpMk id="10" creationId="{D0EF3940-9B29-66E2-39BA-47BCBCFD001A}"/>
          </ac:grpSpMkLst>
        </pc:grpChg>
        <pc:graphicFrameChg chg="mod">
          <ac:chgData name="Kozel, Lukas" userId="5faef357-946f-4c0e-bd5d-396a2e3cc0bf" providerId="ADAL" clId="{4C5A0D0B-58C0-49A2-AA15-33E75665F947}" dt="2024-04-25T09:10:08.679" v="4090"/>
          <ac:graphicFrameMkLst>
            <pc:docMk/>
            <pc:sldMk cId="4033303550" sldId="455"/>
            <ac:graphicFrameMk id="60" creationId="{7864CF8A-6B66-22A1-5618-E58A66B845E2}"/>
          </ac:graphicFrameMkLst>
        </pc:graphicFrameChg>
        <pc:picChg chg="add del mod ord">
          <ac:chgData name="Kozel, Lukas" userId="5faef357-946f-4c0e-bd5d-396a2e3cc0bf" providerId="ADAL" clId="{4C5A0D0B-58C0-49A2-AA15-33E75665F947}" dt="2024-04-25T09:04:14.395" v="3620"/>
          <ac:picMkLst>
            <pc:docMk/>
            <pc:sldMk cId="4033303550" sldId="455"/>
            <ac:picMk id="3" creationId="{42A7C1CF-38A2-7765-308E-7F5A65C14EAD}"/>
          </ac:picMkLst>
        </pc:picChg>
        <pc:picChg chg="mod ord">
          <ac:chgData name="Kozel, Lukas" userId="5faef357-946f-4c0e-bd5d-396a2e3cc0bf" providerId="ADAL" clId="{4C5A0D0B-58C0-49A2-AA15-33E75665F947}" dt="2024-04-25T09:10:08.670" v="4064"/>
          <ac:picMkLst>
            <pc:docMk/>
            <pc:sldMk cId="4033303550" sldId="455"/>
            <ac:picMk id="4" creationId="{62A57A8C-646B-FBD6-1573-23801A504B89}"/>
          </ac:picMkLst>
        </pc:picChg>
        <pc:picChg chg="add del mod">
          <ac:chgData name="Kozel, Lukas" userId="5faef357-946f-4c0e-bd5d-396a2e3cc0bf" providerId="ADAL" clId="{4C5A0D0B-58C0-49A2-AA15-33E75665F947}" dt="2024-04-25T09:02:27.518" v="3530" actId="478"/>
          <ac:picMkLst>
            <pc:docMk/>
            <pc:sldMk cId="4033303550" sldId="455"/>
            <ac:picMk id="7" creationId="{885D7DF9-7F65-E339-8793-A2497A99621D}"/>
          </ac:picMkLst>
        </pc:picChg>
        <pc:picChg chg="add del mod ord">
          <ac:chgData name="Kozel, Lukas" userId="5faef357-946f-4c0e-bd5d-396a2e3cc0bf" providerId="ADAL" clId="{4C5A0D0B-58C0-49A2-AA15-33E75665F947}" dt="2024-04-25T09:06:36.453" v="3895" actId="478"/>
          <ac:picMkLst>
            <pc:docMk/>
            <pc:sldMk cId="4033303550" sldId="455"/>
            <ac:picMk id="8" creationId="{CCD96AA1-3AB6-577F-D1E8-8FEE596B2D3E}"/>
          </ac:picMkLst>
        </pc:picChg>
        <pc:picChg chg="add del mod">
          <ac:chgData name="Kozel, Lukas" userId="5faef357-946f-4c0e-bd5d-396a2e3cc0bf" providerId="ADAL" clId="{4C5A0D0B-58C0-49A2-AA15-33E75665F947}" dt="2024-04-25T09:02:34.910" v="3533" actId="478"/>
          <ac:picMkLst>
            <pc:docMk/>
            <pc:sldMk cId="4033303550" sldId="455"/>
            <ac:picMk id="9" creationId="{74F6847F-2515-920E-8C03-0D88E66F15A5}"/>
          </ac:picMkLst>
        </pc:picChg>
        <pc:picChg chg="add del mod">
          <ac:chgData name="Kozel, Lukas" userId="5faef357-946f-4c0e-bd5d-396a2e3cc0bf" providerId="ADAL" clId="{4C5A0D0B-58C0-49A2-AA15-33E75665F947}" dt="2024-04-25T09:02:26.567" v="3529" actId="21"/>
          <ac:picMkLst>
            <pc:docMk/>
            <pc:sldMk cId="4033303550" sldId="455"/>
            <ac:picMk id="11" creationId="{1515718A-7D1D-7EB1-0113-1AB302F0A5F7}"/>
          </ac:picMkLst>
        </pc:picChg>
        <pc:picChg chg="add del mod ord">
          <ac:chgData name="Kozel, Lukas" userId="5faef357-946f-4c0e-bd5d-396a2e3cc0bf" providerId="ADAL" clId="{4C5A0D0B-58C0-49A2-AA15-33E75665F947}" dt="2024-04-25T09:04:01.621" v="3580"/>
          <ac:picMkLst>
            <pc:docMk/>
            <pc:sldMk cId="4033303550" sldId="455"/>
            <ac:picMk id="16" creationId="{195DB851-2170-4A16-1B11-CEE8CBA11997}"/>
          </ac:picMkLst>
        </pc:picChg>
        <pc:picChg chg="add del mod ord">
          <ac:chgData name="Kozel, Lukas" userId="5faef357-946f-4c0e-bd5d-396a2e3cc0bf" providerId="ADAL" clId="{4C5A0D0B-58C0-49A2-AA15-33E75665F947}" dt="2024-04-25T09:06:35.979" v="3894" actId="478"/>
          <ac:picMkLst>
            <pc:docMk/>
            <pc:sldMk cId="4033303550" sldId="455"/>
            <ac:picMk id="17" creationId="{5959AD5E-82F5-0819-5F27-991C5D7C1B17}"/>
          </ac:picMkLst>
        </pc:picChg>
        <pc:picChg chg="mod ord">
          <ac:chgData name="Kozel, Lukas" userId="5faef357-946f-4c0e-bd5d-396a2e3cc0bf" providerId="ADAL" clId="{4C5A0D0B-58C0-49A2-AA15-33E75665F947}" dt="2024-04-25T09:10:08.671" v="4070"/>
          <ac:picMkLst>
            <pc:docMk/>
            <pc:sldMk cId="4033303550" sldId="455"/>
            <ac:picMk id="20" creationId="{AB2DFF0C-98D5-8F9E-2501-5D4C116D8EFB}"/>
          </ac:picMkLst>
        </pc:picChg>
        <pc:picChg chg="del mod ord">
          <ac:chgData name="Kozel, Lukas" userId="5faef357-946f-4c0e-bd5d-396a2e3cc0bf" providerId="ADAL" clId="{4C5A0D0B-58C0-49A2-AA15-33E75665F947}" dt="2024-04-25T09:08:20.569" v="3961"/>
          <ac:picMkLst>
            <pc:docMk/>
            <pc:sldMk cId="4033303550" sldId="455"/>
            <ac:picMk id="22" creationId="{73924565-94B2-2C64-4D6F-0442B4E5F8CB}"/>
          </ac:picMkLst>
        </pc:picChg>
        <pc:picChg chg="mod ord">
          <ac:chgData name="Kozel, Lukas" userId="5faef357-946f-4c0e-bd5d-396a2e3cc0bf" providerId="ADAL" clId="{4C5A0D0B-58C0-49A2-AA15-33E75665F947}" dt="2024-04-25T09:10:08.669" v="4062"/>
          <ac:picMkLst>
            <pc:docMk/>
            <pc:sldMk cId="4033303550" sldId="455"/>
            <ac:picMk id="23" creationId="{C1AEC010-453B-32CB-F5A6-3AFFAE52B1D3}"/>
          </ac:picMkLst>
        </pc:picChg>
        <pc:picChg chg="del mod ord">
          <ac:chgData name="Kozel, Lukas" userId="5faef357-946f-4c0e-bd5d-396a2e3cc0bf" providerId="ADAL" clId="{4C5A0D0B-58C0-49A2-AA15-33E75665F947}" dt="2024-04-25T09:06:48.640" v="3901" actId="478"/>
          <ac:picMkLst>
            <pc:docMk/>
            <pc:sldMk cId="4033303550" sldId="455"/>
            <ac:picMk id="26" creationId="{B22CE298-7E83-0163-74DF-3632BDC7ADEA}"/>
          </ac:picMkLst>
        </pc:picChg>
        <pc:picChg chg="mod">
          <ac:chgData name="Kozel, Lukas" userId="5faef357-946f-4c0e-bd5d-396a2e3cc0bf" providerId="ADAL" clId="{4C5A0D0B-58C0-49A2-AA15-33E75665F947}" dt="2024-04-25T09:04:43.081" v="3701"/>
          <ac:picMkLst>
            <pc:docMk/>
            <pc:sldMk cId="4033303550" sldId="455"/>
            <ac:picMk id="27" creationId="{14558E37-9A6B-0355-3609-2A403838B0D5}"/>
          </ac:picMkLst>
        </pc:picChg>
        <pc:picChg chg="mod">
          <ac:chgData name="Kozel, Lukas" userId="5faef357-946f-4c0e-bd5d-396a2e3cc0bf" providerId="ADAL" clId="{4C5A0D0B-58C0-49A2-AA15-33E75665F947}" dt="2024-04-25T09:04:46.687" v="3703"/>
          <ac:picMkLst>
            <pc:docMk/>
            <pc:sldMk cId="4033303550" sldId="455"/>
            <ac:picMk id="28" creationId="{4C4EE242-B383-BFC5-C5F2-870DE195F67A}"/>
          </ac:picMkLst>
        </pc:picChg>
        <pc:picChg chg="del mod ord">
          <ac:chgData name="Kozel, Lukas" userId="5faef357-946f-4c0e-bd5d-396a2e3cc0bf" providerId="ADAL" clId="{4C5A0D0B-58C0-49A2-AA15-33E75665F947}" dt="2024-04-25T09:05:37.099" v="3843" actId="478"/>
          <ac:picMkLst>
            <pc:docMk/>
            <pc:sldMk cId="4033303550" sldId="455"/>
            <ac:picMk id="33" creationId="{4A892AC7-3756-7735-9866-A44FBBCE6CE4}"/>
          </ac:picMkLst>
        </pc:picChg>
        <pc:picChg chg="mod ord">
          <ac:chgData name="Kozel, Lukas" userId="5faef357-946f-4c0e-bd5d-396a2e3cc0bf" providerId="ADAL" clId="{4C5A0D0B-58C0-49A2-AA15-33E75665F947}" dt="2024-04-25T09:10:08.672" v="4072"/>
          <ac:picMkLst>
            <pc:docMk/>
            <pc:sldMk cId="4033303550" sldId="455"/>
            <ac:picMk id="37" creationId="{F80FDE2A-28E7-7C6E-5237-DAAADCFC4346}"/>
          </ac:picMkLst>
        </pc:picChg>
        <pc:picChg chg="add mod ord">
          <ac:chgData name="Kozel, Lukas" userId="5faef357-946f-4c0e-bd5d-396a2e3cc0bf" providerId="ADAL" clId="{4C5A0D0B-58C0-49A2-AA15-33E75665F947}" dt="2024-04-25T09:10:08.668" v="4060"/>
          <ac:picMkLst>
            <pc:docMk/>
            <pc:sldMk cId="4033303550" sldId="455"/>
            <ac:picMk id="38" creationId="{ACF03C80-0D4B-FB6A-23E2-A02F674407CC}"/>
          </ac:picMkLst>
        </pc:picChg>
        <pc:picChg chg="add del mod">
          <ac:chgData name="Kozel, Lukas" userId="5faef357-946f-4c0e-bd5d-396a2e3cc0bf" providerId="ADAL" clId="{4C5A0D0B-58C0-49A2-AA15-33E75665F947}" dt="2024-04-25T09:06:34.317" v="3893" actId="21"/>
          <ac:picMkLst>
            <pc:docMk/>
            <pc:sldMk cId="4033303550" sldId="455"/>
            <ac:picMk id="39" creationId="{AE271633-1D54-0E9C-6717-DB4B59E1898D}"/>
          </ac:picMkLst>
        </pc:picChg>
        <pc:picChg chg="add del mod">
          <ac:chgData name="Kozel, Lukas" userId="5faef357-946f-4c0e-bd5d-396a2e3cc0bf" providerId="ADAL" clId="{4C5A0D0B-58C0-49A2-AA15-33E75665F947}" dt="2024-04-25T09:06:34.317" v="3893" actId="21"/>
          <ac:picMkLst>
            <pc:docMk/>
            <pc:sldMk cId="4033303550" sldId="455"/>
            <ac:picMk id="40" creationId="{407FFFAB-D5D5-9255-E588-D28F8B8CFF69}"/>
          </ac:picMkLst>
        </pc:picChg>
        <pc:picChg chg="add mod ord">
          <ac:chgData name="Kozel, Lukas" userId="5faef357-946f-4c0e-bd5d-396a2e3cc0bf" providerId="ADAL" clId="{4C5A0D0B-58C0-49A2-AA15-33E75665F947}" dt="2024-04-25T09:10:08.672" v="4074"/>
          <ac:picMkLst>
            <pc:docMk/>
            <pc:sldMk cId="4033303550" sldId="455"/>
            <ac:picMk id="41" creationId="{35189591-D4FC-4BDC-7533-FE355CDE4F21}"/>
          </ac:picMkLst>
        </pc:picChg>
        <pc:picChg chg="add mod ord">
          <ac:chgData name="Kozel, Lukas" userId="5faef357-946f-4c0e-bd5d-396a2e3cc0bf" providerId="ADAL" clId="{4C5A0D0B-58C0-49A2-AA15-33E75665F947}" dt="2024-04-25T09:10:08.673" v="4076"/>
          <ac:picMkLst>
            <pc:docMk/>
            <pc:sldMk cId="4033303550" sldId="455"/>
            <ac:picMk id="42" creationId="{C9756378-7FA9-9676-4BDD-14F3898F5363}"/>
          </ac:picMkLst>
        </pc:picChg>
        <pc:picChg chg="add del mod">
          <ac:chgData name="Kozel, Lukas" userId="5faef357-946f-4c0e-bd5d-396a2e3cc0bf" providerId="ADAL" clId="{4C5A0D0B-58C0-49A2-AA15-33E75665F947}" dt="2024-04-25T09:06:46.731" v="3900" actId="21"/>
          <ac:picMkLst>
            <pc:docMk/>
            <pc:sldMk cId="4033303550" sldId="455"/>
            <ac:picMk id="43" creationId="{040FD4F8-269F-F9D2-17D7-2246541959FE}"/>
          </ac:picMkLst>
        </pc:picChg>
        <pc:picChg chg="add del mod">
          <ac:chgData name="Kozel, Lukas" userId="5faef357-946f-4c0e-bd5d-396a2e3cc0bf" providerId="ADAL" clId="{4C5A0D0B-58C0-49A2-AA15-33E75665F947}" dt="2024-04-25T09:06:46.731" v="3900" actId="21"/>
          <ac:picMkLst>
            <pc:docMk/>
            <pc:sldMk cId="4033303550" sldId="455"/>
            <ac:picMk id="44" creationId="{99A52267-1E5F-6F29-59AA-49EEDC01480C}"/>
          </ac:picMkLst>
        </pc:picChg>
        <pc:picChg chg="add mod ord">
          <ac:chgData name="Kozel, Lukas" userId="5faef357-946f-4c0e-bd5d-396a2e3cc0bf" providerId="ADAL" clId="{4C5A0D0B-58C0-49A2-AA15-33E75665F947}" dt="2024-04-25T09:10:08.673" v="4078"/>
          <ac:picMkLst>
            <pc:docMk/>
            <pc:sldMk cId="4033303550" sldId="455"/>
            <ac:picMk id="46" creationId="{2D5EA63A-C5EA-B0C1-B9B5-A040B0ADD54D}"/>
          </ac:picMkLst>
        </pc:picChg>
        <pc:picChg chg="add mod ord">
          <ac:chgData name="Kozel, Lukas" userId="5faef357-946f-4c0e-bd5d-396a2e3cc0bf" providerId="ADAL" clId="{4C5A0D0B-58C0-49A2-AA15-33E75665F947}" dt="2024-04-25T09:10:08.674" v="4080"/>
          <ac:picMkLst>
            <pc:docMk/>
            <pc:sldMk cId="4033303550" sldId="455"/>
            <ac:picMk id="47" creationId="{E9BA3EB2-FCAC-CB8E-30A1-359B59594917}"/>
          </ac:picMkLst>
        </pc:picChg>
        <pc:picChg chg="add del mod ord">
          <ac:chgData name="Kozel, Lukas" userId="5faef357-946f-4c0e-bd5d-396a2e3cc0bf" providerId="ADAL" clId="{4C5A0D0B-58C0-49A2-AA15-33E75665F947}" dt="2024-04-25T09:07:35.803" v="3949"/>
          <ac:picMkLst>
            <pc:docMk/>
            <pc:sldMk cId="4033303550" sldId="455"/>
            <ac:picMk id="50" creationId="{A521C7FD-69B3-1CC6-FECF-C85BB11B026C}"/>
          </ac:picMkLst>
        </pc:picChg>
        <pc:picChg chg="mod ord">
          <ac:chgData name="Kozel, Lukas" userId="5faef357-946f-4c0e-bd5d-396a2e3cc0bf" providerId="ADAL" clId="{4C5A0D0B-58C0-49A2-AA15-33E75665F947}" dt="2024-04-25T09:10:08.674" v="4082"/>
          <ac:picMkLst>
            <pc:docMk/>
            <pc:sldMk cId="4033303550" sldId="455"/>
            <ac:picMk id="51" creationId="{46A9F7C6-F1AD-E5CD-E11D-1E1D35EE9CAD}"/>
          </ac:picMkLst>
        </pc:picChg>
        <pc:picChg chg="add mod">
          <ac:chgData name="Kozel, Lukas" userId="5faef357-946f-4c0e-bd5d-396a2e3cc0bf" providerId="ADAL" clId="{4C5A0D0B-58C0-49A2-AA15-33E75665F947}" dt="2024-04-25T09:07:44.505" v="3952" actId="571"/>
          <ac:picMkLst>
            <pc:docMk/>
            <pc:sldMk cId="4033303550" sldId="455"/>
            <ac:picMk id="53" creationId="{6E34E90F-1E1E-7707-7872-AE86DF2837CA}"/>
          </ac:picMkLst>
        </pc:picChg>
        <pc:picChg chg="add del mod">
          <ac:chgData name="Kozel, Lukas" userId="5faef357-946f-4c0e-bd5d-396a2e3cc0bf" providerId="ADAL" clId="{4C5A0D0B-58C0-49A2-AA15-33E75665F947}" dt="2024-04-25T09:07:59.638" v="3958" actId="478"/>
          <ac:picMkLst>
            <pc:docMk/>
            <pc:sldMk cId="4033303550" sldId="455"/>
            <ac:picMk id="54" creationId="{8B875C55-93D4-7F59-0050-34538D1CB172}"/>
          </ac:picMkLst>
        </pc:picChg>
        <pc:picChg chg="mod ord">
          <ac:chgData name="Kozel, Lukas" userId="5faef357-946f-4c0e-bd5d-396a2e3cc0bf" providerId="ADAL" clId="{4C5A0D0B-58C0-49A2-AA15-33E75665F947}" dt="2024-04-25T09:10:08.667" v="4058"/>
          <ac:picMkLst>
            <pc:docMk/>
            <pc:sldMk cId="4033303550" sldId="455"/>
            <ac:picMk id="56" creationId="{B783F833-FFFD-C7C2-64FC-34E3477738C5}"/>
          </ac:picMkLst>
        </pc:picChg>
        <pc:picChg chg="del mod ord">
          <ac:chgData name="Kozel, Lukas" userId="5faef357-946f-4c0e-bd5d-396a2e3cc0bf" providerId="ADAL" clId="{4C5A0D0B-58C0-49A2-AA15-33E75665F947}" dt="2024-04-25T09:06:48.640" v="3901" actId="478"/>
          <ac:picMkLst>
            <pc:docMk/>
            <pc:sldMk cId="4033303550" sldId="455"/>
            <ac:picMk id="57" creationId="{E5F7BC23-ABB1-27D1-3C82-9B1726DFF4B1}"/>
          </ac:picMkLst>
        </pc:picChg>
        <pc:picChg chg="add del mod ord">
          <ac:chgData name="Kozel, Lukas" userId="5faef357-946f-4c0e-bd5d-396a2e3cc0bf" providerId="ADAL" clId="{4C5A0D0B-58C0-49A2-AA15-33E75665F947}" dt="2024-04-25T09:05:32.843" v="3842"/>
          <ac:picMkLst>
            <pc:docMk/>
            <pc:sldMk cId="4033303550" sldId="455"/>
            <ac:picMk id="62" creationId="{394E6E44-B479-FBE5-C064-983337B7EDA8}"/>
          </ac:picMkLst>
        </pc:picChg>
      </pc:sldChg>
      <pc:sldMasterChg chg="addSldLayout delSldLayout modSldLayout sldLayoutOrd">
        <pc:chgData name="Kozel, Lukas" userId="5faef357-946f-4c0e-bd5d-396a2e3cc0bf" providerId="ADAL" clId="{4C5A0D0B-58C0-49A2-AA15-33E75665F947}" dt="2024-04-24T13:39:55.410" v="471" actId="20578"/>
        <pc:sldMasterMkLst>
          <pc:docMk/>
          <pc:sldMasterMk cId="3796521836" sldId="2147483746"/>
        </pc:sldMasterMkLst>
        <pc:sldLayoutChg chg="del">
          <pc:chgData name="Kozel, Lukas" userId="5faef357-946f-4c0e-bd5d-396a2e3cc0bf" providerId="ADAL" clId="{4C5A0D0B-58C0-49A2-AA15-33E75665F947}" dt="2024-04-24T13:11:47.259" v="19" actId="47"/>
          <pc:sldLayoutMkLst>
            <pc:docMk/>
            <pc:sldMasterMk cId="3796521836" sldId="2147483746"/>
            <pc:sldLayoutMk cId="1535312882" sldId="2147483756"/>
          </pc:sldLayoutMkLst>
        </pc:sldLayoutChg>
        <pc:sldLayoutChg chg="add mod modTransition">
          <pc:chgData name="Kozel, Lukas" userId="5faef357-946f-4c0e-bd5d-396a2e3cc0bf" providerId="ADAL" clId="{4C5A0D0B-58C0-49A2-AA15-33E75665F947}" dt="2024-04-24T13:39:52.851" v="470"/>
          <pc:sldLayoutMkLst>
            <pc:docMk/>
            <pc:sldMasterMk cId="2910434077" sldId="2147483757"/>
            <pc:sldLayoutMk cId="2916480594" sldId="2147483756"/>
          </pc:sldLayoutMkLst>
        </pc:sldLayoutChg>
        <pc:sldLayoutChg chg="del">
          <pc:chgData name="Kozel, Lukas" userId="5faef357-946f-4c0e-bd5d-396a2e3cc0bf" providerId="ADAL" clId="{4C5A0D0B-58C0-49A2-AA15-33E75665F947}" dt="2024-04-24T13:11:21.471" v="10" actId="47"/>
          <pc:sldLayoutMkLst>
            <pc:docMk/>
            <pc:sldMasterMk cId="3796521836" sldId="2147483746"/>
            <pc:sldLayoutMk cId="3984526197" sldId="2147483756"/>
          </pc:sldLayoutMkLst>
        </pc:sldLayoutChg>
      </pc:sldMasterChg>
      <pc:sldMasterChg chg="mod addSldLayout delSldLayout modSldLayout sldLayoutOrd">
        <pc:chgData name="Kozel, Lukas" userId="5faef357-946f-4c0e-bd5d-396a2e3cc0bf" providerId="ADAL" clId="{4C5A0D0B-58C0-49A2-AA15-33E75665F947}" dt="2024-04-25T09:02:54.408" v="3535" actId="47"/>
        <pc:sldMasterMkLst>
          <pc:docMk/>
          <pc:sldMasterMk cId="2910434077" sldId="2147483757"/>
        </pc:sldMasterMkLst>
        <pc:sldLayoutChg chg="addSp delSp modSp mod ord">
          <pc:chgData name="Kozel, Lukas" userId="5faef357-946f-4c0e-bd5d-396a2e3cc0bf" providerId="ADAL" clId="{4C5A0D0B-58C0-49A2-AA15-33E75665F947}" dt="2024-04-25T08:26:40.905" v="2774" actId="1076"/>
          <pc:sldLayoutMkLst>
            <pc:docMk/>
            <pc:sldMasterMk cId="2910434077" sldId="2147483757"/>
            <pc:sldLayoutMk cId="2916480594" sldId="2147483756"/>
          </pc:sldLayoutMkLst>
          <pc:spChg chg="mod ord">
            <ac:chgData name="Kozel, Lukas" userId="5faef357-946f-4c0e-bd5d-396a2e3cc0bf" providerId="ADAL" clId="{4C5A0D0B-58C0-49A2-AA15-33E75665F947}" dt="2024-04-24T14:06:05.761" v="1351" actId="20577"/>
            <ac:spMkLst>
              <pc:docMk/>
              <pc:sldMasterMk cId="2910434077" sldId="2147483757"/>
              <pc:sldLayoutMk cId="2916480594" sldId="2147483756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4C5A0D0B-58C0-49A2-AA15-33E75665F947}" dt="2024-04-24T13:59:10.297" v="916"/>
            <ac:spMkLst>
              <pc:docMk/>
              <pc:sldMasterMk cId="2910434077" sldId="2147483757"/>
              <pc:sldLayoutMk cId="2916480594" sldId="2147483756"/>
              <ac:spMk id="3" creationId="{F64C78AA-9F7E-B0FC-0459-1DE77EF64A65}"/>
            </ac:spMkLst>
          </pc:spChg>
          <pc:spChg chg="del">
            <ac:chgData name="Kozel, Lukas" userId="5faef357-946f-4c0e-bd5d-396a2e3cc0bf" providerId="ADAL" clId="{4C5A0D0B-58C0-49A2-AA15-33E75665F947}" dt="2024-04-24T13:41:29.769" v="538" actId="478"/>
            <ac:spMkLst>
              <pc:docMk/>
              <pc:sldMasterMk cId="2910434077" sldId="2147483757"/>
              <pc:sldLayoutMk cId="2916480594" sldId="2147483756"/>
              <ac:spMk id="4" creationId="{A3A84613-3545-7473-CB54-85B0D5391B7D}"/>
            </ac:spMkLst>
          </pc:spChg>
          <pc:spChg chg="del mod">
            <ac:chgData name="Kozel, Lukas" userId="5faef357-946f-4c0e-bd5d-396a2e3cc0bf" providerId="ADAL" clId="{4C5A0D0B-58C0-49A2-AA15-33E75665F947}" dt="2024-04-24T13:44:13.355" v="628" actId="478"/>
            <ac:spMkLst>
              <pc:docMk/>
              <pc:sldMasterMk cId="2910434077" sldId="2147483757"/>
              <pc:sldLayoutMk cId="2916480594" sldId="2147483756"/>
              <ac:spMk id="5" creationId="{B3455993-BBF0-837A-0CF9-30228701E5DD}"/>
            </ac:spMkLst>
          </pc:spChg>
          <pc:spChg chg="mod ord">
            <ac:chgData name="Kozel, Lukas" userId="5faef357-946f-4c0e-bd5d-396a2e3cc0bf" providerId="ADAL" clId="{4C5A0D0B-58C0-49A2-AA15-33E75665F947}" dt="2024-04-24T13:59:10.297" v="908"/>
            <ac:spMkLst>
              <pc:docMk/>
              <pc:sldMasterMk cId="2910434077" sldId="2147483757"/>
              <pc:sldLayoutMk cId="2916480594" sldId="2147483756"/>
              <ac:spMk id="7" creationId="{5475B837-A6F4-D488-25FA-7C71B7E29C02}"/>
            </ac:spMkLst>
          </pc:spChg>
          <pc:spChg chg="del">
            <ac:chgData name="Kozel, Lukas" userId="5faef357-946f-4c0e-bd5d-396a2e3cc0bf" providerId="ADAL" clId="{4C5A0D0B-58C0-49A2-AA15-33E75665F947}" dt="2024-04-24T13:41:11.707" v="532" actId="478"/>
            <ac:spMkLst>
              <pc:docMk/>
              <pc:sldMasterMk cId="2910434077" sldId="2147483757"/>
              <pc:sldLayoutMk cId="2916480594" sldId="2147483756"/>
              <ac:spMk id="8" creationId="{8AB7D8FE-FC58-140A-C286-C9AC6DEE6C49}"/>
            </ac:spMkLst>
          </pc:spChg>
          <pc:spChg chg="add del mod">
            <ac:chgData name="Kozel, Lukas" userId="5faef357-946f-4c0e-bd5d-396a2e3cc0bf" providerId="ADAL" clId="{4C5A0D0B-58C0-49A2-AA15-33E75665F947}" dt="2024-04-24T13:41:05.349" v="530" actId="478"/>
            <ac:spMkLst>
              <pc:docMk/>
              <pc:sldMasterMk cId="2910434077" sldId="2147483757"/>
              <pc:sldLayoutMk cId="2916480594" sldId="2147483756"/>
              <ac:spMk id="9" creationId="{1FB2AB3C-3F25-2213-18B8-6ED542A15A33}"/>
            </ac:spMkLst>
          </pc:spChg>
          <pc:spChg chg="add del mod">
            <ac:chgData name="Kozel, Lukas" userId="5faef357-946f-4c0e-bd5d-396a2e3cc0bf" providerId="ADAL" clId="{4C5A0D0B-58C0-49A2-AA15-33E75665F947}" dt="2024-04-24T13:41:02.569" v="529" actId="478"/>
            <ac:spMkLst>
              <pc:docMk/>
              <pc:sldMasterMk cId="2910434077" sldId="2147483757"/>
              <pc:sldLayoutMk cId="2916480594" sldId="2147483756"/>
              <ac:spMk id="10" creationId="{F36F1543-F722-F86D-2608-90A93B2C1815}"/>
            </ac:spMkLst>
          </pc:spChg>
          <pc:spChg chg="add mod ord">
            <ac:chgData name="Kozel, Lukas" userId="5faef357-946f-4c0e-bd5d-396a2e3cc0bf" providerId="ADAL" clId="{4C5A0D0B-58C0-49A2-AA15-33E75665F947}" dt="2024-04-24T13:59:10.297" v="926"/>
            <ac:spMkLst>
              <pc:docMk/>
              <pc:sldMasterMk cId="2910434077" sldId="2147483757"/>
              <pc:sldLayoutMk cId="2916480594" sldId="2147483756"/>
              <ac:spMk id="11" creationId="{0D50F590-A36F-F07C-2C26-4AF6CF88ECDA}"/>
            </ac:spMkLst>
          </pc:spChg>
          <pc:spChg chg="add del mod ord">
            <ac:chgData name="Kozel, Lukas" userId="5faef357-946f-4c0e-bd5d-396a2e3cc0bf" providerId="ADAL" clId="{4C5A0D0B-58C0-49A2-AA15-33E75665F947}" dt="2024-04-24T13:59:01.996" v="896" actId="478"/>
            <ac:spMkLst>
              <pc:docMk/>
              <pc:sldMasterMk cId="2910434077" sldId="2147483757"/>
              <pc:sldLayoutMk cId="2916480594" sldId="2147483756"/>
              <ac:spMk id="12" creationId="{275491E7-BE23-A8E1-5E60-FD09E433625F}"/>
            </ac:spMkLst>
          </pc:spChg>
          <pc:spChg chg="add del mod">
            <ac:chgData name="Kozel, Lukas" userId="5faef357-946f-4c0e-bd5d-396a2e3cc0bf" providerId="ADAL" clId="{4C5A0D0B-58C0-49A2-AA15-33E75665F947}" dt="2024-04-24T13:42:54.356" v="600" actId="478"/>
            <ac:spMkLst>
              <pc:docMk/>
              <pc:sldMasterMk cId="2910434077" sldId="2147483757"/>
              <pc:sldLayoutMk cId="2916480594" sldId="2147483756"/>
              <ac:spMk id="13" creationId="{956E093F-7F70-9DBC-1644-36D598EF226A}"/>
            </ac:spMkLst>
          </pc:spChg>
          <pc:spChg chg="add del mod">
            <ac:chgData name="Kozel, Lukas" userId="5faef357-946f-4c0e-bd5d-396a2e3cc0bf" providerId="ADAL" clId="{4C5A0D0B-58C0-49A2-AA15-33E75665F947}" dt="2024-04-24T13:43:00.967" v="602" actId="478"/>
            <ac:spMkLst>
              <pc:docMk/>
              <pc:sldMasterMk cId="2910434077" sldId="2147483757"/>
              <pc:sldLayoutMk cId="2916480594" sldId="2147483756"/>
              <ac:spMk id="14" creationId="{F4B0BADF-C7A7-A19D-3C18-FF424D7F4E2E}"/>
            </ac:spMkLst>
          </pc:spChg>
          <pc:spChg chg="add del mod">
            <ac:chgData name="Kozel, Lukas" userId="5faef357-946f-4c0e-bd5d-396a2e3cc0bf" providerId="ADAL" clId="{4C5A0D0B-58C0-49A2-AA15-33E75665F947}" dt="2024-04-24T13:43:38.157" v="622" actId="478"/>
            <ac:spMkLst>
              <pc:docMk/>
              <pc:sldMasterMk cId="2910434077" sldId="2147483757"/>
              <pc:sldLayoutMk cId="2916480594" sldId="2147483756"/>
              <ac:spMk id="15" creationId="{21E6145C-81B3-4604-20BA-D953BE35E1E3}"/>
            </ac:spMkLst>
          </pc:spChg>
          <pc:spChg chg="add del mod">
            <ac:chgData name="Kozel, Lukas" userId="5faef357-946f-4c0e-bd5d-396a2e3cc0bf" providerId="ADAL" clId="{4C5A0D0B-58C0-49A2-AA15-33E75665F947}" dt="2024-04-24T13:43:40.376" v="623" actId="478"/>
            <ac:spMkLst>
              <pc:docMk/>
              <pc:sldMasterMk cId="2910434077" sldId="2147483757"/>
              <pc:sldLayoutMk cId="2916480594" sldId="2147483756"/>
              <ac:spMk id="16" creationId="{97766A8B-5CAC-5BC9-FD9D-40BD1E1D64AE}"/>
            </ac:spMkLst>
          </pc:spChg>
          <pc:spChg chg="add mod ord">
            <ac:chgData name="Kozel, Lukas" userId="5faef357-946f-4c0e-bd5d-396a2e3cc0bf" providerId="ADAL" clId="{4C5A0D0B-58C0-49A2-AA15-33E75665F947}" dt="2024-04-24T13:59:10.297" v="928"/>
            <ac:spMkLst>
              <pc:docMk/>
              <pc:sldMasterMk cId="2910434077" sldId="2147483757"/>
              <pc:sldLayoutMk cId="2916480594" sldId="2147483756"/>
              <ac:spMk id="17" creationId="{7720551C-4348-5932-3A77-424C07903D48}"/>
            </ac:spMkLst>
          </pc:spChg>
          <pc:spChg chg="add mod ord">
            <ac:chgData name="Kozel, Lukas" userId="5faef357-946f-4c0e-bd5d-396a2e3cc0bf" providerId="ADAL" clId="{4C5A0D0B-58C0-49A2-AA15-33E75665F947}" dt="2024-04-24T13:59:10.297" v="930"/>
            <ac:spMkLst>
              <pc:docMk/>
              <pc:sldMasterMk cId="2910434077" sldId="2147483757"/>
              <pc:sldLayoutMk cId="2916480594" sldId="2147483756"/>
              <ac:spMk id="18" creationId="{F622624E-1E82-FE59-9616-12934D9D4670}"/>
            </ac:spMkLst>
          </pc:spChg>
          <pc:spChg chg="del mod">
            <ac:chgData name="Kozel, Lukas" userId="5faef357-946f-4c0e-bd5d-396a2e3cc0bf" providerId="ADAL" clId="{4C5A0D0B-58C0-49A2-AA15-33E75665F947}" dt="2024-04-24T13:41:16.355" v="536" actId="478"/>
            <ac:spMkLst>
              <pc:docMk/>
              <pc:sldMasterMk cId="2910434077" sldId="2147483757"/>
              <pc:sldLayoutMk cId="2916480594" sldId="2147483756"/>
              <ac:spMk id="19" creationId="{A7F11743-6FB9-D7B1-11A8-7E0ACA576242}"/>
            </ac:spMkLst>
          </pc:spChg>
          <pc:spChg chg="add mod ord">
            <ac:chgData name="Kozel, Lukas" userId="5faef357-946f-4c0e-bd5d-396a2e3cc0bf" providerId="ADAL" clId="{4C5A0D0B-58C0-49A2-AA15-33E75665F947}" dt="2024-04-24T13:59:10.297" v="932"/>
            <ac:spMkLst>
              <pc:docMk/>
              <pc:sldMasterMk cId="2910434077" sldId="2147483757"/>
              <pc:sldLayoutMk cId="2916480594" sldId="2147483756"/>
              <ac:spMk id="20" creationId="{C5C4A611-9F1B-DEF4-A204-1C8AB67012CD}"/>
            </ac:spMkLst>
          </pc:spChg>
          <pc:spChg chg="add mod ord">
            <ac:chgData name="Kozel, Lukas" userId="5faef357-946f-4c0e-bd5d-396a2e3cc0bf" providerId="ADAL" clId="{4C5A0D0B-58C0-49A2-AA15-33E75665F947}" dt="2024-04-24T13:59:10.297" v="934"/>
            <ac:spMkLst>
              <pc:docMk/>
              <pc:sldMasterMk cId="2910434077" sldId="2147483757"/>
              <pc:sldLayoutMk cId="2916480594" sldId="2147483756"/>
              <ac:spMk id="21" creationId="{938D31E7-76C2-40B3-9E71-F7753722BB53}"/>
            </ac:spMkLst>
          </pc:spChg>
          <pc:spChg chg="add del mod">
            <ac:chgData name="Kozel, Lukas" userId="5faef357-946f-4c0e-bd5d-396a2e3cc0bf" providerId="ADAL" clId="{4C5A0D0B-58C0-49A2-AA15-33E75665F947}" dt="2024-04-24T13:44:18.567" v="631" actId="478"/>
            <ac:spMkLst>
              <pc:docMk/>
              <pc:sldMasterMk cId="2910434077" sldId="2147483757"/>
              <pc:sldLayoutMk cId="2916480594" sldId="2147483756"/>
              <ac:spMk id="22" creationId="{508A78E2-00EE-02AB-017B-E164F32AD7AE}"/>
            </ac:spMkLst>
          </pc:spChg>
          <pc:spChg chg="mod ord">
            <ac:chgData name="Kozel, Lukas" userId="5faef357-946f-4c0e-bd5d-396a2e3cc0bf" providerId="ADAL" clId="{4C5A0D0B-58C0-49A2-AA15-33E75665F947}" dt="2024-04-24T13:59:10.297" v="920"/>
            <ac:spMkLst>
              <pc:docMk/>
              <pc:sldMasterMk cId="2910434077" sldId="2147483757"/>
              <pc:sldLayoutMk cId="2916480594" sldId="2147483756"/>
              <ac:spMk id="23" creationId="{220AC0C3-D572-44DB-AE93-71B89AA3111B}"/>
            </ac:spMkLst>
          </pc:spChg>
          <pc:spChg chg="add del mod ord">
            <ac:chgData name="Kozel, Lukas" userId="5faef357-946f-4c0e-bd5d-396a2e3cc0bf" providerId="ADAL" clId="{4C5A0D0B-58C0-49A2-AA15-33E75665F947}" dt="2024-04-24T13:48:55.766" v="764" actId="478"/>
            <ac:spMkLst>
              <pc:docMk/>
              <pc:sldMasterMk cId="2910434077" sldId="2147483757"/>
              <pc:sldLayoutMk cId="2916480594" sldId="2147483756"/>
              <ac:spMk id="24" creationId="{56189222-96DB-1798-5619-425B4EBF445A}"/>
            </ac:spMkLst>
          </pc:spChg>
          <pc:spChg chg="mod ord">
            <ac:chgData name="Kozel, Lukas" userId="5faef357-946f-4c0e-bd5d-396a2e3cc0bf" providerId="ADAL" clId="{4C5A0D0B-58C0-49A2-AA15-33E75665F947}" dt="2024-04-24T13:59:10.297" v="918"/>
            <ac:spMkLst>
              <pc:docMk/>
              <pc:sldMasterMk cId="2910434077" sldId="2147483757"/>
              <pc:sldLayoutMk cId="2916480594" sldId="2147483756"/>
              <ac:spMk id="25" creationId="{5010CEB8-565E-42F5-4742-709D85467021}"/>
            </ac:spMkLst>
          </pc:spChg>
          <pc:spChg chg="add del mod ord">
            <ac:chgData name="Kozel, Lukas" userId="5faef357-946f-4c0e-bd5d-396a2e3cc0bf" providerId="ADAL" clId="{4C5A0D0B-58C0-49A2-AA15-33E75665F947}" dt="2024-04-24T13:48:50.807" v="736"/>
            <ac:spMkLst>
              <pc:docMk/>
              <pc:sldMasterMk cId="2910434077" sldId="2147483757"/>
              <pc:sldLayoutMk cId="2916480594" sldId="2147483756"/>
              <ac:spMk id="28" creationId="{0E8E4DCC-E3A6-FD50-41AF-134AFA0D2F52}"/>
            </ac:spMkLst>
          </pc:spChg>
          <pc:spChg chg="mod">
            <ac:chgData name="Kozel, Lukas" userId="5faef357-946f-4c0e-bd5d-396a2e3cc0bf" providerId="ADAL" clId="{4C5A0D0B-58C0-49A2-AA15-33E75665F947}" dt="2024-04-24T13:47:48.731" v="684"/>
            <ac:spMkLst>
              <pc:docMk/>
              <pc:sldMasterMk cId="2910434077" sldId="2147483757"/>
              <pc:sldLayoutMk cId="2916480594" sldId="2147483756"/>
              <ac:spMk id="29" creationId="{1A08C3D9-551E-9136-2C4A-6234A35E01D7}"/>
            </ac:spMkLst>
          </pc:spChg>
          <pc:spChg chg="mod">
            <ac:chgData name="Kozel, Lukas" userId="5faef357-946f-4c0e-bd5d-396a2e3cc0bf" providerId="ADAL" clId="{4C5A0D0B-58C0-49A2-AA15-33E75665F947}" dt="2024-04-24T13:48:00.381" v="722"/>
            <ac:spMkLst>
              <pc:docMk/>
              <pc:sldMasterMk cId="2910434077" sldId="2147483757"/>
              <pc:sldLayoutMk cId="2916480594" sldId="2147483756"/>
              <ac:spMk id="30" creationId="{17ED160F-A47E-4ECC-4AAC-9CC2AD5FBEF7}"/>
            </ac:spMkLst>
          </pc:spChg>
          <pc:spChg chg="del mod">
            <ac:chgData name="Kozel, Lukas" userId="5faef357-946f-4c0e-bd5d-396a2e3cc0bf" providerId="ADAL" clId="{4C5A0D0B-58C0-49A2-AA15-33E75665F947}" dt="2024-04-24T13:41:10.781" v="531" actId="478"/>
            <ac:spMkLst>
              <pc:docMk/>
              <pc:sldMasterMk cId="2910434077" sldId="2147483757"/>
              <pc:sldLayoutMk cId="2916480594" sldId="2147483756"/>
              <ac:spMk id="31" creationId="{4678C169-728D-C227-46F4-DA2759E58E9C}"/>
            </ac:spMkLst>
          </pc:spChg>
          <pc:spChg chg="del mod">
            <ac:chgData name="Kozel, Lukas" userId="5faef357-946f-4c0e-bd5d-396a2e3cc0bf" providerId="ADAL" clId="{4C5A0D0B-58C0-49A2-AA15-33E75665F947}" dt="2024-04-24T13:41:29.769" v="538" actId="478"/>
            <ac:spMkLst>
              <pc:docMk/>
              <pc:sldMasterMk cId="2910434077" sldId="2147483757"/>
              <pc:sldLayoutMk cId="2916480594" sldId="2147483756"/>
              <ac:spMk id="32" creationId="{1EE1D555-1866-6496-83E9-4D5DB21FDB5F}"/>
            </ac:spMkLst>
          </pc:spChg>
          <pc:spChg chg="mod">
            <ac:chgData name="Kozel, Lukas" userId="5faef357-946f-4c0e-bd5d-396a2e3cc0bf" providerId="ADAL" clId="{4C5A0D0B-58C0-49A2-AA15-33E75665F947}" dt="2024-04-24T13:48:03.647" v="724"/>
            <ac:spMkLst>
              <pc:docMk/>
              <pc:sldMasterMk cId="2910434077" sldId="2147483757"/>
              <pc:sldLayoutMk cId="2916480594" sldId="2147483756"/>
              <ac:spMk id="33" creationId="{ACC1BBA1-7036-701D-3C37-62DD75873956}"/>
            </ac:spMkLst>
          </pc:spChg>
          <pc:spChg chg="add del">
            <ac:chgData name="Kozel, Lukas" userId="5faef357-946f-4c0e-bd5d-396a2e3cc0bf" providerId="ADAL" clId="{4C5A0D0B-58C0-49A2-AA15-33E75665F947}" dt="2024-04-24T13:48:15.063" v="725" actId="11529"/>
            <ac:spMkLst>
              <pc:docMk/>
              <pc:sldMasterMk cId="2910434077" sldId="2147483757"/>
              <pc:sldLayoutMk cId="2916480594" sldId="2147483756"/>
              <ac:spMk id="34" creationId="{FD94CB19-5846-74A4-022A-FF9CB7686930}"/>
            </ac:spMkLst>
          </pc:spChg>
          <pc:spChg chg="add del mod">
            <ac:chgData name="Kozel, Lukas" userId="5faef357-946f-4c0e-bd5d-396a2e3cc0bf" providerId="ADAL" clId="{4C5A0D0B-58C0-49A2-AA15-33E75665F947}" dt="2024-04-24T13:48:50.807" v="736"/>
            <ac:spMkLst>
              <pc:docMk/>
              <pc:sldMasterMk cId="2910434077" sldId="2147483757"/>
              <pc:sldLayoutMk cId="2916480594" sldId="2147483756"/>
              <ac:spMk id="35" creationId="{4F74DBDB-6CAB-6361-09AC-414A13F3F63B}"/>
            </ac:spMkLst>
          </pc:spChg>
          <pc:spChg chg="del mod">
            <ac:chgData name="Kozel, Lukas" userId="5faef357-946f-4c0e-bd5d-396a2e3cc0bf" providerId="ADAL" clId="{4C5A0D0B-58C0-49A2-AA15-33E75665F947}" dt="2024-04-24T13:41:29.769" v="538" actId="478"/>
            <ac:spMkLst>
              <pc:docMk/>
              <pc:sldMasterMk cId="2910434077" sldId="2147483757"/>
              <pc:sldLayoutMk cId="2916480594" sldId="2147483756"/>
              <ac:spMk id="36" creationId="{B9E4264F-21F2-FBF2-CC3C-8332D84D3E86}"/>
            </ac:spMkLst>
          </pc:spChg>
          <pc:spChg chg="del mod">
            <ac:chgData name="Kozel, Lukas" userId="5faef357-946f-4c0e-bd5d-396a2e3cc0bf" providerId="ADAL" clId="{4C5A0D0B-58C0-49A2-AA15-33E75665F947}" dt="2024-04-24T13:41:29.769" v="538" actId="478"/>
            <ac:spMkLst>
              <pc:docMk/>
              <pc:sldMasterMk cId="2910434077" sldId="2147483757"/>
              <pc:sldLayoutMk cId="2916480594" sldId="2147483756"/>
              <ac:spMk id="37" creationId="{12EDD4E0-F0B6-5AF9-9696-167516B735E0}"/>
            </ac:spMkLst>
          </pc:spChg>
          <pc:spChg chg="del mod">
            <ac:chgData name="Kozel, Lukas" userId="5faef357-946f-4c0e-bd5d-396a2e3cc0bf" providerId="ADAL" clId="{4C5A0D0B-58C0-49A2-AA15-33E75665F947}" dt="2024-04-24T13:44:13.355" v="628" actId="478"/>
            <ac:spMkLst>
              <pc:docMk/>
              <pc:sldMasterMk cId="2910434077" sldId="2147483757"/>
              <pc:sldLayoutMk cId="2916480594" sldId="2147483756"/>
              <ac:spMk id="38" creationId="{D1573ADE-87BE-A4E4-138A-78793FF290CB}"/>
            </ac:spMkLst>
          </pc:spChg>
          <pc:spChg chg="del mod">
            <ac:chgData name="Kozel, Lukas" userId="5faef357-946f-4c0e-bd5d-396a2e3cc0bf" providerId="ADAL" clId="{4C5A0D0B-58C0-49A2-AA15-33E75665F947}" dt="2024-04-24T13:44:13.355" v="628" actId="478"/>
            <ac:spMkLst>
              <pc:docMk/>
              <pc:sldMasterMk cId="2910434077" sldId="2147483757"/>
              <pc:sldLayoutMk cId="2916480594" sldId="2147483756"/>
              <ac:spMk id="39" creationId="{F8C79201-07C1-BC15-9542-E6C098FD59DF}"/>
            </ac:spMkLst>
          </pc:spChg>
          <pc:spChg chg="del mod">
            <ac:chgData name="Kozel, Lukas" userId="5faef357-946f-4c0e-bd5d-396a2e3cc0bf" providerId="ADAL" clId="{4C5A0D0B-58C0-49A2-AA15-33E75665F947}" dt="2024-04-24T13:44:13.355" v="628" actId="478"/>
            <ac:spMkLst>
              <pc:docMk/>
              <pc:sldMasterMk cId="2910434077" sldId="2147483757"/>
              <pc:sldLayoutMk cId="2916480594" sldId="2147483756"/>
              <ac:spMk id="40" creationId="{ECF8BE63-5548-3E62-BC12-38181A80D4D0}"/>
            </ac:spMkLst>
          </pc:spChg>
          <pc:spChg chg="del mod">
            <ac:chgData name="Kozel, Lukas" userId="5faef357-946f-4c0e-bd5d-396a2e3cc0bf" providerId="ADAL" clId="{4C5A0D0B-58C0-49A2-AA15-33E75665F947}" dt="2024-04-24T13:41:17.674" v="537" actId="478"/>
            <ac:spMkLst>
              <pc:docMk/>
              <pc:sldMasterMk cId="2910434077" sldId="2147483757"/>
              <pc:sldLayoutMk cId="2916480594" sldId="2147483756"/>
              <ac:spMk id="41" creationId="{987C72FA-ADE8-88B6-5055-5B9C69791474}"/>
            </ac:spMkLst>
          </pc:spChg>
          <pc:spChg chg="mod ord">
            <ac:chgData name="Kozel, Lukas" userId="5faef357-946f-4c0e-bd5d-396a2e3cc0bf" providerId="ADAL" clId="{4C5A0D0B-58C0-49A2-AA15-33E75665F947}" dt="2024-04-24T14:02:45.943" v="1057" actId="14100"/>
            <ac:spMkLst>
              <pc:docMk/>
              <pc:sldMasterMk cId="2910434077" sldId="2147483757"/>
              <pc:sldLayoutMk cId="2916480594" sldId="2147483756"/>
              <ac:spMk id="42" creationId="{D05F510F-7F25-5304-8381-B5F041FB4BC6}"/>
            </ac:spMkLst>
          </pc:spChg>
          <pc:spChg chg="add del mod ord">
            <ac:chgData name="Kozel, Lukas" userId="5faef357-946f-4c0e-bd5d-396a2e3cc0bf" providerId="ADAL" clId="{4C5A0D0B-58C0-49A2-AA15-33E75665F947}" dt="2024-04-24T13:50:31.002" v="827"/>
            <ac:spMkLst>
              <pc:docMk/>
              <pc:sldMasterMk cId="2910434077" sldId="2147483757"/>
              <pc:sldLayoutMk cId="2916480594" sldId="2147483756"/>
              <ac:spMk id="43" creationId="{E6596F2A-43B2-AB88-A6F7-3985510CEC35}"/>
            </ac:spMkLst>
          </pc:spChg>
          <pc:spChg chg="add del mod ord">
            <ac:chgData name="Kozel, Lukas" userId="5faef357-946f-4c0e-bd5d-396a2e3cc0bf" providerId="ADAL" clId="{4C5A0D0B-58C0-49A2-AA15-33E75665F947}" dt="2024-04-24T13:50:31.002" v="827"/>
            <ac:spMkLst>
              <pc:docMk/>
              <pc:sldMasterMk cId="2910434077" sldId="2147483757"/>
              <pc:sldLayoutMk cId="2916480594" sldId="2147483756"/>
              <ac:spMk id="44" creationId="{9D1BEB80-7217-BBD0-C6BC-F2B434C686AA}"/>
            </ac:spMkLst>
          </pc:spChg>
          <pc:spChg chg="mod">
            <ac:chgData name="Kozel, Lukas" userId="5faef357-946f-4c0e-bd5d-396a2e3cc0bf" providerId="ADAL" clId="{4C5A0D0B-58C0-49A2-AA15-33E75665F947}" dt="2024-04-24T13:50:05.100" v="785"/>
            <ac:spMkLst>
              <pc:docMk/>
              <pc:sldMasterMk cId="2910434077" sldId="2147483757"/>
              <pc:sldLayoutMk cId="2916480594" sldId="2147483756"/>
              <ac:spMk id="45" creationId="{503AD66D-779C-A8A1-36AA-1025AF4CB9E6}"/>
            </ac:spMkLst>
          </pc:spChg>
          <pc:spChg chg="add del">
            <ac:chgData name="Kozel, Lukas" userId="5faef357-946f-4c0e-bd5d-396a2e3cc0bf" providerId="ADAL" clId="{4C5A0D0B-58C0-49A2-AA15-33E75665F947}" dt="2024-04-24T13:50:12.369" v="789"/>
            <ac:spMkLst>
              <pc:docMk/>
              <pc:sldMasterMk cId="2910434077" sldId="2147483757"/>
              <pc:sldLayoutMk cId="2916480594" sldId="2147483756"/>
              <ac:spMk id="46" creationId="{ABD005D5-8969-E67E-7317-3503B6AC0BC7}"/>
            </ac:spMkLst>
          </pc:spChg>
          <pc:spChg chg="mod ord">
            <ac:chgData name="Kozel, Lukas" userId="5faef357-946f-4c0e-bd5d-396a2e3cc0bf" providerId="ADAL" clId="{4C5A0D0B-58C0-49A2-AA15-33E75665F947}" dt="2024-04-24T14:02:04.233" v="1053"/>
            <ac:spMkLst>
              <pc:docMk/>
              <pc:sldMasterMk cId="2910434077" sldId="2147483757"/>
              <pc:sldLayoutMk cId="2916480594" sldId="2147483756"/>
              <ac:spMk id="47" creationId="{ABCBCCA2-7357-B0F1-30D5-27FEBACB5149}"/>
            </ac:spMkLst>
          </pc:spChg>
          <pc:spChg chg="add mod ord">
            <ac:chgData name="Kozel, Lukas" userId="5faef357-946f-4c0e-bd5d-396a2e3cc0bf" providerId="ADAL" clId="{4C5A0D0B-58C0-49A2-AA15-33E75665F947}" dt="2024-04-24T13:59:10.297" v="910"/>
            <ac:spMkLst>
              <pc:docMk/>
              <pc:sldMasterMk cId="2910434077" sldId="2147483757"/>
              <pc:sldLayoutMk cId="2916480594" sldId="2147483756"/>
              <ac:spMk id="49" creationId="{46DF2359-6DC3-2616-0479-FA0D6C839F9D}"/>
            </ac:spMkLst>
          </pc:spChg>
          <pc:spChg chg="add mod ord">
            <ac:chgData name="Kozel, Lukas" userId="5faef357-946f-4c0e-bd5d-396a2e3cc0bf" providerId="ADAL" clId="{4C5A0D0B-58C0-49A2-AA15-33E75665F947}" dt="2024-04-24T14:00:10.939" v="1021" actId="122"/>
            <ac:spMkLst>
              <pc:docMk/>
              <pc:sldMasterMk cId="2910434077" sldId="2147483757"/>
              <pc:sldLayoutMk cId="2916480594" sldId="2147483756"/>
              <ac:spMk id="53" creationId="{8738DD81-0ED6-44F7-F874-57296DACF937}"/>
            </ac:spMkLst>
          </pc:spChg>
          <pc:spChg chg="mod">
            <ac:chgData name="Kozel, Lukas" userId="5faef357-946f-4c0e-bd5d-396a2e3cc0bf" providerId="ADAL" clId="{4C5A0D0B-58C0-49A2-AA15-33E75665F947}" dt="2024-04-24T14:02:43.451" v="1056"/>
            <ac:spMkLst>
              <pc:docMk/>
              <pc:sldMasterMk cId="2910434077" sldId="2147483757"/>
              <pc:sldLayoutMk cId="2916480594" sldId="2147483756"/>
              <ac:spMk id="55" creationId="{C843CA74-0389-BC1B-7F9D-881D56A53BE6}"/>
            </ac:spMkLst>
          </pc:spChg>
          <pc:spChg chg="mod">
            <ac:chgData name="Kozel, Lukas" userId="5faef357-946f-4c0e-bd5d-396a2e3cc0bf" providerId="ADAL" clId="{4C5A0D0B-58C0-49A2-AA15-33E75665F947}" dt="2024-04-24T14:02:43.451" v="1056"/>
            <ac:spMkLst>
              <pc:docMk/>
              <pc:sldMasterMk cId="2910434077" sldId="2147483757"/>
              <pc:sldLayoutMk cId="2916480594" sldId="2147483756"/>
              <ac:spMk id="56" creationId="{AEE0A716-2F4D-3D8F-A0B5-27F4BB9CEA25}"/>
            </ac:spMkLst>
          </pc:spChg>
          <pc:spChg chg="mod">
            <ac:chgData name="Kozel, Lukas" userId="5faef357-946f-4c0e-bd5d-396a2e3cc0bf" providerId="ADAL" clId="{4C5A0D0B-58C0-49A2-AA15-33E75665F947}" dt="2024-04-24T14:02:43.451" v="1056"/>
            <ac:spMkLst>
              <pc:docMk/>
              <pc:sldMasterMk cId="2910434077" sldId="2147483757"/>
              <pc:sldLayoutMk cId="2916480594" sldId="2147483756"/>
              <ac:spMk id="57" creationId="{13681AC3-B0EB-60CC-6B4C-88C0EDB8D0BF}"/>
            </ac:spMkLst>
          </pc:spChg>
          <pc:spChg chg="mod">
            <ac:chgData name="Kozel, Lukas" userId="5faef357-946f-4c0e-bd5d-396a2e3cc0bf" providerId="ADAL" clId="{4C5A0D0B-58C0-49A2-AA15-33E75665F947}" dt="2024-04-24T14:02:43.451" v="1056"/>
            <ac:spMkLst>
              <pc:docMk/>
              <pc:sldMasterMk cId="2910434077" sldId="2147483757"/>
              <pc:sldLayoutMk cId="2916480594" sldId="2147483756"/>
              <ac:spMk id="58" creationId="{9E239FCA-DE0D-0D3F-B44A-96E0240F0058}"/>
            </ac:spMkLst>
          </pc:spChg>
          <pc:grpChg chg="add mod ord">
            <ac:chgData name="Kozel, Lukas" userId="5faef357-946f-4c0e-bd5d-396a2e3cc0bf" providerId="ADAL" clId="{4C5A0D0B-58C0-49A2-AA15-33E75665F947}" dt="2024-04-24T13:59:10.297" v="936"/>
            <ac:grpSpMkLst>
              <pc:docMk/>
              <pc:sldMasterMk cId="2910434077" sldId="2147483757"/>
              <pc:sldLayoutMk cId="2916480594" sldId="2147483756"/>
              <ac:grpSpMk id="48" creationId="{CB8A1EE1-AA99-FED3-5668-366C5F8A5B39}"/>
            </ac:grpSpMkLst>
          </pc:grpChg>
          <pc:grpChg chg="add del mod ord">
            <ac:chgData name="Kozel, Lukas" userId="5faef357-946f-4c0e-bd5d-396a2e3cc0bf" providerId="ADAL" clId="{4C5A0D0B-58C0-49A2-AA15-33E75665F947}" dt="2024-04-24T13:59:17.457" v="944" actId="478"/>
            <ac:grpSpMkLst>
              <pc:docMk/>
              <pc:sldMasterMk cId="2910434077" sldId="2147483757"/>
              <pc:sldLayoutMk cId="2916480594" sldId="2147483756"/>
              <ac:grpSpMk id="50" creationId="{FE0B036A-EACA-7947-652E-03A789180858}"/>
            </ac:grpSpMkLst>
          </pc:grpChg>
          <pc:grpChg chg="add del mod">
            <ac:chgData name="Kozel, Lukas" userId="5faef357-946f-4c0e-bd5d-396a2e3cc0bf" providerId="ADAL" clId="{4C5A0D0B-58C0-49A2-AA15-33E75665F947}" dt="2024-04-24T14:02:46.987" v="1058" actId="478"/>
            <ac:grpSpMkLst>
              <pc:docMk/>
              <pc:sldMasterMk cId="2910434077" sldId="2147483757"/>
              <pc:sldLayoutMk cId="2916480594" sldId="2147483756"/>
              <ac:grpSpMk id="54" creationId="{E0D1880F-D46A-B00B-E2B5-D30E7BC67948}"/>
            </ac:grpSpMkLst>
          </pc:grpChg>
          <pc:graphicFrameChg chg="mod">
            <ac:chgData name="Kozel, Lukas" userId="5faef357-946f-4c0e-bd5d-396a2e3cc0bf" providerId="ADAL" clId="{4C5A0D0B-58C0-49A2-AA15-33E75665F947}" dt="2024-04-24T13:59:10.297" v="942"/>
            <ac:graphicFrameMkLst>
              <pc:docMk/>
              <pc:sldMasterMk cId="2910434077" sldId="2147483757"/>
              <pc:sldLayoutMk cId="2916480594" sldId="2147483756"/>
              <ac:graphicFrameMk id="6" creationId="{5A4AE298-F8DF-BD1A-545D-8F113622CDD4}"/>
            </ac:graphicFrameMkLst>
          </pc:graphicFrameChg>
          <pc:picChg chg="add mod ord">
            <ac:chgData name="Kozel, Lukas" userId="5faef357-946f-4c0e-bd5d-396a2e3cc0bf" providerId="ADAL" clId="{4C5A0D0B-58C0-49A2-AA15-33E75665F947}" dt="2024-04-24T13:58:23.525" v="875" actId="164"/>
            <ac:picMkLst>
              <pc:docMk/>
              <pc:sldMasterMk cId="2910434077" sldId="2147483757"/>
              <pc:sldLayoutMk cId="2916480594" sldId="2147483756"/>
              <ac:picMk id="26" creationId="{1AF5E683-E548-8E75-82BC-0C72A19D3D16}"/>
            </ac:picMkLst>
          </pc:picChg>
          <pc:picChg chg="add mod ord">
            <ac:chgData name="Kozel, Lukas" userId="5faef357-946f-4c0e-bd5d-396a2e3cc0bf" providerId="ADAL" clId="{4C5A0D0B-58C0-49A2-AA15-33E75665F947}" dt="2024-04-24T13:58:23.525" v="875" actId="164"/>
            <ac:picMkLst>
              <pc:docMk/>
              <pc:sldMasterMk cId="2910434077" sldId="2147483757"/>
              <pc:sldLayoutMk cId="2916480594" sldId="2147483756"/>
              <ac:picMk id="27" creationId="{68430242-157D-85EC-E64C-6F8390FBCD9B}"/>
            </ac:picMkLst>
          </pc:picChg>
          <pc:picChg chg="mod topLvl">
            <ac:chgData name="Kozel, Lukas" userId="5faef357-946f-4c0e-bd5d-396a2e3cc0bf" providerId="ADAL" clId="{4C5A0D0B-58C0-49A2-AA15-33E75665F947}" dt="2024-04-24T13:59:17.457" v="944" actId="478"/>
            <ac:picMkLst>
              <pc:docMk/>
              <pc:sldMasterMk cId="2910434077" sldId="2147483757"/>
              <pc:sldLayoutMk cId="2916480594" sldId="2147483756"/>
              <ac:picMk id="51" creationId="{B8230A35-54FB-C243-5F27-031AD3AF9968}"/>
            </ac:picMkLst>
          </pc:picChg>
          <pc:picChg chg="del mod topLvl">
            <ac:chgData name="Kozel, Lukas" userId="5faef357-946f-4c0e-bd5d-396a2e3cc0bf" providerId="ADAL" clId="{4C5A0D0B-58C0-49A2-AA15-33E75665F947}" dt="2024-04-24T13:59:17.457" v="944" actId="478"/>
            <ac:picMkLst>
              <pc:docMk/>
              <pc:sldMasterMk cId="2910434077" sldId="2147483757"/>
              <pc:sldLayoutMk cId="2916480594" sldId="2147483756"/>
              <ac:picMk id="52" creationId="{9E5F7B8F-7058-B7B5-6B32-5AFCDB954867}"/>
            </ac:picMkLst>
          </pc:picChg>
          <pc:picChg chg="add mod">
            <ac:chgData name="Kozel, Lukas" userId="5faef357-946f-4c0e-bd5d-396a2e3cc0bf" providerId="ADAL" clId="{4C5A0D0B-58C0-49A2-AA15-33E75665F947}" dt="2024-04-25T08:26:40.905" v="2774" actId="1076"/>
            <ac:picMkLst>
              <pc:docMk/>
              <pc:sldMasterMk cId="2910434077" sldId="2147483757"/>
              <pc:sldLayoutMk cId="2916480594" sldId="2147483756"/>
              <ac:picMk id="59" creationId="{DECF35C6-4351-65EB-8AAD-AF5C56C8F188}"/>
            </ac:picMkLst>
          </pc:picChg>
        </pc:sldLayoutChg>
        <pc:sldLayoutChg chg="addSp delSp modSp add mod modTransition">
          <pc:chgData name="Kozel, Lukas" userId="5faef357-946f-4c0e-bd5d-396a2e3cc0bf" providerId="ADAL" clId="{4C5A0D0B-58C0-49A2-AA15-33E75665F947}" dt="2024-04-25T08:26:37.488" v="2772" actId="1076"/>
          <pc:sldLayoutMkLst>
            <pc:docMk/>
            <pc:sldMasterMk cId="2910434077" sldId="2147483757"/>
            <pc:sldLayoutMk cId="1446328718" sldId="2147483759"/>
          </pc:sldLayoutMkLst>
          <pc:spChg chg="del mod">
            <ac:chgData name="Kozel, Lukas" userId="5faef357-946f-4c0e-bd5d-396a2e3cc0bf" providerId="ADAL" clId="{4C5A0D0B-58C0-49A2-AA15-33E75665F947}" dt="2024-04-24T14:03:39.988" v="1069" actId="478"/>
            <ac:spMkLst>
              <pc:docMk/>
              <pc:sldMasterMk cId="2910434077" sldId="2147483757"/>
              <pc:sldLayoutMk cId="1446328718" sldId="2147483759"/>
              <ac:spMk id="2" creationId="{2A0067F3-F027-DB80-B04D-4B3A310C715E}"/>
            </ac:spMkLst>
          </pc:spChg>
          <pc:spChg chg="del">
            <ac:chgData name="Kozel, Lukas" userId="5faef357-946f-4c0e-bd5d-396a2e3cc0bf" providerId="ADAL" clId="{4C5A0D0B-58C0-49A2-AA15-33E75665F947}" dt="2024-04-24T14:03:42.447" v="1070" actId="478"/>
            <ac:spMkLst>
              <pc:docMk/>
              <pc:sldMasterMk cId="2910434077" sldId="2147483757"/>
              <pc:sldLayoutMk cId="1446328718" sldId="2147483759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4C5A0D0B-58C0-49A2-AA15-33E75665F947}" dt="2024-04-24T14:03:57.277" v="1120"/>
            <ac:spMkLst>
              <pc:docMk/>
              <pc:sldMasterMk cId="2910434077" sldId="2147483757"/>
              <pc:sldLayoutMk cId="1446328718" sldId="2147483759"/>
              <ac:spMk id="4" creationId="{8DCC0417-E4B8-A3BE-A5F4-CD068EF33F64}"/>
            </ac:spMkLst>
          </pc:spChg>
          <pc:spChg chg="add mod ord">
            <ac:chgData name="Kozel, Lukas" userId="5faef357-946f-4c0e-bd5d-396a2e3cc0bf" providerId="ADAL" clId="{4C5A0D0B-58C0-49A2-AA15-33E75665F947}" dt="2024-04-24T14:03:57.277" v="1122"/>
            <ac:spMkLst>
              <pc:docMk/>
              <pc:sldMasterMk cId="2910434077" sldId="2147483757"/>
              <pc:sldLayoutMk cId="1446328718" sldId="2147483759"/>
              <ac:spMk id="5" creationId="{185962C9-D183-26FE-9EBA-67CB3A867C2E}"/>
            </ac:spMkLst>
          </pc:spChg>
          <pc:spChg chg="del">
            <ac:chgData name="Kozel, Lukas" userId="5faef357-946f-4c0e-bd5d-396a2e3cc0bf" providerId="ADAL" clId="{4C5A0D0B-58C0-49A2-AA15-33E75665F947}" dt="2024-04-24T14:03:42.447" v="1070" actId="478"/>
            <ac:spMkLst>
              <pc:docMk/>
              <pc:sldMasterMk cId="2910434077" sldId="2147483757"/>
              <pc:sldLayoutMk cId="1446328718" sldId="2147483759"/>
              <ac:spMk id="7" creationId="{5475B837-A6F4-D488-25FA-7C71B7E29C02}"/>
            </ac:spMkLst>
          </pc:spChg>
          <pc:spChg chg="add mod ord">
            <ac:chgData name="Kozel, Lukas" userId="5faef357-946f-4c0e-bd5d-396a2e3cc0bf" providerId="ADAL" clId="{4C5A0D0B-58C0-49A2-AA15-33E75665F947}" dt="2024-04-24T14:03:57.277" v="1124"/>
            <ac:spMkLst>
              <pc:docMk/>
              <pc:sldMasterMk cId="2910434077" sldId="2147483757"/>
              <pc:sldLayoutMk cId="1446328718" sldId="2147483759"/>
              <ac:spMk id="8" creationId="{5E2863FB-98FD-636F-FAD2-BB4FFB3922DB}"/>
            </ac:spMkLst>
          </pc:spChg>
          <pc:spChg chg="add mod ord">
            <ac:chgData name="Kozel, Lukas" userId="5faef357-946f-4c0e-bd5d-396a2e3cc0bf" providerId="ADAL" clId="{4C5A0D0B-58C0-49A2-AA15-33E75665F947}" dt="2024-04-24T14:05:35.159" v="1341" actId="14100"/>
            <ac:spMkLst>
              <pc:docMk/>
              <pc:sldMasterMk cId="2910434077" sldId="2147483757"/>
              <pc:sldLayoutMk cId="1446328718" sldId="2147483759"/>
              <ac:spMk id="9" creationId="{DD401999-F220-4D0D-2A83-C0BD761D526C}"/>
            </ac:spMkLst>
          </pc:spChg>
          <pc:spChg chg="add mod">
            <ac:chgData name="Kozel, Lukas" userId="5faef357-946f-4c0e-bd5d-396a2e3cc0bf" providerId="ADAL" clId="{4C5A0D0B-58C0-49A2-AA15-33E75665F947}" dt="2024-04-24T14:04:14.902" v="1204" actId="20577"/>
            <ac:spMkLst>
              <pc:docMk/>
              <pc:sldMasterMk cId="2910434077" sldId="2147483757"/>
              <pc:sldLayoutMk cId="1446328718" sldId="2147483759"/>
              <ac:spMk id="10" creationId="{EEAACEE5-2231-AE9E-D9D8-11AAE75467DF}"/>
            </ac:spMkLst>
          </pc:spChg>
          <pc:spChg chg="mod ord">
            <ac:chgData name="Kozel, Lukas" userId="5faef357-946f-4c0e-bd5d-396a2e3cc0bf" providerId="ADAL" clId="{4C5A0D0B-58C0-49A2-AA15-33E75665F947}" dt="2024-04-24T14:05:06.181" v="1334"/>
            <ac:spMkLst>
              <pc:docMk/>
              <pc:sldMasterMk cId="2910434077" sldId="2147483757"/>
              <pc:sldLayoutMk cId="1446328718" sldId="2147483759"/>
              <ac:spMk id="11" creationId="{0D50F590-A36F-F07C-2C26-4AF6CF88ECDA}"/>
            </ac:spMkLst>
          </pc:spChg>
          <pc:spChg chg="mod">
            <ac:chgData name="Kozel, Lukas" userId="5faef357-946f-4c0e-bd5d-396a2e3cc0bf" providerId="ADAL" clId="{4C5A0D0B-58C0-49A2-AA15-33E75665F947}" dt="2024-04-24T14:05:32.124" v="1340"/>
            <ac:spMkLst>
              <pc:docMk/>
              <pc:sldMasterMk cId="2910434077" sldId="2147483757"/>
              <pc:sldLayoutMk cId="1446328718" sldId="2147483759"/>
              <ac:spMk id="13" creationId="{646EFD40-9B53-05D5-93AA-F5326FC08E42}"/>
            </ac:spMkLst>
          </pc:spChg>
          <pc:spChg chg="mod">
            <ac:chgData name="Kozel, Lukas" userId="5faef357-946f-4c0e-bd5d-396a2e3cc0bf" providerId="ADAL" clId="{4C5A0D0B-58C0-49A2-AA15-33E75665F947}" dt="2024-04-24T14:05:32.124" v="1340"/>
            <ac:spMkLst>
              <pc:docMk/>
              <pc:sldMasterMk cId="2910434077" sldId="2147483757"/>
              <pc:sldLayoutMk cId="1446328718" sldId="2147483759"/>
              <ac:spMk id="14" creationId="{9EFE4397-23B1-39CB-F992-98801FE99DA0}"/>
            </ac:spMkLst>
          </pc:spChg>
          <pc:spChg chg="mod">
            <ac:chgData name="Kozel, Lukas" userId="5faef357-946f-4c0e-bd5d-396a2e3cc0bf" providerId="ADAL" clId="{4C5A0D0B-58C0-49A2-AA15-33E75665F947}" dt="2024-04-24T14:05:32.124" v="1340"/>
            <ac:spMkLst>
              <pc:docMk/>
              <pc:sldMasterMk cId="2910434077" sldId="2147483757"/>
              <pc:sldLayoutMk cId="1446328718" sldId="2147483759"/>
              <ac:spMk id="15" creationId="{B9679D82-4861-B114-ABF1-0D6CE2B41E97}"/>
            </ac:spMkLst>
          </pc:spChg>
          <pc:spChg chg="mod">
            <ac:chgData name="Kozel, Lukas" userId="5faef357-946f-4c0e-bd5d-396a2e3cc0bf" providerId="ADAL" clId="{4C5A0D0B-58C0-49A2-AA15-33E75665F947}" dt="2024-04-24T14:05:32.124" v="1340"/>
            <ac:spMkLst>
              <pc:docMk/>
              <pc:sldMasterMk cId="2910434077" sldId="2147483757"/>
              <pc:sldLayoutMk cId="1446328718" sldId="2147483759"/>
              <ac:spMk id="16" creationId="{59431681-8CE7-F739-0CDC-2D6BC0D9EAEB}"/>
            </ac:spMkLst>
          </pc:spChg>
          <pc:spChg chg="mod ord">
            <ac:chgData name="Kozel, Lukas" userId="5faef357-946f-4c0e-bd5d-396a2e3cc0bf" providerId="ADAL" clId="{4C5A0D0B-58C0-49A2-AA15-33E75665F947}" dt="2024-04-24T14:05:14.009" v="1336" actId="207"/>
            <ac:spMkLst>
              <pc:docMk/>
              <pc:sldMasterMk cId="2910434077" sldId="2147483757"/>
              <pc:sldLayoutMk cId="1446328718" sldId="2147483759"/>
              <ac:spMk id="17" creationId="{7720551C-4348-5932-3A77-424C07903D48}"/>
            </ac:spMkLst>
          </pc:spChg>
          <pc:spChg chg="mod ord">
            <ac:chgData name="Kozel, Lukas" userId="5faef357-946f-4c0e-bd5d-396a2e3cc0bf" providerId="ADAL" clId="{4C5A0D0B-58C0-49A2-AA15-33E75665F947}" dt="2024-04-24T14:05:10.694" v="1335" actId="207"/>
            <ac:spMkLst>
              <pc:docMk/>
              <pc:sldMasterMk cId="2910434077" sldId="2147483757"/>
              <pc:sldLayoutMk cId="1446328718" sldId="2147483759"/>
              <ac:spMk id="18" creationId="{F622624E-1E82-FE59-9616-12934D9D4670}"/>
            </ac:spMkLst>
          </pc:spChg>
          <pc:spChg chg="mod ord">
            <ac:chgData name="Kozel, Lukas" userId="5faef357-946f-4c0e-bd5d-396a2e3cc0bf" providerId="ADAL" clId="{4C5A0D0B-58C0-49A2-AA15-33E75665F947}" dt="2024-04-24T14:05:14.009" v="1336" actId="207"/>
            <ac:spMkLst>
              <pc:docMk/>
              <pc:sldMasterMk cId="2910434077" sldId="2147483757"/>
              <pc:sldLayoutMk cId="1446328718" sldId="2147483759"/>
              <ac:spMk id="20" creationId="{C5C4A611-9F1B-DEF4-A204-1C8AB67012CD}"/>
            </ac:spMkLst>
          </pc:spChg>
          <pc:spChg chg="mod ord">
            <ac:chgData name="Kozel, Lukas" userId="5faef357-946f-4c0e-bd5d-396a2e3cc0bf" providerId="ADAL" clId="{4C5A0D0B-58C0-49A2-AA15-33E75665F947}" dt="2024-04-24T14:05:10.694" v="1335" actId="207"/>
            <ac:spMkLst>
              <pc:docMk/>
              <pc:sldMasterMk cId="2910434077" sldId="2147483757"/>
              <pc:sldLayoutMk cId="1446328718" sldId="2147483759"/>
              <ac:spMk id="21" creationId="{938D31E7-76C2-40B3-9E71-F7753722BB53}"/>
            </ac:spMkLst>
          </pc:spChg>
          <pc:spChg chg="del mod ord">
            <ac:chgData name="Kozel, Lukas" userId="5faef357-946f-4c0e-bd5d-396a2e3cc0bf" providerId="ADAL" clId="{4C5A0D0B-58C0-49A2-AA15-33E75665F947}" dt="2024-04-24T14:04:18.432" v="1205" actId="478"/>
            <ac:spMkLst>
              <pc:docMk/>
              <pc:sldMasterMk cId="2910434077" sldId="2147483757"/>
              <pc:sldLayoutMk cId="1446328718" sldId="2147483759"/>
              <ac:spMk id="23" creationId="{220AC0C3-D572-44DB-AE93-71B89AA3111B}"/>
            </ac:spMkLst>
          </pc:spChg>
          <pc:spChg chg="mod ord">
            <ac:chgData name="Kozel, Lukas" userId="5faef357-946f-4c0e-bd5d-396a2e3cc0bf" providerId="ADAL" clId="{4C5A0D0B-58C0-49A2-AA15-33E75665F947}" dt="2024-04-24T14:03:57.277" v="1134"/>
            <ac:spMkLst>
              <pc:docMk/>
              <pc:sldMasterMk cId="2910434077" sldId="2147483757"/>
              <pc:sldLayoutMk cId="1446328718" sldId="2147483759"/>
              <ac:spMk id="25" creationId="{5010CEB8-565E-42F5-4742-709D85467021}"/>
            </ac:spMkLst>
          </pc:spChg>
          <pc:spChg chg="del mod ord">
            <ac:chgData name="Kozel, Lukas" userId="5faef357-946f-4c0e-bd5d-396a2e3cc0bf" providerId="ADAL" clId="{4C5A0D0B-58C0-49A2-AA15-33E75665F947}" dt="2024-04-24T14:04:55.658" v="1331" actId="478"/>
            <ac:spMkLst>
              <pc:docMk/>
              <pc:sldMasterMk cId="2910434077" sldId="2147483757"/>
              <pc:sldLayoutMk cId="1446328718" sldId="2147483759"/>
              <ac:spMk id="42" creationId="{D05F510F-7F25-5304-8381-B5F041FB4BC6}"/>
            </ac:spMkLst>
          </pc:spChg>
          <pc:spChg chg="mod ord">
            <ac:chgData name="Kozel, Lukas" userId="5faef357-946f-4c0e-bd5d-396a2e3cc0bf" providerId="ADAL" clId="{4C5A0D0B-58C0-49A2-AA15-33E75665F947}" dt="2024-04-24T14:03:57.293" v="1152"/>
            <ac:spMkLst>
              <pc:docMk/>
              <pc:sldMasterMk cId="2910434077" sldId="2147483757"/>
              <pc:sldLayoutMk cId="1446328718" sldId="2147483759"/>
              <ac:spMk id="47" creationId="{ABCBCCA2-7357-B0F1-30D5-27FEBACB5149}"/>
            </ac:spMkLst>
          </pc:spChg>
          <pc:spChg chg="mod ord">
            <ac:chgData name="Kozel, Lukas" userId="5faef357-946f-4c0e-bd5d-396a2e3cc0bf" providerId="ADAL" clId="{4C5A0D0B-58C0-49A2-AA15-33E75665F947}" dt="2024-04-24T14:05:06.181" v="1334"/>
            <ac:spMkLst>
              <pc:docMk/>
              <pc:sldMasterMk cId="2910434077" sldId="2147483757"/>
              <pc:sldLayoutMk cId="1446328718" sldId="2147483759"/>
              <ac:spMk id="49" creationId="{46DF2359-6DC3-2616-0479-FA0D6C839F9D}"/>
            </ac:spMkLst>
          </pc:spChg>
          <pc:spChg chg="mod ord">
            <ac:chgData name="Kozel, Lukas" userId="5faef357-946f-4c0e-bd5d-396a2e3cc0bf" providerId="ADAL" clId="{4C5A0D0B-58C0-49A2-AA15-33E75665F947}" dt="2024-04-24T14:03:57.277" v="1132"/>
            <ac:spMkLst>
              <pc:docMk/>
              <pc:sldMasterMk cId="2910434077" sldId="2147483757"/>
              <pc:sldLayoutMk cId="1446328718" sldId="2147483759"/>
              <ac:spMk id="53" creationId="{8738DD81-0ED6-44F7-F874-57296DACF937}"/>
            </ac:spMkLst>
          </pc:spChg>
          <pc:grpChg chg="add del mod">
            <ac:chgData name="Kozel, Lukas" userId="5faef357-946f-4c0e-bd5d-396a2e3cc0bf" providerId="ADAL" clId="{4C5A0D0B-58C0-49A2-AA15-33E75665F947}" dt="2024-04-24T14:05:36.281" v="1342" actId="478"/>
            <ac:grpSpMkLst>
              <pc:docMk/>
              <pc:sldMasterMk cId="2910434077" sldId="2147483757"/>
              <pc:sldLayoutMk cId="1446328718" sldId="2147483759"/>
              <ac:grpSpMk id="12" creationId="{0C6AD5E8-5905-B782-3340-63EC9D750B7E}"/>
            </ac:grpSpMkLst>
          </pc:grpChg>
          <pc:grpChg chg="mod ord">
            <ac:chgData name="Kozel, Lukas" userId="5faef357-946f-4c0e-bd5d-396a2e3cc0bf" providerId="ADAL" clId="{4C5A0D0B-58C0-49A2-AA15-33E75665F947}" dt="2024-04-24T14:03:57.293" v="1150"/>
            <ac:grpSpMkLst>
              <pc:docMk/>
              <pc:sldMasterMk cId="2910434077" sldId="2147483757"/>
              <pc:sldLayoutMk cId="1446328718" sldId="2147483759"/>
              <ac:grpSpMk id="48" creationId="{CB8A1EE1-AA99-FED3-5668-366C5F8A5B39}"/>
            </ac:grpSpMkLst>
          </pc:grpChg>
          <pc:graphicFrameChg chg="mod">
            <ac:chgData name="Kozel, Lukas" userId="5faef357-946f-4c0e-bd5d-396a2e3cc0bf" providerId="ADAL" clId="{4C5A0D0B-58C0-49A2-AA15-33E75665F947}" dt="2024-04-24T14:03:57.296" v="1156"/>
            <ac:graphicFrameMkLst>
              <pc:docMk/>
              <pc:sldMasterMk cId="2910434077" sldId="2147483757"/>
              <pc:sldLayoutMk cId="1446328718" sldId="2147483759"/>
              <ac:graphicFrameMk id="6" creationId="{5A4AE298-F8DF-BD1A-545D-8F113622CDD4}"/>
            </ac:graphicFrameMkLst>
          </pc:graphicFrameChg>
          <pc:picChg chg="add mod">
            <ac:chgData name="Kozel, Lukas" userId="5faef357-946f-4c0e-bd5d-396a2e3cc0bf" providerId="ADAL" clId="{4C5A0D0B-58C0-49A2-AA15-33E75665F947}" dt="2024-04-25T08:26:37.488" v="2772" actId="1076"/>
            <ac:picMkLst>
              <pc:docMk/>
              <pc:sldMasterMk cId="2910434077" sldId="2147483757"/>
              <pc:sldLayoutMk cId="1446328718" sldId="2147483759"/>
              <ac:picMk id="19" creationId="{DDF00C63-5FF5-0FAC-3811-59250B738BBD}"/>
            </ac:picMkLst>
          </pc:picChg>
          <pc:picChg chg="mod ord">
            <ac:chgData name="Kozel, Lukas" userId="5faef357-946f-4c0e-bd5d-396a2e3cc0bf" providerId="ADAL" clId="{4C5A0D0B-58C0-49A2-AA15-33E75665F947}" dt="2024-04-24T14:03:57.277" v="1130"/>
            <ac:picMkLst>
              <pc:docMk/>
              <pc:sldMasterMk cId="2910434077" sldId="2147483757"/>
              <pc:sldLayoutMk cId="1446328718" sldId="2147483759"/>
              <ac:picMk id="51" creationId="{B8230A35-54FB-C243-5F27-031AD3AF9968}"/>
            </ac:picMkLst>
          </pc:picChg>
        </pc:sldLayoutChg>
        <pc:sldLayoutChg chg="del">
          <pc:chgData name="Kozel, Lukas" userId="5faef357-946f-4c0e-bd5d-396a2e3cc0bf" providerId="ADAL" clId="{4C5A0D0B-58C0-49A2-AA15-33E75665F947}" dt="2024-04-24T13:20:42.109" v="330" actId="47"/>
          <pc:sldLayoutMkLst>
            <pc:docMk/>
            <pc:sldMasterMk cId="2910434077" sldId="2147483757"/>
            <pc:sldLayoutMk cId="2092831622" sldId="2147483759"/>
          </pc:sldLayoutMkLst>
        </pc:sldLayoutChg>
        <pc:sldLayoutChg chg="del">
          <pc:chgData name="Kozel, Lukas" userId="5faef357-946f-4c0e-bd5d-396a2e3cc0bf" providerId="ADAL" clId="{4C5A0D0B-58C0-49A2-AA15-33E75665F947}" dt="2024-04-24T13:12:03.479" v="20" actId="2696"/>
          <pc:sldLayoutMkLst>
            <pc:docMk/>
            <pc:sldMasterMk cId="2910434077" sldId="2147483757"/>
            <pc:sldLayoutMk cId="3553447761" sldId="2147483759"/>
          </pc:sldLayoutMkLst>
        </pc:sldLayoutChg>
        <pc:sldLayoutChg chg="del">
          <pc:chgData name="Kozel, Lukas" userId="5faef357-946f-4c0e-bd5d-396a2e3cc0bf" providerId="ADAL" clId="{4C5A0D0B-58C0-49A2-AA15-33E75665F947}" dt="2024-04-24T13:12:03.494" v="21" actId="2696"/>
          <pc:sldLayoutMkLst>
            <pc:docMk/>
            <pc:sldMasterMk cId="2910434077" sldId="2147483757"/>
            <pc:sldLayoutMk cId="1002046581" sldId="2147483760"/>
          </pc:sldLayoutMkLst>
        </pc:sldLayoutChg>
        <pc:sldLayoutChg chg="addSp delSp modSp add mod modTransition">
          <pc:chgData name="Kozel, Lukas" userId="5faef357-946f-4c0e-bd5d-396a2e3cc0bf" providerId="ADAL" clId="{4C5A0D0B-58C0-49A2-AA15-33E75665F947}" dt="2024-04-24T17:27:49.810" v="1927" actId="478"/>
          <pc:sldLayoutMkLst>
            <pc:docMk/>
            <pc:sldMasterMk cId="2910434077" sldId="2147483757"/>
            <pc:sldLayoutMk cId="1418364851" sldId="2147483760"/>
          </pc:sldLayoutMkLst>
          <pc:spChg chg="mod ord">
            <ac:chgData name="Kozel, Lukas" userId="5faef357-946f-4c0e-bd5d-396a2e3cc0bf" providerId="ADAL" clId="{4C5A0D0B-58C0-49A2-AA15-33E75665F947}" dt="2024-04-24T17:27:46.558" v="1910"/>
            <ac:spMkLst>
              <pc:docMk/>
              <pc:sldMasterMk cId="2910434077" sldId="2147483757"/>
              <pc:sldLayoutMk cId="1418364851" sldId="2147483760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4C5A0D0B-58C0-49A2-AA15-33E75665F947}" dt="2024-04-24T17:27:46.556" v="1904"/>
            <ac:spMkLst>
              <pc:docMk/>
              <pc:sldMasterMk cId="2910434077" sldId="2147483757"/>
              <pc:sldLayoutMk cId="1418364851" sldId="2147483760"/>
              <ac:spMk id="3" creationId="{F64C78AA-9F7E-B0FC-0459-1DE77EF64A65}"/>
            </ac:spMkLst>
          </pc:spChg>
          <pc:spChg chg="add del mod ord">
            <ac:chgData name="Kozel, Lukas" userId="5faef357-946f-4c0e-bd5d-396a2e3cc0bf" providerId="ADAL" clId="{4C5A0D0B-58C0-49A2-AA15-33E75665F947}" dt="2024-04-24T17:27:49.810" v="1927" actId="478"/>
            <ac:spMkLst>
              <pc:docMk/>
              <pc:sldMasterMk cId="2910434077" sldId="2147483757"/>
              <pc:sldLayoutMk cId="1418364851" sldId="2147483760"/>
              <ac:spMk id="4" creationId="{77248297-A65B-82C5-1C1E-D02B4FB24250}"/>
            </ac:spMkLst>
          </pc:spChg>
          <pc:spChg chg="mod ord">
            <ac:chgData name="Kozel, Lukas" userId="5faef357-946f-4c0e-bd5d-396a2e3cc0bf" providerId="ADAL" clId="{4C5A0D0B-58C0-49A2-AA15-33E75665F947}" dt="2024-04-24T17:27:46.552" v="1894"/>
            <ac:spMkLst>
              <pc:docMk/>
              <pc:sldMasterMk cId="2910434077" sldId="2147483757"/>
              <pc:sldLayoutMk cId="1418364851" sldId="2147483760"/>
              <ac:spMk id="7" creationId="{5475B837-A6F4-D488-25FA-7C71B7E29C02}"/>
            </ac:spMkLst>
          </pc:spChg>
          <pc:spChg chg="add del mod">
            <ac:chgData name="Kozel, Lukas" userId="5faef357-946f-4c0e-bd5d-396a2e3cc0bf" providerId="ADAL" clId="{4C5A0D0B-58C0-49A2-AA15-33E75665F947}" dt="2024-04-24T14:23:31.477" v="1594" actId="478"/>
            <ac:spMkLst>
              <pc:docMk/>
              <pc:sldMasterMk cId="2910434077" sldId="2147483757"/>
              <pc:sldLayoutMk cId="1418364851" sldId="2147483760"/>
              <ac:spMk id="9" creationId="{CF370179-F8B4-8FE4-18F8-710387B50678}"/>
            </ac:spMkLst>
          </pc:spChg>
          <pc:spChg chg="add del mod">
            <ac:chgData name="Kozel, Lukas" userId="5faef357-946f-4c0e-bd5d-396a2e3cc0bf" providerId="ADAL" clId="{4C5A0D0B-58C0-49A2-AA15-33E75665F947}" dt="2024-04-24T14:23:31.477" v="1594" actId="478"/>
            <ac:spMkLst>
              <pc:docMk/>
              <pc:sldMasterMk cId="2910434077" sldId="2147483757"/>
              <pc:sldLayoutMk cId="1418364851" sldId="2147483760"/>
              <ac:spMk id="10" creationId="{955212AB-28A7-10B1-F432-BB6BD1930D20}"/>
            </ac:spMkLst>
          </pc:spChg>
          <pc:spChg chg="del">
            <ac:chgData name="Kozel, Lukas" userId="5faef357-946f-4c0e-bd5d-396a2e3cc0bf" providerId="ADAL" clId="{4C5A0D0B-58C0-49A2-AA15-33E75665F947}" dt="2024-04-24T14:22:48.405" v="1543" actId="478"/>
            <ac:spMkLst>
              <pc:docMk/>
              <pc:sldMasterMk cId="2910434077" sldId="2147483757"/>
              <pc:sldLayoutMk cId="1418364851" sldId="2147483760"/>
              <ac:spMk id="11" creationId="{0D50F590-A36F-F07C-2C26-4AF6CF88ECDA}"/>
            </ac:spMkLst>
          </pc:spChg>
          <pc:spChg chg="add del mod">
            <ac:chgData name="Kozel, Lukas" userId="5faef357-946f-4c0e-bd5d-396a2e3cc0bf" providerId="ADAL" clId="{4C5A0D0B-58C0-49A2-AA15-33E75665F947}" dt="2024-04-24T14:24:01.746" v="1601" actId="478"/>
            <ac:spMkLst>
              <pc:docMk/>
              <pc:sldMasterMk cId="2910434077" sldId="2147483757"/>
              <pc:sldLayoutMk cId="1418364851" sldId="2147483760"/>
              <ac:spMk id="12" creationId="{09BA90C1-B848-0F71-66C8-3A02731403EC}"/>
            </ac:spMkLst>
          </pc:spChg>
          <pc:spChg chg="add del mod">
            <ac:chgData name="Kozel, Lukas" userId="5faef357-946f-4c0e-bd5d-396a2e3cc0bf" providerId="ADAL" clId="{4C5A0D0B-58C0-49A2-AA15-33E75665F947}" dt="2024-04-24T14:23:39.731" v="1595" actId="478"/>
            <ac:spMkLst>
              <pc:docMk/>
              <pc:sldMasterMk cId="2910434077" sldId="2147483757"/>
              <pc:sldLayoutMk cId="1418364851" sldId="2147483760"/>
              <ac:spMk id="13" creationId="{81905198-CD6C-DD58-426F-1F2D5B5FB3DA}"/>
            </ac:spMkLst>
          </pc:spChg>
          <pc:spChg chg="add del mod">
            <ac:chgData name="Kozel, Lukas" userId="5faef357-946f-4c0e-bd5d-396a2e3cc0bf" providerId="ADAL" clId="{4C5A0D0B-58C0-49A2-AA15-33E75665F947}" dt="2024-04-24T14:25:50.970" v="1639"/>
            <ac:spMkLst>
              <pc:docMk/>
              <pc:sldMasterMk cId="2910434077" sldId="2147483757"/>
              <pc:sldLayoutMk cId="1418364851" sldId="2147483760"/>
              <ac:spMk id="14" creationId="{E41DF4A7-5A86-627C-A2E8-C97755AD0984}"/>
            </ac:spMkLst>
          </pc:spChg>
          <pc:spChg chg="add del mod">
            <ac:chgData name="Kozel, Lukas" userId="5faef357-946f-4c0e-bd5d-396a2e3cc0bf" providerId="ADAL" clId="{4C5A0D0B-58C0-49A2-AA15-33E75665F947}" dt="2024-04-24T14:25:50.970" v="1639"/>
            <ac:spMkLst>
              <pc:docMk/>
              <pc:sldMasterMk cId="2910434077" sldId="2147483757"/>
              <pc:sldLayoutMk cId="1418364851" sldId="2147483760"/>
              <ac:spMk id="15" creationId="{40B4E6CE-2BB0-316C-5CD6-FF906F4876F0}"/>
            </ac:spMkLst>
          </pc:spChg>
          <pc:spChg chg="mod">
            <ac:chgData name="Kozel, Lukas" userId="5faef357-946f-4c0e-bd5d-396a2e3cc0bf" providerId="ADAL" clId="{4C5A0D0B-58C0-49A2-AA15-33E75665F947}" dt="2024-04-24T14:25:45.944" v="1638"/>
            <ac:spMkLst>
              <pc:docMk/>
              <pc:sldMasterMk cId="2910434077" sldId="2147483757"/>
              <pc:sldLayoutMk cId="1418364851" sldId="2147483760"/>
              <ac:spMk id="16" creationId="{EF1D3204-CDE4-357D-D546-B69047CC5D69}"/>
            </ac:spMkLst>
          </pc:spChg>
          <pc:spChg chg="mod ord">
            <ac:chgData name="Kozel, Lukas" userId="5faef357-946f-4c0e-bd5d-396a2e3cc0bf" providerId="ADAL" clId="{4C5A0D0B-58C0-49A2-AA15-33E75665F947}" dt="2024-04-24T17:27:46.559" v="1914"/>
            <ac:spMkLst>
              <pc:docMk/>
              <pc:sldMasterMk cId="2910434077" sldId="2147483757"/>
              <pc:sldLayoutMk cId="1418364851" sldId="2147483760"/>
              <ac:spMk id="17" creationId="{7720551C-4348-5932-3A77-424C07903D48}"/>
            </ac:spMkLst>
          </pc:spChg>
          <pc:spChg chg="mod ord">
            <ac:chgData name="Kozel, Lukas" userId="5faef357-946f-4c0e-bd5d-396a2e3cc0bf" providerId="ADAL" clId="{4C5A0D0B-58C0-49A2-AA15-33E75665F947}" dt="2024-04-24T17:27:46.560" v="1916"/>
            <ac:spMkLst>
              <pc:docMk/>
              <pc:sldMasterMk cId="2910434077" sldId="2147483757"/>
              <pc:sldLayoutMk cId="1418364851" sldId="2147483760"/>
              <ac:spMk id="18" creationId="{F622624E-1E82-FE59-9616-12934D9D4670}"/>
            </ac:spMkLst>
          </pc:spChg>
          <pc:spChg chg="del mod">
            <ac:chgData name="Kozel, Lukas" userId="5faef357-946f-4c0e-bd5d-396a2e3cc0bf" providerId="ADAL" clId="{4C5A0D0B-58C0-49A2-AA15-33E75665F947}" dt="2024-04-24T14:26:08.611" v="1644"/>
            <ac:spMkLst>
              <pc:docMk/>
              <pc:sldMasterMk cId="2910434077" sldId="2147483757"/>
              <pc:sldLayoutMk cId="1418364851" sldId="2147483760"/>
              <ac:spMk id="19" creationId="{6C3F230E-3CE9-0929-CC87-3FEBB1CCADA9}"/>
            </ac:spMkLst>
          </pc:spChg>
          <pc:spChg chg="mod ord">
            <ac:chgData name="Kozel, Lukas" userId="5faef357-946f-4c0e-bd5d-396a2e3cc0bf" providerId="ADAL" clId="{4C5A0D0B-58C0-49A2-AA15-33E75665F947}" dt="2024-04-24T17:27:46.562" v="1918"/>
            <ac:spMkLst>
              <pc:docMk/>
              <pc:sldMasterMk cId="2910434077" sldId="2147483757"/>
              <pc:sldLayoutMk cId="1418364851" sldId="2147483760"/>
              <ac:spMk id="20" creationId="{C5C4A611-9F1B-DEF4-A204-1C8AB67012CD}"/>
            </ac:spMkLst>
          </pc:spChg>
          <pc:spChg chg="mod ord">
            <ac:chgData name="Kozel, Lukas" userId="5faef357-946f-4c0e-bd5d-396a2e3cc0bf" providerId="ADAL" clId="{4C5A0D0B-58C0-49A2-AA15-33E75665F947}" dt="2024-04-24T17:27:46.562" v="1920"/>
            <ac:spMkLst>
              <pc:docMk/>
              <pc:sldMasterMk cId="2910434077" sldId="2147483757"/>
              <pc:sldLayoutMk cId="1418364851" sldId="2147483760"/>
              <ac:spMk id="21" creationId="{938D31E7-76C2-40B3-9E71-F7753722BB53}"/>
            </ac:spMkLst>
          </pc:spChg>
          <pc:spChg chg="add del mod">
            <ac:chgData name="Kozel, Lukas" userId="5faef357-946f-4c0e-bd5d-396a2e3cc0bf" providerId="ADAL" clId="{4C5A0D0B-58C0-49A2-AA15-33E75665F947}" dt="2024-04-24T14:26:08.611" v="1644"/>
            <ac:spMkLst>
              <pc:docMk/>
              <pc:sldMasterMk cId="2910434077" sldId="2147483757"/>
              <pc:sldLayoutMk cId="1418364851" sldId="2147483760"/>
              <ac:spMk id="22" creationId="{C26AE201-8429-1181-7D55-50321999A3CE}"/>
            </ac:spMkLst>
          </pc:spChg>
          <pc:spChg chg="mod ord">
            <ac:chgData name="Kozel, Lukas" userId="5faef357-946f-4c0e-bd5d-396a2e3cc0bf" providerId="ADAL" clId="{4C5A0D0B-58C0-49A2-AA15-33E75665F947}" dt="2024-04-24T17:27:46.557" v="1908"/>
            <ac:spMkLst>
              <pc:docMk/>
              <pc:sldMasterMk cId="2910434077" sldId="2147483757"/>
              <pc:sldLayoutMk cId="1418364851" sldId="2147483760"/>
              <ac:spMk id="23" creationId="{220AC0C3-D572-44DB-AE93-71B89AA3111B}"/>
            </ac:spMkLst>
          </pc:spChg>
          <pc:spChg chg="add del mod ord">
            <ac:chgData name="Kozel, Lukas" userId="5faef357-946f-4c0e-bd5d-396a2e3cc0bf" providerId="ADAL" clId="{4C5A0D0B-58C0-49A2-AA15-33E75665F947}" dt="2024-04-24T14:27:14.662" v="1698"/>
            <ac:spMkLst>
              <pc:docMk/>
              <pc:sldMasterMk cId="2910434077" sldId="2147483757"/>
              <pc:sldLayoutMk cId="1418364851" sldId="2147483760"/>
              <ac:spMk id="24" creationId="{BF6EF5E9-7F3A-DA08-E841-E4A7015DFFC2}"/>
            </ac:spMkLst>
          </pc:spChg>
          <pc:spChg chg="mod ord">
            <ac:chgData name="Kozel, Lukas" userId="5faef357-946f-4c0e-bd5d-396a2e3cc0bf" providerId="ADAL" clId="{4C5A0D0B-58C0-49A2-AA15-33E75665F947}" dt="2024-04-24T17:27:46.557" v="1906"/>
            <ac:spMkLst>
              <pc:docMk/>
              <pc:sldMasterMk cId="2910434077" sldId="2147483757"/>
              <pc:sldLayoutMk cId="1418364851" sldId="2147483760"/>
              <ac:spMk id="25" creationId="{5010CEB8-565E-42F5-4742-709D85467021}"/>
            </ac:spMkLst>
          </pc:spChg>
          <pc:spChg chg="add del">
            <ac:chgData name="Kozel, Lukas" userId="5faef357-946f-4c0e-bd5d-396a2e3cc0bf" providerId="ADAL" clId="{4C5A0D0B-58C0-49A2-AA15-33E75665F947}" dt="2024-04-24T14:26:20.391" v="1645" actId="11529"/>
            <ac:spMkLst>
              <pc:docMk/>
              <pc:sldMasterMk cId="2910434077" sldId="2147483757"/>
              <pc:sldLayoutMk cId="1418364851" sldId="2147483760"/>
              <ac:spMk id="28" creationId="{4AB40863-6C4B-3F16-AA7D-852AF20F6693}"/>
            </ac:spMkLst>
          </pc:spChg>
          <pc:spChg chg="add del mod ord">
            <ac:chgData name="Kozel, Lukas" userId="5faef357-946f-4c0e-bd5d-396a2e3cc0bf" providerId="ADAL" clId="{4C5A0D0B-58C0-49A2-AA15-33E75665F947}" dt="2024-04-24T14:27:14.662" v="1698"/>
            <ac:spMkLst>
              <pc:docMk/>
              <pc:sldMasterMk cId="2910434077" sldId="2147483757"/>
              <pc:sldLayoutMk cId="1418364851" sldId="2147483760"/>
              <ac:spMk id="29" creationId="{6599934B-17D0-2E49-531C-91A79A8AEFEE}"/>
            </ac:spMkLst>
          </pc:spChg>
          <pc:spChg chg="mod">
            <ac:chgData name="Kozel, Lukas" userId="5faef357-946f-4c0e-bd5d-396a2e3cc0bf" providerId="ADAL" clId="{4C5A0D0B-58C0-49A2-AA15-33E75665F947}" dt="2024-04-24T14:26:46.181" v="1651"/>
            <ac:spMkLst>
              <pc:docMk/>
              <pc:sldMasterMk cId="2910434077" sldId="2147483757"/>
              <pc:sldLayoutMk cId="1418364851" sldId="2147483760"/>
              <ac:spMk id="30" creationId="{6F2EFE16-0D7F-2F04-63B0-E951623793E6}"/>
            </ac:spMkLst>
          </pc:spChg>
          <pc:spChg chg="mod ord">
            <ac:chgData name="Kozel, Lukas" userId="5faef357-946f-4c0e-bd5d-396a2e3cc0bf" providerId="ADAL" clId="{4C5A0D0B-58C0-49A2-AA15-33E75665F947}" dt="2024-04-24T17:27:46.562" v="1922"/>
            <ac:spMkLst>
              <pc:docMk/>
              <pc:sldMasterMk cId="2910434077" sldId="2147483757"/>
              <pc:sldLayoutMk cId="1418364851" sldId="2147483760"/>
              <ac:spMk id="31" creationId="{F4C4640D-3725-02AE-E80B-C265E0AB95E1}"/>
            </ac:spMkLst>
          </pc:spChg>
          <pc:spChg chg="add del mod">
            <ac:chgData name="Kozel, Lukas" userId="5faef357-946f-4c0e-bd5d-396a2e3cc0bf" providerId="ADAL" clId="{4C5A0D0B-58C0-49A2-AA15-33E75665F947}" dt="2024-04-24T17:27:42.711" v="1892" actId="478"/>
            <ac:spMkLst>
              <pc:docMk/>
              <pc:sldMasterMk cId="2910434077" sldId="2147483757"/>
              <pc:sldLayoutMk cId="1418364851" sldId="2147483760"/>
              <ac:spMk id="32" creationId="{DCDAF6AA-04FA-506A-EED5-C30C2D49C654}"/>
            </ac:spMkLst>
          </pc:spChg>
          <pc:spChg chg="add mod ord">
            <ac:chgData name="Kozel, Lukas" userId="5faef357-946f-4c0e-bd5d-396a2e3cc0bf" providerId="ADAL" clId="{4C5A0D0B-58C0-49A2-AA15-33E75665F947}" dt="2024-04-24T17:27:46.554" v="1896"/>
            <ac:spMkLst>
              <pc:docMk/>
              <pc:sldMasterMk cId="2910434077" sldId="2147483757"/>
              <pc:sldLayoutMk cId="1418364851" sldId="2147483760"/>
              <ac:spMk id="33" creationId="{4CBF1645-C9AC-C9DC-0BC1-3B1246E574A2}"/>
            </ac:spMkLst>
          </pc:spChg>
          <pc:spChg chg="mod ord">
            <ac:chgData name="Kozel, Lukas" userId="5faef357-946f-4c0e-bd5d-396a2e3cc0bf" providerId="ADAL" clId="{4C5A0D0B-58C0-49A2-AA15-33E75665F947}" dt="2024-04-24T17:27:46.559" v="1912"/>
            <ac:spMkLst>
              <pc:docMk/>
              <pc:sldMasterMk cId="2910434077" sldId="2147483757"/>
              <pc:sldLayoutMk cId="1418364851" sldId="2147483760"/>
              <ac:spMk id="42" creationId="{D05F510F-7F25-5304-8381-B5F041FB4BC6}"/>
            </ac:spMkLst>
          </pc:spChg>
          <pc:spChg chg="del mod ord">
            <ac:chgData name="Kozel, Lukas" userId="5faef357-946f-4c0e-bd5d-396a2e3cc0bf" providerId="ADAL" clId="{4C5A0D0B-58C0-49A2-AA15-33E75665F947}" dt="2024-04-24T14:28:04.987" v="1715" actId="478"/>
            <ac:spMkLst>
              <pc:docMk/>
              <pc:sldMasterMk cId="2910434077" sldId="2147483757"/>
              <pc:sldLayoutMk cId="1418364851" sldId="2147483760"/>
              <ac:spMk id="47" creationId="{ABCBCCA2-7357-B0F1-30D5-27FEBACB5149}"/>
            </ac:spMkLst>
          </pc:spChg>
          <pc:spChg chg="del">
            <ac:chgData name="Kozel, Lukas" userId="5faef357-946f-4c0e-bd5d-396a2e3cc0bf" providerId="ADAL" clId="{4C5A0D0B-58C0-49A2-AA15-33E75665F947}" dt="2024-04-24T14:22:48.405" v="1543" actId="478"/>
            <ac:spMkLst>
              <pc:docMk/>
              <pc:sldMasterMk cId="2910434077" sldId="2147483757"/>
              <pc:sldLayoutMk cId="1418364851" sldId="2147483760"/>
              <ac:spMk id="49" creationId="{46DF2359-6DC3-2616-0479-FA0D6C839F9D}"/>
            </ac:spMkLst>
          </pc:spChg>
          <pc:spChg chg="del mod ord">
            <ac:chgData name="Kozel, Lukas" userId="5faef357-946f-4c0e-bd5d-396a2e3cc0bf" providerId="ADAL" clId="{4C5A0D0B-58C0-49A2-AA15-33E75665F947}" dt="2024-04-24T14:28:04.987" v="1715" actId="478"/>
            <ac:spMkLst>
              <pc:docMk/>
              <pc:sldMasterMk cId="2910434077" sldId="2147483757"/>
              <pc:sldLayoutMk cId="1418364851" sldId="2147483760"/>
              <ac:spMk id="53" creationId="{8738DD81-0ED6-44F7-F874-57296DACF937}"/>
            </ac:spMkLst>
          </pc:spChg>
          <pc:grpChg chg="del mod ord">
            <ac:chgData name="Kozel, Lukas" userId="5faef357-946f-4c0e-bd5d-396a2e3cc0bf" providerId="ADAL" clId="{4C5A0D0B-58C0-49A2-AA15-33E75665F947}" dt="2024-04-24T14:28:04.987" v="1715" actId="478"/>
            <ac:grpSpMkLst>
              <pc:docMk/>
              <pc:sldMasterMk cId="2910434077" sldId="2147483757"/>
              <pc:sldLayoutMk cId="1418364851" sldId="2147483760"/>
              <ac:grpSpMk id="48" creationId="{CB8A1EE1-AA99-FED3-5668-366C5F8A5B39}"/>
            </ac:grpSpMkLst>
          </pc:grpChg>
          <pc:graphicFrameChg chg="mod">
            <ac:chgData name="Kozel, Lukas" userId="5faef357-946f-4c0e-bd5d-396a2e3cc0bf" providerId="ADAL" clId="{4C5A0D0B-58C0-49A2-AA15-33E75665F947}" dt="2024-04-24T17:27:46.566" v="1926"/>
            <ac:graphicFrameMkLst>
              <pc:docMk/>
              <pc:sldMasterMk cId="2910434077" sldId="2147483757"/>
              <pc:sldLayoutMk cId="1418364851" sldId="2147483760"/>
              <ac:graphicFrameMk id="6" creationId="{5A4AE298-F8DF-BD1A-545D-8F113622CDD4}"/>
            </ac:graphicFrameMkLst>
          </pc:graphicFrameChg>
          <pc:picChg chg="add mod ord">
            <ac:chgData name="Kozel, Lukas" userId="5faef357-946f-4c0e-bd5d-396a2e3cc0bf" providerId="ADAL" clId="{4C5A0D0B-58C0-49A2-AA15-33E75665F947}" dt="2024-04-24T17:27:46.555" v="1900"/>
            <ac:picMkLst>
              <pc:docMk/>
              <pc:sldMasterMk cId="2910434077" sldId="2147483757"/>
              <pc:sldLayoutMk cId="1418364851" sldId="2147483760"/>
              <ac:picMk id="5" creationId="{14FB2746-280D-FB40-4DEB-FAE2138A7EC6}"/>
            </ac:picMkLst>
          </pc:picChg>
          <pc:picChg chg="add mod ord">
            <ac:chgData name="Kozel, Lukas" userId="5faef357-946f-4c0e-bd5d-396a2e3cc0bf" providerId="ADAL" clId="{4C5A0D0B-58C0-49A2-AA15-33E75665F947}" dt="2024-04-24T17:27:46.555" v="1902"/>
            <ac:picMkLst>
              <pc:docMk/>
              <pc:sldMasterMk cId="2910434077" sldId="2147483757"/>
              <pc:sldLayoutMk cId="1418364851" sldId="2147483760"/>
              <ac:picMk id="8" creationId="{1684E314-3800-57AB-38D6-A631894AB7C8}"/>
            </ac:picMkLst>
          </pc:picChg>
          <pc:picChg chg="del mod ord">
            <ac:chgData name="Kozel, Lukas" userId="5faef357-946f-4c0e-bd5d-396a2e3cc0bf" providerId="ADAL" clId="{4C5A0D0B-58C0-49A2-AA15-33E75665F947}" dt="2024-04-24T14:28:04.987" v="1715" actId="478"/>
            <ac:picMkLst>
              <pc:docMk/>
              <pc:sldMasterMk cId="2910434077" sldId="2147483757"/>
              <pc:sldLayoutMk cId="1418364851" sldId="2147483760"/>
              <ac:picMk id="51" creationId="{B8230A35-54FB-C243-5F27-031AD3AF9968}"/>
            </ac:picMkLst>
          </pc:picChg>
        </pc:sldLayoutChg>
        <pc:sldLayoutChg chg="del">
          <pc:chgData name="Kozel, Lukas" userId="5faef357-946f-4c0e-bd5d-396a2e3cc0bf" providerId="ADAL" clId="{4C5A0D0B-58C0-49A2-AA15-33E75665F947}" dt="2024-04-24T14:18:29.004" v="1466" actId="47"/>
          <pc:sldLayoutMkLst>
            <pc:docMk/>
            <pc:sldMasterMk cId="2910434077" sldId="2147483757"/>
            <pc:sldLayoutMk cId="2068731680" sldId="2147483760"/>
          </pc:sldLayoutMkLst>
        </pc:sldLayoutChg>
        <pc:sldLayoutChg chg="addSp delSp modSp add mod ord modTransition">
          <pc:chgData name="Kozel, Lukas" userId="5faef357-946f-4c0e-bd5d-396a2e3cc0bf" providerId="ADAL" clId="{4C5A0D0B-58C0-49A2-AA15-33E75665F947}" dt="2024-04-24T17:27:17.793" v="1888" actId="478"/>
          <pc:sldLayoutMkLst>
            <pc:docMk/>
            <pc:sldMasterMk cId="2910434077" sldId="2147483757"/>
            <pc:sldLayoutMk cId="925287980" sldId="2147483761"/>
          </pc:sldLayoutMkLst>
          <pc:spChg chg="del mod ord">
            <ac:chgData name="Kozel, Lukas" userId="5faef357-946f-4c0e-bd5d-396a2e3cc0bf" providerId="ADAL" clId="{4C5A0D0B-58C0-49A2-AA15-33E75665F947}" dt="2024-04-24T14:35:09.086" v="1781" actId="478"/>
            <ac:spMkLst>
              <pc:docMk/>
              <pc:sldMasterMk cId="2910434077" sldId="2147483757"/>
              <pc:sldLayoutMk cId="925287980" sldId="2147483761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4C5A0D0B-58C0-49A2-AA15-33E75665F947}" dt="2024-04-24T17:27:13.714" v="1867"/>
            <ac:spMkLst>
              <pc:docMk/>
              <pc:sldMasterMk cId="2910434077" sldId="2147483757"/>
              <pc:sldLayoutMk cId="925287980" sldId="2147483761"/>
              <ac:spMk id="3" creationId="{F64C78AA-9F7E-B0FC-0459-1DE77EF64A65}"/>
            </ac:spMkLst>
          </pc:spChg>
          <pc:spChg chg="del mod ord">
            <ac:chgData name="Kozel, Lukas" userId="5faef357-946f-4c0e-bd5d-396a2e3cc0bf" providerId="ADAL" clId="{4C5A0D0B-58C0-49A2-AA15-33E75665F947}" dt="2024-04-24T17:27:17.793" v="1888" actId="478"/>
            <ac:spMkLst>
              <pc:docMk/>
              <pc:sldMasterMk cId="2910434077" sldId="2147483757"/>
              <pc:sldLayoutMk cId="925287980" sldId="2147483761"/>
              <ac:spMk id="4" creationId="{77248297-A65B-82C5-1C1E-D02B4FB24250}"/>
            </ac:spMkLst>
          </pc:spChg>
          <pc:spChg chg="del mod ord">
            <ac:chgData name="Kozel, Lukas" userId="5faef357-946f-4c0e-bd5d-396a2e3cc0bf" providerId="ADAL" clId="{4C5A0D0B-58C0-49A2-AA15-33E75665F947}" dt="2024-04-24T14:35:03.184" v="1778" actId="478"/>
            <ac:spMkLst>
              <pc:docMk/>
              <pc:sldMasterMk cId="2910434077" sldId="2147483757"/>
              <pc:sldLayoutMk cId="925287980" sldId="2147483761"/>
              <ac:spMk id="7" creationId="{5475B837-A6F4-D488-25FA-7C71B7E29C02}"/>
            </ac:spMkLst>
          </pc:spChg>
          <pc:spChg chg="add mod ord">
            <ac:chgData name="Kozel, Lukas" userId="5faef357-946f-4c0e-bd5d-396a2e3cc0bf" providerId="ADAL" clId="{4C5A0D0B-58C0-49A2-AA15-33E75665F947}" dt="2024-04-24T17:27:13.709" v="1855"/>
            <ac:spMkLst>
              <pc:docMk/>
              <pc:sldMasterMk cId="2910434077" sldId="2147483757"/>
              <pc:sldLayoutMk cId="925287980" sldId="2147483761"/>
              <ac:spMk id="9" creationId="{949EB9E2-BED1-295B-1C3A-7DB12213B4F2}"/>
            </ac:spMkLst>
          </pc:spChg>
          <pc:spChg chg="add mod ord">
            <ac:chgData name="Kozel, Lukas" userId="5faef357-946f-4c0e-bd5d-396a2e3cc0bf" providerId="ADAL" clId="{4C5A0D0B-58C0-49A2-AA15-33E75665F947}" dt="2024-04-24T17:27:13.711" v="1859"/>
            <ac:spMkLst>
              <pc:docMk/>
              <pc:sldMasterMk cId="2910434077" sldId="2147483757"/>
              <pc:sldLayoutMk cId="925287980" sldId="2147483761"/>
              <ac:spMk id="10" creationId="{43843014-FFDA-9377-397B-70715462F904}"/>
            </ac:spMkLst>
          </pc:spChg>
          <pc:spChg chg="add mod ord">
            <ac:chgData name="Kozel, Lukas" userId="5faef357-946f-4c0e-bd5d-396a2e3cc0bf" providerId="ADAL" clId="{4C5A0D0B-58C0-49A2-AA15-33E75665F947}" dt="2024-04-24T17:27:13.712" v="1861"/>
            <ac:spMkLst>
              <pc:docMk/>
              <pc:sldMasterMk cId="2910434077" sldId="2147483757"/>
              <pc:sldLayoutMk cId="925287980" sldId="2147483761"/>
              <ac:spMk id="11" creationId="{BD3E1FB8-15D5-8EA5-31DE-DB7C47DA0BA5}"/>
            </ac:spMkLst>
          </pc:spChg>
          <pc:spChg chg="add del mod">
            <ac:chgData name="Kozel, Lukas" userId="5faef357-946f-4c0e-bd5d-396a2e3cc0bf" providerId="ADAL" clId="{4C5A0D0B-58C0-49A2-AA15-33E75665F947}" dt="2024-04-24T17:25:28.025" v="1837" actId="478"/>
            <ac:spMkLst>
              <pc:docMk/>
              <pc:sldMasterMk cId="2910434077" sldId="2147483757"/>
              <pc:sldLayoutMk cId="925287980" sldId="2147483761"/>
              <ac:spMk id="13" creationId="{31374F06-BE2F-DABF-3EB3-7CD9721715B7}"/>
            </ac:spMkLst>
          </pc:spChg>
          <pc:spChg chg="add del mod">
            <ac:chgData name="Kozel, Lukas" userId="5faef357-946f-4c0e-bd5d-396a2e3cc0bf" providerId="ADAL" clId="{4C5A0D0B-58C0-49A2-AA15-33E75665F947}" dt="2024-04-24T17:25:34.339" v="1840" actId="478"/>
            <ac:spMkLst>
              <pc:docMk/>
              <pc:sldMasterMk cId="2910434077" sldId="2147483757"/>
              <pc:sldLayoutMk cId="925287980" sldId="2147483761"/>
              <ac:spMk id="14" creationId="{7A196F09-7FD1-DE7D-1705-509CA59D677D}"/>
            </ac:spMkLst>
          </pc:spChg>
          <pc:spChg chg="add mod">
            <ac:chgData name="Kozel, Lukas" userId="5faef357-946f-4c0e-bd5d-396a2e3cc0bf" providerId="ADAL" clId="{4C5A0D0B-58C0-49A2-AA15-33E75665F947}" dt="2024-04-24T17:25:18.199" v="1831" actId="571"/>
            <ac:spMkLst>
              <pc:docMk/>
              <pc:sldMasterMk cId="2910434077" sldId="2147483757"/>
              <pc:sldLayoutMk cId="925287980" sldId="2147483761"/>
              <ac:spMk id="15" creationId="{F602511A-28D3-F2F2-EC64-637F15B6B5C7}"/>
            </ac:spMkLst>
          </pc:spChg>
          <pc:spChg chg="add del mod">
            <ac:chgData name="Kozel, Lukas" userId="5faef357-946f-4c0e-bd5d-396a2e3cc0bf" providerId="ADAL" clId="{4C5A0D0B-58C0-49A2-AA15-33E75665F947}" dt="2024-04-24T17:25:20.719" v="1833" actId="478"/>
            <ac:spMkLst>
              <pc:docMk/>
              <pc:sldMasterMk cId="2910434077" sldId="2147483757"/>
              <pc:sldLayoutMk cId="925287980" sldId="2147483761"/>
              <ac:spMk id="16" creationId="{A4D84FF3-B27B-B869-0550-16008B5A456C}"/>
            </ac:spMkLst>
          </pc:spChg>
          <pc:spChg chg="mod ord">
            <ac:chgData name="Kozel, Lukas" userId="5faef357-946f-4c0e-bd5d-396a2e3cc0bf" providerId="ADAL" clId="{4C5A0D0B-58C0-49A2-AA15-33E75665F947}" dt="2024-04-24T17:27:13.718" v="1875"/>
            <ac:spMkLst>
              <pc:docMk/>
              <pc:sldMasterMk cId="2910434077" sldId="2147483757"/>
              <pc:sldLayoutMk cId="925287980" sldId="2147483761"/>
              <ac:spMk id="17" creationId="{7720551C-4348-5932-3A77-424C07903D48}"/>
            </ac:spMkLst>
          </pc:spChg>
          <pc:spChg chg="mod ord">
            <ac:chgData name="Kozel, Lukas" userId="5faef357-946f-4c0e-bd5d-396a2e3cc0bf" providerId="ADAL" clId="{4C5A0D0B-58C0-49A2-AA15-33E75665F947}" dt="2024-04-24T17:27:13.719" v="1877"/>
            <ac:spMkLst>
              <pc:docMk/>
              <pc:sldMasterMk cId="2910434077" sldId="2147483757"/>
              <pc:sldLayoutMk cId="925287980" sldId="2147483761"/>
              <ac:spMk id="18" creationId="{F622624E-1E82-FE59-9616-12934D9D4670}"/>
            </ac:spMkLst>
          </pc:spChg>
          <pc:spChg chg="add mod">
            <ac:chgData name="Kozel, Lukas" userId="5faef357-946f-4c0e-bd5d-396a2e3cc0bf" providerId="ADAL" clId="{4C5A0D0B-58C0-49A2-AA15-33E75665F947}" dt="2024-04-24T17:25:24.358" v="1835" actId="571"/>
            <ac:spMkLst>
              <pc:docMk/>
              <pc:sldMasterMk cId="2910434077" sldId="2147483757"/>
              <pc:sldLayoutMk cId="925287980" sldId="2147483761"/>
              <ac:spMk id="19" creationId="{DF5B8EC3-9785-6419-7B5B-0B9A152886D2}"/>
            </ac:spMkLst>
          </pc:spChg>
          <pc:spChg chg="mod ord">
            <ac:chgData name="Kozel, Lukas" userId="5faef357-946f-4c0e-bd5d-396a2e3cc0bf" providerId="ADAL" clId="{4C5A0D0B-58C0-49A2-AA15-33E75665F947}" dt="2024-04-24T17:27:13.719" v="1879"/>
            <ac:spMkLst>
              <pc:docMk/>
              <pc:sldMasterMk cId="2910434077" sldId="2147483757"/>
              <pc:sldLayoutMk cId="925287980" sldId="2147483761"/>
              <ac:spMk id="20" creationId="{C5C4A611-9F1B-DEF4-A204-1C8AB67012CD}"/>
            </ac:spMkLst>
          </pc:spChg>
          <pc:spChg chg="mod ord">
            <ac:chgData name="Kozel, Lukas" userId="5faef357-946f-4c0e-bd5d-396a2e3cc0bf" providerId="ADAL" clId="{4C5A0D0B-58C0-49A2-AA15-33E75665F947}" dt="2024-04-24T17:27:13.720" v="1881"/>
            <ac:spMkLst>
              <pc:docMk/>
              <pc:sldMasterMk cId="2910434077" sldId="2147483757"/>
              <pc:sldLayoutMk cId="925287980" sldId="2147483761"/>
              <ac:spMk id="21" creationId="{938D31E7-76C2-40B3-9E71-F7753722BB53}"/>
            </ac:spMkLst>
          </pc:spChg>
          <pc:spChg chg="add del mod">
            <ac:chgData name="Kozel, Lukas" userId="5faef357-946f-4c0e-bd5d-396a2e3cc0bf" providerId="ADAL" clId="{4C5A0D0B-58C0-49A2-AA15-33E75665F947}" dt="2024-04-24T17:26:34.334" v="1849"/>
            <ac:spMkLst>
              <pc:docMk/>
              <pc:sldMasterMk cId="2910434077" sldId="2147483757"/>
              <pc:sldLayoutMk cId="925287980" sldId="2147483761"/>
              <ac:spMk id="22" creationId="{86F93A9C-84C1-4B2F-D21C-0AAFAC5ECA12}"/>
            </ac:spMkLst>
          </pc:spChg>
          <pc:spChg chg="add del mod ord">
            <ac:chgData name="Kozel, Lukas" userId="5faef357-946f-4c0e-bd5d-396a2e3cc0bf" providerId="ADAL" clId="{4C5A0D0B-58C0-49A2-AA15-33E75665F947}" dt="2024-04-24T17:27:13.716" v="1871"/>
            <ac:spMkLst>
              <pc:docMk/>
              <pc:sldMasterMk cId="2910434077" sldId="2147483757"/>
              <pc:sldLayoutMk cId="925287980" sldId="2147483761"/>
              <ac:spMk id="23" creationId="{220AC0C3-D572-44DB-AE93-71B89AA3111B}"/>
            </ac:spMkLst>
          </pc:spChg>
          <pc:spChg chg="add del mod">
            <ac:chgData name="Kozel, Lukas" userId="5faef357-946f-4c0e-bd5d-396a2e3cc0bf" providerId="ADAL" clId="{4C5A0D0B-58C0-49A2-AA15-33E75665F947}" dt="2024-04-24T17:27:08.886" v="1853" actId="478"/>
            <ac:spMkLst>
              <pc:docMk/>
              <pc:sldMasterMk cId="2910434077" sldId="2147483757"/>
              <pc:sldLayoutMk cId="925287980" sldId="2147483761"/>
              <ac:spMk id="24" creationId="{C6394804-A794-0CFD-43FE-6AB00F4C13C4}"/>
            </ac:spMkLst>
          </pc:spChg>
          <pc:spChg chg="mod ord">
            <ac:chgData name="Kozel, Lukas" userId="5faef357-946f-4c0e-bd5d-396a2e3cc0bf" providerId="ADAL" clId="{4C5A0D0B-58C0-49A2-AA15-33E75665F947}" dt="2024-04-24T17:27:13.715" v="1869"/>
            <ac:spMkLst>
              <pc:docMk/>
              <pc:sldMasterMk cId="2910434077" sldId="2147483757"/>
              <pc:sldLayoutMk cId="925287980" sldId="2147483761"/>
              <ac:spMk id="25" creationId="{5010CEB8-565E-42F5-4742-709D85467021}"/>
            </ac:spMkLst>
          </pc:spChg>
          <pc:spChg chg="add mod ord">
            <ac:chgData name="Kozel, Lukas" userId="5faef357-946f-4c0e-bd5d-396a2e3cc0bf" providerId="ADAL" clId="{4C5A0D0B-58C0-49A2-AA15-33E75665F947}" dt="2024-04-24T17:27:13.710" v="1857"/>
            <ac:spMkLst>
              <pc:docMk/>
              <pc:sldMasterMk cId="2910434077" sldId="2147483757"/>
              <pc:sldLayoutMk cId="925287980" sldId="2147483761"/>
              <ac:spMk id="26" creationId="{D6C5DF93-C921-5DA5-6806-D87D010A2B22}"/>
            </ac:spMkLst>
          </pc:spChg>
          <pc:spChg chg="mod ord">
            <ac:chgData name="Kozel, Lukas" userId="5faef357-946f-4c0e-bd5d-396a2e3cc0bf" providerId="ADAL" clId="{4C5A0D0B-58C0-49A2-AA15-33E75665F947}" dt="2024-04-24T17:27:13.721" v="1883"/>
            <ac:spMkLst>
              <pc:docMk/>
              <pc:sldMasterMk cId="2910434077" sldId="2147483757"/>
              <pc:sldLayoutMk cId="925287980" sldId="2147483761"/>
              <ac:spMk id="31" creationId="{F4C4640D-3725-02AE-E80B-C265E0AB95E1}"/>
            </ac:spMkLst>
          </pc:spChg>
          <pc:spChg chg="mod ord">
            <ac:chgData name="Kozel, Lukas" userId="5faef357-946f-4c0e-bd5d-396a2e3cc0bf" providerId="ADAL" clId="{4C5A0D0B-58C0-49A2-AA15-33E75665F947}" dt="2024-04-24T17:27:13.717" v="1873"/>
            <ac:spMkLst>
              <pc:docMk/>
              <pc:sldMasterMk cId="2910434077" sldId="2147483757"/>
              <pc:sldLayoutMk cId="925287980" sldId="2147483761"/>
              <ac:spMk id="42" creationId="{D05F510F-7F25-5304-8381-B5F041FB4BC6}"/>
            </ac:spMkLst>
          </pc:spChg>
          <pc:grpChg chg="add mod ord">
            <ac:chgData name="Kozel, Lukas" userId="5faef357-946f-4c0e-bd5d-396a2e3cc0bf" providerId="ADAL" clId="{4C5A0D0B-58C0-49A2-AA15-33E75665F947}" dt="2024-04-24T17:27:13.714" v="1865"/>
            <ac:grpSpMkLst>
              <pc:docMk/>
              <pc:sldMasterMk cId="2910434077" sldId="2147483757"/>
              <pc:sldLayoutMk cId="925287980" sldId="2147483761"/>
              <ac:grpSpMk id="12" creationId="{120FF188-27A6-3C08-E38A-8405C666031D}"/>
            </ac:grpSpMkLst>
          </pc:grpChg>
          <pc:graphicFrameChg chg="mod">
            <ac:chgData name="Kozel, Lukas" userId="5faef357-946f-4c0e-bd5d-396a2e3cc0bf" providerId="ADAL" clId="{4C5A0D0B-58C0-49A2-AA15-33E75665F947}" dt="2024-04-24T17:27:13.725" v="1887"/>
            <ac:graphicFrameMkLst>
              <pc:docMk/>
              <pc:sldMasterMk cId="2910434077" sldId="2147483757"/>
              <pc:sldLayoutMk cId="925287980" sldId="2147483761"/>
              <ac:graphicFrameMk id="6" creationId="{5A4AE298-F8DF-BD1A-545D-8F113622CDD4}"/>
            </ac:graphicFrameMkLst>
          </pc:graphicFrameChg>
          <pc:picChg chg="mod ord">
            <ac:chgData name="Kozel, Lukas" userId="5faef357-946f-4c0e-bd5d-396a2e3cc0bf" providerId="ADAL" clId="{4C5A0D0B-58C0-49A2-AA15-33E75665F947}" dt="2024-04-24T14:35:58.738" v="1798" actId="164"/>
            <ac:picMkLst>
              <pc:docMk/>
              <pc:sldMasterMk cId="2910434077" sldId="2147483757"/>
              <pc:sldLayoutMk cId="925287980" sldId="2147483761"/>
              <ac:picMk id="5" creationId="{14FB2746-280D-FB40-4DEB-FAE2138A7EC6}"/>
            </ac:picMkLst>
          </pc:picChg>
          <pc:picChg chg="add del mod ord">
            <ac:chgData name="Kozel, Lukas" userId="5faef357-946f-4c0e-bd5d-396a2e3cc0bf" providerId="ADAL" clId="{4C5A0D0B-58C0-49A2-AA15-33E75665F947}" dt="2024-04-24T14:35:58.738" v="1798" actId="164"/>
            <ac:picMkLst>
              <pc:docMk/>
              <pc:sldMasterMk cId="2910434077" sldId="2147483757"/>
              <pc:sldLayoutMk cId="925287980" sldId="2147483761"/>
              <ac:picMk id="8" creationId="{1684E314-3800-57AB-38D6-A631894AB7C8}"/>
            </ac:picMkLst>
          </pc:picChg>
        </pc:sldLayoutChg>
        <pc:sldLayoutChg chg="del">
          <pc:chgData name="Kozel, Lukas" userId="5faef357-946f-4c0e-bd5d-396a2e3cc0bf" providerId="ADAL" clId="{4C5A0D0B-58C0-49A2-AA15-33E75665F947}" dt="2024-04-24T13:12:03.510" v="22" actId="2696"/>
          <pc:sldLayoutMkLst>
            <pc:docMk/>
            <pc:sldMasterMk cId="2910434077" sldId="2147483757"/>
            <pc:sldLayoutMk cId="4046403872" sldId="2147483761"/>
          </pc:sldLayoutMkLst>
        </pc:sldLayoutChg>
        <pc:sldLayoutChg chg="addSp delSp modSp add mod ord modTransition">
          <pc:chgData name="Kozel, Lukas" userId="5faef357-946f-4c0e-bd5d-396a2e3cc0bf" providerId="ADAL" clId="{4C5A0D0B-58C0-49A2-AA15-33E75665F947}" dt="2024-04-25T07:46:09.848" v="2113" actId="14100"/>
          <pc:sldLayoutMkLst>
            <pc:docMk/>
            <pc:sldMasterMk cId="2910434077" sldId="2147483757"/>
            <pc:sldLayoutMk cId="175986566" sldId="2147483762"/>
          </pc:sldLayoutMkLst>
          <pc:spChg chg="mod ord">
            <ac:chgData name="Kozel, Lukas" userId="5faef357-946f-4c0e-bd5d-396a2e3cc0bf" providerId="ADAL" clId="{4C5A0D0B-58C0-49A2-AA15-33E75665F947}" dt="2024-04-25T07:44:03.035" v="2049"/>
            <ac:spMkLst>
              <pc:docMk/>
              <pc:sldMasterMk cId="2910434077" sldId="2147483757"/>
              <pc:sldLayoutMk cId="175986566" sldId="2147483762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4C5A0D0B-58C0-49A2-AA15-33E75665F947}" dt="2024-04-25T07:44:03.033" v="2043"/>
            <ac:spMkLst>
              <pc:docMk/>
              <pc:sldMasterMk cId="2910434077" sldId="2147483757"/>
              <pc:sldLayoutMk cId="175986566" sldId="2147483762"/>
              <ac:spMk id="3" creationId="{F64C78AA-9F7E-B0FC-0459-1DE77EF64A65}"/>
            </ac:spMkLst>
          </pc:spChg>
          <pc:spChg chg="add del mod ord">
            <ac:chgData name="Kozel, Lukas" userId="5faef357-946f-4c0e-bd5d-396a2e3cc0bf" providerId="ADAL" clId="{4C5A0D0B-58C0-49A2-AA15-33E75665F947}" dt="2024-04-25T07:44:19.171" v="2085" actId="478"/>
            <ac:spMkLst>
              <pc:docMk/>
              <pc:sldMasterMk cId="2910434077" sldId="2147483757"/>
              <pc:sldLayoutMk cId="175986566" sldId="2147483762"/>
              <ac:spMk id="4" creationId="{7F8A5F5C-A6AE-66B6-3FF6-8B9FDEDDAE6C}"/>
            </ac:spMkLst>
          </pc:spChg>
          <pc:spChg chg="mod ord">
            <ac:chgData name="Kozel, Lukas" userId="5faef357-946f-4c0e-bd5d-396a2e3cc0bf" providerId="ADAL" clId="{4C5A0D0B-58C0-49A2-AA15-33E75665F947}" dt="2024-04-25T07:44:03.030" v="2035"/>
            <ac:spMkLst>
              <pc:docMk/>
              <pc:sldMasterMk cId="2910434077" sldId="2147483757"/>
              <pc:sldLayoutMk cId="175986566" sldId="2147483762"/>
              <ac:spMk id="7" creationId="{5475B837-A6F4-D488-25FA-7C71B7E29C02}"/>
            </ac:spMkLst>
          </pc:spChg>
          <pc:spChg chg="add del mod ord">
            <ac:chgData name="Kozel, Lukas" userId="5faef357-946f-4c0e-bd5d-396a2e3cc0bf" providerId="ADAL" clId="{4C5A0D0B-58C0-49A2-AA15-33E75665F947}" dt="2024-04-25T07:45:10.969" v="2098" actId="478"/>
            <ac:spMkLst>
              <pc:docMk/>
              <pc:sldMasterMk cId="2910434077" sldId="2147483757"/>
              <pc:sldLayoutMk cId="175986566" sldId="2147483762"/>
              <ac:spMk id="9" creationId="{205F4F30-4DA8-8852-4397-DF59160300F8}"/>
            </ac:spMkLst>
          </pc:spChg>
          <pc:spChg chg="add del mod ord">
            <ac:chgData name="Kozel, Lukas" userId="5faef357-946f-4c0e-bd5d-396a2e3cc0bf" providerId="ADAL" clId="{4C5A0D0B-58C0-49A2-AA15-33E75665F947}" dt="2024-04-25T07:45:10.969" v="2098" actId="478"/>
            <ac:spMkLst>
              <pc:docMk/>
              <pc:sldMasterMk cId="2910434077" sldId="2147483757"/>
              <pc:sldLayoutMk cId="175986566" sldId="2147483762"/>
              <ac:spMk id="10" creationId="{6E402809-6891-A493-54B6-70B92440A35F}"/>
            </ac:spMkLst>
          </pc:spChg>
          <pc:spChg chg="add del mod ord">
            <ac:chgData name="Kozel, Lukas" userId="5faef357-946f-4c0e-bd5d-396a2e3cc0bf" providerId="ADAL" clId="{4C5A0D0B-58C0-49A2-AA15-33E75665F947}" dt="2024-04-25T07:45:10.969" v="2098" actId="478"/>
            <ac:spMkLst>
              <pc:docMk/>
              <pc:sldMasterMk cId="2910434077" sldId="2147483757"/>
              <pc:sldLayoutMk cId="175986566" sldId="2147483762"/>
              <ac:spMk id="11" creationId="{E118C476-8AA9-8AFF-66FF-985543F6D980}"/>
            </ac:spMkLst>
          </pc:spChg>
          <pc:spChg chg="add del mod ord">
            <ac:chgData name="Kozel, Lukas" userId="5faef357-946f-4c0e-bd5d-396a2e3cc0bf" providerId="ADAL" clId="{4C5A0D0B-58C0-49A2-AA15-33E75665F947}" dt="2024-04-25T07:45:10.969" v="2098" actId="478"/>
            <ac:spMkLst>
              <pc:docMk/>
              <pc:sldMasterMk cId="2910434077" sldId="2147483757"/>
              <pc:sldLayoutMk cId="175986566" sldId="2147483762"/>
              <ac:spMk id="12" creationId="{27AA0CFD-37D1-AB07-DB95-DB2A4FB0DC26}"/>
            </ac:spMkLst>
          </pc:spChg>
          <pc:spChg chg="mod ord">
            <ac:chgData name="Kozel, Lukas" userId="5faef357-946f-4c0e-bd5d-396a2e3cc0bf" providerId="ADAL" clId="{4C5A0D0B-58C0-49A2-AA15-33E75665F947}" dt="2024-04-25T07:45:18.893" v="2101" actId="1076"/>
            <ac:spMkLst>
              <pc:docMk/>
              <pc:sldMasterMk cId="2910434077" sldId="2147483757"/>
              <pc:sldLayoutMk cId="175986566" sldId="2147483762"/>
              <ac:spMk id="17" creationId="{7720551C-4348-5932-3A77-424C07903D48}"/>
            </ac:spMkLst>
          </pc:spChg>
          <pc:spChg chg="mod ord">
            <ac:chgData name="Kozel, Lukas" userId="5faef357-946f-4c0e-bd5d-396a2e3cc0bf" providerId="ADAL" clId="{4C5A0D0B-58C0-49A2-AA15-33E75665F947}" dt="2024-04-25T07:45:18.893" v="2101" actId="1076"/>
            <ac:spMkLst>
              <pc:docMk/>
              <pc:sldMasterMk cId="2910434077" sldId="2147483757"/>
              <pc:sldLayoutMk cId="175986566" sldId="2147483762"/>
              <ac:spMk id="18" creationId="{F622624E-1E82-FE59-9616-12934D9D4670}"/>
            </ac:spMkLst>
          </pc:spChg>
          <pc:spChg chg="mod ord">
            <ac:chgData name="Kozel, Lukas" userId="5faef357-946f-4c0e-bd5d-396a2e3cc0bf" providerId="ADAL" clId="{4C5A0D0B-58C0-49A2-AA15-33E75665F947}" dt="2024-04-25T07:45:18.893" v="2101" actId="1076"/>
            <ac:spMkLst>
              <pc:docMk/>
              <pc:sldMasterMk cId="2910434077" sldId="2147483757"/>
              <pc:sldLayoutMk cId="175986566" sldId="2147483762"/>
              <ac:spMk id="20" creationId="{C5C4A611-9F1B-DEF4-A204-1C8AB67012CD}"/>
            </ac:spMkLst>
          </pc:spChg>
          <pc:spChg chg="mod ord">
            <ac:chgData name="Kozel, Lukas" userId="5faef357-946f-4c0e-bd5d-396a2e3cc0bf" providerId="ADAL" clId="{4C5A0D0B-58C0-49A2-AA15-33E75665F947}" dt="2024-04-25T07:45:18.893" v="2101" actId="1076"/>
            <ac:spMkLst>
              <pc:docMk/>
              <pc:sldMasterMk cId="2910434077" sldId="2147483757"/>
              <pc:sldLayoutMk cId="175986566" sldId="2147483762"/>
              <ac:spMk id="21" creationId="{938D31E7-76C2-40B3-9E71-F7753722BB53}"/>
            </ac:spMkLst>
          </pc:spChg>
          <pc:spChg chg="mod ord">
            <ac:chgData name="Kozel, Lukas" userId="5faef357-946f-4c0e-bd5d-396a2e3cc0bf" providerId="ADAL" clId="{4C5A0D0B-58C0-49A2-AA15-33E75665F947}" dt="2024-04-25T07:46:09.848" v="2113" actId="14100"/>
            <ac:spMkLst>
              <pc:docMk/>
              <pc:sldMasterMk cId="2910434077" sldId="2147483757"/>
              <pc:sldLayoutMk cId="175986566" sldId="2147483762"/>
              <ac:spMk id="23" creationId="{220AC0C3-D572-44DB-AE93-71B89AA3111B}"/>
            </ac:spMkLst>
          </pc:spChg>
          <pc:spChg chg="mod ord">
            <ac:chgData name="Kozel, Lukas" userId="5faef357-946f-4c0e-bd5d-396a2e3cc0bf" providerId="ADAL" clId="{4C5A0D0B-58C0-49A2-AA15-33E75665F947}" dt="2024-04-25T07:44:03.034" v="2045"/>
            <ac:spMkLst>
              <pc:docMk/>
              <pc:sldMasterMk cId="2910434077" sldId="2147483757"/>
              <pc:sldLayoutMk cId="175986566" sldId="2147483762"/>
              <ac:spMk id="25" creationId="{5010CEB8-565E-42F5-4742-709D85467021}"/>
            </ac:spMkLst>
          </pc:spChg>
          <pc:spChg chg="mod ord">
            <ac:chgData name="Kozel, Lukas" userId="5faef357-946f-4c0e-bd5d-396a2e3cc0bf" providerId="ADAL" clId="{4C5A0D0B-58C0-49A2-AA15-33E75665F947}" dt="2024-04-25T07:45:43.255" v="2107" actId="122"/>
            <ac:spMkLst>
              <pc:docMk/>
              <pc:sldMasterMk cId="2910434077" sldId="2147483757"/>
              <pc:sldLayoutMk cId="175986566" sldId="2147483762"/>
              <ac:spMk id="31" creationId="{F4C4640D-3725-02AE-E80B-C265E0AB95E1}"/>
            </ac:spMkLst>
          </pc:spChg>
          <pc:spChg chg="del mod ord">
            <ac:chgData name="Kozel, Lukas" userId="5faef357-946f-4c0e-bd5d-396a2e3cc0bf" providerId="ADAL" clId="{4C5A0D0B-58C0-49A2-AA15-33E75665F947}" dt="2024-04-25T07:44:24.041" v="2088" actId="478"/>
            <ac:spMkLst>
              <pc:docMk/>
              <pc:sldMasterMk cId="2910434077" sldId="2147483757"/>
              <pc:sldLayoutMk cId="175986566" sldId="2147483762"/>
              <ac:spMk id="33" creationId="{4CBF1645-C9AC-C9DC-0BC1-3B1246E574A2}"/>
            </ac:spMkLst>
          </pc:spChg>
          <pc:spChg chg="mod ord">
            <ac:chgData name="Kozel, Lukas" userId="5faef357-946f-4c0e-bd5d-396a2e3cc0bf" providerId="ADAL" clId="{4C5A0D0B-58C0-49A2-AA15-33E75665F947}" dt="2024-04-25T07:44:33.221" v="2090" actId="14100"/>
            <ac:spMkLst>
              <pc:docMk/>
              <pc:sldMasterMk cId="2910434077" sldId="2147483757"/>
              <pc:sldLayoutMk cId="175986566" sldId="2147483762"/>
              <ac:spMk id="42" creationId="{D05F510F-7F25-5304-8381-B5F041FB4BC6}"/>
            </ac:spMkLst>
          </pc:spChg>
          <pc:grpChg chg="add mod ord">
            <ac:chgData name="Kozel, Lukas" userId="5faef357-946f-4c0e-bd5d-396a2e3cc0bf" providerId="ADAL" clId="{4C5A0D0B-58C0-49A2-AA15-33E75665F947}" dt="2024-04-25T07:44:03.042" v="2071"/>
            <ac:grpSpMkLst>
              <pc:docMk/>
              <pc:sldMasterMk cId="2910434077" sldId="2147483757"/>
              <pc:sldLayoutMk cId="175986566" sldId="2147483762"/>
              <ac:grpSpMk id="13" creationId="{83E1849B-F7CA-3EA5-8D86-8C34B5635C4F}"/>
            </ac:grpSpMkLst>
          </pc:grpChg>
          <pc:graphicFrameChg chg="mod">
            <ac:chgData name="Kozel, Lukas" userId="5faef357-946f-4c0e-bd5d-396a2e3cc0bf" providerId="ADAL" clId="{4C5A0D0B-58C0-49A2-AA15-33E75665F947}" dt="2024-04-25T07:44:03.047" v="2077"/>
            <ac:graphicFrameMkLst>
              <pc:docMk/>
              <pc:sldMasterMk cId="2910434077" sldId="2147483757"/>
              <pc:sldLayoutMk cId="175986566" sldId="2147483762"/>
              <ac:graphicFrameMk id="6" creationId="{5A4AE298-F8DF-BD1A-545D-8F113622CDD4}"/>
            </ac:graphicFrameMkLst>
          </pc:graphicFrameChg>
          <pc:picChg chg="del mod ord">
            <ac:chgData name="Kozel, Lukas" userId="5faef357-946f-4c0e-bd5d-396a2e3cc0bf" providerId="ADAL" clId="{4C5A0D0B-58C0-49A2-AA15-33E75665F947}" dt="2024-04-25T07:45:12.789" v="2100" actId="478"/>
            <ac:picMkLst>
              <pc:docMk/>
              <pc:sldMasterMk cId="2910434077" sldId="2147483757"/>
              <pc:sldLayoutMk cId="175986566" sldId="2147483762"/>
              <ac:picMk id="5" creationId="{14FB2746-280D-FB40-4DEB-FAE2138A7EC6}"/>
            </ac:picMkLst>
          </pc:picChg>
          <pc:picChg chg="del mod ord">
            <ac:chgData name="Kozel, Lukas" userId="5faef357-946f-4c0e-bd5d-396a2e3cc0bf" providerId="ADAL" clId="{4C5A0D0B-58C0-49A2-AA15-33E75665F947}" dt="2024-04-25T07:45:11.656" v="2099" actId="478"/>
            <ac:picMkLst>
              <pc:docMk/>
              <pc:sldMasterMk cId="2910434077" sldId="2147483757"/>
              <pc:sldLayoutMk cId="175986566" sldId="2147483762"/>
              <ac:picMk id="8" creationId="{1684E314-3800-57AB-38D6-A631894AB7C8}"/>
            </ac:picMkLst>
          </pc:picChg>
          <pc:picChg chg="mod">
            <ac:chgData name="Kozel, Lukas" userId="5faef357-946f-4c0e-bd5d-396a2e3cc0bf" providerId="ADAL" clId="{4C5A0D0B-58C0-49A2-AA15-33E75665F947}" dt="2024-04-25T07:43:51.995" v="2032"/>
            <ac:picMkLst>
              <pc:docMk/>
              <pc:sldMasterMk cId="2910434077" sldId="2147483757"/>
              <pc:sldLayoutMk cId="175986566" sldId="2147483762"/>
              <ac:picMk id="14" creationId="{B6CB09DC-537B-4B6B-D9A0-9A92BC355BB2}"/>
            </ac:picMkLst>
          </pc:picChg>
          <pc:picChg chg="mod">
            <ac:chgData name="Kozel, Lukas" userId="5faef357-946f-4c0e-bd5d-396a2e3cc0bf" providerId="ADAL" clId="{4C5A0D0B-58C0-49A2-AA15-33E75665F947}" dt="2024-04-25T07:43:51.995" v="2032"/>
            <ac:picMkLst>
              <pc:docMk/>
              <pc:sldMasterMk cId="2910434077" sldId="2147483757"/>
              <pc:sldLayoutMk cId="175986566" sldId="2147483762"/>
              <ac:picMk id="15" creationId="{8FA4E900-4382-9747-5B1E-8B4CE763B534}"/>
            </ac:picMkLst>
          </pc:picChg>
        </pc:sldLayoutChg>
        <pc:sldLayoutChg chg="del">
          <pc:chgData name="Kozel, Lukas" userId="5faef357-946f-4c0e-bd5d-396a2e3cc0bf" providerId="ADAL" clId="{4C5A0D0B-58C0-49A2-AA15-33E75665F947}" dt="2024-04-25T07:40:34.047" v="1984" actId="47"/>
          <pc:sldLayoutMkLst>
            <pc:docMk/>
            <pc:sldMasterMk cId="2910434077" sldId="2147483757"/>
            <pc:sldLayoutMk cId="2479387613" sldId="2147483762"/>
          </pc:sldLayoutMkLst>
        </pc:sldLayoutChg>
        <pc:sldLayoutChg chg="del">
          <pc:chgData name="Kozel, Lukas" userId="5faef357-946f-4c0e-bd5d-396a2e3cc0bf" providerId="ADAL" clId="{4C5A0D0B-58C0-49A2-AA15-33E75665F947}" dt="2024-04-24T13:12:03.526" v="23" actId="2696"/>
          <pc:sldLayoutMkLst>
            <pc:docMk/>
            <pc:sldMasterMk cId="2910434077" sldId="2147483757"/>
            <pc:sldLayoutMk cId="3883079613" sldId="2147483762"/>
          </pc:sldLayoutMkLst>
        </pc:sldLayoutChg>
        <pc:sldLayoutChg chg="addSp delSp modSp add mod modTransition">
          <pc:chgData name="Kozel, Lukas" userId="5faef357-946f-4c0e-bd5d-396a2e3cc0bf" providerId="ADAL" clId="{4C5A0D0B-58C0-49A2-AA15-33E75665F947}" dt="2024-04-25T07:47:24.223" v="2150" actId="6014"/>
          <pc:sldLayoutMkLst>
            <pc:docMk/>
            <pc:sldMasterMk cId="2910434077" sldId="2147483757"/>
            <pc:sldLayoutMk cId="2616307326" sldId="2147483763"/>
          </pc:sldLayoutMkLst>
          <pc:spChg chg="mod ord">
            <ac:chgData name="Kozel, Lukas" userId="5faef357-946f-4c0e-bd5d-396a2e3cc0bf" providerId="ADAL" clId="{4C5A0D0B-58C0-49A2-AA15-33E75665F947}" dt="2024-04-25T07:46:39.624" v="2128"/>
            <ac:spMkLst>
              <pc:docMk/>
              <pc:sldMasterMk cId="2910434077" sldId="2147483757"/>
              <pc:sldLayoutMk cId="2616307326" sldId="2147483763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4C5A0D0B-58C0-49A2-AA15-33E75665F947}" dt="2024-04-25T07:46:41.826" v="2147" actId="207"/>
            <ac:spMkLst>
              <pc:docMk/>
              <pc:sldMasterMk cId="2910434077" sldId="2147483757"/>
              <pc:sldLayoutMk cId="2616307326" sldId="2147483763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4C5A0D0B-58C0-49A2-AA15-33E75665F947}" dt="2024-04-25T07:46:39.619" v="2120"/>
            <ac:spMkLst>
              <pc:docMk/>
              <pc:sldMasterMk cId="2910434077" sldId="2147483757"/>
              <pc:sldLayoutMk cId="2616307326" sldId="2147483763"/>
              <ac:spMk id="4" creationId="{91385085-3913-EF02-FA83-959B506ABFCB}"/>
            </ac:spMkLst>
          </pc:spChg>
          <pc:spChg chg="del">
            <ac:chgData name="Kozel, Lukas" userId="5faef357-946f-4c0e-bd5d-396a2e3cc0bf" providerId="ADAL" clId="{4C5A0D0B-58C0-49A2-AA15-33E75665F947}" dt="2024-04-25T07:46:31.147" v="2117" actId="478"/>
            <ac:spMkLst>
              <pc:docMk/>
              <pc:sldMasterMk cId="2910434077" sldId="2147483757"/>
              <pc:sldLayoutMk cId="2616307326" sldId="2147483763"/>
              <ac:spMk id="7" creationId="{5475B837-A6F4-D488-25FA-7C71B7E29C02}"/>
            </ac:spMkLst>
          </pc:spChg>
          <pc:spChg chg="mod ord">
            <ac:chgData name="Kozel, Lukas" userId="5faef357-946f-4c0e-bd5d-396a2e3cc0bf" providerId="ADAL" clId="{4C5A0D0B-58C0-49A2-AA15-33E75665F947}" dt="2024-04-25T07:46:39.626" v="2132"/>
            <ac:spMkLst>
              <pc:docMk/>
              <pc:sldMasterMk cId="2910434077" sldId="2147483757"/>
              <pc:sldLayoutMk cId="2616307326" sldId="2147483763"/>
              <ac:spMk id="17" creationId="{7720551C-4348-5932-3A77-424C07903D48}"/>
            </ac:spMkLst>
          </pc:spChg>
          <pc:spChg chg="mod ord">
            <ac:chgData name="Kozel, Lukas" userId="5faef357-946f-4c0e-bd5d-396a2e3cc0bf" providerId="ADAL" clId="{4C5A0D0B-58C0-49A2-AA15-33E75665F947}" dt="2024-04-25T07:46:39.626" v="2134"/>
            <ac:spMkLst>
              <pc:docMk/>
              <pc:sldMasterMk cId="2910434077" sldId="2147483757"/>
              <pc:sldLayoutMk cId="2616307326" sldId="2147483763"/>
              <ac:spMk id="18" creationId="{F622624E-1E82-FE59-9616-12934D9D4670}"/>
            </ac:spMkLst>
          </pc:spChg>
          <pc:spChg chg="mod ord">
            <ac:chgData name="Kozel, Lukas" userId="5faef357-946f-4c0e-bd5d-396a2e3cc0bf" providerId="ADAL" clId="{4C5A0D0B-58C0-49A2-AA15-33E75665F947}" dt="2024-04-25T07:46:39.627" v="2136"/>
            <ac:spMkLst>
              <pc:docMk/>
              <pc:sldMasterMk cId="2910434077" sldId="2147483757"/>
              <pc:sldLayoutMk cId="2616307326" sldId="2147483763"/>
              <ac:spMk id="20" creationId="{C5C4A611-9F1B-DEF4-A204-1C8AB67012CD}"/>
            </ac:spMkLst>
          </pc:spChg>
          <pc:spChg chg="mod ord">
            <ac:chgData name="Kozel, Lukas" userId="5faef357-946f-4c0e-bd5d-396a2e3cc0bf" providerId="ADAL" clId="{4C5A0D0B-58C0-49A2-AA15-33E75665F947}" dt="2024-04-25T07:46:39.628" v="2138"/>
            <ac:spMkLst>
              <pc:docMk/>
              <pc:sldMasterMk cId="2910434077" sldId="2147483757"/>
              <pc:sldLayoutMk cId="2616307326" sldId="2147483763"/>
              <ac:spMk id="21" creationId="{938D31E7-76C2-40B3-9E71-F7753722BB53}"/>
            </ac:spMkLst>
          </pc:spChg>
          <pc:spChg chg="mod ord">
            <ac:chgData name="Kozel, Lukas" userId="5faef357-946f-4c0e-bd5d-396a2e3cc0bf" providerId="ADAL" clId="{4C5A0D0B-58C0-49A2-AA15-33E75665F947}" dt="2024-04-25T07:46:39.623" v="2126"/>
            <ac:spMkLst>
              <pc:docMk/>
              <pc:sldMasterMk cId="2910434077" sldId="2147483757"/>
              <pc:sldLayoutMk cId="2616307326" sldId="2147483763"/>
              <ac:spMk id="23" creationId="{220AC0C3-D572-44DB-AE93-71B89AA3111B}"/>
            </ac:spMkLst>
          </pc:spChg>
          <pc:spChg chg="mod ord">
            <ac:chgData name="Kozel, Lukas" userId="5faef357-946f-4c0e-bd5d-396a2e3cc0bf" providerId="ADAL" clId="{4C5A0D0B-58C0-49A2-AA15-33E75665F947}" dt="2024-04-25T07:46:47.070" v="2148" actId="207"/>
            <ac:spMkLst>
              <pc:docMk/>
              <pc:sldMasterMk cId="2910434077" sldId="2147483757"/>
              <pc:sldLayoutMk cId="2616307326" sldId="2147483763"/>
              <ac:spMk id="25" creationId="{5010CEB8-565E-42F5-4742-709D85467021}"/>
            </ac:spMkLst>
          </pc:spChg>
          <pc:spChg chg="mod ord">
            <ac:chgData name="Kozel, Lukas" userId="5faef357-946f-4c0e-bd5d-396a2e3cc0bf" providerId="ADAL" clId="{4C5A0D0B-58C0-49A2-AA15-33E75665F947}" dt="2024-04-25T07:46:39.630" v="2142"/>
            <ac:spMkLst>
              <pc:docMk/>
              <pc:sldMasterMk cId="2910434077" sldId="2147483757"/>
              <pc:sldLayoutMk cId="2616307326" sldId="2147483763"/>
              <ac:spMk id="31" creationId="{F4C4640D-3725-02AE-E80B-C265E0AB95E1}"/>
            </ac:spMkLst>
          </pc:spChg>
          <pc:spChg chg="mod ord">
            <ac:chgData name="Kozel, Lukas" userId="5faef357-946f-4c0e-bd5d-396a2e3cc0bf" providerId="ADAL" clId="{4C5A0D0B-58C0-49A2-AA15-33E75665F947}" dt="2024-04-25T07:46:39.625" v="2130"/>
            <ac:spMkLst>
              <pc:docMk/>
              <pc:sldMasterMk cId="2910434077" sldId="2147483757"/>
              <pc:sldLayoutMk cId="2616307326" sldId="2147483763"/>
              <ac:spMk id="42" creationId="{D05F510F-7F25-5304-8381-B5F041FB4BC6}"/>
            </ac:spMkLst>
          </pc:spChg>
          <pc:grpChg chg="mod ord">
            <ac:chgData name="Kozel, Lukas" userId="5faef357-946f-4c0e-bd5d-396a2e3cc0bf" providerId="ADAL" clId="{4C5A0D0B-58C0-49A2-AA15-33E75665F947}" dt="2024-04-25T07:46:39.629" v="2140"/>
            <ac:grpSpMkLst>
              <pc:docMk/>
              <pc:sldMasterMk cId="2910434077" sldId="2147483757"/>
              <pc:sldLayoutMk cId="2616307326" sldId="2147483763"/>
              <ac:grpSpMk id="13" creationId="{83E1849B-F7CA-3EA5-8D86-8C34B5635C4F}"/>
            </ac:grpSpMkLst>
          </pc:grpChg>
          <pc:graphicFrameChg chg="mod">
            <ac:chgData name="Kozel, Lukas" userId="5faef357-946f-4c0e-bd5d-396a2e3cc0bf" providerId="ADAL" clId="{4C5A0D0B-58C0-49A2-AA15-33E75665F947}" dt="2024-04-25T07:46:39.636" v="2146"/>
            <ac:graphicFrameMkLst>
              <pc:docMk/>
              <pc:sldMasterMk cId="2910434077" sldId="2147483757"/>
              <pc:sldLayoutMk cId="2616307326" sldId="2147483763"/>
              <ac:graphicFrameMk id="6" creationId="{5A4AE298-F8DF-BD1A-545D-8F113622CDD4}"/>
            </ac:graphicFrameMkLst>
          </pc:graphicFrameChg>
        </pc:sldLayoutChg>
        <pc:sldLayoutChg chg="del">
          <pc:chgData name="Kozel, Lukas" userId="5faef357-946f-4c0e-bd5d-396a2e3cc0bf" providerId="ADAL" clId="{4C5A0D0B-58C0-49A2-AA15-33E75665F947}" dt="2024-04-24T13:12:03.541" v="24" actId="2696"/>
          <pc:sldLayoutMkLst>
            <pc:docMk/>
            <pc:sldMasterMk cId="2910434077" sldId="2147483757"/>
            <pc:sldLayoutMk cId="4102101503" sldId="2147483763"/>
          </pc:sldLayoutMkLst>
        </pc:sldLayoutChg>
        <pc:sldLayoutChg chg="addSp delSp modSp add mod ord modTransition">
          <pc:chgData name="Kozel, Lukas" userId="5faef357-946f-4c0e-bd5d-396a2e3cc0bf" providerId="ADAL" clId="{4C5A0D0B-58C0-49A2-AA15-33E75665F947}" dt="2024-04-25T08:26:29.630" v="2770" actId="1076"/>
          <pc:sldLayoutMkLst>
            <pc:docMk/>
            <pc:sldMasterMk cId="2910434077" sldId="2147483757"/>
            <pc:sldLayoutMk cId="1182463726" sldId="2147483764"/>
          </pc:sldLayoutMkLst>
          <pc:spChg chg="mod ord">
            <ac:chgData name="Kozel, Lukas" userId="5faef357-946f-4c0e-bd5d-396a2e3cc0bf" providerId="ADAL" clId="{4C5A0D0B-58C0-49A2-AA15-33E75665F947}" dt="2024-04-25T07:57:04.991" v="2459"/>
            <ac:spMkLst>
              <pc:docMk/>
              <pc:sldMasterMk cId="2910434077" sldId="2147483757"/>
              <pc:sldLayoutMk cId="1182463726" sldId="2147483764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4C5A0D0B-58C0-49A2-AA15-33E75665F947}" dt="2024-04-25T07:57:04.979" v="2453"/>
            <ac:spMkLst>
              <pc:docMk/>
              <pc:sldMasterMk cId="2910434077" sldId="2147483757"/>
              <pc:sldLayoutMk cId="1182463726" sldId="2147483764"/>
              <ac:spMk id="3" creationId="{F64C78AA-9F7E-B0FC-0459-1DE77EF64A65}"/>
            </ac:spMkLst>
          </pc:spChg>
          <pc:spChg chg="add del mod">
            <ac:chgData name="Kozel, Lukas" userId="5faef357-946f-4c0e-bd5d-396a2e3cc0bf" providerId="ADAL" clId="{4C5A0D0B-58C0-49A2-AA15-33E75665F947}" dt="2024-04-25T07:53:39.679" v="2210"/>
            <ac:spMkLst>
              <pc:docMk/>
              <pc:sldMasterMk cId="2910434077" sldId="2147483757"/>
              <pc:sldLayoutMk cId="1182463726" sldId="2147483764"/>
              <ac:spMk id="4" creationId="{358A14AB-1E64-97E0-7F20-9B04AC73DA12}"/>
            </ac:spMkLst>
          </pc:spChg>
          <pc:spChg chg="add del mod">
            <ac:chgData name="Kozel, Lukas" userId="5faef357-946f-4c0e-bd5d-396a2e3cc0bf" providerId="ADAL" clId="{4C5A0D0B-58C0-49A2-AA15-33E75665F947}" dt="2024-04-25T07:53:39.679" v="2210"/>
            <ac:spMkLst>
              <pc:docMk/>
              <pc:sldMasterMk cId="2910434077" sldId="2147483757"/>
              <pc:sldLayoutMk cId="1182463726" sldId="2147483764"/>
              <ac:spMk id="5" creationId="{A8845E35-3352-4E7A-0684-05AA133A7D8D}"/>
            </ac:spMkLst>
          </pc:spChg>
          <pc:spChg chg="mod ord">
            <ac:chgData name="Kozel, Lukas" userId="5faef357-946f-4c0e-bd5d-396a2e3cc0bf" providerId="ADAL" clId="{4C5A0D0B-58C0-49A2-AA15-33E75665F947}" dt="2024-04-25T07:57:04.967" v="2447"/>
            <ac:spMkLst>
              <pc:docMk/>
              <pc:sldMasterMk cId="2910434077" sldId="2147483757"/>
              <pc:sldLayoutMk cId="1182463726" sldId="2147483764"/>
              <ac:spMk id="7" creationId="{5475B837-A6F4-D488-25FA-7C71B7E29C02}"/>
            </ac:spMkLst>
          </pc:spChg>
          <pc:spChg chg="add del mod">
            <ac:chgData name="Kozel, Lukas" userId="5faef357-946f-4c0e-bd5d-396a2e3cc0bf" providerId="ADAL" clId="{4C5A0D0B-58C0-49A2-AA15-33E75665F947}" dt="2024-04-25T07:53:39.679" v="2210"/>
            <ac:spMkLst>
              <pc:docMk/>
              <pc:sldMasterMk cId="2910434077" sldId="2147483757"/>
              <pc:sldLayoutMk cId="1182463726" sldId="2147483764"/>
              <ac:spMk id="8" creationId="{12007743-1C19-F10D-6223-EEBBFD0B0A8F}"/>
            </ac:spMkLst>
          </pc:spChg>
          <pc:spChg chg="add del mod">
            <ac:chgData name="Kozel, Lukas" userId="5faef357-946f-4c0e-bd5d-396a2e3cc0bf" providerId="ADAL" clId="{4C5A0D0B-58C0-49A2-AA15-33E75665F947}" dt="2024-04-25T07:53:39.679" v="2210"/>
            <ac:spMkLst>
              <pc:docMk/>
              <pc:sldMasterMk cId="2910434077" sldId="2147483757"/>
              <pc:sldLayoutMk cId="1182463726" sldId="2147483764"/>
              <ac:spMk id="9" creationId="{C779DE38-F7C0-47E3-6A3F-22787A7A0ADE}"/>
            </ac:spMkLst>
          </pc:spChg>
          <pc:spChg chg="del mod ord">
            <ac:chgData name="Kozel, Lukas" userId="5faef357-946f-4c0e-bd5d-396a2e3cc0bf" providerId="ADAL" clId="{4C5A0D0B-58C0-49A2-AA15-33E75665F947}" dt="2024-04-25T07:55:57.356" v="2344" actId="478"/>
            <ac:spMkLst>
              <pc:docMk/>
              <pc:sldMasterMk cId="2910434077" sldId="2147483757"/>
              <pc:sldLayoutMk cId="1182463726" sldId="2147483764"/>
              <ac:spMk id="11" creationId="{0D50F590-A36F-F07C-2C26-4AF6CF88ECDA}"/>
            </ac:spMkLst>
          </pc:spChg>
          <pc:spChg chg="add del mod">
            <ac:chgData name="Kozel, Lukas" userId="5faef357-946f-4c0e-bd5d-396a2e3cc0bf" providerId="ADAL" clId="{4C5A0D0B-58C0-49A2-AA15-33E75665F947}" dt="2024-04-25T07:53:39.679" v="2210"/>
            <ac:spMkLst>
              <pc:docMk/>
              <pc:sldMasterMk cId="2910434077" sldId="2147483757"/>
              <pc:sldLayoutMk cId="1182463726" sldId="2147483764"/>
              <ac:spMk id="13" creationId="{F1A4790A-E1D4-4D5D-E743-0A84072F284A}"/>
            </ac:spMkLst>
          </pc:spChg>
          <pc:spChg chg="add del mod">
            <ac:chgData name="Kozel, Lukas" userId="5faef357-946f-4c0e-bd5d-396a2e3cc0bf" providerId="ADAL" clId="{4C5A0D0B-58C0-49A2-AA15-33E75665F947}" dt="2024-04-25T07:53:39.679" v="2210"/>
            <ac:spMkLst>
              <pc:docMk/>
              <pc:sldMasterMk cId="2910434077" sldId="2147483757"/>
              <pc:sldLayoutMk cId="1182463726" sldId="2147483764"/>
              <ac:spMk id="14" creationId="{E07A9E9A-811D-70D3-16AF-A55B15DBA246}"/>
            </ac:spMkLst>
          </pc:spChg>
          <pc:spChg chg="mod ord">
            <ac:chgData name="Kozel, Lukas" userId="5faef357-946f-4c0e-bd5d-396a2e3cc0bf" providerId="ADAL" clId="{4C5A0D0B-58C0-49A2-AA15-33E75665F947}" dt="2024-04-25T07:57:05.018" v="2475"/>
            <ac:spMkLst>
              <pc:docMk/>
              <pc:sldMasterMk cId="2910434077" sldId="2147483757"/>
              <pc:sldLayoutMk cId="1182463726" sldId="2147483764"/>
              <ac:spMk id="17" creationId="{7720551C-4348-5932-3A77-424C07903D48}"/>
            </ac:spMkLst>
          </pc:spChg>
          <pc:spChg chg="mod ord">
            <ac:chgData name="Kozel, Lukas" userId="5faef357-946f-4c0e-bd5d-396a2e3cc0bf" providerId="ADAL" clId="{4C5A0D0B-58C0-49A2-AA15-33E75665F947}" dt="2024-04-25T08:00:27.467" v="2521" actId="14100"/>
            <ac:spMkLst>
              <pc:docMk/>
              <pc:sldMasterMk cId="2910434077" sldId="2147483757"/>
              <pc:sldLayoutMk cId="1182463726" sldId="2147483764"/>
              <ac:spMk id="18" creationId="{F622624E-1E82-FE59-9616-12934D9D4670}"/>
            </ac:spMkLst>
          </pc:spChg>
          <pc:spChg chg="add mod ord">
            <ac:chgData name="Kozel, Lukas" userId="5faef357-946f-4c0e-bd5d-396a2e3cc0bf" providerId="ADAL" clId="{4C5A0D0B-58C0-49A2-AA15-33E75665F947}" dt="2024-04-25T07:57:04.997" v="2463"/>
            <ac:spMkLst>
              <pc:docMk/>
              <pc:sldMasterMk cId="2910434077" sldId="2147483757"/>
              <pc:sldLayoutMk cId="1182463726" sldId="2147483764"/>
              <ac:spMk id="19" creationId="{0E29CE22-091A-EE14-CA8D-24A85689019B}"/>
            </ac:spMkLst>
          </pc:spChg>
          <pc:spChg chg="mod ord">
            <ac:chgData name="Kozel, Lukas" userId="5faef357-946f-4c0e-bd5d-396a2e3cc0bf" providerId="ADAL" clId="{4C5A0D0B-58C0-49A2-AA15-33E75665F947}" dt="2024-04-25T07:57:05.025" v="2479"/>
            <ac:spMkLst>
              <pc:docMk/>
              <pc:sldMasterMk cId="2910434077" sldId="2147483757"/>
              <pc:sldLayoutMk cId="1182463726" sldId="2147483764"/>
              <ac:spMk id="20" creationId="{C5C4A611-9F1B-DEF4-A204-1C8AB67012CD}"/>
            </ac:spMkLst>
          </pc:spChg>
          <pc:spChg chg="mod ord">
            <ac:chgData name="Kozel, Lukas" userId="5faef357-946f-4c0e-bd5d-396a2e3cc0bf" providerId="ADAL" clId="{4C5A0D0B-58C0-49A2-AA15-33E75665F947}" dt="2024-04-25T08:00:30.443" v="2522" actId="14100"/>
            <ac:spMkLst>
              <pc:docMk/>
              <pc:sldMasterMk cId="2910434077" sldId="2147483757"/>
              <pc:sldLayoutMk cId="1182463726" sldId="2147483764"/>
              <ac:spMk id="21" creationId="{938D31E7-76C2-40B3-9E71-F7753722BB53}"/>
            </ac:spMkLst>
          </pc:spChg>
          <pc:spChg chg="add del mod ord">
            <ac:chgData name="Kozel, Lukas" userId="5faef357-946f-4c0e-bd5d-396a2e3cc0bf" providerId="ADAL" clId="{4C5A0D0B-58C0-49A2-AA15-33E75665F947}" dt="2024-04-25T07:55:49.468" v="2343" actId="478"/>
            <ac:spMkLst>
              <pc:docMk/>
              <pc:sldMasterMk cId="2910434077" sldId="2147483757"/>
              <pc:sldLayoutMk cId="1182463726" sldId="2147483764"/>
              <ac:spMk id="22" creationId="{9907EB16-29A0-88E5-43E7-EF7DDA54B22B}"/>
            </ac:spMkLst>
          </pc:spChg>
          <pc:spChg chg="mod ord">
            <ac:chgData name="Kozel, Lukas" userId="5faef357-946f-4c0e-bd5d-396a2e3cc0bf" providerId="ADAL" clId="{4C5A0D0B-58C0-49A2-AA15-33E75665F947}" dt="2024-04-25T07:57:04.987" v="2457"/>
            <ac:spMkLst>
              <pc:docMk/>
              <pc:sldMasterMk cId="2910434077" sldId="2147483757"/>
              <pc:sldLayoutMk cId="1182463726" sldId="2147483764"/>
              <ac:spMk id="23" creationId="{220AC0C3-D572-44DB-AE93-71B89AA3111B}"/>
            </ac:spMkLst>
          </pc:spChg>
          <pc:spChg chg="add del mod ord">
            <ac:chgData name="Kozel, Lukas" userId="5faef357-946f-4c0e-bd5d-396a2e3cc0bf" providerId="ADAL" clId="{4C5A0D0B-58C0-49A2-AA15-33E75665F947}" dt="2024-04-25T07:55:41.259" v="2340" actId="478"/>
            <ac:spMkLst>
              <pc:docMk/>
              <pc:sldMasterMk cId="2910434077" sldId="2147483757"/>
              <pc:sldLayoutMk cId="1182463726" sldId="2147483764"/>
              <ac:spMk id="24" creationId="{78B6CFAF-3EC9-8C76-725E-550F6DA650B6}"/>
            </ac:spMkLst>
          </pc:spChg>
          <pc:spChg chg="mod ord">
            <ac:chgData name="Kozel, Lukas" userId="5faef357-946f-4c0e-bd5d-396a2e3cc0bf" providerId="ADAL" clId="{4C5A0D0B-58C0-49A2-AA15-33E75665F947}" dt="2024-04-25T08:00:46.249" v="2525" actId="1076"/>
            <ac:spMkLst>
              <pc:docMk/>
              <pc:sldMasterMk cId="2910434077" sldId="2147483757"/>
              <pc:sldLayoutMk cId="1182463726" sldId="2147483764"/>
              <ac:spMk id="25" creationId="{5010CEB8-565E-42F5-4742-709D85467021}"/>
            </ac:spMkLst>
          </pc:spChg>
          <pc:spChg chg="add mod ord">
            <ac:chgData name="Kozel, Lukas" userId="5faef357-946f-4c0e-bd5d-396a2e3cc0bf" providerId="ADAL" clId="{4C5A0D0B-58C0-49A2-AA15-33E75665F947}" dt="2024-04-25T07:58:42.623" v="2507" actId="1076"/>
            <ac:spMkLst>
              <pc:docMk/>
              <pc:sldMasterMk cId="2910434077" sldId="2147483757"/>
              <pc:sldLayoutMk cId="1182463726" sldId="2147483764"/>
              <ac:spMk id="28" creationId="{3685FB9C-094E-2C96-D319-048909BE8256}"/>
            </ac:spMkLst>
          </pc:spChg>
          <pc:spChg chg="add del mod ord">
            <ac:chgData name="Kozel, Lukas" userId="5faef357-946f-4c0e-bd5d-396a2e3cc0bf" providerId="ADAL" clId="{4C5A0D0B-58C0-49A2-AA15-33E75665F947}" dt="2024-04-25T07:55:26.981" v="2285" actId="478"/>
            <ac:spMkLst>
              <pc:docMk/>
              <pc:sldMasterMk cId="2910434077" sldId="2147483757"/>
              <pc:sldLayoutMk cId="1182463726" sldId="2147483764"/>
              <ac:spMk id="31" creationId="{1C5986C4-CBC9-7AF9-82C0-06AB8D093785}"/>
            </ac:spMkLst>
          </pc:spChg>
          <pc:spChg chg="add del mod ord">
            <ac:chgData name="Kozel, Lukas" userId="5faef357-946f-4c0e-bd5d-396a2e3cc0bf" providerId="ADAL" clId="{4C5A0D0B-58C0-49A2-AA15-33E75665F947}" dt="2024-04-25T07:55:16.773" v="2282" actId="478"/>
            <ac:spMkLst>
              <pc:docMk/>
              <pc:sldMasterMk cId="2910434077" sldId="2147483757"/>
              <pc:sldLayoutMk cId="1182463726" sldId="2147483764"/>
              <ac:spMk id="32" creationId="{2FF9D6C4-DDB1-DAA4-EA87-589EB25F36B0}"/>
            </ac:spMkLst>
          </pc:spChg>
          <pc:spChg chg="add del mod">
            <ac:chgData name="Kozel, Lukas" userId="5faef357-946f-4c0e-bd5d-396a2e3cc0bf" providerId="ADAL" clId="{4C5A0D0B-58C0-49A2-AA15-33E75665F947}" dt="2024-04-25T08:00:54.911" v="2526" actId="21"/>
            <ac:spMkLst>
              <pc:docMk/>
              <pc:sldMasterMk cId="2910434077" sldId="2147483757"/>
              <pc:sldLayoutMk cId="1182463726" sldId="2147483764"/>
              <ac:spMk id="39" creationId="{818FC54A-A512-7C0B-7716-B588F9067418}"/>
            </ac:spMkLst>
          </pc:spChg>
          <pc:spChg chg="add mod">
            <ac:chgData name="Kozel, Lukas" userId="5faef357-946f-4c0e-bd5d-396a2e3cc0bf" providerId="ADAL" clId="{4C5A0D0B-58C0-49A2-AA15-33E75665F947}" dt="2024-04-25T08:00:58.205" v="2528"/>
            <ac:spMkLst>
              <pc:docMk/>
              <pc:sldMasterMk cId="2910434077" sldId="2147483757"/>
              <pc:sldLayoutMk cId="1182463726" sldId="2147483764"/>
              <ac:spMk id="40" creationId="{B6346571-785D-2A85-D097-EF241F63C675}"/>
            </ac:spMkLst>
          </pc:spChg>
          <pc:spChg chg="add mod">
            <ac:chgData name="Kozel, Lukas" userId="5faef357-946f-4c0e-bd5d-396a2e3cc0bf" providerId="ADAL" clId="{4C5A0D0B-58C0-49A2-AA15-33E75665F947}" dt="2024-04-25T08:03:01.092" v="2552"/>
            <ac:spMkLst>
              <pc:docMk/>
              <pc:sldMasterMk cId="2910434077" sldId="2147483757"/>
              <pc:sldLayoutMk cId="1182463726" sldId="2147483764"/>
              <ac:spMk id="41" creationId="{ED96C87B-978C-798F-5159-0C47D600740C}"/>
            </ac:spMkLst>
          </pc:spChg>
          <pc:spChg chg="mod ord">
            <ac:chgData name="Kozel, Lukas" userId="5faef357-946f-4c0e-bd5d-396a2e3cc0bf" providerId="ADAL" clId="{4C5A0D0B-58C0-49A2-AA15-33E75665F947}" dt="2024-04-25T07:57:04.994" v="2461"/>
            <ac:spMkLst>
              <pc:docMk/>
              <pc:sldMasterMk cId="2910434077" sldId="2147483757"/>
              <pc:sldLayoutMk cId="1182463726" sldId="2147483764"/>
              <ac:spMk id="42" creationId="{D05F510F-7F25-5304-8381-B5F041FB4BC6}"/>
            </ac:spMkLst>
          </pc:spChg>
          <pc:spChg chg="del mod ord">
            <ac:chgData name="Kozel, Lukas" userId="5faef357-946f-4c0e-bd5d-396a2e3cc0bf" providerId="ADAL" clId="{4C5A0D0B-58C0-49A2-AA15-33E75665F947}" dt="2024-04-25T08:02:55.898" v="2550" actId="21"/>
            <ac:spMkLst>
              <pc:docMk/>
              <pc:sldMasterMk cId="2910434077" sldId="2147483757"/>
              <pc:sldLayoutMk cId="1182463726" sldId="2147483764"/>
              <ac:spMk id="47" creationId="{ABCBCCA2-7357-B0F1-30D5-27FEBACB5149}"/>
            </ac:spMkLst>
          </pc:spChg>
          <pc:spChg chg="del mod ord">
            <ac:chgData name="Kozel, Lukas" userId="5faef357-946f-4c0e-bd5d-396a2e3cc0bf" providerId="ADAL" clId="{4C5A0D0B-58C0-49A2-AA15-33E75665F947}" dt="2024-04-25T07:55:57.356" v="2344" actId="478"/>
            <ac:spMkLst>
              <pc:docMk/>
              <pc:sldMasterMk cId="2910434077" sldId="2147483757"/>
              <pc:sldLayoutMk cId="1182463726" sldId="2147483764"/>
              <ac:spMk id="49" creationId="{46DF2359-6DC3-2616-0479-FA0D6C839F9D}"/>
            </ac:spMkLst>
          </pc:spChg>
          <pc:spChg chg="del mod ord">
            <ac:chgData name="Kozel, Lukas" userId="5faef357-946f-4c0e-bd5d-396a2e3cc0bf" providerId="ADAL" clId="{4C5A0D0B-58C0-49A2-AA15-33E75665F947}" dt="2024-04-25T07:57:45.603" v="2499" actId="478"/>
            <ac:spMkLst>
              <pc:docMk/>
              <pc:sldMasterMk cId="2910434077" sldId="2147483757"/>
              <pc:sldLayoutMk cId="1182463726" sldId="2147483764"/>
              <ac:spMk id="53" creationId="{8738DD81-0ED6-44F7-F874-57296DACF937}"/>
            </ac:spMkLst>
          </pc:spChg>
          <pc:grpChg chg="add mod ord">
            <ac:chgData name="Kozel, Lukas" userId="5faef357-946f-4c0e-bd5d-396a2e3cc0bf" providerId="ADAL" clId="{4C5A0D0B-58C0-49A2-AA15-33E75665F947}" dt="2024-04-25T07:57:37.315" v="2498" actId="1076"/>
            <ac:grpSpMkLst>
              <pc:docMk/>
              <pc:sldMasterMk cId="2910434077" sldId="2147483757"/>
              <pc:sldLayoutMk cId="1182463726" sldId="2147483764"/>
              <ac:grpSpMk id="35" creationId="{5A50CC99-4895-3826-BD3F-F645894140E7}"/>
            </ac:grpSpMkLst>
          </pc:grpChg>
          <pc:grpChg chg="add del mod">
            <ac:chgData name="Kozel, Lukas" userId="5faef357-946f-4c0e-bd5d-396a2e3cc0bf" providerId="ADAL" clId="{4C5A0D0B-58C0-49A2-AA15-33E75665F947}" dt="2024-04-25T08:00:56.799" v="2527" actId="478"/>
            <ac:grpSpMkLst>
              <pc:docMk/>
              <pc:sldMasterMk cId="2910434077" sldId="2147483757"/>
              <pc:sldLayoutMk cId="1182463726" sldId="2147483764"/>
              <ac:grpSpMk id="36" creationId="{231C1A6A-2D81-5404-278C-222A494CE1C8}"/>
            </ac:grpSpMkLst>
          </pc:grpChg>
          <pc:grpChg chg="del mod ord">
            <ac:chgData name="Kozel, Lukas" userId="5faef357-946f-4c0e-bd5d-396a2e3cc0bf" providerId="ADAL" clId="{4C5A0D0B-58C0-49A2-AA15-33E75665F947}" dt="2024-04-25T07:56:09.300" v="2346" actId="165"/>
            <ac:grpSpMkLst>
              <pc:docMk/>
              <pc:sldMasterMk cId="2910434077" sldId="2147483757"/>
              <pc:sldLayoutMk cId="1182463726" sldId="2147483764"/>
              <ac:grpSpMk id="48" creationId="{CB8A1EE1-AA99-FED3-5668-366C5F8A5B39}"/>
            </ac:grpSpMkLst>
          </pc:grpChg>
          <pc:graphicFrameChg chg="mod">
            <ac:chgData name="Kozel, Lukas" userId="5faef357-946f-4c0e-bd5d-396a2e3cc0bf" providerId="ADAL" clId="{4C5A0D0B-58C0-49A2-AA15-33E75665F947}" dt="2024-04-25T07:57:05.043" v="2489"/>
            <ac:graphicFrameMkLst>
              <pc:docMk/>
              <pc:sldMasterMk cId="2910434077" sldId="2147483757"/>
              <pc:sldLayoutMk cId="1182463726" sldId="2147483764"/>
              <ac:graphicFrameMk id="6" creationId="{5A4AE298-F8DF-BD1A-545D-8F113622CDD4}"/>
            </ac:graphicFrameMkLst>
          </pc:graphicFrameChg>
          <pc:picChg chg="add del mod">
            <ac:chgData name="Kozel, Lukas" userId="5faef357-946f-4c0e-bd5d-396a2e3cc0bf" providerId="ADAL" clId="{4C5A0D0B-58C0-49A2-AA15-33E75665F947}" dt="2024-04-25T07:53:39.679" v="2210"/>
            <ac:picMkLst>
              <pc:docMk/>
              <pc:sldMasterMk cId="2910434077" sldId="2147483757"/>
              <pc:sldLayoutMk cId="1182463726" sldId="2147483764"/>
              <ac:picMk id="10" creationId="{3A448355-FAE7-D521-AFF6-EE9F762DEC0B}"/>
            </ac:picMkLst>
          </pc:picChg>
          <pc:picChg chg="add del mod">
            <ac:chgData name="Kozel, Lukas" userId="5faef357-946f-4c0e-bd5d-396a2e3cc0bf" providerId="ADAL" clId="{4C5A0D0B-58C0-49A2-AA15-33E75665F947}" dt="2024-04-25T07:53:39.679" v="2210"/>
            <ac:picMkLst>
              <pc:docMk/>
              <pc:sldMasterMk cId="2910434077" sldId="2147483757"/>
              <pc:sldLayoutMk cId="1182463726" sldId="2147483764"/>
              <ac:picMk id="12" creationId="{D8B04B33-6BC0-30F0-340C-C2A0023D2190}"/>
            </ac:picMkLst>
          </pc:picChg>
          <pc:picChg chg="add del mod">
            <ac:chgData name="Kozel, Lukas" userId="5faef357-946f-4c0e-bd5d-396a2e3cc0bf" providerId="ADAL" clId="{4C5A0D0B-58C0-49A2-AA15-33E75665F947}" dt="2024-04-25T07:53:39.679" v="2210"/>
            <ac:picMkLst>
              <pc:docMk/>
              <pc:sldMasterMk cId="2910434077" sldId="2147483757"/>
              <pc:sldLayoutMk cId="1182463726" sldId="2147483764"/>
              <ac:picMk id="15" creationId="{587CB5F1-0402-10D3-4D3F-9BB6AB89EC03}"/>
            </ac:picMkLst>
          </pc:picChg>
          <pc:picChg chg="add del mod">
            <ac:chgData name="Kozel, Lukas" userId="5faef357-946f-4c0e-bd5d-396a2e3cc0bf" providerId="ADAL" clId="{4C5A0D0B-58C0-49A2-AA15-33E75665F947}" dt="2024-04-25T07:53:39.679" v="2210"/>
            <ac:picMkLst>
              <pc:docMk/>
              <pc:sldMasterMk cId="2910434077" sldId="2147483757"/>
              <pc:sldLayoutMk cId="1182463726" sldId="2147483764"/>
              <ac:picMk id="16" creationId="{04606EC8-3BCF-0D16-DB91-3166EE43A0D6}"/>
            </ac:picMkLst>
          </pc:picChg>
          <pc:picChg chg="mod topLvl">
            <ac:chgData name="Kozel, Lukas" userId="5faef357-946f-4c0e-bd5d-396a2e3cc0bf" providerId="ADAL" clId="{4C5A0D0B-58C0-49A2-AA15-33E75665F947}" dt="2024-04-25T07:56:15.271" v="2347" actId="338"/>
            <ac:picMkLst>
              <pc:docMk/>
              <pc:sldMasterMk cId="2910434077" sldId="2147483757"/>
              <pc:sldLayoutMk cId="1182463726" sldId="2147483764"/>
              <ac:picMk id="26" creationId="{1AF5E683-E548-8E75-82BC-0C72A19D3D16}"/>
            </ac:picMkLst>
          </pc:picChg>
          <pc:picChg chg="mod topLvl">
            <ac:chgData name="Kozel, Lukas" userId="5faef357-946f-4c0e-bd5d-396a2e3cc0bf" providerId="ADAL" clId="{4C5A0D0B-58C0-49A2-AA15-33E75665F947}" dt="2024-04-25T08:02:57.971" v="2551" actId="1037"/>
            <ac:picMkLst>
              <pc:docMk/>
              <pc:sldMasterMk cId="2910434077" sldId="2147483757"/>
              <pc:sldLayoutMk cId="1182463726" sldId="2147483764"/>
              <ac:picMk id="27" creationId="{68430242-157D-85EC-E64C-6F8390FBCD9B}"/>
            </ac:picMkLst>
          </pc:picChg>
          <pc:picChg chg="add del mod ord">
            <ac:chgData name="Kozel, Lukas" userId="5faef357-946f-4c0e-bd5d-396a2e3cc0bf" providerId="ADAL" clId="{4C5A0D0B-58C0-49A2-AA15-33E75665F947}" dt="2024-04-25T07:57:30.487" v="2497" actId="478"/>
            <ac:picMkLst>
              <pc:docMk/>
              <pc:sldMasterMk cId="2910434077" sldId="2147483757"/>
              <pc:sldLayoutMk cId="1182463726" sldId="2147483764"/>
              <ac:picMk id="29" creationId="{5CE2E636-77FA-6DC0-BC92-8913C816F5A6}"/>
            </ac:picMkLst>
          </pc:picChg>
          <pc:picChg chg="add del mod ord">
            <ac:chgData name="Kozel, Lukas" userId="5faef357-946f-4c0e-bd5d-396a2e3cc0bf" providerId="ADAL" clId="{4C5A0D0B-58C0-49A2-AA15-33E75665F947}" dt="2024-04-25T07:57:29.133" v="2496" actId="478"/>
            <ac:picMkLst>
              <pc:docMk/>
              <pc:sldMasterMk cId="2910434077" sldId="2147483757"/>
              <pc:sldLayoutMk cId="1182463726" sldId="2147483764"/>
              <ac:picMk id="30" creationId="{96412DF5-5F63-DAD0-5C88-854D43E8AAAB}"/>
            </ac:picMkLst>
          </pc:picChg>
          <pc:picChg chg="add del mod ord">
            <ac:chgData name="Kozel, Lukas" userId="5faef357-946f-4c0e-bd5d-396a2e3cc0bf" providerId="ADAL" clId="{4C5A0D0B-58C0-49A2-AA15-33E75665F947}" dt="2024-04-25T08:00:40.060" v="2524" actId="478"/>
            <ac:picMkLst>
              <pc:docMk/>
              <pc:sldMasterMk cId="2910434077" sldId="2147483757"/>
              <pc:sldLayoutMk cId="1182463726" sldId="2147483764"/>
              <ac:picMk id="33" creationId="{87F606A6-7AD3-36CD-70A7-8CE2611C7F9B}"/>
            </ac:picMkLst>
          </pc:picChg>
          <pc:picChg chg="add del mod ord">
            <ac:chgData name="Kozel, Lukas" userId="5faef357-946f-4c0e-bd5d-396a2e3cc0bf" providerId="ADAL" clId="{4C5A0D0B-58C0-49A2-AA15-33E75665F947}" dt="2024-04-25T08:00:40.060" v="2524" actId="478"/>
            <ac:picMkLst>
              <pc:docMk/>
              <pc:sldMasterMk cId="2910434077" sldId="2147483757"/>
              <pc:sldLayoutMk cId="1182463726" sldId="2147483764"/>
              <ac:picMk id="34" creationId="{6670E9A0-50A2-A9E4-0760-95EA26DA8097}"/>
            </ac:picMkLst>
          </pc:picChg>
          <pc:picChg chg="mod topLvl">
            <ac:chgData name="Kozel, Lukas" userId="5faef357-946f-4c0e-bd5d-396a2e3cc0bf" providerId="ADAL" clId="{4C5A0D0B-58C0-49A2-AA15-33E75665F947}" dt="2024-04-25T08:00:56.799" v="2527" actId="478"/>
            <ac:picMkLst>
              <pc:docMk/>
              <pc:sldMasterMk cId="2910434077" sldId="2147483757"/>
              <pc:sldLayoutMk cId="1182463726" sldId="2147483764"/>
              <ac:picMk id="37" creationId="{6EB88A3C-3106-45CD-B7D3-6C1AC49107F4}"/>
            </ac:picMkLst>
          </pc:picChg>
          <pc:picChg chg="del mod topLvl">
            <ac:chgData name="Kozel, Lukas" userId="5faef357-946f-4c0e-bd5d-396a2e3cc0bf" providerId="ADAL" clId="{4C5A0D0B-58C0-49A2-AA15-33E75665F947}" dt="2024-04-25T08:00:56.799" v="2527" actId="478"/>
            <ac:picMkLst>
              <pc:docMk/>
              <pc:sldMasterMk cId="2910434077" sldId="2147483757"/>
              <pc:sldLayoutMk cId="1182463726" sldId="2147483764"/>
              <ac:picMk id="38" creationId="{88D8C164-7ABA-B31D-73D1-60F012C761E0}"/>
            </ac:picMkLst>
          </pc:picChg>
          <pc:picChg chg="add mod">
            <ac:chgData name="Kozel, Lukas" userId="5faef357-946f-4c0e-bd5d-396a2e3cc0bf" providerId="ADAL" clId="{4C5A0D0B-58C0-49A2-AA15-33E75665F947}" dt="2024-04-25T08:26:29.630" v="2770" actId="1076"/>
            <ac:picMkLst>
              <pc:docMk/>
              <pc:sldMasterMk cId="2910434077" sldId="2147483757"/>
              <pc:sldLayoutMk cId="1182463726" sldId="2147483764"/>
              <ac:picMk id="43" creationId="{266992CB-B1F6-58F8-07F9-0FDD8DEF3BE4}"/>
            </ac:picMkLst>
          </pc:picChg>
          <pc:picChg chg="del mod ord">
            <ac:chgData name="Kozel, Lukas" userId="5faef357-946f-4c0e-bd5d-396a2e3cc0bf" providerId="ADAL" clId="{4C5A0D0B-58C0-49A2-AA15-33E75665F947}" dt="2024-04-25T07:57:45.603" v="2499" actId="478"/>
            <ac:picMkLst>
              <pc:docMk/>
              <pc:sldMasterMk cId="2910434077" sldId="2147483757"/>
              <pc:sldLayoutMk cId="1182463726" sldId="2147483764"/>
              <ac:picMk id="51" creationId="{B8230A35-54FB-C243-5F27-031AD3AF9968}"/>
            </ac:picMkLst>
          </pc:picChg>
        </pc:sldLayoutChg>
        <pc:sldLayoutChg chg="del">
          <pc:chgData name="Kozel, Lukas" userId="5faef357-946f-4c0e-bd5d-396a2e3cc0bf" providerId="ADAL" clId="{4C5A0D0B-58C0-49A2-AA15-33E75665F947}" dt="2024-04-24T13:12:03.557" v="25" actId="2696"/>
          <pc:sldLayoutMkLst>
            <pc:docMk/>
            <pc:sldMasterMk cId="2910434077" sldId="2147483757"/>
            <pc:sldLayoutMk cId="1362459747" sldId="2147483764"/>
          </pc:sldLayoutMkLst>
        </pc:sldLayoutChg>
        <pc:sldLayoutChg chg="del">
          <pc:chgData name="Kozel, Lukas" userId="5faef357-946f-4c0e-bd5d-396a2e3cc0bf" providerId="ADAL" clId="{4C5A0D0B-58C0-49A2-AA15-33E75665F947}" dt="2024-04-25T07:52:57.424" v="2204" actId="47"/>
          <pc:sldLayoutMkLst>
            <pc:docMk/>
            <pc:sldMasterMk cId="2910434077" sldId="2147483757"/>
            <pc:sldLayoutMk cId="4190484619" sldId="2147483764"/>
          </pc:sldLayoutMkLst>
        </pc:sldLayoutChg>
        <pc:sldLayoutChg chg="addSp delSp modSp add mod modTransition">
          <pc:chgData name="Kozel, Lukas" userId="5faef357-946f-4c0e-bd5d-396a2e3cc0bf" providerId="ADAL" clId="{4C5A0D0B-58C0-49A2-AA15-33E75665F947}" dt="2024-04-25T08:59:30.728" v="3452"/>
          <pc:sldLayoutMkLst>
            <pc:docMk/>
            <pc:sldMasterMk cId="2910434077" sldId="2147483757"/>
            <pc:sldLayoutMk cId="1250894423" sldId="2147483765"/>
          </pc:sldLayoutMkLst>
          <pc:spChg chg="mod ord">
            <ac:chgData name="Kozel, Lukas" userId="5faef357-946f-4c0e-bd5d-396a2e3cc0bf" providerId="ADAL" clId="{4C5A0D0B-58C0-49A2-AA15-33E75665F947}" dt="2024-04-25T08:04:00.760" v="2597" actId="207"/>
            <ac:spMkLst>
              <pc:docMk/>
              <pc:sldMasterMk cId="2910434077" sldId="2147483757"/>
              <pc:sldLayoutMk cId="1250894423" sldId="2147483765"/>
              <ac:spMk id="2" creationId="{2A0067F3-F027-DB80-B04D-4B3A310C715E}"/>
            </ac:spMkLst>
          </pc:spChg>
          <pc:spChg chg="del">
            <ac:chgData name="Kozel, Lukas" userId="5faef357-946f-4c0e-bd5d-396a2e3cc0bf" providerId="ADAL" clId="{4C5A0D0B-58C0-49A2-AA15-33E75665F947}" dt="2024-04-25T08:03:51.511" v="2559" actId="478"/>
            <ac:spMkLst>
              <pc:docMk/>
              <pc:sldMasterMk cId="2910434077" sldId="2147483757"/>
              <pc:sldLayoutMk cId="1250894423" sldId="2147483765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4C5A0D0B-58C0-49A2-AA15-33E75665F947}" dt="2024-04-25T08:03:53.793" v="2562"/>
            <ac:spMkLst>
              <pc:docMk/>
              <pc:sldMasterMk cId="2910434077" sldId="2147483757"/>
              <pc:sldLayoutMk cId="1250894423" sldId="2147483765"/>
              <ac:spMk id="4" creationId="{8CF9550D-A65A-EECA-7B4B-97CEF9EC0133}"/>
            </ac:spMkLst>
          </pc:spChg>
          <pc:spChg chg="add mod ord">
            <ac:chgData name="Kozel, Lukas" userId="5faef357-946f-4c0e-bd5d-396a2e3cc0bf" providerId="ADAL" clId="{4C5A0D0B-58C0-49A2-AA15-33E75665F947}" dt="2024-04-25T08:03:53.795" v="2564"/>
            <ac:spMkLst>
              <pc:docMk/>
              <pc:sldMasterMk cId="2910434077" sldId="2147483757"/>
              <pc:sldLayoutMk cId="1250894423" sldId="2147483765"/>
              <ac:spMk id="5" creationId="{A3774F6B-5A55-20D7-5D2F-6950282D7FEE}"/>
            </ac:spMkLst>
          </pc:spChg>
          <pc:spChg chg="del">
            <ac:chgData name="Kozel, Lukas" userId="5faef357-946f-4c0e-bd5d-396a2e3cc0bf" providerId="ADAL" clId="{4C5A0D0B-58C0-49A2-AA15-33E75665F947}" dt="2024-04-25T08:03:51.511" v="2559" actId="478"/>
            <ac:spMkLst>
              <pc:docMk/>
              <pc:sldMasterMk cId="2910434077" sldId="2147483757"/>
              <pc:sldLayoutMk cId="1250894423" sldId="2147483765"/>
              <ac:spMk id="7" creationId="{5475B837-A6F4-D488-25FA-7C71B7E29C02}"/>
            </ac:spMkLst>
          </pc:spChg>
          <pc:spChg chg="add mod">
            <ac:chgData name="Kozel, Lukas" userId="5faef357-946f-4c0e-bd5d-396a2e3cc0bf" providerId="ADAL" clId="{4C5A0D0B-58C0-49A2-AA15-33E75665F947}" dt="2024-04-25T08:59:30.728" v="3452"/>
            <ac:spMkLst>
              <pc:docMk/>
              <pc:sldMasterMk cId="2910434077" sldId="2147483757"/>
              <pc:sldLayoutMk cId="1250894423" sldId="2147483765"/>
              <ac:spMk id="8" creationId="{8DA60F40-CCF7-16C7-4201-52827CD7B239}"/>
            </ac:spMkLst>
          </pc:spChg>
          <pc:spChg chg="mod ord">
            <ac:chgData name="Kozel, Lukas" userId="5faef357-946f-4c0e-bd5d-396a2e3cc0bf" providerId="ADAL" clId="{4C5A0D0B-58C0-49A2-AA15-33E75665F947}" dt="2024-04-25T08:04:05.380" v="2598" actId="207"/>
            <ac:spMkLst>
              <pc:docMk/>
              <pc:sldMasterMk cId="2910434077" sldId="2147483757"/>
              <pc:sldLayoutMk cId="1250894423" sldId="2147483765"/>
              <ac:spMk id="17" creationId="{7720551C-4348-5932-3A77-424C07903D48}"/>
            </ac:spMkLst>
          </pc:spChg>
          <pc:spChg chg="mod ord">
            <ac:chgData name="Kozel, Lukas" userId="5faef357-946f-4c0e-bd5d-396a2e3cc0bf" providerId="ADAL" clId="{4C5A0D0B-58C0-49A2-AA15-33E75665F947}" dt="2024-04-25T08:04:00.760" v="2597" actId="207"/>
            <ac:spMkLst>
              <pc:docMk/>
              <pc:sldMasterMk cId="2910434077" sldId="2147483757"/>
              <pc:sldLayoutMk cId="1250894423" sldId="2147483765"/>
              <ac:spMk id="18" creationId="{F622624E-1E82-FE59-9616-12934D9D4670}"/>
            </ac:spMkLst>
          </pc:spChg>
          <pc:spChg chg="mod ord">
            <ac:chgData name="Kozel, Lukas" userId="5faef357-946f-4c0e-bd5d-396a2e3cc0bf" providerId="ADAL" clId="{4C5A0D0B-58C0-49A2-AA15-33E75665F947}" dt="2024-04-25T08:04:25.411" v="2604"/>
            <ac:spMkLst>
              <pc:docMk/>
              <pc:sldMasterMk cId="2910434077" sldId="2147483757"/>
              <pc:sldLayoutMk cId="1250894423" sldId="2147483765"/>
              <ac:spMk id="19" creationId="{0E29CE22-091A-EE14-CA8D-24A85689019B}"/>
            </ac:spMkLst>
          </pc:spChg>
          <pc:spChg chg="mod ord">
            <ac:chgData name="Kozel, Lukas" userId="5faef357-946f-4c0e-bd5d-396a2e3cc0bf" providerId="ADAL" clId="{4C5A0D0B-58C0-49A2-AA15-33E75665F947}" dt="2024-04-25T08:04:05.380" v="2598" actId="207"/>
            <ac:spMkLst>
              <pc:docMk/>
              <pc:sldMasterMk cId="2910434077" sldId="2147483757"/>
              <pc:sldLayoutMk cId="1250894423" sldId="2147483765"/>
              <ac:spMk id="20" creationId="{C5C4A611-9F1B-DEF4-A204-1C8AB67012CD}"/>
            </ac:spMkLst>
          </pc:spChg>
          <pc:spChg chg="mod ord">
            <ac:chgData name="Kozel, Lukas" userId="5faef357-946f-4c0e-bd5d-396a2e3cc0bf" providerId="ADAL" clId="{4C5A0D0B-58C0-49A2-AA15-33E75665F947}" dt="2024-04-25T08:04:00.760" v="2597" actId="207"/>
            <ac:spMkLst>
              <pc:docMk/>
              <pc:sldMasterMk cId="2910434077" sldId="2147483757"/>
              <pc:sldLayoutMk cId="1250894423" sldId="2147483765"/>
              <ac:spMk id="21" creationId="{938D31E7-76C2-40B3-9E71-F7753722BB53}"/>
            </ac:spMkLst>
          </pc:spChg>
          <pc:spChg chg="mod ord">
            <ac:chgData name="Kozel, Lukas" userId="5faef357-946f-4c0e-bd5d-396a2e3cc0bf" providerId="ADAL" clId="{4C5A0D0B-58C0-49A2-AA15-33E75665F947}" dt="2024-04-25T08:04:00.760" v="2597" actId="207"/>
            <ac:spMkLst>
              <pc:docMk/>
              <pc:sldMasterMk cId="2910434077" sldId="2147483757"/>
              <pc:sldLayoutMk cId="1250894423" sldId="2147483765"/>
              <ac:spMk id="23" creationId="{220AC0C3-D572-44DB-AE93-71B89AA3111B}"/>
            </ac:spMkLst>
          </pc:spChg>
          <pc:spChg chg="mod ord">
            <ac:chgData name="Kozel, Lukas" userId="5faef357-946f-4c0e-bd5d-396a2e3cc0bf" providerId="ADAL" clId="{4C5A0D0B-58C0-49A2-AA15-33E75665F947}" dt="2024-04-25T08:03:53.796" v="2566"/>
            <ac:spMkLst>
              <pc:docMk/>
              <pc:sldMasterMk cId="2910434077" sldId="2147483757"/>
              <pc:sldLayoutMk cId="1250894423" sldId="2147483765"/>
              <ac:spMk id="25" creationId="{5010CEB8-565E-42F5-4742-709D85467021}"/>
            </ac:spMkLst>
          </pc:spChg>
          <pc:spChg chg="mod ord">
            <ac:chgData name="Kozel, Lukas" userId="5faef357-946f-4c0e-bd5d-396a2e3cc0bf" providerId="ADAL" clId="{4C5A0D0B-58C0-49A2-AA15-33E75665F947}" dt="2024-04-25T08:04:25.411" v="2604"/>
            <ac:spMkLst>
              <pc:docMk/>
              <pc:sldMasterMk cId="2910434077" sldId="2147483757"/>
              <pc:sldLayoutMk cId="1250894423" sldId="2147483765"/>
              <ac:spMk id="28" creationId="{3685FB9C-094E-2C96-D319-048909BE8256}"/>
            </ac:spMkLst>
          </pc:spChg>
          <pc:spChg chg="mod ord">
            <ac:chgData name="Kozel, Lukas" userId="5faef357-946f-4c0e-bd5d-396a2e3cc0bf" providerId="ADAL" clId="{4C5A0D0B-58C0-49A2-AA15-33E75665F947}" dt="2024-04-25T08:03:53.805" v="2590"/>
            <ac:spMkLst>
              <pc:docMk/>
              <pc:sldMasterMk cId="2910434077" sldId="2147483757"/>
              <pc:sldLayoutMk cId="1250894423" sldId="2147483765"/>
              <ac:spMk id="40" creationId="{B6346571-785D-2A85-D097-EF241F63C675}"/>
            </ac:spMkLst>
          </pc:spChg>
          <pc:spChg chg="mod ord">
            <ac:chgData name="Kozel, Lukas" userId="5faef357-946f-4c0e-bd5d-396a2e3cc0bf" providerId="ADAL" clId="{4C5A0D0B-58C0-49A2-AA15-33E75665F947}" dt="2024-04-25T08:03:53.806" v="2592"/>
            <ac:spMkLst>
              <pc:docMk/>
              <pc:sldMasterMk cId="2910434077" sldId="2147483757"/>
              <pc:sldLayoutMk cId="1250894423" sldId="2147483765"/>
              <ac:spMk id="41" creationId="{ED96C87B-978C-798F-5159-0C47D600740C}"/>
            </ac:spMkLst>
          </pc:spChg>
          <pc:spChg chg="mod ord">
            <ac:chgData name="Kozel, Lukas" userId="5faef357-946f-4c0e-bd5d-396a2e3cc0bf" providerId="ADAL" clId="{4C5A0D0B-58C0-49A2-AA15-33E75665F947}" dt="2024-04-25T08:04:00.760" v="2597" actId="207"/>
            <ac:spMkLst>
              <pc:docMk/>
              <pc:sldMasterMk cId="2910434077" sldId="2147483757"/>
              <pc:sldLayoutMk cId="1250894423" sldId="2147483765"/>
              <ac:spMk id="42" creationId="{D05F510F-7F25-5304-8381-B5F041FB4BC6}"/>
            </ac:spMkLst>
          </pc:spChg>
          <pc:grpChg chg="mod ord">
            <ac:chgData name="Kozel, Lukas" userId="5faef357-946f-4c0e-bd5d-396a2e3cc0bf" providerId="ADAL" clId="{4C5A0D0B-58C0-49A2-AA15-33E75665F947}" dt="2024-04-25T08:03:53.803" v="2586"/>
            <ac:grpSpMkLst>
              <pc:docMk/>
              <pc:sldMasterMk cId="2910434077" sldId="2147483757"/>
              <pc:sldLayoutMk cId="1250894423" sldId="2147483765"/>
              <ac:grpSpMk id="35" creationId="{5A50CC99-4895-3826-BD3F-F645894140E7}"/>
            </ac:grpSpMkLst>
          </pc:grpChg>
          <pc:graphicFrameChg chg="mod">
            <ac:chgData name="Kozel, Lukas" userId="5faef357-946f-4c0e-bd5d-396a2e3cc0bf" providerId="ADAL" clId="{4C5A0D0B-58C0-49A2-AA15-33E75665F947}" dt="2024-04-25T08:03:53.810" v="2596"/>
            <ac:graphicFrameMkLst>
              <pc:docMk/>
              <pc:sldMasterMk cId="2910434077" sldId="2147483757"/>
              <pc:sldLayoutMk cId="1250894423" sldId="2147483765"/>
              <ac:graphicFrameMk id="6" creationId="{5A4AE298-F8DF-BD1A-545D-8F113622CDD4}"/>
            </ac:graphicFrameMkLst>
          </pc:graphicFrameChg>
          <pc:picChg chg="mod ord">
            <ac:chgData name="Kozel, Lukas" userId="5faef357-946f-4c0e-bd5d-396a2e3cc0bf" providerId="ADAL" clId="{4C5A0D0B-58C0-49A2-AA15-33E75665F947}" dt="2024-04-25T08:03:53.804" v="2588"/>
            <ac:picMkLst>
              <pc:docMk/>
              <pc:sldMasterMk cId="2910434077" sldId="2147483757"/>
              <pc:sldLayoutMk cId="1250894423" sldId="2147483765"/>
              <ac:picMk id="37" creationId="{6EB88A3C-3106-45CD-B7D3-6C1AC49107F4}"/>
            </ac:picMkLst>
          </pc:picChg>
        </pc:sldLayoutChg>
        <pc:sldLayoutChg chg="del">
          <pc:chgData name="Kozel, Lukas" userId="5faef357-946f-4c0e-bd5d-396a2e3cc0bf" providerId="ADAL" clId="{4C5A0D0B-58C0-49A2-AA15-33E75665F947}" dt="2024-04-24T13:12:03.573" v="26" actId="2696"/>
          <pc:sldLayoutMkLst>
            <pc:docMk/>
            <pc:sldMasterMk cId="2910434077" sldId="2147483757"/>
            <pc:sldLayoutMk cId="3039024548" sldId="2147483765"/>
          </pc:sldLayoutMkLst>
        </pc:sldLayoutChg>
        <pc:sldLayoutChg chg="del">
          <pc:chgData name="Kozel, Lukas" userId="5faef357-946f-4c0e-bd5d-396a2e3cc0bf" providerId="ADAL" clId="{4C5A0D0B-58C0-49A2-AA15-33E75665F947}" dt="2024-04-25T08:23:44.969" v="2735" actId="47"/>
          <pc:sldLayoutMkLst>
            <pc:docMk/>
            <pc:sldMasterMk cId="2910434077" sldId="2147483757"/>
            <pc:sldLayoutMk cId="1139030296" sldId="2147483766"/>
          </pc:sldLayoutMkLst>
        </pc:sldLayoutChg>
        <pc:sldLayoutChg chg="del">
          <pc:chgData name="Kozel, Lukas" userId="5faef357-946f-4c0e-bd5d-396a2e3cc0bf" providerId="ADAL" clId="{4C5A0D0B-58C0-49A2-AA15-33E75665F947}" dt="2024-04-24T13:12:03.573" v="27" actId="2696"/>
          <pc:sldLayoutMkLst>
            <pc:docMk/>
            <pc:sldMasterMk cId="2910434077" sldId="2147483757"/>
            <pc:sldLayoutMk cId="1903099490" sldId="2147483766"/>
          </pc:sldLayoutMkLst>
        </pc:sldLayoutChg>
        <pc:sldLayoutChg chg="addSp delSp modSp add mod ord modTransition">
          <pc:chgData name="Kozel, Lukas" userId="5faef357-946f-4c0e-bd5d-396a2e3cc0bf" providerId="ADAL" clId="{4C5A0D0B-58C0-49A2-AA15-33E75665F947}" dt="2024-04-25T08:35:56.090" v="3011" actId="6014"/>
          <pc:sldLayoutMkLst>
            <pc:docMk/>
            <pc:sldMasterMk cId="2910434077" sldId="2147483757"/>
            <pc:sldLayoutMk cId="2398165791" sldId="2147483766"/>
          </pc:sldLayoutMkLst>
          <pc:spChg chg="mod ord">
            <ac:chgData name="Kozel, Lukas" userId="5faef357-946f-4c0e-bd5d-396a2e3cc0bf" providerId="ADAL" clId="{4C5A0D0B-58C0-49A2-AA15-33E75665F947}" dt="2024-04-25T08:32:01.314" v="2927"/>
            <ac:spMkLst>
              <pc:docMk/>
              <pc:sldMasterMk cId="2910434077" sldId="2147483757"/>
              <pc:sldLayoutMk cId="2398165791" sldId="2147483766"/>
              <ac:spMk id="2" creationId="{2A0067F3-F027-DB80-B04D-4B3A310C715E}"/>
            </ac:spMkLst>
          </pc:spChg>
          <pc:spChg chg="mod ord">
            <ac:chgData name="Kozel, Lukas" userId="5faef357-946f-4c0e-bd5d-396a2e3cc0bf" providerId="ADAL" clId="{4C5A0D0B-58C0-49A2-AA15-33E75665F947}" dt="2024-04-25T08:32:01.310" v="2921"/>
            <ac:spMkLst>
              <pc:docMk/>
              <pc:sldMasterMk cId="2910434077" sldId="2147483757"/>
              <pc:sldLayoutMk cId="2398165791" sldId="2147483766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4C5A0D0B-58C0-49A2-AA15-33E75665F947}" dt="2024-04-25T08:32:01.321" v="2937"/>
            <ac:spMkLst>
              <pc:docMk/>
              <pc:sldMasterMk cId="2910434077" sldId="2147483757"/>
              <pc:sldLayoutMk cId="2398165791" sldId="2147483766"/>
              <ac:spMk id="4" creationId="{747437FA-E356-C12D-AF52-C759115D1EAA}"/>
            </ac:spMkLst>
          </pc:spChg>
          <pc:spChg chg="mod ord">
            <ac:chgData name="Kozel, Lukas" userId="5faef357-946f-4c0e-bd5d-396a2e3cc0bf" providerId="ADAL" clId="{4C5A0D0B-58C0-49A2-AA15-33E75665F947}" dt="2024-04-25T08:32:01.308" v="2919"/>
            <ac:spMkLst>
              <pc:docMk/>
              <pc:sldMasterMk cId="2910434077" sldId="2147483757"/>
              <pc:sldLayoutMk cId="2398165791" sldId="2147483766"/>
              <ac:spMk id="7" creationId="{5475B837-A6F4-D488-25FA-7C71B7E29C02}"/>
            </ac:spMkLst>
          </pc:spChg>
          <pc:spChg chg="add del mod ord">
            <ac:chgData name="Kozel, Lukas" userId="5faef357-946f-4c0e-bd5d-396a2e3cc0bf" providerId="ADAL" clId="{4C5A0D0B-58C0-49A2-AA15-33E75665F947}" dt="2024-04-25T08:35:19.607" v="3009" actId="478"/>
            <ac:spMkLst>
              <pc:docMk/>
              <pc:sldMasterMk cId="2910434077" sldId="2147483757"/>
              <pc:sldLayoutMk cId="2398165791" sldId="2147483766"/>
              <ac:spMk id="9" creationId="{9FAA9FA6-BA5F-0659-533A-279F3D2D5DDA}"/>
            </ac:spMkLst>
          </pc:spChg>
          <pc:spChg chg="add del mod ord">
            <ac:chgData name="Kozel, Lukas" userId="5faef357-946f-4c0e-bd5d-396a2e3cc0bf" providerId="ADAL" clId="{4C5A0D0B-58C0-49A2-AA15-33E75665F947}" dt="2024-04-25T08:35:08.002" v="3007" actId="478"/>
            <ac:spMkLst>
              <pc:docMk/>
              <pc:sldMasterMk cId="2910434077" sldId="2147483757"/>
              <pc:sldLayoutMk cId="2398165791" sldId="2147483766"/>
              <ac:spMk id="10" creationId="{2FB38AF0-AB71-5AEB-336B-EBEEB7DD89F6}"/>
            </ac:spMkLst>
          </pc:spChg>
          <pc:spChg chg="add del mod ord">
            <ac:chgData name="Kozel, Lukas" userId="5faef357-946f-4c0e-bd5d-396a2e3cc0bf" providerId="ADAL" clId="{4C5A0D0B-58C0-49A2-AA15-33E75665F947}" dt="2024-04-25T08:35:08.002" v="3007" actId="478"/>
            <ac:spMkLst>
              <pc:docMk/>
              <pc:sldMasterMk cId="2910434077" sldId="2147483757"/>
              <pc:sldLayoutMk cId="2398165791" sldId="2147483766"/>
              <ac:spMk id="11" creationId="{41219ADD-F00E-356E-FB75-3632835509CF}"/>
            </ac:spMkLst>
          </pc:spChg>
          <pc:spChg chg="add del mod ord">
            <ac:chgData name="Kozel, Lukas" userId="5faef357-946f-4c0e-bd5d-396a2e3cc0bf" providerId="ADAL" clId="{4C5A0D0B-58C0-49A2-AA15-33E75665F947}" dt="2024-04-25T08:35:08.002" v="3007" actId="478"/>
            <ac:spMkLst>
              <pc:docMk/>
              <pc:sldMasterMk cId="2910434077" sldId="2147483757"/>
              <pc:sldLayoutMk cId="2398165791" sldId="2147483766"/>
              <ac:spMk id="12" creationId="{977EDF73-AD69-7777-120D-E25B3954271D}"/>
            </ac:spMkLst>
          </pc:spChg>
          <pc:spChg chg="add del mod ord">
            <ac:chgData name="Kozel, Lukas" userId="5faef357-946f-4c0e-bd5d-396a2e3cc0bf" providerId="ADAL" clId="{4C5A0D0B-58C0-49A2-AA15-33E75665F947}" dt="2024-04-25T08:35:08.002" v="3007" actId="478"/>
            <ac:spMkLst>
              <pc:docMk/>
              <pc:sldMasterMk cId="2910434077" sldId="2147483757"/>
              <pc:sldLayoutMk cId="2398165791" sldId="2147483766"/>
              <ac:spMk id="16" creationId="{11A9D637-B618-D005-E57D-0EC575605E86}"/>
            </ac:spMkLst>
          </pc:spChg>
          <pc:spChg chg="mod ord">
            <ac:chgData name="Kozel, Lukas" userId="5faef357-946f-4c0e-bd5d-396a2e3cc0bf" providerId="ADAL" clId="{4C5A0D0B-58C0-49A2-AA15-33E75665F947}" dt="2024-04-25T08:35:24.416" v="3010" actId="1076"/>
            <ac:spMkLst>
              <pc:docMk/>
              <pc:sldMasterMk cId="2910434077" sldId="2147483757"/>
              <pc:sldLayoutMk cId="2398165791" sldId="2147483766"/>
              <ac:spMk id="17" creationId="{7720551C-4348-5932-3A77-424C07903D48}"/>
            </ac:spMkLst>
          </pc:spChg>
          <pc:spChg chg="mod ord">
            <ac:chgData name="Kozel, Lukas" userId="5faef357-946f-4c0e-bd5d-396a2e3cc0bf" providerId="ADAL" clId="{4C5A0D0B-58C0-49A2-AA15-33E75665F947}" dt="2024-04-25T08:35:16.925" v="3008" actId="1076"/>
            <ac:spMkLst>
              <pc:docMk/>
              <pc:sldMasterMk cId="2910434077" sldId="2147483757"/>
              <pc:sldLayoutMk cId="2398165791" sldId="2147483766"/>
              <ac:spMk id="18" creationId="{F622624E-1E82-FE59-9616-12934D9D4670}"/>
            </ac:spMkLst>
          </pc:spChg>
          <pc:spChg chg="add del mod ord">
            <ac:chgData name="Kozel, Lukas" userId="5faef357-946f-4c0e-bd5d-396a2e3cc0bf" providerId="ADAL" clId="{4C5A0D0B-58C0-49A2-AA15-33E75665F947}" dt="2024-04-25T08:35:08.002" v="3007" actId="478"/>
            <ac:spMkLst>
              <pc:docMk/>
              <pc:sldMasterMk cId="2910434077" sldId="2147483757"/>
              <pc:sldLayoutMk cId="2398165791" sldId="2147483766"/>
              <ac:spMk id="19" creationId="{37491EDB-3635-A935-A36C-16F16026CE14}"/>
            </ac:spMkLst>
          </pc:spChg>
          <pc:spChg chg="mod ord">
            <ac:chgData name="Kozel, Lukas" userId="5faef357-946f-4c0e-bd5d-396a2e3cc0bf" providerId="ADAL" clId="{4C5A0D0B-58C0-49A2-AA15-33E75665F947}" dt="2024-04-25T08:35:16.925" v="3008" actId="1076"/>
            <ac:spMkLst>
              <pc:docMk/>
              <pc:sldMasterMk cId="2910434077" sldId="2147483757"/>
              <pc:sldLayoutMk cId="2398165791" sldId="2147483766"/>
              <ac:spMk id="20" creationId="{C5C4A611-9F1B-DEF4-A204-1C8AB67012CD}"/>
            </ac:spMkLst>
          </pc:spChg>
          <pc:spChg chg="mod ord">
            <ac:chgData name="Kozel, Lukas" userId="5faef357-946f-4c0e-bd5d-396a2e3cc0bf" providerId="ADAL" clId="{4C5A0D0B-58C0-49A2-AA15-33E75665F947}" dt="2024-04-25T08:35:16.925" v="3008" actId="1076"/>
            <ac:spMkLst>
              <pc:docMk/>
              <pc:sldMasterMk cId="2910434077" sldId="2147483757"/>
              <pc:sldLayoutMk cId="2398165791" sldId="2147483766"/>
              <ac:spMk id="21" creationId="{938D31E7-76C2-40B3-9E71-F7753722BB53}"/>
            </ac:spMkLst>
          </pc:spChg>
          <pc:spChg chg="add del mod ord">
            <ac:chgData name="Kozel, Lukas" userId="5faef357-946f-4c0e-bd5d-396a2e3cc0bf" providerId="ADAL" clId="{4C5A0D0B-58C0-49A2-AA15-33E75665F947}" dt="2024-04-25T08:35:08.002" v="3007" actId="478"/>
            <ac:spMkLst>
              <pc:docMk/>
              <pc:sldMasterMk cId="2910434077" sldId="2147483757"/>
              <pc:sldLayoutMk cId="2398165791" sldId="2147483766"/>
              <ac:spMk id="22" creationId="{7166B0C2-1B74-960D-81B7-DF74B133B2D5}"/>
            </ac:spMkLst>
          </pc:spChg>
          <pc:spChg chg="mod ord">
            <ac:chgData name="Kozel, Lukas" userId="5faef357-946f-4c0e-bd5d-396a2e3cc0bf" providerId="ADAL" clId="{4C5A0D0B-58C0-49A2-AA15-33E75665F947}" dt="2024-04-25T08:32:01.313" v="2925"/>
            <ac:spMkLst>
              <pc:docMk/>
              <pc:sldMasterMk cId="2910434077" sldId="2147483757"/>
              <pc:sldLayoutMk cId="2398165791" sldId="2147483766"/>
              <ac:spMk id="23" creationId="{220AC0C3-D572-44DB-AE93-71B89AA3111B}"/>
            </ac:spMkLst>
          </pc:spChg>
          <pc:spChg chg="add del mod ord">
            <ac:chgData name="Kozel, Lukas" userId="5faef357-946f-4c0e-bd5d-396a2e3cc0bf" providerId="ADAL" clId="{4C5A0D0B-58C0-49A2-AA15-33E75665F947}" dt="2024-04-25T08:35:08.002" v="3007" actId="478"/>
            <ac:spMkLst>
              <pc:docMk/>
              <pc:sldMasterMk cId="2910434077" sldId="2147483757"/>
              <pc:sldLayoutMk cId="2398165791" sldId="2147483766"/>
              <ac:spMk id="24" creationId="{15826A8E-5F2B-8538-1718-DE1BA0386957}"/>
            </ac:spMkLst>
          </pc:spChg>
          <pc:spChg chg="mod ord">
            <ac:chgData name="Kozel, Lukas" userId="5faef357-946f-4c0e-bd5d-396a2e3cc0bf" providerId="ADAL" clId="{4C5A0D0B-58C0-49A2-AA15-33E75665F947}" dt="2024-04-25T08:32:01.311" v="2923"/>
            <ac:spMkLst>
              <pc:docMk/>
              <pc:sldMasterMk cId="2910434077" sldId="2147483757"/>
              <pc:sldLayoutMk cId="2398165791" sldId="2147483766"/>
              <ac:spMk id="25" creationId="{5010CEB8-565E-42F5-4742-709D85467021}"/>
            </ac:spMkLst>
          </pc:spChg>
          <pc:spChg chg="add del mod ord">
            <ac:chgData name="Kozel, Lukas" userId="5faef357-946f-4c0e-bd5d-396a2e3cc0bf" providerId="ADAL" clId="{4C5A0D0B-58C0-49A2-AA15-33E75665F947}" dt="2024-04-25T08:35:08.002" v="3007" actId="478"/>
            <ac:spMkLst>
              <pc:docMk/>
              <pc:sldMasterMk cId="2910434077" sldId="2147483757"/>
              <pc:sldLayoutMk cId="2398165791" sldId="2147483766"/>
              <ac:spMk id="26" creationId="{68A2FEE4-64C5-C5A0-1080-401AD1766735}"/>
            </ac:spMkLst>
          </pc:spChg>
          <pc:spChg chg="add del mod ord">
            <ac:chgData name="Kozel, Lukas" userId="5faef357-946f-4c0e-bd5d-396a2e3cc0bf" providerId="ADAL" clId="{4C5A0D0B-58C0-49A2-AA15-33E75665F947}" dt="2024-04-25T08:35:08.002" v="3007" actId="478"/>
            <ac:spMkLst>
              <pc:docMk/>
              <pc:sldMasterMk cId="2910434077" sldId="2147483757"/>
              <pc:sldLayoutMk cId="2398165791" sldId="2147483766"/>
              <ac:spMk id="27" creationId="{CF00140F-7B5B-4E0F-1053-4E67670D178D}"/>
            </ac:spMkLst>
          </pc:spChg>
          <pc:spChg chg="add del mod ord">
            <ac:chgData name="Kozel, Lukas" userId="5faef357-946f-4c0e-bd5d-396a2e3cc0bf" providerId="ADAL" clId="{4C5A0D0B-58C0-49A2-AA15-33E75665F947}" dt="2024-04-25T08:35:08.002" v="3007" actId="478"/>
            <ac:spMkLst>
              <pc:docMk/>
              <pc:sldMasterMk cId="2910434077" sldId="2147483757"/>
              <pc:sldLayoutMk cId="2398165791" sldId="2147483766"/>
              <ac:spMk id="28" creationId="{B5E6E3CB-8ACC-09B4-22FC-4C2CC127CBDC}"/>
            </ac:spMkLst>
          </pc:spChg>
          <pc:spChg chg="add del mod ord">
            <ac:chgData name="Kozel, Lukas" userId="5faef357-946f-4c0e-bd5d-396a2e3cc0bf" providerId="ADAL" clId="{4C5A0D0B-58C0-49A2-AA15-33E75665F947}" dt="2024-04-25T08:35:08.002" v="3007" actId="478"/>
            <ac:spMkLst>
              <pc:docMk/>
              <pc:sldMasterMk cId="2910434077" sldId="2147483757"/>
              <pc:sldLayoutMk cId="2398165791" sldId="2147483766"/>
              <ac:spMk id="29" creationId="{2769B7D4-F640-E4AA-C236-647A30764265}"/>
            </ac:spMkLst>
          </pc:spChg>
          <pc:spChg chg="add del mod">
            <ac:chgData name="Kozel, Lukas" userId="5faef357-946f-4c0e-bd5d-396a2e3cc0bf" providerId="ADAL" clId="{4C5A0D0B-58C0-49A2-AA15-33E75665F947}" dt="2024-04-25T08:27:48.486" v="2792" actId="478"/>
            <ac:spMkLst>
              <pc:docMk/>
              <pc:sldMasterMk cId="2910434077" sldId="2147483757"/>
              <pc:sldLayoutMk cId="2398165791" sldId="2147483766"/>
              <ac:spMk id="30" creationId="{5F8EEA7A-669B-D75A-6095-D4BD5202D24F}"/>
            </ac:spMkLst>
          </pc:spChg>
          <pc:spChg chg="del">
            <ac:chgData name="Kozel, Lukas" userId="5faef357-946f-4c0e-bd5d-396a2e3cc0bf" providerId="ADAL" clId="{4C5A0D0B-58C0-49A2-AA15-33E75665F947}" dt="2024-04-25T08:26:02.574" v="2763" actId="478"/>
            <ac:spMkLst>
              <pc:docMk/>
              <pc:sldMasterMk cId="2910434077" sldId="2147483757"/>
              <pc:sldLayoutMk cId="2398165791" sldId="2147483766"/>
              <ac:spMk id="31" creationId="{F4C4640D-3725-02AE-E80B-C265E0AB95E1}"/>
            </ac:spMkLst>
          </pc:spChg>
          <pc:spChg chg="add del mod">
            <ac:chgData name="Kozel, Lukas" userId="5faef357-946f-4c0e-bd5d-396a2e3cc0bf" providerId="ADAL" clId="{4C5A0D0B-58C0-49A2-AA15-33E75665F947}" dt="2024-04-25T08:28:37.345" v="2824" actId="478"/>
            <ac:spMkLst>
              <pc:docMk/>
              <pc:sldMasterMk cId="2910434077" sldId="2147483757"/>
              <pc:sldLayoutMk cId="2398165791" sldId="2147483766"/>
              <ac:spMk id="32" creationId="{814FC0A7-D2E5-C7A3-EA88-D63AA8C7B025}"/>
            </ac:spMkLst>
          </pc:spChg>
          <pc:spChg chg="add del mod">
            <ac:chgData name="Kozel, Lukas" userId="5faef357-946f-4c0e-bd5d-396a2e3cc0bf" providerId="ADAL" clId="{4C5A0D0B-58C0-49A2-AA15-33E75665F947}" dt="2024-04-25T08:29:53.154" v="2842"/>
            <ac:spMkLst>
              <pc:docMk/>
              <pc:sldMasterMk cId="2910434077" sldId="2147483757"/>
              <pc:sldLayoutMk cId="2398165791" sldId="2147483766"/>
              <ac:spMk id="33" creationId="{3186707B-4732-936B-087F-F1C83977486B}"/>
            </ac:spMkLst>
          </pc:spChg>
          <pc:spChg chg="add del mod">
            <ac:chgData name="Kozel, Lukas" userId="5faef357-946f-4c0e-bd5d-396a2e3cc0bf" providerId="ADAL" clId="{4C5A0D0B-58C0-49A2-AA15-33E75665F947}" dt="2024-04-25T08:29:53.154" v="2842"/>
            <ac:spMkLst>
              <pc:docMk/>
              <pc:sldMasterMk cId="2910434077" sldId="2147483757"/>
              <pc:sldLayoutMk cId="2398165791" sldId="2147483766"/>
              <ac:spMk id="34" creationId="{11D646DA-138A-ED33-7709-FED7A530C985}"/>
            </ac:spMkLst>
          </pc:spChg>
          <pc:spChg chg="add del mod">
            <ac:chgData name="Kozel, Lukas" userId="5faef357-946f-4c0e-bd5d-396a2e3cc0bf" providerId="ADAL" clId="{4C5A0D0B-58C0-49A2-AA15-33E75665F947}" dt="2024-04-25T08:31:07.987" v="2912"/>
            <ac:spMkLst>
              <pc:docMk/>
              <pc:sldMasterMk cId="2910434077" sldId="2147483757"/>
              <pc:sldLayoutMk cId="2398165791" sldId="2147483766"/>
              <ac:spMk id="35" creationId="{7F35CA71-A931-E461-EFFD-2663C4645B32}"/>
            </ac:spMkLst>
          </pc:spChg>
          <pc:spChg chg="add del mod">
            <ac:chgData name="Kozel, Lukas" userId="5faef357-946f-4c0e-bd5d-396a2e3cc0bf" providerId="ADAL" clId="{4C5A0D0B-58C0-49A2-AA15-33E75665F947}" dt="2024-04-25T08:31:07.987" v="2912"/>
            <ac:spMkLst>
              <pc:docMk/>
              <pc:sldMasterMk cId="2910434077" sldId="2147483757"/>
              <pc:sldLayoutMk cId="2398165791" sldId="2147483766"/>
              <ac:spMk id="36" creationId="{EB7BCABD-FBA8-81A8-D5BE-6BCC96BA172F}"/>
            </ac:spMkLst>
          </pc:spChg>
          <pc:spChg chg="add del">
            <ac:chgData name="Kozel, Lukas" userId="5faef357-946f-4c0e-bd5d-396a2e3cc0bf" providerId="ADAL" clId="{4C5A0D0B-58C0-49A2-AA15-33E75665F947}" dt="2024-04-25T08:31:04.986" v="2911"/>
            <ac:spMkLst>
              <pc:docMk/>
              <pc:sldMasterMk cId="2910434077" sldId="2147483757"/>
              <pc:sldLayoutMk cId="2398165791" sldId="2147483766"/>
              <ac:spMk id="37" creationId="{FFD7B80E-E609-6F23-39E3-6EB07B359526}"/>
            </ac:spMkLst>
          </pc:spChg>
          <pc:spChg chg="del mod">
            <ac:chgData name="Kozel, Lukas" userId="5faef357-946f-4c0e-bd5d-396a2e3cc0bf" providerId="ADAL" clId="{4C5A0D0B-58C0-49A2-AA15-33E75665F947}" dt="2024-04-25T08:31:41.372" v="2915"/>
            <ac:spMkLst>
              <pc:docMk/>
              <pc:sldMasterMk cId="2910434077" sldId="2147483757"/>
              <pc:sldLayoutMk cId="2398165791" sldId="2147483766"/>
              <ac:spMk id="38" creationId="{65AED2DA-E6B1-F938-E63C-DCE23246C486}"/>
            </ac:spMkLst>
          </pc:spChg>
          <pc:spChg chg="add del">
            <ac:chgData name="Kozel, Lukas" userId="5faef357-946f-4c0e-bd5d-396a2e3cc0bf" providerId="ADAL" clId="{4C5A0D0B-58C0-49A2-AA15-33E75665F947}" dt="2024-04-25T08:31:20.550" v="2913" actId="11529"/>
            <ac:spMkLst>
              <pc:docMk/>
              <pc:sldMasterMk cId="2910434077" sldId="2147483757"/>
              <pc:sldLayoutMk cId="2398165791" sldId="2147483766"/>
              <ac:spMk id="39" creationId="{782B41A6-CCFE-DA2C-B3B4-9B4ABE750589}"/>
            </ac:spMkLst>
          </pc:spChg>
          <pc:spChg chg="add del mod">
            <ac:chgData name="Kozel, Lukas" userId="5faef357-946f-4c0e-bd5d-396a2e3cc0bf" providerId="ADAL" clId="{4C5A0D0B-58C0-49A2-AA15-33E75665F947}" dt="2024-04-25T08:31:41.372" v="2915"/>
            <ac:spMkLst>
              <pc:docMk/>
              <pc:sldMasterMk cId="2910434077" sldId="2147483757"/>
              <pc:sldLayoutMk cId="2398165791" sldId="2147483766"/>
              <ac:spMk id="40" creationId="{3C034833-0350-D2E7-79C4-7E90F9B2B9F5}"/>
            </ac:spMkLst>
          </pc:spChg>
          <pc:spChg chg="mod ord">
            <ac:chgData name="Kozel, Lukas" userId="5faef357-946f-4c0e-bd5d-396a2e3cc0bf" providerId="ADAL" clId="{4C5A0D0B-58C0-49A2-AA15-33E75665F947}" dt="2024-04-25T08:32:30.562" v="2975"/>
            <ac:spMkLst>
              <pc:docMk/>
              <pc:sldMasterMk cId="2910434077" sldId="2147483757"/>
              <pc:sldLayoutMk cId="2398165791" sldId="2147483766"/>
              <ac:spMk id="41" creationId="{2DF7C863-87DD-BE0C-9B38-8B8DEA2A6CD0}"/>
            </ac:spMkLst>
          </pc:spChg>
          <pc:spChg chg="del">
            <ac:chgData name="Kozel, Lukas" userId="5faef357-946f-4c0e-bd5d-396a2e3cc0bf" providerId="ADAL" clId="{4C5A0D0B-58C0-49A2-AA15-33E75665F947}" dt="2024-04-25T08:26:05.573" v="2764" actId="478"/>
            <ac:spMkLst>
              <pc:docMk/>
              <pc:sldMasterMk cId="2910434077" sldId="2147483757"/>
              <pc:sldLayoutMk cId="2398165791" sldId="2147483766"/>
              <ac:spMk id="42" creationId="{D05F510F-7F25-5304-8381-B5F041FB4BC6}"/>
            </ac:spMkLst>
          </pc:spChg>
          <pc:spChg chg="add del mod">
            <ac:chgData name="Kozel, Lukas" userId="5faef357-946f-4c0e-bd5d-396a2e3cc0bf" providerId="ADAL" clId="{4C5A0D0B-58C0-49A2-AA15-33E75665F947}" dt="2024-04-25T08:32:54.170" v="2978" actId="478"/>
            <ac:spMkLst>
              <pc:docMk/>
              <pc:sldMasterMk cId="2910434077" sldId="2147483757"/>
              <pc:sldLayoutMk cId="2398165791" sldId="2147483766"/>
              <ac:spMk id="44" creationId="{98FEA77C-5592-C8BA-DD43-9D0F50226606}"/>
            </ac:spMkLst>
          </pc:spChg>
          <pc:spChg chg="add del mod">
            <ac:chgData name="Kozel, Lukas" userId="5faef357-946f-4c0e-bd5d-396a2e3cc0bf" providerId="ADAL" clId="{4C5A0D0B-58C0-49A2-AA15-33E75665F947}" dt="2024-04-25T08:32:54.170" v="2978" actId="478"/>
            <ac:spMkLst>
              <pc:docMk/>
              <pc:sldMasterMk cId="2910434077" sldId="2147483757"/>
              <pc:sldLayoutMk cId="2398165791" sldId="2147483766"/>
              <ac:spMk id="45" creationId="{A2EA0AB7-CE4C-A123-CA7E-BC905DD0B779}"/>
            </ac:spMkLst>
          </pc:spChg>
          <pc:spChg chg="add mod">
            <ac:chgData name="Kozel, Lukas" userId="5faef357-946f-4c0e-bd5d-396a2e3cc0bf" providerId="ADAL" clId="{4C5A0D0B-58C0-49A2-AA15-33E75665F947}" dt="2024-04-25T08:35:16.925" v="3008" actId="1076"/>
            <ac:spMkLst>
              <pc:docMk/>
              <pc:sldMasterMk cId="2910434077" sldId="2147483757"/>
              <pc:sldLayoutMk cId="2398165791" sldId="2147483766"/>
              <ac:spMk id="46" creationId="{9B927DD2-E0FA-2141-C031-2F8F14D428C8}"/>
            </ac:spMkLst>
          </pc:spChg>
          <pc:spChg chg="add mod">
            <ac:chgData name="Kozel, Lukas" userId="5faef357-946f-4c0e-bd5d-396a2e3cc0bf" providerId="ADAL" clId="{4C5A0D0B-58C0-49A2-AA15-33E75665F947}" dt="2024-04-25T08:35:16.925" v="3008" actId="1076"/>
            <ac:spMkLst>
              <pc:docMk/>
              <pc:sldMasterMk cId="2910434077" sldId="2147483757"/>
              <pc:sldLayoutMk cId="2398165791" sldId="2147483766"/>
              <ac:spMk id="47" creationId="{3589B2D2-A821-09FA-56B6-868B7B348ED6}"/>
            </ac:spMkLst>
          </pc:spChg>
          <pc:spChg chg="add mod">
            <ac:chgData name="Kozel, Lukas" userId="5faef357-946f-4c0e-bd5d-396a2e3cc0bf" providerId="ADAL" clId="{4C5A0D0B-58C0-49A2-AA15-33E75665F947}" dt="2024-04-25T08:35:16.925" v="3008" actId="1076"/>
            <ac:spMkLst>
              <pc:docMk/>
              <pc:sldMasterMk cId="2910434077" sldId="2147483757"/>
              <pc:sldLayoutMk cId="2398165791" sldId="2147483766"/>
              <ac:spMk id="48" creationId="{8514B0B9-32D7-2B83-1A57-220A62095719}"/>
            </ac:spMkLst>
          </pc:spChg>
          <pc:spChg chg="add mod">
            <ac:chgData name="Kozel, Lukas" userId="5faef357-946f-4c0e-bd5d-396a2e3cc0bf" providerId="ADAL" clId="{4C5A0D0B-58C0-49A2-AA15-33E75665F947}" dt="2024-04-25T08:35:16.925" v="3008" actId="1076"/>
            <ac:spMkLst>
              <pc:docMk/>
              <pc:sldMasterMk cId="2910434077" sldId="2147483757"/>
              <pc:sldLayoutMk cId="2398165791" sldId="2147483766"/>
              <ac:spMk id="49" creationId="{6A107873-683F-E0EA-8CF4-D89C874D3159}"/>
            </ac:spMkLst>
          </pc:spChg>
          <pc:spChg chg="add mod">
            <ac:chgData name="Kozel, Lukas" userId="5faef357-946f-4c0e-bd5d-396a2e3cc0bf" providerId="ADAL" clId="{4C5A0D0B-58C0-49A2-AA15-33E75665F947}" dt="2024-04-25T08:35:16.925" v="3008" actId="1076"/>
            <ac:spMkLst>
              <pc:docMk/>
              <pc:sldMasterMk cId="2910434077" sldId="2147483757"/>
              <pc:sldLayoutMk cId="2398165791" sldId="2147483766"/>
              <ac:spMk id="50" creationId="{761814EC-F179-1D9F-49BA-15D5C6D97184}"/>
            </ac:spMkLst>
          </pc:spChg>
          <pc:spChg chg="add mod">
            <ac:chgData name="Kozel, Lukas" userId="5faef357-946f-4c0e-bd5d-396a2e3cc0bf" providerId="ADAL" clId="{4C5A0D0B-58C0-49A2-AA15-33E75665F947}" dt="2024-04-25T08:35:16.925" v="3008" actId="1076"/>
            <ac:spMkLst>
              <pc:docMk/>
              <pc:sldMasterMk cId="2910434077" sldId="2147483757"/>
              <pc:sldLayoutMk cId="2398165791" sldId="2147483766"/>
              <ac:spMk id="51" creationId="{54BB5CE6-65FF-C0DB-59C0-E6ADC540006E}"/>
            </ac:spMkLst>
          </pc:spChg>
          <pc:spChg chg="add mod">
            <ac:chgData name="Kozel, Lukas" userId="5faef357-946f-4c0e-bd5d-396a2e3cc0bf" providerId="ADAL" clId="{4C5A0D0B-58C0-49A2-AA15-33E75665F947}" dt="2024-04-25T08:35:16.925" v="3008" actId="1076"/>
            <ac:spMkLst>
              <pc:docMk/>
              <pc:sldMasterMk cId="2910434077" sldId="2147483757"/>
              <pc:sldLayoutMk cId="2398165791" sldId="2147483766"/>
              <ac:spMk id="52" creationId="{7F2A35FD-35FF-B999-AA67-804FBE4BF689}"/>
            </ac:spMkLst>
          </pc:spChg>
          <pc:spChg chg="add mod">
            <ac:chgData name="Kozel, Lukas" userId="5faef357-946f-4c0e-bd5d-396a2e3cc0bf" providerId="ADAL" clId="{4C5A0D0B-58C0-49A2-AA15-33E75665F947}" dt="2024-04-25T08:35:16.925" v="3008" actId="1076"/>
            <ac:spMkLst>
              <pc:docMk/>
              <pc:sldMasterMk cId="2910434077" sldId="2147483757"/>
              <pc:sldLayoutMk cId="2398165791" sldId="2147483766"/>
              <ac:spMk id="53" creationId="{D87662FA-B8A4-D12C-C084-4156E49FF6C2}"/>
            </ac:spMkLst>
          </pc:spChg>
          <pc:grpChg chg="del">
            <ac:chgData name="Kozel, Lukas" userId="5faef357-946f-4c0e-bd5d-396a2e3cc0bf" providerId="ADAL" clId="{4C5A0D0B-58C0-49A2-AA15-33E75665F947}" dt="2024-04-25T08:26:02.574" v="2763" actId="478"/>
            <ac:grpSpMkLst>
              <pc:docMk/>
              <pc:sldMasterMk cId="2910434077" sldId="2147483757"/>
              <pc:sldLayoutMk cId="2398165791" sldId="2147483766"/>
              <ac:grpSpMk id="13" creationId="{83E1849B-F7CA-3EA5-8D86-8C34B5635C4F}"/>
            </ac:grpSpMkLst>
          </pc:grpChg>
          <pc:graphicFrameChg chg="mod">
            <ac:chgData name="Kozel, Lukas" userId="5faef357-946f-4c0e-bd5d-396a2e3cc0bf" providerId="ADAL" clId="{4C5A0D0B-58C0-49A2-AA15-33E75665F947}" dt="2024-04-25T08:32:01.348" v="2971"/>
            <ac:graphicFrameMkLst>
              <pc:docMk/>
              <pc:sldMasterMk cId="2910434077" sldId="2147483757"/>
              <pc:sldLayoutMk cId="2398165791" sldId="2147483766"/>
              <ac:graphicFrameMk id="6" creationId="{5A4AE298-F8DF-BD1A-545D-8F113622CDD4}"/>
            </ac:graphicFrameMkLst>
          </pc:graphicFrameChg>
          <pc:picChg chg="add mod ord">
            <ac:chgData name="Kozel, Lukas" userId="5faef357-946f-4c0e-bd5d-396a2e3cc0bf" providerId="ADAL" clId="{4C5A0D0B-58C0-49A2-AA15-33E75665F947}" dt="2024-04-25T08:32:01.322" v="2939"/>
            <ac:picMkLst>
              <pc:docMk/>
              <pc:sldMasterMk cId="2910434077" sldId="2147483757"/>
              <pc:sldLayoutMk cId="2398165791" sldId="2147483766"/>
              <ac:picMk id="5" creationId="{1DCD018F-97B5-AD66-954E-033C20E98BD5}"/>
            </ac:picMkLst>
          </pc:picChg>
          <pc:picChg chg="add del mod">
            <ac:chgData name="Kozel, Lukas" userId="5faef357-946f-4c0e-bd5d-396a2e3cc0bf" providerId="ADAL" clId="{4C5A0D0B-58C0-49A2-AA15-33E75665F947}" dt="2024-04-25T08:31:41.372" v="2915"/>
            <ac:picMkLst>
              <pc:docMk/>
              <pc:sldMasterMk cId="2910434077" sldId="2147483757"/>
              <pc:sldLayoutMk cId="2398165791" sldId="2147483766"/>
              <ac:picMk id="8" creationId="{69B2D62D-1AFD-8535-1F60-EA134D9D125C}"/>
            </ac:picMkLst>
          </pc:picChg>
          <pc:picChg chg="add mod ord">
            <ac:chgData name="Kozel, Lukas" userId="5faef357-946f-4c0e-bd5d-396a2e3cc0bf" providerId="ADAL" clId="{4C5A0D0B-58C0-49A2-AA15-33E75665F947}" dt="2024-04-25T08:32:07.761" v="2973" actId="1076"/>
            <ac:picMkLst>
              <pc:docMk/>
              <pc:sldMasterMk cId="2910434077" sldId="2147483757"/>
              <pc:sldLayoutMk cId="2398165791" sldId="2147483766"/>
              <ac:picMk id="43" creationId="{1610A399-3774-AFEB-8068-F7EF540AAFFD}"/>
            </ac:picMkLst>
          </pc:picChg>
        </pc:sldLayoutChg>
        <pc:sldLayoutChg chg="addSp delSp modSp add mod modTransition">
          <pc:chgData name="Kozel, Lukas" userId="5faef357-946f-4c0e-bd5d-396a2e3cc0bf" providerId="ADAL" clId="{4C5A0D0B-58C0-49A2-AA15-33E75665F947}" dt="2024-04-25T08:56:01.073" v="3387" actId="14100"/>
          <pc:sldLayoutMkLst>
            <pc:docMk/>
            <pc:sldMasterMk cId="2910434077" sldId="2147483757"/>
            <pc:sldLayoutMk cId="499510821" sldId="2147483767"/>
          </pc:sldLayoutMkLst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2" creationId="{2A0067F3-F027-DB80-B04D-4B3A310C715E}"/>
            </ac:spMkLst>
          </pc:spChg>
          <pc:spChg chg="del mod ord">
            <ac:chgData name="Kozel, Lukas" userId="5faef357-946f-4c0e-bd5d-396a2e3cc0bf" providerId="ADAL" clId="{4C5A0D0B-58C0-49A2-AA15-33E75665F947}" dt="2024-04-25T08:37:46.715" v="3130" actId="478"/>
            <ac:spMkLst>
              <pc:docMk/>
              <pc:sldMasterMk cId="2910434077" sldId="2147483757"/>
              <pc:sldLayoutMk cId="499510821" sldId="2147483767"/>
              <ac:spMk id="3" creationId="{F64C78AA-9F7E-B0FC-0459-1DE77EF64A65}"/>
            </ac:spMkLst>
          </pc:spChg>
          <pc:spChg chg="mod ord">
            <ac:chgData name="Kozel, Lukas" userId="5faef357-946f-4c0e-bd5d-396a2e3cc0bf" providerId="ADAL" clId="{4C5A0D0B-58C0-49A2-AA15-33E75665F947}" dt="2024-04-25T08:37:43.235" v="3103"/>
            <ac:spMkLst>
              <pc:docMk/>
              <pc:sldMasterMk cId="2910434077" sldId="2147483757"/>
              <pc:sldLayoutMk cId="499510821" sldId="2147483767"/>
              <ac:spMk id="4" creationId="{747437FA-E356-C12D-AF52-C759115D1EAA}"/>
            </ac:spMkLst>
          </pc:spChg>
          <pc:spChg chg="del mod ord">
            <ac:chgData name="Kozel, Lukas" userId="5faef357-946f-4c0e-bd5d-396a2e3cc0bf" providerId="ADAL" clId="{4C5A0D0B-58C0-49A2-AA15-33E75665F947}" dt="2024-04-25T08:37:46.715" v="3130" actId="478"/>
            <ac:spMkLst>
              <pc:docMk/>
              <pc:sldMasterMk cId="2910434077" sldId="2147483757"/>
              <pc:sldLayoutMk cId="499510821" sldId="2147483767"/>
              <ac:spMk id="7" creationId="{5475B837-A6F4-D488-25FA-7C71B7E29C02}"/>
            </ac:spMkLst>
          </pc:spChg>
          <pc:spChg chg="add mod ord">
            <ac:chgData name="Kozel, Lukas" userId="5faef357-946f-4c0e-bd5d-396a2e3cc0bf" providerId="ADAL" clId="{4C5A0D0B-58C0-49A2-AA15-33E75665F947}" dt="2024-04-25T08:37:43.216" v="3081"/>
            <ac:spMkLst>
              <pc:docMk/>
              <pc:sldMasterMk cId="2910434077" sldId="2147483757"/>
              <pc:sldLayoutMk cId="499510821" sldId="2147483767"/>
              <ac:spMk id="8" creationId="{8A6EBE0F-CBB9-A1DB-6BE9-14F8C83A72B4}"/>
            </ac:spMkLst>
          </pc:spChg>
          <pc:spChg chg="add mod ord">
            <ac:chgData name="Kozel, Lukas" userId="5faef357-946f-4c0e-bd5d-396a2e3cc0bf" providerId="ADAL" clId="{4C5A0D0B-58C0-49A2-AA15-33E75665F947}" dt="2024-04-25T08:37:43.218" v="3083"/>
            <ac:spMkLst>
              <pc:docMk/>
              <pc:sldMasterMk cId="2910434077" sldId="2147483757"/>
              <pc:sldLayoutMk cId="499510821" sldId="2147483767"/>
              <ac:spMk id="9" creationId="{0823A6E2-0850-7654-40B1-5EB595DDE79E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17" creationId="{7720551C-4348-5932-3A77-424C07903D48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18" creationId="{F622624E-1E82-FE59-9616-12934D9D4670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20" creationId="{C5C4A611-9F1B-DEF4-A204-1C8AB67012CD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21" creationId="{938D31E7-76C2-40B3-9E71-F7753722BB53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23" creationId="{220AC0C3-D572-44DB-AE93-71B89AA3111B}"/>
            </ac:spMkLst>
          </pc:spChg>
          <pc:spChg chg="mod ord">
            <ac:chgData name="Kozel, Lukas" userId="5faef357-946f-4c0e-bd5d-396a2e3cc0bf" providerId="ADAL" clId="{4C5A0D0B-58C0-49A2-AA15-33E75665F947}" dt="2024-04-25T08:37:43.224" v="3089"/>
            <ac:spMkLst>
              <pc:docMk/>
              <pc:sldMasterMk cId="2910434077" sldId="2147483757"/>
              <pc:sldLayoutMk cId="499510821" sldId="2147483767"/>
              <ac:spMk id="25" creationId="{5010CEB8-565E-42F5-4742-709D85467021}"/>
            </ac:spMkLst>
          </pc:spChg>
          <pc:spChg chg="mod ord">
            <ac:chgData name="Kozel, Lukas" userId="5faef357-946f-4c0e-bd5d-396a2e3cc0bf" providerId="ADAL" clId="{4C5A0D0B-58C0-49A2-AA15-33E75665F947}" dt="2024-04-25T08:56:01.073" v="3387" actId="14100"/>
            <ac:spMkLst>
              <pc:docMk/>
              <pc:sldMasterMk cId="2910434077" sldId="2147483757"/>
              <pc:sldLayoutMk cId="499510821" sldId="2147483767"/>
              <ac:spMk id="41" creationId="{2DF7C863-87DD-BE0C-9B38-8B8DEA2A6CD0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46" creationId="{9B927DD2-E0FA-2141-C031-2F8F14D428C8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47" creationId="{3589B2D2-A821-09FA-56B6-868B7B348ED6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48" creationId="{8514B0B9-32D7-2B83-1A57-220A62095719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49" creationId="{6A107873-683F-E0EA-8CF4-D89C874D3159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50" creationId="{761814EC-F179-1D9F-49BA-15D5C6D97184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51" creationId="{54BB5CE6-65FF-C0DB-59C0-E6ADC540006E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52" creationId="{7F2A35FD-35FF-B999-AA67-804FBE4BF689}"/>
            </ac:spMkLst>
          </pc:spChg>
          <pc:spChg chg="mod ord">
            <ac:chgData name="Kozel, Lukas" userId="5faef357-946f-4c0e-bd5d-396a2e3cc0bf" providerId="ADAL" clId="{4C5A0D0B-58C0-49A2-AA15-33E75665F947}" dt="2024-04-25T08:37:52.895" v="3131" actId="207"/>
            <ac:spMkLst>
              <pc:docMk/>
              <pc:sldMasterMk cId="2910434077" sldId="2147483757"/>
              <pc:sldLayoutMk cId="499510821" sldId="2147483767"/>
              <ac:spMk id="53" creationId="{D87662FA-B8A4-D12C-C084-4156E49FF6C2}"/>
            </ac:spMkLst>
          </pc:spChg>
          <pc:graphicFrameChg chg="mod">
            <ac:chgData name="Kozel, Lukas" userId="5faef357-946f-4c0e-bd5d-396a2e3cc0bf" providerId="ADAL" clId="{4C5A0D0B-58C0-49A2-AA15-33E75665F947}" dt="2024-04-25T08:37:43.253" v="3129"/>
            <ac:graphicFrameMkLst>
              <pc:docMk/>
              <pc:sldMasterMk cId="2910434077" sldId="2147483757"/>
              <pc:sldLayoutMk cId="499510821" sldId="2147483767"/>
              <ac:graphicFrameMk id="6" creationId="{5A4AE298-F8DF-BD1A-545D-8F113622CDD4}"/>
            </ac:graphicFrameMkLst>
          </pc:graphicFrameChg>
          <pc:picChg chg="mod ord">
            <ac:chgData name="Kozel, Lukas" userId="5faef357-946f-4c0e-bd5d-396a2e3cc0bf" providerId="ADAL" clId="{4C5A0D0B-58C0-49A2-AA15-33E75665F947}" dt="2024-04-25T08:37:43.237" v="3105"/>
            <ac:picMkLst>
              <pc:docMk/>
              <pc:sldMasterMk cId="2910434077" sldId="2147483757"/>
              <pc:sldLayoutMk cId="499510821" sldId="2147483767"/>
              <ac:picMk id="5" creationId="{1DCD018F-97B5-AD66-954E-033C20E98BD5}"/>
            </ac:picMkLst>
          </pc:picChg>
          <pc:picChg chg="mod ord">
            <ac:chgData name="Kozel, Lukas" userId="5faef357-946f-4c0e-bd5d-396a2e3cc0bf" providerId="ADAL" clId="{4C5A0D0B-58C0-49A2-AA15-33E75665F947}" dt="2024-04-25T08:37:43.238" v="3107"/>
            <ac:picMkLst>
              <pc:docMk/>
              <pc:sldMasterMk cId="2910434077" sldId="2147483757"/>
              <pc:sldLayoutMk cId="499510821" sldId="2147483767"/>
              <ac:picMk id="43" creationId="{1610A399-3774-AFEB-8068-F7EF540AAFFD}"/>
            </ac:picMkLst>
          </pc:picChg>
        </pc:sldLayoutChg>
        <pc:sldLayoutChg chg="add del">
          <pc:chgData name="Kozel, Lukas" userId="5faef357-946f-4c0e-bd5d-396a2e3cc0bf" providerId="ADAL" clId="{4C5A0D0B-58C0-49A2-AA15-33E75665F947}" dt="2024-04-24T13:13:40.429" v="36" actId="2696"/>
          <pc:sldLayoutMkLst>
            <pc:docMk/>
            <pc:sldMasterMk cId="2910434077" sldId="2147483757"/>
            <pc:sldLayoutMk cId="2428671384" sldId="2147483767"/>
          </pc:sldLayoutMkLst>
        </pc:sldLayoutChg>
        <pc:sldLayoutChg chg="addSp delSp modSp add mod ord modTransition">
          <pc:chgData name="Kozel, Lukas" userId="5faef357-946f-4c0e-bd5d-396a2e3cc0bf" providerId="ADAL" clId="{4C5A0D0B-58C0-49A2-AA15-33E75665F947}" dt="2024-04-25T08:59:25.076" v="3451"/>
          <pc:sldLayoutMkLst>
            <pc:docMk/>
            <pc:sldMasterMk cId="2910434077" sldId="2147483757"/>
            <pc:sldLayoutMk cId="2485051901" sldId="2147483768"/>
          </pc:sldLayoutMkLst>
          <pc:spChg chg="mod">
            <ac:chgData name="Kozel, Lukas" userId="5faef357-946f-4c0e-bd5d-396a2e3cc0bf" providerId="ADAL" clId="{4C5A0D0B-58C0-49A2-AA15-33E75665F947}" dt="2024-04-25T08:55:10.083" v="3377"/>
            <ac:spMkLst>
              <pc:docMk/>
              <pc:sldMasterMk cId="2910434077" sldId="2147483757"/>
              <pc:sldLayoutMk cId="2485051901" sldId="2147483768"/>
              <ac:spMk id="5" creationId="{A82957F0-406E-5724-CF88-BA68ABF7070C}"/>
            </ac:spMkLst>
          </pc:spChg>
          <pc:spChg chg="mod">
            <ac:chgData name="Kozel, Lukas" userId="5faef357-946f-4c0e-bd5d-396a2e3cc0bf" providerId="ADAL" clId="{4C5A0D0B-58C0-49A2-AA15-33E75665F947}" dt="2024-04-25T08:55:10.083" v="3377"/>
            <ac:spMkLst>
              <pc:docMk/>
              <pc:sldMasterMk cId="2910434077" sldId="2147483757"/>
              <pc:sldLayoutMk cId="2485051901" sldId="2147483768"/>
              <ac:spMk id="8" creationId="{DC1BA5C8-BBEF-F4A4-94C0-DA1E89BFDB60}"/>
            </ac:spMkLst>
          </pc:spChg>
          <pc:spChg chg="mod">
            <ac:chgData name="Kozel, Lukas" userId="5faef357-946f-4c0e-bd5d-396a2e3cc0bf" providerId="ADAL" clId="{4C5A0D0B-58C0-49A2-AA15-33E75665F947}" dt="2024-04-25T08:55:10.083" v="3377"/>
            <ac:spMkLst>
              <pc:docMk/>
              <pc:sldMasterMk cId="2910434077" sldId="2147483757"/>
              <pc:sldLayoutMk cId="2485051901" sldId="2147483768"/>
              <ac:spMk id="9" creationId="{5A2DF02C-F31C-13F5-5113-9151C8077EF3}"/>
            </ac:spMkLst>
          </pc:spChg>
          <pc:spChg chg="mod">
            <ac:chgData name="Kozel, Lukas" userId="5faef357-946f-4c0e-bd5d-396a2e3cc0bf" providerId="ADAL" clId="{4C5A0D0B-58C0-49A2-AA15-33E75665F947}" dt="2024-04-25T08:55:10.083" v="3377"/>
            <ac:spMkLst>
              <pc:docMk/>
              <pc:sldMasterMk cId="2910434077" sldId="2147483757"/>
              <pc:sldLayoutMk cId="2485051901" sldId="2147483768"/>
              <ac:spMk id="10" creationId="{4D884A64-26DB-8733-37FA-9F8B7F2D20E9}"/>
            </ac:spMkLst>
          </pc:spChg>
          <pc:spChg chg="add del mod">
            <ac:chgData name="Kozel, Lukas" userId="5faef357-946f-4c0e-bd5d-396a2e3cc0bf" providerId="ADAL" clId="{4C5A0D0B-58C0-49A2-AA15-33E75665F947}" dt="2024-04-25T08:57:34.788" v="3407" actId="478"/>
            <ac:spMkLst>
              <pc:docMk/>
              <pc:sldMasterMk cId="2910434077" sldId="2147483757"/>
              <pc:sldLayoutMk cId="2485051901" sldId="2147483768"/>
              <ac:spMk id="16" creationId="{5C8FF331-D0C6-9AC2-4369-2C1A567002EB}"/>
            </ac:spMkLst>
          </pc:spChg>
          <pc:spChg chg="del">
            <ac:chgData name="Kozel, Lukas" userId="5faef357-946f-4c0e-bd5d-396a2e3cc0bf" providerId="ADAL" clId="{4C5A0D0B-58C0-49A2-AA15-33E75665F947}" dt="2024-04-25T08:55:03.024" v="3374" actId="478"/>
            <ac:spMkLst>
              <pc:docMk/>
              <pc:sldMasterMk cId="2910434077" sldId="2147483757"/>
              <pc:sldLayoutMk cId="2485051901" sldId="2147483768"/>
              <ac:spMk id="17" creationId="{7720551C-4348-5932-3A77-424C07903D48}"/>
            </ac:spMkLst>
          </pc:spChg>
          <pc:spChg chg="del">
            <ac:chgData name="Kozel, Lukas" userId="5faef357-946f-4c0e-bd5d-396a2e3cc0bf" providerId="ADAL" clId="{4C5A0D0B-58C0-49A2-AA15-33E75665F947}" dt="2024-04-25T08:55:03.024" v="3374" actId="478"/>
            <ac:spMkLst>
              <pc:docMk/>
              <pc:sldMasterMk cId="2910434077" sldId="2147483757"/>
              <pc:sldLayoutMk cId="2485051901" sldId="2147483768"/>
              <ac:spMk id="18" creationId="{F622624E-1E82-FE59-9616-12934D9D4670}"/>
            </ac:spMkLst>
          </pc:spChg>
          <pc:spChg chg="del">
            <ac:chgData name="Kozel, Lukas" userId="5faef357-946f-4c0e-bd5d-396a2e3cc0bf" providerId="ADAL" clId="{4C5A0D0B-58C0-49A2-AA15-33E75665F947}" dt="2024-04-25T08:55:07.698" v="3376" actId="478"/>
            <ac:spMkLst>
              <pc:docMk/>
              <pc:sldMasterMk cId="2910434077" sldId="2147483757"/>
              <pc:sldLayoutMk cId="2485051901" sldId="2147483768"/>
              <ac:spMk id="19" creationId="{0E29CE22-091A-EE14-CA8D-24A85689019B}"/>
            </ac:spMkLst>
          </pc:spChg>
          <pc:spChg chg="del">
            <ac:chgData name="Kozel, Lukas" userId="5faef357-946f-4c0e-bd5d-396a2e3cc0bf" providerId="ADAL" clId="{4C5A0D0B-58C0-49A2-AA15-33E75665F947}" dt="2024-04-25T08:55:06.034" v="3375" actId="478"/>
            <ac:spMkLst>
              <pc:docMk/>
              <pc:sldMasterMk cId="2910434077" sldId="2147483757"/>
              <pc:sldLayoutMk cId="2485051901" sldId="2147483768"/>
              <ac:spMk id="20" creationId="{C5C4A611-9F1B-DEF4-A204-1C8AB67012CD}"/>
            </ac:spMkLst>
          </pc:spChg>
          <pc:spChg chg="del">
            <ac:chgData name="Kozel, Lukas" userId="5faef357-946f-4c0e-bd5d-396a2e3cc0bf" providerId="ADAL" clId="{4C5A0D0B-58C0-49A2-AA15-33E75665F947}" dt="2024-04-25T08:55:06.034" v="3375" actId="478"/>
            <ac:spMkLst>
              <pc:docMk/>
              <pc:sldMasterMk cId="2910434077" sldId="2147483757"/>
              <pc:sldLayoutMk cId="2485051901" sldId="2147483768"/>
              <ac:spMk id="21" creationId="{938D31E7-76C2-40B3-9E71-F7753722BB53}"/>
            </ac:spMkLst>
          </pc:spChg>
          <pc:spChg chg="add del mod">
            <ac:chgData name="Kozel, Lukas" userId="5faef357-946f-4c0e-bd5d-396a2e3cc0bf" providerId="ADAL" clId="{4C5A0D0B-58C0-49A2-AA15-33E75665F947}" dt="2024-04-25T08:57:34.788" v="3407" actId="478"/>
            <ac:spMkLst>
              <pc:docMk/>
              <pc:sldMasterMk cId="2910434077" sldId="2147483757"/>
              <pc:sldLayoutMk cId="2485051901" sldId="2147483768"/>
              <ac:spMk id="22" creationId="{FFB6E81A-0A61-5693-08ED-7B3EBE925818}"/>
            </ac:spMkLst>
          </pc:spChg>
          <pc:spChg chg="del">
            <ac:chgData name="Kozel, Lukas" userId="5faef357-946f-4c0e-bd5d-396a2e3cc0bf" providerId="ADAL" clId="{4C5A0D0B-58C0-49A2-AA15-33E75665F947}" dt="2024-04-25T08:55:06.034" v="3375" actId="478"/>
            <ac:spMkLst>
              <pc:docMk/>
              <pc:sldMasterMk cId="2910434077" sldId="2147483757"/>
              <pc:sldLayoutMk cId="2485051901" sldId="2147483768"/>
              <ac:spMk id="25" creationId="{5010CEB8-565E-42F5-4742-709D85467021}"/>
            </ac:spMkLst>
          </pc:spChg>
          <pc:spChg chg="del">
            <ac:chgData name="Kozel, Lukas" userId="5faef357-946f-4c0e-bd5d-396a2e3cc0bf" providerId="ADAL" clId="{4C5A0D0B-58C0-49A2-AA15-33E75665F947}" dt="2024-04-25T08:55:03.024" v="3374" actId="478"/>
            <ac:spMkLst>
              <pc:docMk/>
              <pc:sldMasterMk cId="2910434077" sldId="2147483757"/>
              <pc:sldLayoutMk cId="2485051901" sldId="2147483768"/>
              <ac:spMk id="28" creationId="{3685FB9C-094E-2C96-D319-048909BE8256}"/>
            </ac:spMkLst>
          </pc:spChg>
          <pc:spChg chg="add del">
            <ac:chgData name="Kozel, Lukas" userId="5faef357-946f-4c0e-bd5d-396a2e3cc0bf" providerId="ADAL" clId="{4C5A0D0B-58C0-49A2-AA15-33E75665F947}" dt="2024-04-25T08:55:25.827" v="3378" actId="11529"/>
            <ac:spMkLst>
              <pc:docMk/>
              <pc:sldMasterMk cId="2910434077" sldId="2147483757"/>
              <pc:sldLayoutMk cId="2485051901" sldId="2147483768"/>
              <ac:spMk id="29" creationId="{A68D13D4-889B-1C02-59F2-5E15318293C7}"/>
            </ac:spMkLst>
          </pc:spChg>
          <pc:spChg chg="add del mod">
            <ac:chgData name="Kozel, Lukas" userId="5faef357-946f-4c0e-bd5d-396a2e3cc0bf" providerId="ADAL" clId="{4C5A0D0B-58C0-49A2-AA15-33E75665F947}" dt="2024-04-25T08:55:36.742" v="3383" actId="478"/>
            <ac:spMkLst>
              <pc:docMk/>
              <pc:sldMasterMk cId="2910434077" sldId="2147483757"/>
              <pc:sldLayoutMk cId="2485051901" sldId="2147483768"/>
              <ac:spMk id="30" creationId="{18CE8B94-0677-B648-B004-BFEBD88F73CF}"/>
            </ac:spMkLst>
          </pc:spChg>
          <pc:spChg chg="add del mod">
            <ac:chgData name="Kozel, Lukas" userId="5faef357-946f-4c0e-bd5d-396a2e3cc0bf" providerId="ADAL" clId="{4C5A0D0B-58C0-49A2-AA15-33E75665F947}" dt="2024-04-25T08:55:43.339" v="3385"/>
            <ac:spMkLst>
              <pc:docMk/>
              <pc:sldMasterMk cId="2910434077" sldId="2147483757"/>
              <pc:sldLayoutMk cId="2485051901" sldId="2147483768"/>
              <ac:spMk id="31" creationId="{D5506787-4E4A-9201-E6EB-4F7B8E43688A}"/>
            </ac:spMkLst>
          </pc:spChg>
          <pc:spChg chg="add del mod">
            <ac:chgData name="Kozel, Lukas" userId="5faef357-946f-4c0e-bd5d-396a2e3cc0bf" providerId="ADAL" clId="{4C5A0D0B-58C0-49A2-AA15-33E75665F947}" dt="2024-04-25T08:55:43.339" v="3385"/>
            <ac:spMkLst>
              <pc:docMk/>
              <pc:sldMasterMk cId="2910434077" sldId="2147483757"/>
              <pc:sldLayoutMk cId="2485051901" sldId="2147483768"/>
              <ac:spMk id="32" creationId="{452DA4B7-CC65-DF4A-C398-81BAEFE140AD}"/>
            </ac:spMkLst>
          </pc:spChg>
          <pc:spChg chg="mod">
            <ac:chgData name="Kozel, Lukas" userId="5faef357-946f-4c0e-bd5d-396a2e3cc0bf" providerId="ADAL" clId="{4C5A0D0B-58C0-49A2-AA15-33E75665F947}" dt="2024-04-25T08:56:39.985" v="3394" actId="20577"/>
            <ac:spMkLst>
              <pc:docMk/>
              <pc:sldMasterMk cId="2910434077" sldId="2147483757"/>
              <pc:sldLayoutMk cId="2485051901" sldId="2147483768"/>
              <ac:spMk id="33" creationId="{B6903758-0E61-6140-21C2-997B259A5D79}"/>
            </ac:spMkLst>
          </pc:spChg>
          <pc:spChg chg="add del mod">
            <ac:chgData name="Kozel, Lukas" userId="5faef357-946f-4c0e-bd5d-396a2e3cc0bf" providerId="ADAL" clId="{4C5A0D0B-58C0-49A2-AA15-33E75665F947}" dt="2024-04-25T08:57:16.257" v="3399" actId="21"/>
            <ac:spMkLst>
              <pc:docMk/>
              <pc:sldMasterMk cId="2910434077" sldId="2147483757"/>
              <pc:sldLayoutMk cId="2485051901" sldId="2147483768"/>
              <ac:spMk id="34" creationId="{036D8C1F-2471-A837-1F80-60E283510D2B}"/>
            </ac:spMkLst>
          </pc:spChg>
          <pc:spChg chg="add mod">
            <ac:chgData name="Kozel, Lukas" userId="5faef357-946f-4c0e-bd5d-396a2e3cc0bf" providerId="ADAL" clId="{4C5A0D0B-58C0-49A2-AA15-33E75665F947}" dt="2024-04-25T08:57:42.583" v="3409" actId="6549"/>
            <ac:spMkLst>
              <pc:docMk/>
              <pc:sldMasterMk cId="2910434077" sldId="2147483757"/>
              <pc:sldLayoutMk cId="2485051901" sldId="2147483768"/>
              <ac:spMk id="36" creationId="{43C72CC8-1D66-92B3-A264-D5FBD6F12F08}"/>
            </ac:spMkLst>
          </pc:spChg>
          <pc:spChg chg="add del mod">
            <ac:chgData name="Kozel, Lukas" userId="5faef357-946f-4c0e-bd5d-396a2e3cc0bf" providerId="ADAL" clId="{4C5A0D0B-58C0-49A2-AA15-33E75665F947}" dt="2024-04-25T08:57:26.882" v="3403" actId="21"/>
            <ac:spMkLst>
              <pc:docMk/>
              <pc:sldMasterMk cId="2910434077" sldId="2147483757"/>
              <pc:sldLayoutMk cId="2485051901" sldId="2147483768"/>
              <ac:spMk id="38" creationId="{DDFA1518-1DEA-2F57-CB2E-D43A44F9633D}"/>
            </ac:spMkLst>
          </pc:spChg>
          <pc:spChg chg="add mod">
            <ac:chgData name="Kozel, Lukas" userId="5faef357-946f-4c0e-bd5d-396a2e3cc0bf" providerId="ADAL" clId="{4C5A0D0B-58C0-49A2-AA15-33E75665F947}" dt="2024-04-25T08:57:58.871" v="3411" actId="1076"/>
            <ac:spMkLst>
              <pc:docMk/>
              <pc:sldMasterMk cId="2910434077" sldId="2147483757"/>
              <pc:sldLayoutMk cId="2485051901" sldId="2147483768"/>
              <ac:spMk id="39" creationId="{DDEA5EF9-62AF-874C-B38A-6F3817262C7E}"/>
            </ac:spMkLst>
          </pc:spChg>
          <pc:spChg chg="del">
            <ac:chgData name="Kozel, Lukas" userId="5faef357-946f-4c0e-bd5d-396a2e3cc0bf" providerId="ADAL" clId="{4C5A0D0B-58C0-49A2-AA15-33E75665F947}" dt="2024-04-25T08:55:06.034" v="3375" actId="478"/>
            <ac:spMkLst>
              <pc:docMk/>
              <pc:sldMasterMk cId="2910434077" sldId="2147483757"/>
              <pc:sldLayoutMk cId="2485051901" sldId="2147483768"/>
              <ac:spMk id="40" creationId="{B6346571-785D-2A85-D097-EF241F63C675}"/>
            </ac:spMkLst>
          </pc:spChg>
          <pc:spChg chg="del">
            <ac:chgData name="Kozel, Lukas" userId="5faef357-946f-4c0e-bd5d-396a2e3cc0bf" providerId="ADAL" clId="{4C5A0D0B-58C0-49A2-AA15-33E75665F947}" dt="2024-04-25T08:55:03.024" v="3374" actId="478"/>
            <ac:spMkLst>
              <pc:docMk/>
              <pc:sldMasterMk cId="2910434077" sldId="2147483757"/>
              <pc:sldLayoutMk cId="2485051901" sldId="2147483768"/>
              <ac:spMk id="41" creationId="{ED96C87B-978C-798F-5159-0C47D600740C}"/>
            </ac:spMkLst>
          </pc:spChg>
          <pc:spChg chg="del">
            <ac:chgData name="Kozel, Lukas" userId="5faef357-946f-4c0e-bd5d-396a2e3cc0bf" providerId="ADAL" clId="{4C5A0D0B-58C0-49A2-AA15-33E75665F947}" dt="2024-04-25T08:55:00.679" v="3372" actId="478"/>
            <ac:spMkLst>
              <pc:docMk/>
              <pc:sldMasterMk cId="2910434077" sldId="2147483757"/>
              <pc:sldLayoutMk cId="2485051901" sldId="2147483768"/>
              <ac:spMk id="42" creationId="{D05F510F-7F25-5304-8381-B5F041FB4BC6}"/>
            </ac:spMkLst>
          </pc:spChg>
          <pc:spChg chg="add mod">
            <ac:chgData name="Kozel, Lukas" userId="5faef357-946f-4c0e-bd5d-396a2e3cc0bf" providerId="ADAL" clId="{4C5A0D0B-58C0-49A2-AA15-33E75665F947}" dt="2024-04-25T08:59:25.076" v="3451"/>
            <ac:spMkLst>
              <pc:docMk/>
              <pc:sldMasterMk cId="2910434077" sldId="2147483757"/>
              <pc:sldLayoutMk cId="2485051901" sldId="2147483768"/>
              <ac:spMk id="44" creationId="{99E08DC2-47B9-2146-2DDA-191F0505E80A}"/>
            </ac:spMkLst>
          </pc:spChg>
          <pc:grpChg chg="add del mod">
            <ac:chgData name="Kozel, Lukas" userId="5faef357-946f-4c0e-bd5d-396a2e3cc0bf" providerId="ADAL" clId="{4C5A0D0B-58C0-49A2-AA15-33E75665F947}" dt="2024-04-25T08:57:30.377" v="3406" actId="478"/>
            <ac:grpSpMkLst>
              <pc:docMk/>
              <pc:sldMasterMk cId="2910434077" sldId="2147483757"/>
              <pc:sldLayoutMk cId="2485051901" sldId="2147483768"/>
              <ac:grpSpMk id="4" creationId="{156C3BF9-8FF3-9A6E-F4BE-C91A1178B8A3}"/>
            </ac:grpSpMkLst>
          </pc:grpChg>
          <pc:grpChg chg="del">
            <ac:chgData name="Kozel, Lukas" userId="5faef357-946f-4c0e-bd5d-396a2e3cc0bf" providerId="ADAL" clId="{4C5A0D0B-58C0-49A2-AA15-33E75665F947}" dt="2024-04-25T08:55:03.024" v="3374" actId="478"/>
            <ac:grpSpMkLst>
              <pc:docMk/>
              <pc:sldMasterMk cId="2910434077" sldId="2147483757"/>
              <pc:sldLayoutMk cId="2485051901" sldId="2147483768"/>
              <ac:grpSpMk id="35" creationId="{5A50CC99-4895-3826-BD3F-F645894140E7}"/>
            </ac:grpSpMkLst>
          </pc:grpChg>
          <pc:picChg chg="add mod">
            <ac:chgData name="Kozel, Lukas" userId="5faef357-946f-4c0e-bd5d-396a2e3cc0bf" providerId="ADAL" clId="{4C5A0D0B-58C0-49A2-AA15-33E75665F947}" dt="2024-04-25T08:55:10.083" v="3377"/>
            <ac:picMkLst>
              <pc:docMk/>
              <pc:sldMasterMk cId="2910434077" sldId="2147483757"/>
              <pc:sldLayoutMk cId="2485051901" sldId="2147483768"/>
              <ac:picMk id="11" creationId="{42102067-AC46-C04C-21D1-97D233F5A19A}"/>
            </ac:picMkLst>
          </pc:picChg>
          <pc:picChg chg="add mod">
            <ac:chgData name="Kozel, Lukas" userId="5faef357-946f-4c0e-bd5d-396a2e3cc0bf" providerId="ADAL" clId="{4C5A0D0B-58C0-49A2-AA15-33E75665F947}" dt="2024-04-25T08:55:10.083" v="3377"/>
            <ac:picMkLst>
              <pc:docMk/>
              <pc:sldMasterMk cId="2910434077" sldId="2147483757"/>
              <pc:sldLayoutMk cId="2485051901" sldId="2147483768"/>
              <ac:picMk id="12" creationId="{6EBCF29B-DDF3-1698-B553-FB9C74E3D031}"/>
            </ac:picMkLst>
          </pc:picChg>
          <pc:picChg chg="add mod">
            <ac:chgData name="Kozel, Lukas" userId="5faef357-946f-4c0e-bd5d-396a2e3cc0bf" providerId="ADAL" clId="{4C5A0D0B-58C0-49A2-AA15-33E75665F947}" dt="2024-04-25T08:55:10.083" v="3377"/>
            <ac:picMkLst>
              <pc:docMk/>
              <pc:sldMasterMk cId="2910434077" sldId="2147483757"/>
              <pc:sldLayoutMk cId="2485051901" sldId="2147483768"/>
              <ac:picMk id="13" creationId="{302D5296-19C8-6D5C-6C03-14F5D2978F0B}"/>
            </ac:picMkLst>
          </pc:picChg>
          <pc:picChg chg="add del mod">
            <ac:chgData name="Kozel, Lukas" userId="5faef357-946f-4c0e-bd5d-396a2e3cc0bf" providerId="ADAL" clId="{4C5A0D0B-58C0-49A2-AA15-33E75665F947}" dt="2024-04-25T08:56:21.150" v="3392" actId="478"/>
            <ac:picMkLst>
              <pc:docMk/>
              <pc:sldMasterMk cId="2910434077" sldId="2147483757"/>
              <pc:sldLayoutMk cId="2485051901" sldId="2147483768"/>
              <ac:picMk id="14" creationId="{0B5B168D-88AC-D8AC-7276-48A668F8FB82}"/>
            </ac:picMkLst>
          </pc:picChg>
          <pc:picChg chg="add del mod">
            <ac:chgData name="Kozel, Lukas" userId="5faef357-946f-4c0e-bd5d-396a2e3cc0bf" providerId="ADAL" clId="{4C5A0D0B-58C0-49A2-AA15-33E75665F947}" dt="2024-04-25T08:57:17.763" v="3400" actId="478"/>
            <ac:picMkLst>
              <pc:docMk/>
              <pc:sldMasterMk cId="2910434077" sldId="2147483757"/>
              <pc:sldLayoutMk cId="2485051901" sldId="2147483768"/>
              <ac:picMk id="15" creationId="{D88F05A7-790F-49D5-8F9A-20E175480E23}"/>
            </ac:picMkLst>
          </pc:picChg>
          <pc:picChg chg="add del mod">
            <ac:chgData name="Kozel, Lukas" userId="5faef357-946f-4c0e-bd5d-396a2e3cc0bf" providerId="ADAL" clId="{4C5A0D0B-58C0-49A2-AA15-33E75665F947}" dt="2024-04-25T08:57:27.862" v="3404" actId="478"/>
            <ac:picMkLst>
              <pc:docMk/>
              <pc:sldMasterMk cId="2910434077" sldId="2147483757"/>
              <pc:sldLayoutMk cId="2485051901" sldId="2147483768"/>
              <ac:picMk id="24" creationId="{8BD51309-AC1C-5FE2-0359-4DAC4F87BC05}"/>
            </ac:picMkLst>
          </pc:picChg>
          <pc:picChg chg="del">
            <ac:chgData name="Kozel, Lukas" userId="5faef357-946f-4c0e-bd5d-396a2e3cc0bf" providerId="ADAL" clId="{4C5A0D0B-58C0-49A2-AA15-33E75665F947}" dt="2024-04-25T08:55:06.034" v="3375" actId="478"/>
            <ac:picMkLst>
              <pc:docMk/>
              <pc:sldMasterMk cId="2910434077" sldId="2147483757"/>
              <pc:sldLayoutMk cId="2485051901" sldId="2147483768"/>
              <ac:picMk id="37" creationId="{6EB88A3C-3106-45CD-B7D3-6C1AC49107F4}"/>
            </ac:picMkLst>
          </pc:picChg>
          <pc:picChg chg="del">
            <ac:chgData name="Kozel, Lukas" userId="5faef357-946f-4c0e-bd5d-396a2e3cc0bf" providerId="ADAL" clId="{4C5A0D0B-58C0-49A2-AA15-33E75665F947}" dt="2024-04-25T08:55:01.652" v="3373" actId="478"/>
            <ac:picMkLst>
              <pc:docMk/>
              <pc:sldMasterMk cId="2910434077" sldId="2147483757"/>
              <pc:sldLayoutMk cId="2485051901" sldId="2147483768"/>
              <ac:picMk id="43" creationId="{266992CB-B1F6-58F8-07F9-0FDD8DEF3BE4}"/>
            </ac:picMkLst>
          </pc:picChg>
        </pc:sldLayoutChg>
        <pc:sldLayoutChg chg="del">
          <pc:chgData name="Kozel, Lukas" userId="5faef357-946f-4c0e-bd5d-396a2e3cc0bf" providerId="ADAL" clId="{4C5A0D0B-58C0-49A2-AA15-33E75665F947}" dt="2024-04-25T08:43:57.526" v="3156" actId="47"/>
          <pc:sldLayoutMkLst>
            <pc:docMk/>
            <pc:sldMasterMk cId="2910434077" sldId="2147483757"/>
            <pc:sldLayoutMk cId="3805889545" sldId="2147483768"/>
          </pc:sldLayoutMkLst>
        </pc:sldLayoutChg>
        <pc:sldLayoutChg chg="addSp delSp modSp add mod modTransition">
          <pc:chgData name="Kozel, Lukas" userId="5faef357-946f-4c0e-bd5d-396a2e3cc0bf" providerId="ADAL" clId="{4C5A0D0B-58C0-49A2-AA15-33E75665F947}" dt="2024-04-25T08:59:22.922" v="3450"/>
          <pc:sldLayoutMkLst>
            <pc:docMk/>
            <pc:sldMasterMk cId="2910434077" sldId="2147483757"/>
            <pc:sldLayoutMk cId="1968638278" sldId="2147483769"/>
          </pc:sldLayoutMkLst>
          <pc:spChg chg="mod ord">
            <ac:chgData name="Kozel, Lukas" userId="5faef357-946f-4c0e-bd5d-396a2e3cc0bf" providerId="ADAL" clId="{4C5A0D0B-58C0-49A2-AA15-33E75665F947}" dt="2024-04-25T08:59:17.025" v="3449" actId="207"/>
            <ac:spMkLst>
              <pc:docMk/>
              <pc:sldMasterMk cId="2910434077" sldId="2147483757"/>
              <pc:sldLayoutMk cId="1968638278" sldId="2147483769"/>
              <ac:spMk id="2" creationId="{2A0067F3-F027-DB80-B04D-4B3A310C715E}"/>
            </ac:spMkLst>
          </pc:spChg>
          <pc:spChg chg="del mod ord">
            <ac:chgData name="Kozel, Lukas" userId="5faef357-946f-4c0e-bd5d-396a2e3cc0bf" providerId="ADAL" clId="{4C5A0D0B-58C0-49A2-AA15-33E75665F947}" dt="2024-04-25T08:59:13.150" v="3448" actId="478"/>
            <ac:spMkLst>
              <pc:docMk/>
              <pc:sldMasterMk cId="2910434077" sldId="2147483757"/>
              <pc:sldLayoutMk cId="1968638278" sldId="2147483769"/>
              <ac:spMk id="3" creationId="{F64C78AA-9F7E-B0FC-0459-1DE77EF64A65}"/>
            </ac:spMkLst>
          </pc:spChg>
          <pc:spChg chg="add mod ord">
            <ac:chgData name="Kozel, Lukas" userId="5faef357-946f-4c0e-bd5d-396a2e3cc0bf" providerId="ADAL" clId="{4C5A0D0B-58C0-49A2-AA15-33E75665F947}" dt="2024-04-25T08:59:08.670" v="3421"/>
            <ac:spMkLst>
              <pc:docMk/>
              <pc:sldMasterMk cId="2910434077" sldId="2147483757"/>
              <pc:sldLayoutMk cId="1968638278" sldId="2147483769"/>
              <ac:spMk id="4" creationId="{3CF7C0FE-495D-9BEF-C51E-07CD13811A8D}"/>
            </ac:spMkLst>
          </pc:spChg>
          <pc:spChg chg="add mod ord">
            <ac:chgData name="Kozel, Lukas" userId="5faef357-946f-4c0e-bd5d-396a2e3cc0bf" providerId="ADAL" clId="{4C5A0D0B-58C0-49A2-AA15-33E75665F947}" dt="2024-04-25T08:59:08.671" v="3423"/>
            <ac:spMkLst>
              <pc:docMk/>
              <pc:sldMasterMk cId="2910434077" sldId="2147483757"/>
              <pc:sldLayoutMk cId="1968638278" sldId="2147483769"/>
              <ac:spMk id="5" creationId="{43DAC7AE-E252-ABD0-A76B-77ABCEF6513E}"/>
            </ac:spMkLst>
          </pc:spChg>
          <pc:spChg chg="del mod ord">
            <ac:chgData name="Kozel, Lukas" userId="5faef357-946f-4c0e-bd5d-396a2e3cc0bf" providerId="ADAL" clId="{4C5A0D0B-58C0-49A2-AA15-33E75665F947}" dt="2024-04-25T08:59:13.150" v="3448" actId="478"/>
            <ac:spMkLst>
              <pc:docMk/>
              <pc:sldMasterMk cId="2910434077" sldId="2147483757"/>
              <pc:sldLayoutMk cId="1968638278" sldId="2147483769"/>
              <ac:spMk id="7" creationId="{5475B837-A6F4-D488-25FA-7C71B7E29C02}"/>
            </ac:spMkLst>
          </pc:spChg>
          <pc:spChg chg="add mod">
            <ac:chgData name="Kozel, Lukas" userId="5faef357-946f-4c0e-bd5d-396a2e3cc0bf" providerId="ADAL" clId="{4C5A0D0B-58C0-49A2-AA15-33E75665F947}" dt="2024-04-25T08:59:22.922" v="3450"/>
            <ac:spMkLst>
              <pc:docMk/>
              <pc:sldMasterMk cId="2910434077" sldId="2147483757"/>
              <pc:sldLayoutMk cId="1968638278" sldId="2147483769"/>
              <ac:spMk id="8" creationId="{A023A5E0-FC27-A5BA-F96B-DA87B838CA19}"/>
            </ac:spMkLst>
          </pc:spChg>
          <pc:spChg chg="mod ord">
            <ac:chgData name="Kozel, Lukas" userId="5faef357-946f-4c0e-bd5d-396a2e3cc0bf" providerId="ADAL" clId="{4C5A0D0B-58C0-49A2-AA15-33E75665F947}" dt="2024-04-25T08:59:17.025" v="3449" actId="207"/>
            <ac:spMkLst>
              <pc:docMk/>
              <pc:sldMasterMk cId="2910434077" sldId="2147483757"/>
              <pc:sldLayoutMk cId="1968638278" sldId="2147483769"/>
              <ac:spMk id="23" creationId="{220AC0C3-D572-44DB-AE93-71B89AA3111B}"/>
            </ac:spMkLst>
          </pc:spChg>
          <pc:spChg chg="mod ord">
            <ac:chgData name="Kozel, Lukas" userId="5faef357-946f-4c0e-bd5d-396a2e3cc0bf" providerId="ADAL" clId="{4C5A0D0B-58C0-49A2-AA15-33E75665F947}" dt="2024-04-25T08:59:08.678" v="3439"/>
            <ac:spMkLst>
              <pc:docMk/>
              <pc:sldMasterMk cId="2910434077" sldId="2147483757"/>
              <pc:sldLayoutMk cId="1968638278" sldId="2147483769"/>
              <ac:spMk id="33" creationId="{B6903758-0E61-6140-21C2-997B259A5D79}"/>
            </ac:spMkLst>
          </pc:spChg>
          <pc:spChg chg="mod ord">
            <ac:chgData name="Kozel, Lukas" userId="5faef357-946f-4c0e-bd5d-396a2e3cc0bf" providerId="ADAL" clId="{4C5A0D0B-58C0-49A2-AA15-33E75665F947}" dt="2024-04-25T08:59:08.679" v="3441"/>
            <ac:spMkLst>
              <pc:docMk/>
              <pc:sldMasterMk cId="2910434077" sldId="2147483757"/>
              <pc:sldLayoutMk cId="1968638278" sldId="2147483769"/>
              <ac:spMk id="36" creationId="{43C72CC8-1D66-92B3-A264-D5FBD6F12F08}"/>
            </ac:spMkLst>
          </pc:spChg>
          <pc:spChg chg="mod ord">
            <ac:chgData name="Kozel, Lukas" userId="5faef357-946f-4c0e-bd5d-396a2e3cc0bf" providerId="ADAL" clId="{4C5A0D0B-58C0-49A2-AA15-33E75665F947}" dt="2024-04-25T08:59:08.680" v="3443"/>
            <ac:spMkLst>
              <pc:docMk/>
              <pc:sldMasterMk cId="2910434077" sldId="2147483757"/>
              <pc:sldLayoutMk cId="1968638278" sldId="2147483769"/>
              <ac:spMk id="39" creationId="{DDEA5EF9-62AF-874C-B38A-6F3817262C7E}"/>
            </ac:spMkLst>
          </pc:spChg>
          <pc:graphicFrameChg chg="mod">
            <ac:chgData name="Kozel, Lukas" userId="5faef357-946f-4c0e-bd5d-396a2e3cc0bf" providerId="ADAL" clId="{4C5A0D0B-58C0-49A2-AA15-33E75665F947}" dt="2024-04-25T08:59:08.685" v="3447"/>
            <ac:graphicFrameMkLst>
              <pc:docMk/>
              <pc:sldMasterMk cId="2910434077" sldId="2147483757"/>
              <pc:sldLayoutMk cId="1968638278" sldId="2147483769"/>
              <ac:graphicFrameMk id="6" creationId="{5A4AE298-F8DF-BD1A-545D-8F113622CDD4}"/>
            </ac:graphicFrameMkLst>
          </pc:graphicFrameChg>
          <pc:picChg chg="mod ord">
            <ac:chgData name="Kozel, Lukas" userId="5faef357-946f-4c0e-bd5d-396a2e3cc0bf" providerId="ADAL" clId="{4C5A0D0B-58C0-49A2-AA15-33E75665F947}" dt="2024-04-25T08:59:08.676" v="3433"/>
            <ac:picMkLst>
              <pc:docMk/>
              <pc:sldMasterMk cId="2910434077" sldId="2147483757"/>
              <pc:sldLayoutMk cId="1968638278" sldId="2147483769"/>
              <ac:picMk id="11" creationId="{42102067-AC46-C04C-21D1-97D233F5A19A}"/>
            </ac:picMkLst>
          </pc:picChg>
          <pc:picChg chg="mod ord">
            <ac:chgData name="Kozel, Lukas" userId="5faef357-946f-4c0e-bd5d-396a2e3cc0bf" providerId="ADAL" clId="{4C5A0D0B-58C0-49A2-AA15-33E75665F947}" dt="2024-04-25T08:59:08.677" v="3435"/>
            <ac:picMkLst>
              <pc:docMk/>
              <pc:sldMasterMk cId="2910434077" sldId="2147483757"/>
              <pc:sldLayoutMk cId="1968638278" sldId="2147483769"/>
              <ac:picMk id="12" creationId="{6EBCF29B-DDF3-1698-B553-FB9C74E3D031}"/>
            </ac:picMkLst>
          </pc:picChg>
          <pc:picChg chg="mod ord">
            <ac:chgData name="Kozel, Lukas" userId="5faef357-946f-4c0e-bd5d-396a2e3cc0bf" providerId="ADAL" clId="{4C5A0D0B-58C0-49A2-AA15-33E75665F947}" dt="2024-04-25T08:59:08.678" v="3437"/>
            <ac:picMkLst>
              <pc:docMk/>
              <pc:sldMasterMk cId="2910434077" sldId="2147483757"/>
              <pc:sldLayoutMk cId="1968638278" sldId="2147483769"/>
              <ac:picMk id="13" creationId="{302D5296-19C8-6D5C-6C03-14F5D2978F0B}"/>
            </ac:picMkLst>
          </pc:picChg>
        </pc:sldLayoutChg>
        <pc:sldLayoutChg chg="del">
          <pc:chgData name="Kozel, Lukas" userId="5faef357-946f-4c0e-bd5d-396a2e3cc0bf" providerId="ADAL" clId="{4C5A0D0B-58C0-49A2-AA15-33E75665F947}" dt="2024-04-25T09:02:54.408" v="3535" actId="47"/>
          <pc:sldLayoutMkLst>
            <pc:docMk/>
            <pc:sldMasterMk cId="2910434077" sldId="2147483757"/>
            <pc:sldLayoutMk cId="3971924553" sldId="2147483770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>
            <a:extLst>
              <a:ext uri="{FF2B5EF4-FFF2-40B4-BE49-F238E27FC236}">
                <a16:creationId xmlns:a16="http://schemas.microsoft.com/office/drawing/2014/main" id="{8B93351F-520E-5EDA-6D8F-4DC3751023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objekt pre dátum 2">
            <a:extLst>
              <a:ext uri="{FF2B5EF4-FFF2-40B4-BE49-F238E27FC236}">
                <a16:creationId xmlns:a16="http://schemas.microsoft.com/office/drawing/2014/main" id="{EE4BE2B6-5F40-C389-50CF-4C15C888C1E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BFAC4-79C1-4752-8BEB-D26D74E53799}" type="datetimeFigureOut">
              <a:rPr lang="en-US" smtClean="0"/>
              <a:t>5/23/2024</a:t>
            </a:fld>
            <a:endParaRPr lang="en-US"/>
          </a:p>
        </p:txBody>
      </p:sp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5C6ECDA4-7ABE-5D03-15BB-168E4E1DCF4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8F638B55-F9B1-426C-514D-B7AB4246093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74D378-22E0-4E59-BF4E-5B3D7879E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950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524FF-6775-455A-AB7C-44C41D8BA048}" type="datetimeFigureOut">
              <a:rPr lang="en-US" smtClean="0"/>
              <a:t>5/23/2024</a:t>
            </a:fld>
            <a:endParaRPr lang="en-US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156C3-2318-40B8-A7A9-FA9DCB4E0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120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dirty="0" err="1">
                <a:latin typeface="Manrope" pitchFamily="2" charset="0"/>
              </a:rPr>
              <a:t>This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the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ideal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layout</a:t>
            </a:r>
            <a:r>
              <a:rPr lang="sk-SK" sz="1200" dirty="0">
                <a:latin typeface="Manrope" pitchFamily="2" charset="0"/>
              </a:rPr>
              <a:t> (</a:t>
            </a:r>
            <a:r>
              <a:rPr lang="sk-SK" sz="1200" dirty="0" err="1">
                <a:latin typeface="Manrope" pitchFamily="2" charset="0"/>
              </a:rPr>
              <a:t>placed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onto</a:t>
            </a:r>
            <a:r>
              <a:rPr lang="sk-SK" sz="1200" dirty="0">
                <a:latin typeface="Manrope" pitchFamily="2" charset="0"/>
              </a:rPr>
              <a:t> a </a:t>
            </a:r>
            <a:r>
              <a:rPr lang="sk-SK" sz="1200" dirty="0" err="1">
                <a:latin typeface="Manrope" pitchFamily="2" charset="0"/>
              </a:rPr>
              <a:t>blank</a:t>
            </a:r>
            <a:r>
              <a:rPr lang="sk-SK" sz="1200" dirty="0">
                <a:latin typeface="Manrope" pitchFamily="2" charset="0"/>
              </a:rPr>
              <a:t> slide)</a:t>
            </a:r>
          </a:p>
          <a:p>
            <a:r>
              <a:rPr lang="sk-SK" sz="1200" dirty="0" err="1">
                <a:latin typeface="Manrope" pitchFamily="2" charset="0"/>
              </a:rPr>
              <a:t>Feel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free</a:t>
            </a:r>
            <a:r>
              <a:rPr lang="sk-SK" sz="1200" dirty="0">
                <a:latin typeface="Manrope" pitchFamily="2" charset="0"/>
              </a:rPr>
              <a:t> to type </a:t>
            </a:r>
            <a:r>
              <a:rPr lang="sk-SK" sz="1200" dirty="0" err="1">
                <a:latin typeface="Manrope" pitchFamily="2" charset="0"/>
              </a:rPr>
              <a:t>directly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into</a:t>
            </a:r>
            <a:r>
              <a:rPr lang="sk-SK" sz="1200" dirty="0">
                <a:latin typeface="Manrope" pitchFamily="2" charset="0"/>
              </a:rPr>
              <a:t> text </a:t>
            </a:r>
            <a:r>
              <a:rPr lang="sk-SK" sz="1200" dirty="0" err="1">
                <a:latin typeface="Manrope" pitchFamily="2" charset="0"/>
              </a:rPr>
              <a:t>fields</a:t>
            </a:r>
            <a:r>
              <a:rPr lang="sk-SK" sz="1200" dirty="0">
                <a:latin typeface="Manrope" pitchFamily="2" charset="0"/>
              </a:rPr>
              <a:t>, </a:t>
            </a:r>
            <a:r>
              <a:rPr lang="sk-SK" sz="1200" dirty="0" err="1">
                <a:latin typeface="Manrope" pitchFamily="2" charset="0"/>
              </a:rPr>
              <a:t>replace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images</a:t>
            </a:r>
            <a:r>
              <a:rPr lang="sk-SK" sz="1200" dirty="0">
                <a:latin typeface="Manrope" pitchFamily="2" charset="0"/>
              </a:rPr>
              <a:t>, </a:t>
            </a:r>
            <a:r>
              <a:rPr lang="sk-SK" sz="1200" dirty="0" err="1">
                <a:latin typeface="Manrope" pitchFamily="2" charset="0"/>
              </a:rPr>
              <a:t>move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objects</a:t>
            </a:r>
            <a:r>
              <a:rPr lang="sk-SK" sz="1200" dirty="0">
                <a:latin typeface="Manrope" pitchFamily="2" charset="0"/>
              </a:rPr>
              <a:t> etc. </a:t>
            </a:r>
          </a:p>
          <a:p>
            <a:r>
              <a:rPr lang="sk-SK" sz="1200" dirty="0" err="1">
                <a:latin typeface="Manrope" pitchFamily="2" charset="0"/>
              </a:rPr>
              <a:t>This</a:t>
            </a:r>
            <a:r>
              <a:rPr lang="sk-SK" sz="1200" dirty="0">
                <a:latin typeface="Manrope" pitchFamily="2" charset="0"/>
              </a:rPr>
              <a:t> slide </a:t>
            </a:r>
            <a:r>
              <a:rPr lang="sk-SK" sz="1200" dirty="0" err="1">
                <a:latin typeface="Manrope" pitchFamily="2" charset="0"/>
              </a:rPr>
              <a:t>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ideal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if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you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want</a:t>
            </a:r>
            <a:r>
              <a:rPr lang="sk-SK" sz="1200" dirty="0">
                <a:latin typeface="Manrope" pitchFamily="2" charset="0"/>
              </a:rPr>
              <a:t> a </a:t>
            </a:r>
            <a:r>
              <a:rPr lang="sk-SK" sz="1200" dirty="0" err="1">
                <a:latin typeface="Manrope" pitchFamily="2" charset="0"/>
              </a:rPr>
              <a:t>full-size</a:t>
            </a:r>
            <a:r>
              <a:rPr lang="sk-SK" sz="1200" dirty="0">
                <a:latin typeface="Manrope" pitchFamily="2" charset="0"/>
              </a:rPr>
              <a:t> image. </a:t>
            </a:r>
            <a:r>
              <a:rPr lang="sk-SK" sz="1200" dirty="0" err="1">
                <a:latin typeface="Manrope" pitchFamily="2" charset="0"/>
              </a:rPr>
              <a:t>For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that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purpose</a:t>
            </a:r>
            <a:r>
              <a:rPr lang="sk-SK" sz="1200" dirty="0">
                <a:latin typeface="Manrope" pitchFamily="2" charset="0"/>
              </a:rPr>
              <a:t>, </a:t>
            </a:r>
            <a:r>
              <a:rPr lang="sk-SK" sz="1200" dirty="0" err="1">
                <a:latin typeface="Manrope" pitchFamily="2" charset="0"/>
              </a:rPr>
              <a:t>use</a:t>
            </a:r>
            <a:r>
              <a:rPr lang="sk-SK" sz="1200" dirty="0">
                <a:latin typeface="Manrope" pitchFamily="2" charset="0"/>
              </a:rPr>
              <a:t> image in </a:t>
            </a:r>
            <a:r>
              <a:rPr lang="sk-SK" sz="1200" dirty="0" err="1">
                <a:latin typeface="Manrope" pitchFamily="2" charset="0"/>
              </a:rPr>
              <a:t>any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format</a:t>
            </a:r>
            <a:r>
              <a:rPr lang="sk-SK" sz="1200" dirty="0">
                <a:latin typeface="Manrope" pitchFamily="2" charset="0"/>
              </a:rPr>
              <a:t> (</a:t>
            </a:r>
            <a:r>
              <a:rPr lang="sk-SK" sz="1200" dirty="0" err="1">
                <a:latin typeface="Manrope" pitchFamily="2" charset="0"/>
              </a:rPr>
              <a:t>jpeg</a:t>
            </a:r>
            <a:r>
              <a:rPr lang="sk-SK" sz="1200" dirty="0">
                <a:latin typeface="Manrope" pitchFamily="2" charset="0"/>
              </a:rPr>
              <a:t> or </a:t>
            </a:r>
            <a:r>
              <a:rPr lang="sk-SK" sz="1200" dirty="0" err="1">
                <a:latin typeface="Manrope" pitchFamily="2" charset="0"/>
              </a:rPr>
              <a:t>else</a:t>
            </a:r>
            <a:r>
              <a:rPr lang="sk-SK" sz="1200" dirty="0">
                <a:latin typeface="Manrope" pitchFamily="2" charset="0"/>
              </a:rPr>
              <a:t>).</a:t>
            </a:r>
          </a:p>
          <a:p>
            <a:endParaRPr lang="sk-SK" sz="1200" dirty="0">
              <a:latin typeface="Manrope" pitchFamily="2" charset="0"/>
            </a:endParaRPr>
          </a:p>
          <a:p>
            <a:r>
              <a:rPr lang="sk-SK" sz="1200" dirty="0" err="1"/>
              <a:t>How</a:t>
            </a:r>
            <a:r>
              <a:rPr lang="sk-SK" sz="1200" dirty="0"/>
              <a:t> to </a:t>
            </a:r>
            <a:r>
              <a:rPr lang="sk-SK" sz="1200" dirty="0" err="1"/>
              <a:t>replace</a:t>
            </a:r>
            <a:r>
              <a:rPr lang="sk-SK" sz="1200" dirty="0"/>
              <a:t> </a:t>
            </a:r>
            <a:r>
              <a:rPr lang="sk-SK" sz="1200" dirty="0" err="1"/>
              <a:t>our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 </a:t>
            </a:r>
            <a:r>
              <a:rPr lang="sk-SK" sz="1200" dirty="0" err="1"/>
              <a:t>with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</a:t>
            </a:r>
            <a:r>
              <a:rPr lang="sk-SK" sz="1200" dirty="0" err="1"/>
              <a:t>own</a:t>
            </a:r>
            <a:r>
              <a:rPr lang="sk-SK" sz="1200" dirty="0"/>
              <a:t> image: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and paste </a:t>
            </a:r>
            <a:r>
              <a:rPr lang="sk-SK" sz="1200" dirty="0" err="1"/>
              <a:t>your</a:t>
            </a:r>
            <a:r>
              <a:rPr lang="sk-SK" sz="1200" dirty="0"/>
              <a:t> image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this</a:t>
            </a:r>
            <a:r>
              <a:rPr lang="sk-SK" sz="1200" dirty="0"/>
              <a:t> slide.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Adjust</a:t>
            </a:r>
            <a:r>
              <a:rPr lang="sk-SK" sz="1200" dirty="0"/>
              <a:t> </a:t>
            </a:r>
            <a:r>
              <a:rPr lang="sk-SK" sz="1200" dirty="0" err="1"/>
              <a:t>size</a:t>
            </a:r>
            <a:r>
              <a:rPr lang="sk-SK" sz="1200" dirty="0"/>
              <a:t> as </a:t>
            </a:r>
            <a:r>
              <a:rPr lang="sk-SK" sz="1200" dirty="0" err="1"/>
              <a:t>you</a:t>
            </a:r>
            <a:r>
              <a:rPr lang="sk-SK" sz="1200" dirty="0"/>
              <a:t> </a:t>
            </a:r>
            <a:r>
              <a:rPr lang="sk-SK" sz="1200" dirty="0" err="1"/>
              <a:t>need</a:t>
            </a:r>
            <a:r>
              <a:rPr lang="sk-SK" sz="1200" dirty="0"/>
              <a:t>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blue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screen</a:t>
            </a:r>
            <a:r>
              <a:rPr lang="sk-SK" sz="1200" dirty="0"/>
              <a:t> “</a:t>
            </a:r>
            <a:r>
              <a:rPr lang="sk-SK" sz="1200" dirty="0" err="1"/>
              <a:t>parked</a:t>
            </a:r>
            <a:r>
              <a:rPr lang="sk-SK" sz="1200" dirty="0"/>
              <a:t>“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right</a:t>
            </a:r>
            <a:r>
              <a:rPr lang="sk-SK" sz="1200" dirty="0"/>
              <a:t> </a:t>
            </a:r>
            <a:r>
              <a:rPr lang="sk-SK" sz="1200" dirty="0" err="1"/>
              <a:t>hand</a:t>
            </a:r>
            <a:r>
              <a:rPr lang="sk-SK" sz="1200" dirty="0"/>
              <a:t> </a:t>
            </a:r>
            <a:r>
              <a:rPr lang="sk-SK" sz="1200" dirty="0" err="1"/>
              <a:t>side</a:t>
            </a:r>
            <a:r>
              <a:rPr lang="sk-SK" sz="1200" dirty="0"/>
              <a:t> and paste </a:t>
            </a:r>
            <a:r>
              <a:rPr lang="sk-SK" sz="1200" dirty="0" err="1"/>
              <a:t>it</a:t>
            </a:r>
            <a:r>
              <a:rPr lang="sk-SK" sz="1200" dirty="0"/>
              <a:t>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image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both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, (</a:t>
            </a:r>
            <a:r>
              <a:rPr lang="sk-SK" sz="1200" b="1" dirty="0" err="1"/>
              <a:t>first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your</a:t>
            </a:r>
            <a:r>
              <a:rPr lang="sk-SK" sz="1200" dirty="0"/>
              <a:t> image, </a:t>
            </a:r>
            <a:r>
              <a:rPr lang="sk-SK" sz="1200" dirty="0" err="1"/>
              <a:t>then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mask</a:t>
            </a:r>
            <a:r>
              <a:rPr lang="sk-SK" sz="1200" dirty="0"/>
              <a:t>)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Format</a:t>
            </a:r>
            <a:r>
              <a:rPr lang="sk-SK" sz="1200" dirty="0"/>
              <a:t> </a:t>
            </a:r>
            <a:r>
              <a:rPr lang="sk-SK" sz="1200" dirty="0" err="1"/>
              <a:t>Shape</a:t>
            </a:r>
            <a:r>
              <a:rPr lang="sk-SK" sz="1200" dirty="0"/>
              <a:t>, </a:t>
            </a:r>
            <a:r>
              <a:rPr lang="sk-SK" sz="1200" dirty="0" err="1"/>
              <a:t>than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arrow</a:t>
            </a:r>
            <a:r>
              <a:rPr lang="sk-SK" sz="1200" dirty="0"/>
              <a:t> by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Merge</a:t>
            </a:r>
            <a:r>
              <a:rPr lang="sk-SK" sz="1200" dirty="0"/>
              <a:t> </a:t>
            </a:r>
            <a:r>
              <a:rPr lang="sk-SK" sz="1200" dirty="0" err="1"/>
              <a:t>Objects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left</a:t>
            </a:r>
            <a:r>
              <a:rPr lang="sk-SK" sz="1200" dirty="0"/>
              <a:t> and </a:t>
            </a: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Intersection</a:t>
            </a:r>
            <a:endParaRPr lang="sk-SK" sz="1200" dirty="0"/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323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This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a </a:t>
            </a:r>
            <a:r>
              <a:rPr lang="sk-SK" dirty="0" err="1"/>
              <a:t>smart</a:t>
            </a:r>
            <a:r>
              <a:rPr lang="sk-SK" dirty="0"/>
              <a:t> </a:t>
            </a:r>
            <a:r>
              <a:rPr lang="sk-SK" dirty="0" err="1"/>
              <a:t>template</a:t>
            </a:r>
            <a:r>
              <a:rPr lang="sk-SK" dirty="0"/>
              <a:t>. </a:t>
            </a:r>
            <a:r>
              <a:rPr lang="sk-SK" dirty="0" err="1"/>
              <a:t>Edit</a:t>
            </a:r>
            <a:r>
              <a:rPr lang="sk-SK" dirty="0"/>
              <a:t> in-</a:t>
            </a:r>
            <a:r>
              <a:rPr lang="sk-SK" dirty="0" err="1"/>
              <a:t>place</a:t>
            </a:r>
            <a:r>
              <a:rPr lang="sk-SK" dirty="0"/>
              <a:t>, </a:t>
            </a:r>
            <a:r>
              <a:rPr lang="sk-SK" dirty="0" err="1"/>
              <a:t>drag</a:t>
            </a:r>
            <a:r>
              <a:rPr lang="sk-SK" dirty="0"/>
              <a:t> &amp; drop.</a:t>
            </a:r>
            <a:endParaRPr lang="en-US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471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dirty="0" err="1">
                <a:latin typeface="Manrope" pitchFamily="2" charset="0"/>
              </a:rPr>
              <a:t>This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the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ideal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layout</a:t>
            </a:r>
            <a:r>
              <a:rPr lang="sk-SK" sz="1200" dirty="0">
                <a:latin typeface="Manrope" pitchFamily="2" charset="0"/>
              </a:rPr>
              <a:t> (</a:t>
            </a:r>
            <a:r>
              <a:rPr lang="sk-SK" sz="1200" dirty="0" err="1">
                <a:latin typeface="Manrope" pitchFamily="2" charset="0"/>
              </a:rPr>
              <a:t>placed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onto</a:t>
            </a:r>
            <a:r>
              <a:rPr lang="sk-SK" sz="1200" dirty="0">
                <a:latin typeface="Manrope" pitchFamily="2" charset="0"/>
              </a:rPr>
              <a:t> a </a:t>
            </a:r>
            <a:r>
              <a:rPr lang="sk-SK" sz="1200" dirty="0" err="1">
                <a:latin typeface="Manrope" pitchFamily="2" charset="0"/>
              </a:rPr>
              <a:t>blank</a:t>
            </a:r>
            <a:r>
              <a:rPr lang="sk-SK" sz="1200" dirty="0">
                <a:latin typeface="Manrope" pitchFamily="2" charset="0"/>
              </a:rPr>
              <a:t> slide)</a:t>
            </a:r>
          </a:p>
          <a:p>
            <a:r>
              <a:rPr lang="sk-SK" sz="1200" dirty="0" err="1"/>
              <a:t>How</a:t>
            </a:r>
            <a:r>
              <a:rPr lang="sk-SK" sz="1200" dirty="0"/>
              <a:t> to </a:t>
            </a:r>
            <a:r>
              <a:rPr lang="sk-SK" sz="1200" dirty="0" err="1"/>
              <a:t>replace</a:t>
            </a:r>
            <a:r>
              <a:rPr lang="sk-SK" sz="1200" dirty="0"/>
              <a:t> </a:t>
            </a:r>
            <a:r>
              <a:rPr lang="sk-SK" sz="1200" dirty="0" err="1"/>
              <a:t>our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 </a:t>
            </a:r>
            <a:r>
              <a:rPr lang="sk-SK" sz="1200" dirty="0" err="1"/>
              <a:t>with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</a:t>
            </a:r>
            <a:r>
              <a:rPr lang="sk-SK" sz="1200" dirty="0" err="1"/>
              <a:t>own</a:t>
            </a:r>
            <a:r>
              <a:rPr lang="sk-SK" sz="1200" dirty="0"/>
              <a:t> image: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and paste </a:t>
            </a:r>
            <a:r>
              <a:rPr lang="sk-SK" sz="1200" dirty="0" err="1"/>
              <a:t>your</a:t>
            </a:r>
            <a:r>
              <a:rPr lang="sk-SK" sz="1200" dirty="0"/>
              <a:t> image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this</a:t>
            </a:r>
            <a:r>
              <a:rPr lang="sk-SK" sz="1200" dirty="0"/>
              <a:t> slide.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Adjust</a:t>
            </a:r>
            <a:r>
              <a:rPr lang="sk-SK" sz="1200" dirty="0"/>
              <a:t> </a:t>
            </a:r>
            <a:r>
              <a:rPr lang="sk-SK" sz="1200" dirty="0" err="1"/>
              <a:t>size</a:t>
            </a:r>
            <a:r>
              <a:rPr lang="sk-SK" sz="1200" dirty="0"/>
              <a:t> as </a:t>
            </a:r>
            <a:r>
              <a:rPr lang="sk-SK" sz="1200" dirty="0" err="1"/>
              <a:t>you</a:t>
            </a:r>
            <a:r>
              <a:rPr lang="sk-SK" sz="1200" dirty="0"/>
              <a:t> </a:t>
            </a:r>
            <a:r>
              <a:rPr lang="sk-SK" sz="1200" dirty="0" err="1"/>
              <a:t>need</a:t>
            </a:r>
            <a:r>
              <a:rPr lang="sk-SK" sz="1200" dirty="0"/>
              <a:t>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blue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screen</a:t>
            </a:r>
            <a:r>
              <a:rPr lang="sk-SK" sz="1200" dirty="0"/>
              <a:t> “</a:t>
            </a:r>
            <a:r>
              <a:rPr lang="sk-SK" sz="1200" dirty="0" err="1"/>
              <a:t>parked</a:t>
            </a:r>
            <a:r>
              <a:rPr lang="sk-SK" sz="1200" dirty="0"/>
              <a:t>“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right</a:t>
            </a:r>
            <a:r>
              <a:rPr lang="sk-SK" sz="1200" dirty="0"/>
              <a:t> </a:t>
            </a:r>
            <a:r>
              <a:rPr lang="sk-SK" sz="1200" dirty="0" err="1"/>
              <a:t>hand</a:t>
            </a:r>
            <a:r>
              <a:rPr lang="sk-SK" sz="1200" dirty="0"/>
              <a:t> </a:t>
            </a:r>
            <a:r>
              <a:rPr lang="sk-SK" sz="1200" dirty="0" err="1"/>
              <a:t>side</a:t>
            </a:r>
            <a:r>
              <a:rPr lang="sk-SK" sz="1200" dirty="0"/>
              <a:t> and paste </a:t>
            </a:r>
            <a:r>
              <a:rPr lang="sk-SK" sz="1200" dirty="0" err="1"/>
              <a:t>it</a:t>
            </a:r>
            <a:r>
              <a:rPr lang="sk-SK" sz="1200" dirty="0"/>
              <a:t>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image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both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, (</a:t>
            </a:r>
            <a:r>
              <a:rPr lang="sk-SK" sz="1200" b="1" dirty="0" err="1"/>
              <a:t>first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your</a:t>
            </a:r>
            <a:r>
              <a:rPr lang="sk-SK" sz="1200" dirty="0"/>
              <a:t> image, </a:t>
            </a:r>
            <a:r>
              <a:rPr lang="sk-SK" sz="1200" dirty="0" err="1"/>
              <a:t>then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mask</a:t>
            </a:r>
            <a:r>
              <a:rPr lang="sk-SK" sz="1200" dirty="0"/>
              <a:t>)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Format</a:t>
            </a:r>
            <a:r>
              <a:rPr lang="sk-SK" sz="1200" dirty="0"/>
              <a:t> </a:t>
            </a:r>
            <a:r>
              <a:rPr lang="sk-SK" sz="1200" dirty="0" err="1"/>
              <a:t>Shape</a:t>
            </a:r>
            <a:r>
              <a:rPr lang="sk-SK" sz="1200" dirty="0"/>
              <a:t>, </a:t>
            </a:r>
            <a:r>
              <a:rPr lang="sk-SK" sz="1200" dirty="0" err="1"/>
              <a:t>than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arrow</a:t>
            </a:r>
            <a:r>
              <a:rPr lang="sk-SK" sz="1200" dirty="0"/>
              <a:t> by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Merge</a:t>
            </a:r>
            <a:r>
              <a:rPr lang="sk-SK" sz="1200" dirty="0"/>
              <a:t> </a:t>
            </a:r>
            <a:r>
              <a:rPr lang="sk-SK" sz="1200" dirty="0" err="1"/>
              <a:t>Objects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left</a:t>
            </a:r>
            <a:r>
              <a:rPr lang="sk-SK" sz="1200" dirty="0"/>
              <a:t> and </a:t>
            </a: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Intersection</a:t>
            </a:r>
            <a:endParaRPr lang="sk-SK" sz="1200" dirty="0"/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1059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This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a </a:t>
            </a:r>
            <a:r>
              <a:rPr lang="sk-SK" dirty="0" err="1"/>
              <a:t>smart</a:t>
            </a:r>
            <a:r>
              <a:rPr lang="sk-SK" dirty="0"/>
              <a:t> </a:t>
            </a:r>
            <a:r>
              <a:rPr lang="sk-SK" dirty="0" err="1"/>
              <a:t>template</a:t>
            </a:r>
            <a:r>
              <a:rPr lang="sk-SK" dirty="0"/>
              <a:t>. </a:t>
            </a:r>
            <a:r>
              <a:rPr lang="sk-SK" dirty="0" err="1"/>
              <a:t>Edit</a:t>
            </a:r>
            <a:r>
              <a:rPr lang="sk-SK" dirty="0"/>
              <a:t> in-</a:t>
            </a:r>
            <a:r>
              <a:rPr lang="sk-SK" dirty="0" err="1"/>
              <a:t>place</a:t>
            </a:r>
            <a:r>
              <a:rPr lang="sk-SK" dirty="0"/>
              <a:t>, </a:t>
            </a:r>
            <a:r>
              <a:rPr lang="sk-SK" dirty="0" err="1"/>
              <a:t>drag</a:t>
            </a:r>
            <a:r>
              <a:rPr lang="sk-SK" dirty="0"/>
              <a:t> &amp; drop.</a:t>
            </a:r>
            <a:endParaRPr lang="en-US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9988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dirty="0" err="1">
                <a:latin typeface="Manrope" pitchFamily="2" charset="0"/>
              </a:rPr>
              <a:t>This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the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ideal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layout</a:t>
            </a:r>
            <a:r>
              <a:rPr lang="sk-SK" sz="1200" dirty="0">
                <a:latin typeface="Manrope" pitchFamily="2" charset="0"/>
              </a:rPr>
              <a:t> (</a:t>
            </a:r>
            <a:r>
              <a:rPr lang="sk-SK" sz="1200" dirty="0" err="1">
                <a:latin typeface="Manrope" pitchFamily="2" charset="0"/>
              </a:rPr>
              <a:t>placed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onto</a:t>
            </a:r>
            <a:r>
              <a:rPr lang="sk-SK" sz="1200" dirty="0">
                <a:latin typeface="Manrope" pitchFamily="2" charset="0"/>
              </a:rPr>
              <a:t> a </a:t>
            </a:r>
            <a:r>
              <a:rPr lang="sk-SK" sz="1200" dirty="0" err="1">
                <a:latin typeface="Manrope" pitchFamily="2" charset="0"/>
              </a:rPr>
              <a:t>blank</a:t>
            </a:r>
            <a:r>
              <a:rPr lang="sk-SK" sz="1200" dirty="0">
                <a:latin typeface="Manrope" pitchFamily="2" charset="0"/>
              </a:rPr>
              <a:t> slide)</a:t>
            </a:r>
          </a:p>
          <a:p>
            <a:r>
              <a:rPr lang="sk-SK" sz="1200" dirty="0" err="1"/>
              <a:t>How</a:t>
            </a:r>
            <a:r>
              <a:rPr lang="sk-SK" sz="1200" dirty="0"/>
              <a:t> to </a:t>
            </a:r>
            <a:r>
              <a:rPr lang="sk-SK" sz="1200" dirty="0" err="1"/>
              <a:t>replace</a:t>
            </a:r>
            <a:r>
              <a:rPr lang="sk-SK" sz="1200" dirty="0"/>
              <a:t> </a:t>
            </a:r>
            <a:r>
              <a:rPr lang="sk-SK" sz="1200" dirty="0" err="1"/>
              <a:t>our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 </a:t>
            </a:r>
            <a:r>
              <a:rPr lang="sk-SK" sz="1200" dirty="0" err="1"/>
              <a:t>with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</a:t>
            </a:r>
            <a:r>
              <a:rPr lang="sk-SK" sz="1200" dirty="0" err="1"/>
              <a:t>own</a:t>
            </a:r>
            <a:r>
              <a:rPr lang="sk-SK" sz="1200" dirty="0"/>
              <a:t> image: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and paste </a:t>
            </a:r>
            <a:r>
              <a:rPr lang="sk-SK" sz="1200" dirty="0" err="1"/>
              <a:t>your</a:t>
            </a:r>
            <a:r>
              <a:rPr lang="sk-SK" sz="1200" dirty="0"/>
              <a:t> image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this</a:t>
            </a:r>
            <a:r>
              <a:rPr lang="sk-SK" sz="1200" dirty="0"/>
              <a:t> slide.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Adjust</a:t>
            </a:r>
            <a:r>
              <a:rPr lang="sk-SK" sz="1200" dirty="0"/>
              <a:t> </a:t>
            </a:r>
            <a:r>
              <a:rPr lang="sk-SK" sz="1200" dirty="0" err="1"/>
              <a:t>size</a:t>
            </a:r>
            <a:r>
              <a:rPr lang="sk-SK" sz="1200" dirty="0"/>
              <a:t> as </a:t>
            </a:r>
            <a:r>
              <a:rPr lang="sk-SK" sz="1200" dirty="0" err="1"/>
              <a:t>you</a:t>
            </a:r>
            <a:r>
              <a:rPr lang="sk-SK" sz="1200" dirty="0"/>
              <a:t> </a:t>
            </a:r>
            <a:r>
              <a:rPr lang="sk-SK" sz="1200" dirty="0" err="1"/>
              <a:t>need</a:t>
            </a:r>
            <a:r>
              <a:rPr lang="sk-SK" sz="1200" dirty="0"/>
              <a:t>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blue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screen</a:t>
            </a:r>
            <a:r>
              <a:rPr lang="sk-SK" sz="1200" dirty="0"/>
              <a:t> “</a:t>
            </a:r>
            <a:r>
              <a:rPr lang="sk-SK" sz="1200" dirty="0" err="1"/>
              <a:t>parked</a:t>
            </a:r>
            <a:r>
              <a:rPr lang="sk-SK" sz="1200" dirty="0"/>
              <a:t>“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right</a:t>
            </a:r>
            <a:r>
              <a:rPr lang="sk-SK" sz="1200" dirty="0"/>
              <a:t> </a:t>
            </a:r>
            <a:r>
              <a:rPr lang="sk-SK" sz="1200" dirty="0" err="1"/>
              <a:t>hand</a:t>
            </a:r>
            <a:r>
              <a:rPr lang="sk-SK" sz="1200" dirty="0"/>
              <a:t> </a:t>
            </a:r>
            <a:r>
              <a:rPr lang="sk-SK" sz="1200" dirty="0" err="1"/>
              <a:t>side</a:t>
            </a:r>
            <a:r>
              <a:rPr lang="sk-SK" sz="1200" dirty="0"/>
              <a:t> and paste </a:t>
            </a:r>
            <a:r>
              <a:rPr lang="sk-SK" sz="1200" dirty="0" err="1"/>
              <a:t>it</a:t>
            </a:r>
            <a:r>
              <a:rPr lang="sk-SK" sz="1200" dirty="0"/>
              <a:t>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image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both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, (</a:t>
            </a:r>
            <a:r>
              <a:rPr lang="sk-SK" sz="1200" b="1" dirty="0" err="1"/>
              <a:t>first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your</a:t>
            </a:r>
            <a:r>
              <a:rPr lang="sk-SK" sz="1200" dirty="0"/>
              <a:t> image, </a:t>
            </a:r>
            <a:r>
              <a:rPr lang="sk-SK" sz="1200" dirty="0" err="1"/>
              <a:t>then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mask</a:t>
            </a:r>
            <a:r>
              <a:rPr lang="sk-SK" sz="1200" dirty="0"/>
              <a:t>)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Format</a:t>
            </a:r>
            <a:r>
              <a:rPr lang="sk-SK" sz="1200" dirty="0"/>
              <a:t> </a:t>
            </a:r>
            <a:r>
              <a:rPr lang="sk-SK" sz="1200" dirty="0" err="1"/>
              <a:t>Shape</a:t>
            </a:r>
            <a:r>
              <a:rPr lang="sk-SK" sz="1200" dirty="0"/>
              <a:t>, </a:t>
            </a:r>
            <a:r>
              <a:rPr lang="sk-SK" sz="1200" dirty="0" err="1"/>
              <a:t>than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arrow</a:t>
            </a:r>
            <a:r>
              <a:rPr lang="sk-SK" sz="1200" dirty="0"/>
              <a:t> by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Merge</a:t>
            </a:r>
            <a:r>
              <a:rPr lang="sk-SK" sz="1200" dirty="0"/>
              <a:t> </a:t>
            </a:r>
            <a:r>
              <a:rPr lang="sk-SK" sz="1200" dirty="0" err="1"/>
              <a:t>Objects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left</a:t>
            </a:r>
            <a:r>
              <a:rPr lang="sk-SK" sz="1200" dirty="0"/>
              <a:t> and </a:t>
            </a: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Intersection</a:t>
            </a:r>
            <a:endParaRPr lang="sk-SK" sz="1200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0753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This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a </a:t>
            </a:r>
            <a:r>
              <a:rPr lang="sk-SK" dirty="0" err="1"/>
              <a:t>smart</a:t>
            </a:r>
            <a:r>
              <a:rPr lang="sk-SK" dirty="0"/>
              <a:t> </a:t>
            </a:r>
            <a:r>
              <a:rPr lang="sk-SK" dirty="0" err="1"/>
              <a:t>template</a:t>
            </a:r>
            <a:r>
              <a:rPr lang="sk-SK" dirty="0"/>
              <a:t>. </a:t>
            </a:r>
            <a:r>
              <a:rPr lang="sk-SK" dirty="0" err="1"/>
              <a:t>Edit</a:t>
            </a:r>
            <a:r>
              <a:rPr lang="sk-SK" dirty="0"/>
              <a:t> in-</a:t>
            </a:r>
            <a:r>
              <a:rPr lang="sk-SK" dirty="0" err="1"/>
              <a:t>place</a:t>
            </a:r>
            <a:r>
              <a:rPr lang="sk-SK" dirty="0"/>
              <a:t>, </a:t>
            </a:r>
            <a:r>
              <a:rPr lang="sk-SK" dirty="0" err="1"/>
              <a:t>drag</a:t>
            </a:r>
            <a:r>
              <a:rPr lang="sk-SK" dirty="0"/>
              <a:t> &amp; drop.</a:t>
            </a:r>
            <a:endParaRPr lang="en-US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1359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dirty="0" err="1">
                <a:latin typeface="Manrope" pitchFamily="2" charset="0"/>
              </a:rPr>
              <a:t>This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the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ideal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layout</a:t>
            </a:r>
            <a:r>
              <a:rPr lang="sk-SK" sz="1200" dirty="0">
                <a:latin typeface="Manrope" pitchFamily="2" charset="0"/>
              </a:rPr>
              <a:t> (</a:t>
            </a:r>
            <a:r>
              <a:rPr lang="sk-SK" sz="1200" dirty="0" err="1">
                <a:latin typeface="Manrope" pitchFamily="2" charset="0"/>
              </a:rPr>
              <a:t>placed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onto</a:t>
            </a:r>
            <a:r>
              <a:rPr lang="sk-SK" sz="1200" dirty="0">
                <a:latin typeface="Manrope" pitchFamily="2" charset="0"/>
              </a:rPr>
              <a:t> a </a:t>
            </a:r>
            <a:r>
              <a:rPr lang="sk-SK" sz="1200" dirty="0" err="1">
                <a:latin typeface="Manrope" pitchFamily="2" charset="0"/>
              </a:rPr>
              <a:t>blank</a:t>
            </a:r>
            <a:r>
              <a:rPr lang="sk-SK" sz="1200" dirty="0">
                <a:latin typeface="Manrope" pitchFamily="2" charset="0"/>
              </a:rPr>
              <a:t> slide)</a:t>
            </a:r>
          </a:p>
          <a:p>
            <a:r>
              <a:rPr lang="sk-SK" sz="1200" dirty="0" err="1"/>
              <a:t>How</a:t>
            </a:r>
            <a:r>
              <a:rPr lang="sk-SK" sz="1200" dirty="0"/>
              <a:t> to </a:t>
            </a:r>
            <a:r>
              <a:rPr lang="sk-SK" sz="1200" dirty="0" err="1"/>
              <a:t>replace</a:t>
            </a:r>
            <a:r>
              <a:rPr lang="sk-SK" sz="1200" dirty="0"/>
              <a:t> </a:t>
            </a:r>
            <a:r>
              <a:rPr lang="sk-SK" sz="1200" dirty="0" err="1"/>
              <a:t>our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 </a:t>
            </a:r>
            <a:r>
              <a:rPr lang="sk-SK" sz="1200" dirty="0" err="1"/>
              <a:t>with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</a:t>
            </a:r>
            <a:r>
              <a:rPr lang="sk-SK" sz="1200" dirty="0" err="1"/>
              <a:t>own</a:t>
            </a:r>
            <a:r>
              <a:rPr lang="sk-SK" sz="1200" dirty="0"/>
              <a:t> image: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and paste </a:t>
            </a:r>
            <a:r>
              <a:rPr lang="sk-SK" sz="1200" dirty="0" err="1"/>
              <a:t>your</a:t>
            </a:r>
            <a:r>
              <a:rPr lang="sk-SK" sz="1200" dirty="0"/>
              <a:t> image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this</a:t>
            </a:r>
            <a:r>
              <a:rPr lang="sk-SK" sz="1200" dirty="0"/>
              <a:t> slide.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Adjust</a:t>
            </a:r>
            <a:r>
              <a:rPr lang="sk-SK" sz="1200" dirty="0"/>
              <a:t> </a:t>
            </a:r>
            <a:r>
              <a:rPr lang="sk-SK" sz="1200" dirty="0" err="1"/>
              <a:t>size</a:t>
            </a:r>
            <a:r>
              <a:rPr lang="sk-SK" sz="1200" dirty="0"/>
              <a:t> as </a:t>
            </a:r>
            <a:r>
              <a:rPr lang="sk-SK" sz="1200" dirty="0" err="1"/>
              <a:t>you</a:t>
            </a:r>
            <a:r>
              <a:rPr lang="sk-SK" sz="1200" dirty="0"/>
              <a:t> </a:t>
            </a:r>
            <a:r>
              <a:rPr lang="sk-SK" sz="1200" dirty="0" err="1"/>
              <a:t>need</a:t>
            </a:r>
            <a:r>
              <a:rPr lang="sk-SK" sz="1200" dirty="0"/>
              <a:t>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blue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screen</a:t>
            </a:r>
            <a:r>
              <a:rPr lang="sk-SK" sz="1200" dirty="0"/>
              <a:t> “</a:t>
            </a:r>
            <a:r>
              <a:rPr lang="sk-SK" sz="1200" dirty="0" err="1"/>
              <a:t>parked</a:t>
            </a:r>
            <a:r>
              <a:rPr lang="sk-SK" sz="1200" dirty="0"/>
              <a:t>“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right</a:t>
            </a:r>
            <a:r>
              <a:rPr lang="sk-SK" sz="1200" dirty="0"/>
              <a:t> </a:t>
            </a:r>
            <a:r>
              <a:rPr lang="sk-SK" sz="1200" dirty="0" err="1"/>
              <a:t>hand</a:t>
            </a:r>
            <a:r>
              <a:rPr lang="sk-SK" sz="1200" dirty="0"/>
              <a:t> </a:t>
            </a:r>
            <a:r>
              <a:rPr lang="sk-SK" sz="1200" dirty="0" err="1"/>
              <a:t>side</a:t>
            </a:r>
            <a:r>
              <a:rPr lang="sk-SK" sz="1200" dirty="0"/>
              <a:t> and paste </a:t>
            </a:r>
            <a:r>
              <a:rPr lang="sk-SK" sz="1200" dirty="0" err="1"/>
              <a:t>it</a:t>
            </a:r>
            <a:r>
              <a:rPr lang="sk-SK" sz="1200" dirty="0"/>
              <a:t>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image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both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, (</a:t>
            </a:r>
            <a:r>
              <a:rPr lang="sk-SK" sz="1200" b="1" dirty="0" err="1"/>
              <a:t>first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your</a:t>
            </a:r>
            <a:r>
              <a:rPr lang="sk-SK" sz="1200" dirty="0"/>
              <a:t> image, </a:t>
            </a:r>
            <a:r>
              <a:rPr lang="sk-SK" sz="1200" dirty="0" err="1"/>
              <a:t>then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mask</a:t>
            </a:r>
            <a:r>
              <a:rPr lang="sk-SK" sz="1200" dirty="0"/>
              <a:t>)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Format</a:t>
            </a:r>
            <a:r>
              <a:rPr lang="sk-SK" sz="1200" dirty="0"/>
              <a:t> </a:t>
            </a:r>
            <a:r>
              <a:rPr lang="sk-SK" sz="1200" dirty="0" err="1"/>
              <a:t>Shape</a:t>
            </a:r>
            <a:r>
              <a:rPr lang="sk-SK" sz="1200" dirty="0"/>
              <a:t>, </a:t>
            </a:r>
            <a:r>
              <a:rPr lang="sk-SK" sz="1200" dirty="0" err="1"/>
              <a:t>than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arrow</a:t>
            </a:r>
            <a:r>
              <a:rPr lang="sk-SK" sz="1200" dirty="0"/>
              <a:t> by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Merge</a:t>
            </a:r>
            <a:r>
              <a:rPr lang="sk-SK" sz="1200" dirty="0"/>
              <a:t> </a:t>
            </a:r>
            <a:r>
              <a:rPr lang="sk-SK" sz="1200" dirty="0" err="1"/>
              <a:t>Objects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left</a:t>
            </a:r>
            <a:r>
              <a:rPr lang="sk-SK" sz="1200" dirty="0"/>
              <a:t> and </a:t>
            </a: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Intersection</a:t>
            </a:r>
            <a:endParaRPr lang="sk-SK" sz="1200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64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This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a </a:t>
            </a:r>
            <a:r>
              <a:rPr lang="sk-SK" dirty="0" err="1"/>
              <a:t>smart</a:t>
            </a:r>
            <a:r>
              <a:rPr lang="sk-SK" dirty="0"/>
              <a:t> </a:t>
            </a:r>
            <a:r>
              <a:rPr lang="sk-SK" dirty="0" err="1"/>
              <a:t>template</a:t>
            </a:r>
            <a:r>
              <a:rPr lang="sk-SK" dirty="0"/>
              <a:t>. </a:t>
            </a:r>
            <a:r>
              <a:rPr lang="sk-SK" dirty="0" err="1"/>
              <a:t>Edit</a:t>
            </a:r>
            <a:r>
              <a:rPr lang="sk-SK" dirty="0"/>
              <a:t> in-</a:t>
            </a:r>
            <a:r>
              <a:rPr lang="sk-SK" dirty="0" err="1"/>
              <a:t>place</a:t>
            </a:r>
            <a:r>
              <a:rPr lang="sk-SK" dirty="0"/>
              <a:t>, </a:t>
            </a:r>
            <a:r>
              <a:rPr lang="sk-SK" dirty="0" err="1"/>
              <a:t>drag</a:t>
            </a:r>
            <a:r>
              <a:rPr lang="sk-SK" dirty="0"/>
              <a:t> &amp; drop.</a:t>
            </a:r>
            <a:endParaRPr lang="en-US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6112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>
                <a:latin typeface="Manrope" pitchFamily="2" charset="0"/>
              </a:rPr>
              <a:t>This is the ideal layout (placed onto a blank slide)</a:t>
            </a:r>
          </a:p>
          <a:p>
            <a:r>
              <a:rPr lang="sk-SK" sz="1200"/>
              <a:t>How to replace our images with your own image:</a:t>
            </a:r>
          </a:p>
          <a:p>
            <a:pPr marL="228600" indent="-228600">
              <a:buAutoNum type="arabicParenBoth"/>
            </a:pPr>
            <a:r>
              <a:rPr lang="sk-SK" sz="1200"/>
              <a:t>Copy </a:t>
            </a:r>
            <a:r>
              <a:rPr lang="sk-SK" sz="1200" dirty="0"/>
              <a:t>and paste </a:t>
            </a:r>
            <a:r>
              <a:rPr lang="sk-SK" sz="1200" dirty="0" err="1"/>
              <a:t>your</a:t>
            </a:r>
            <a:r>
              <a:rPr lang="sk-SK" sz="1200" dirty="0"/>
              <a:t> image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this</a:t>
            </a:r>
            <a:r>
              <a:rPr lang="sk-SK" sz="1200" dirty="0"/>
              <a:t> slide.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Adjust</a:t>
            </a:r>
            <a:r>
              <a:rPr lang="sk-SK" sz="1200" dirty="0"/>
              <a:t> </a:t>
            </a:r>
            <a:r>
              <a:rPr lang="sk-SK" sz="1200" dirty="0" err="1"/>
              <a:t>size</a:t>
            </a:r>
            <a:r>
              <a:rPr lang="sk-SK" sz="1200" dirty="0"/>
              <a:t> as </a:t>
            </a:r>
            <a:r>
              <a:rPr lang="sk-SK" sz="1200" dirty="0" err="1"/>
              <a:t>you</a:t>
            </a:r>
            <a:r>
              <a:rPr lang="sk-SK" sz="1200" dirty="0"/>
              <a:t> </a:t>
            </a:r>
            <a:r>
              <a:rPr lang="sk-SK" sz="1200" dirty="0" err="1"/>
              <a:t>need</a:t>
            </a:r>
            <a:r>
              <a:rPr lang="sk-SK" sz="1200" dirty="0"/>
              <a:t>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blue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screen</a:t>
            </a:r>
            <a:r>
              <a:rPr lang="sk-SK" sz="1200" dirty="0"/>
              <a:t> “</a:t>
            </a:r>
            <a:r>
              <a:rPr lang="sk-SK" sz="1200" dirty="0" err="1"/>
              <a:t>parked</a:t>
            </a:r>
            <a:r>
              <a:rPr lang="sk-SK" sz="1200" dirty="0"/>
              <a:t>“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right</a:t>
            </a:r>
            <a:r>
              <a:rPr lang="sk-SK" sz="1200" dirty="0"/>
              <a:t> </a:t>
            </a:r>
            <a:r>
              <a:rPr lang="sk-SK" sz="1200" dirty="0" err="1"/>
              <a:t>hand</a:t>
            </a:r>
            <a:r>
              <a:rPr lang="sk-SK" sz="1200" dirty="0"/>
              <a:t> </a:t>
            </a:r>
            <a:r>
              <a:rPr lang="sk-SK" sz="1200" dirty="0" err="1"/>
              <a:t>side</a:t>
            </a:r>
            <a:r>
              <a:rPr lang="sk-SK" sz="1200" dirty="0"/>
              <a:t> and paste </a:t>
            </a:r>
            <a:r>
              <a:rPr lang="sk-SK" sz="1200" dirty="0" err="1"/>
              <a:t>it</a:t>
            </a:r>
            <a:r>
              <a:rPr lang="sk-SK" sz="1200" dirty="0"/>
              <a:t>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image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both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, (</a:t>
            </a:r>
            <a:r>
              <a:rPr lang="sk-SK" sz="1200" b="1" dirty="0" err="1"/>
              <a:t>first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your</a:t>
            </a:r>
            <a:r>
              <a:rPr lang="sk-SK" sz="1200" dirty="0"/>
              <a:t> image, </a:t>
            </a:r>
            <a:r>
              <a:rPr lang="sk-SK" sz="1200" dirty="0" err="1"/>
              <a:t>then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mask</a:t>
            </a:r>
            <a:r>
              <a:rPr lang="sk-SK" sz="1200" dirty="0"/>
              <a:t>)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Format</a:t>
            </a:r>
            <a:r>
              <a:rPr lang="sk-SK" sz="1200" dirty="0"/>
              <a:t> </a:t>
            </a:r>
            <a:r>
              <a:rPr lang="sk-SK" sz="1200" dirty="0" err="1"/>
              <a:t>Shape</a:t>
            </a:r>
            <a:r>
              <a:rPr lang="sk-SK" sz="1200" dirty="0"/>
              <a:t>, </a:t>
            </a:r>
            <a:r>
              <a:rPr lang="sk-SK" sz="1200" dirty="0" err="1"/>
              <a:t>than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arrow</a:t>
            </a:r>
            <a:r>
              <a:rPr lang="sk-SK" sz="1200" dirty="0"/>
              <a:t> by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Merge</a:t>
            </a:r>
            <a:r>
              <a:rPr lang="sk-SK" sz="1200" dirty="0"/>
              <a:t> </a:t>
            </a:r>
            <a:r>
              <a:rPr lang="sk-SK" sz="1200" dirty="0" err="1"/>
              <a:t>Objects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left</a:t>
            </a:r>
            <a:r>
              <a:rPr lang="sk-SK" sz="1200" dirty="0"/>
              <a:t> and </a:t>
            </a: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Intersection</a:t>
            </a:r>
            <a:endParaRPr lang="sk-SK" sz="1200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7305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This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a </a:t>
            </a:r>
            <a:r>
              <a:rPr lang="sk-SK" dirty="0" err="1"/>
              <a:t>smart</a:t>
            </a:r>
            <a:r>
              <a:rPr lang="sk-SK" dirty="0"/>
              <a:t> </a:t>
            </a:r>
            <a:r>
              <a:rPr lang="sk-SK" dirty="0" err="1"/>
              <a:t>template</a:t>
            </a:r>
            <a:r>
              <a:rPr lang="sk-SK" dirty="0"/>
              <a:t>. </a:t>
            </a:r>
            <a:r>
              <a:rPr lang="sk-SK" dirty="0" err="1"/>
              <a:t>Edit</a:t>
            </a:r>
            <a:r>
              <a:rPr lang="sk-SK" dirty="0"/>
              <a:t> in-</a:t>
            </a:r>
            <a:r>
              <a:rPr lang="sk-SK" dirty="0" err="1"/>
              <a:t>place</a:t>
            </a:r>
            <a:r>
              <a:rPr lang="sk-SK" dirty="0"/>
              <a:t>, </a:t>
            </a:r>
            <a:r>
              <a:rPr lang="sk-SK" dirty="0" err="1"/>
              <a:t>drag</a:t>
            </a:r>
            <a:r>
              <a:rPr lang="sk-SK" dirty="0"/>
              <a:t> &amp; drop.</a:t>
            </a:r>
            <a:endParaRPr lang="en-US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0136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737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This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a </a:t>
            </a:r>
            <a:r>
              <a:rPr lang="sk-SK" dirty="0" err="1"/>
              <a:t>smart</a:t>
            </a:r>
            <a:r>
              <a:rPr lang="sk-SK" dirty="0"/>
              <a:t> </a:t>
            </a:r>
            <a:r>
              <a:rPr lang="sk-SK" dirty="0" err="1"/>
              <a:t>template</a:t>
            </a:r>
            <a:r>
              <a:rPr lang="sk-SK" dirty="0"/>
              <a:t>. </a:t>
            </a:r>
            <a:r>
              <a:rPr lang="sk-SK" dirty="0" err="1"/>
              <a:t>Edit</a:t>
            </a:r>
            <a:r>
              <a:rPr lang="sk-SK" dirty="0"/>
              <a:t> in-</a:t>
            </a:r>
            <a:r>
              <a:rPr lang="sk-SK" dirty="0" err="1"/>
              <a:t>place</a:t>
            </a:r>
            <a:r>
              <a:rPr lang="sk-SK" dirty="0"/>
              <a:t>, </a:t>
            </a:r>
            <a:r>
              <a:rPr lang="sk-SK" dirty="0" err="1"/>
              <a:t>drag</a:t>
            </a:r>
            <a:r>
              <a:rPr lang="sk-SK" dirty="0"/>
              <a:t> &amp; drop.</a:t>
            </a:r>
            <a:endParaRPr lang="en-US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2729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This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a </a:t>
            </a:r>
            <a:r>
              <a:rPr lang="sk-SK" dirty="0" err="1"/>
              <a:t>smart</a:t>
            </a:r>
            <a:r>
              <a:rPr lang="sk-SK" dirty="0"/>
              <a:t> </a:t>
            </a:r>
            <a:r>
              <a:rPr lang="sk-SK" dirty="0" err="1"/>
              <a:t>template</a:t>
            </a:r>
            <a:r>
              <a:rPr lang="sk-SK" dirty="0"/>
              <a:t>. </a:t>
            </a:r>
            <a:r>
              <a:rPr lang="sk-SK" dirty="0" err="1"/>
              <a:t>Edit</a:t>
            </a:r>
            <a:r>
              <a:rPr lang="sk-SK" dirty="0"/>
              <a:t> in-</a:t>
            </a:r>
            <a:r>
              <a:rPr lang="sk-SK" dirty="0" err="1"/>
              <a:t>place</a:t>
            </a:r>
            <a:r>
              <a:rPr lang="sk-SK" dirty="0"/>
              <a:t>, </a:t>
            </a:r>
            <a:r>
              <a:rPr lang="sk-SK" dirty="0" err="1"/>
              <a:t>drag</a:t>
            </a:r>
            <a:r>
              <a:rPr lang="sk-SK" dirty="0"/>
              <a:t> &amp; drop.</a:t>
            </a:r>
            <a:endParaRPr lang="en-US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628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dirty="0" err="1">
                <a:latin typeface="Manrope" pitchFamily="2" charset="0"/>
              </a:rPr>
              <a:t>This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the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ideal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layout</a:t>
            </a:r>
            <a:r>
              <a:rPr lang="sk-SK" sz="1200" dirty="0">
                <a:latin typeface="Manrope" pitchFamily="2" charset="0"/>
              </a:rPr>
              <a:t> (</a:t>
            </a:r>
            <a:r>
              <a:rPr lang="sk-SK" sz="1200" dirty="0" err="1">
                <a:latin typeface="Manrope" pitchFamily="2" charset="0"/>
              </a:rPr>
              <a:t>placed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onto</a:t>
            </a:r>
            <a:r>
              <a:rPr lang="sk-SK" sz="1200" dirty="0">
                <a:latin typeface="Manrope" pitchFamily="2" charset="0"/>
              </a:rPr>
              <a:t> a </a:t>
            </a:r>
            <a:r>
              <a:rPr lang="sk-SK" sz="1200" dirty="0" err="1">
                <a:latin typeface="Manrope" pitchFamily="2" charset="0"/>
              </a:rPr>
              <a:t>blank</a:t>
            </a:r>
            <a:r>
              <a:rPr lang="sk-SK" sz="1200" dirty="0">
                <a:latin typeface="Manrope" pitchFamily="2" charset="0"/>
              </a:rPr>
              <a:t> slide)</a:t>
            </a:r>
          </a:p>
          <a:p>
            <a:r>
              <a:rPr lang="sk-SK" sz="1200" dirty="0" err="1">
                <a:latin typeface="Manrope" pitchFamily="2" charset="0"/>
              </a:rPr>
              <a:t>Feel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free</a:t>
            </a:r>
            <a:r>
              <a:rPr lang="sk-SK" sz="1200" dirty="0">
                <a:latin typeface="Manrope" pitchFamily="2" charset="0"/>
              </a:rPr>
              <a:t> to type </a:t>
            </a:r>
            <a:r>
              <a:rPr lang="sk-SK" sz="1200" dirty="0" err="1">
                <a:latin typeface="Manrope" pitchFamily="2" charset="0"/>
              </a:rPr>
              <a:t>directly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into</a:t>
            </a:r>
            <a:r>
              <a:rPr lang="sk-SK" sz="1200" dirty="0">
                <a:latin typeface="Manrope" pitchFamily="2" charset="0"/>
              </a:rPr>
              <a:t> text </a:t>
            </a:r>
            <a:r>
              <a:rPr lang="sk-SK" sz="1200" dirty="0" err="1">
                <a:latin typeface="Manrope" pitchFamily="2" charset="0"/>
              </a:rPr>
              <a:t>fields</a:t>
            </a:r>
            <a:r>
              <a:rPr lang="sk-SK" sz="1200" dirty="0">
                <a:latin typeface="Manrope" pitchFamily="2" charset="0"/>
              </a:rPr>
              <a:t>, </a:t>
            </a:r>
            <a:r>
              <a:rPr lang="sk-SK" sz="1200" dirty="0" err="1">
                <a:latin typeface="Manrope" pitchFamily="2" charset="0"/>
              </a:rPr>
              <a:t>replace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images</a:t>
            </a:r>
            <a:r>
              <a:rPr lang="sk-SK" sz="1200" dirty="0">
                <a:latin typeface="Manrope" pitchFamily="2" charset="0"/>
              </a:rPr>
              <a:t>, </a:t>
            </a:r>
            <a:r>
              <a:rPr lang="sk-SK" sz="1200" dirty="0" err="1">
                <a:latin typeface="Manrope" pitchFamily="2" charset="0"/>
              </a:rPr>
              <a:t>move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objects</a:t>
            </a:r>
            <a:r>
              <a:rPr lang="sk-SK" sz="1200" dirty="0">
                <a:latin typeface="Manrope" pitchFamily="2" charset="0"/>
              </a:rPr>
              <a:t> etc. </a:t>
            </a:r>
          </a:p>
          <a:p>
            <a:r>
              <a:rPr lang="sk-SK" sz="1200" dirty="0" err="1">
                <a:latin typeface="Manrope" pitchFamily="2" charset="0"/>
              </a:rPr>
              <a:t>This</a:t>
            </a:r>
            <a:r>
              <a:rPr lang="sk-SK" sz="1200" dirty="0">
                <a:latin typeface="Manrope" pitchFamily="2" charset="0"/>
              </a:rPr>
              <a:t> slide </a:t>
            </a:r>
            <a:r>
              <a:rPr lang="sk-SK" sz="1200" dirty="0" err="1">
                <a:latin typeface="Manrope" pitchFamily="2" charset="0"/>
              </a:rPr>
              <a:t>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ideal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if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you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want</a:t>
            </a:r>
            <a:r>
              <a:rPr lang="sk-SK" sz="1200" dirty="0">
                <a:latin typeface="Manrope" pitchFamily="2" charset="0"/>
              </a:rPr>
              <a:t> a </a:t>
            </a:r>
            <a:r>
              <a:rPr lang="sk-SK" sz="1200" dirty="0" err="1">
                <a:latin typeface="Manrope" pitchFamily="2" charset="0"/>
              </a:rPr>
              <a:t>full-size</a:t>
            </a:r>
            <a:r>
              <a:rPr lang="sk-SK" sz="1200" dirty="0">
                <a:latin typeface="Manrope" pitchFamily="2" charset="0"/>
              </a:rPr>
              <a:t> image. </a:t>
            </a:r>
            <a:r>
              <a:rPr lang="sk-SK" sz="1200" dirty="0" err="1">
                <a:latin typeface="Manrope" pitchFamily="2" charset="0"/>
              </a:rPr>
              <a:t>For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that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purpose</a:t>
            </a:r>
            <a:r>
              <a:rPr lang="sk-SK" sz="1200" dirty="0">
                <a:latin typeface="Manrope" pitchFamily="2" charset="0"/>
              </a:rPr>
              <a:t>, </a:t>
            </a:r>
            <a:r>
              <a:rPr lang="sk-SK" sz="1200" dirty="0" err="1">
                <a:latin typeface="Manrope" pitchFamily="2" charset="0"/>
              </a:rPr>
              <a:t>use</a:t>
            </a:r>
            <a:r>
              <a:rPr lang="sk-SK" sz="1200" dirty="0">
                <a:latin typeface="Manrope" pitchFamily="2" charset="0"/>
              </a:rPr>
              <a:t> image in </a:t>
            </a:r>
            <a:r>
              <a:rPr lang="sk-SK" sz="1200" dirty="0" err="1">
                <a:latin typeface="Manrope" pitchFamily="2" charset="0"/>
              </a:rPr>
              <a:t>any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format</a:t>
            </a:r>
            <a:r>
              <a:rPr lang="sk-SK" sz="1200" dirty="0">
                <a:latin typeface="Manrope" pitchFamily="2" charset="0"/>
              </a:rPr>
              <a:t> (</a:t>
            </a:r>
            <a:r>
              <a:rPr lang="sk-SK" sz="1200" dirty="0" err="1">
                <a:latin typeface="Manrope" pitchFamily="2" charset="0"/>
              </a:rPr>
              <a:t>jpeg</a:t>
            </a:r>
            <a:r>
              <a:rPr lang="sk-SK" sz="1200" dirty="0">
                <a:latin typeface="Manrope" pitchFamily="2" charset="0"/>
              </a:rPr>
              <a:t> or </a:t>
            </a:r>
            <a:r>
              <a:rPr lang="sk-SK" sz="1200" dirty="0" err="1">
                <a:latin typeface="Manrope" pitchFamily="2" charset="0"/>
              </a:rPr>
              <a:t>else</a:t>
            </a:r>
            <a:r>
              <a:rPr lang="sk-SK" sz="1200" dirty="0">
                <a:latin typeface="Manrope" pitchFamily="2" charset="0"/>
              </a:rPr>
              <a:t>).</a:t>
            </a:r>
          </a:p>
          <a:p>
            <a:endParaRPr lang="sk-SK" sz="1200" dirty="0">
              <a:latin typeface="Manrope" pitchFamily="2" charset="0"/>
            </a:endParaRPr>
          </a:p>
          <a:p>
            <a:r>
              <a:rPr lang="sk-SK" sz="1200" dirty="0" err="1"/>
              <a:t>How</a:t>
            </a:r>
            <a:r>
              <a:rPr lang="sk-SK" sz="1200" dirty="0"/>
              <a:t> to </a:t>
            </a:r>
            <a:r>
              <a:rPr lang="sk-SK" sz="1200" dirty="0" err="1"/>
              <a:t>replace</a:t>
            </a:r>
            <a:r>
              <a:rPr lang="sk-SK" sz="1200" dirty="0"/>
              <a:t> </a:t>
            </a:r>
            <a:r>
              <a:rPr lang="sk-SK" sz="1200" dirty="0" err="1"/>
              <a:t>our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 </a:t>
            </a:r>
            <a:r>
              <a:rPr lang="sk-SK" sz="1200" dirty="0" err="1"/>
              <a:t>with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</a:t>
            </a:r>
            <a:r>
              <a:rPr lang="sk-SK" sz="1200" dirty="0" err="1"/>
              <a:t>own</a:t>
            </a:r>
            <a:r>
              <a:rPr lang="sk-SK" sz="1200" dirty="0"/>
              <a:t> image: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and paste </a:t>
            </a:r>
            <a:r>
              <a:rPr lang="sk-SK" sz="1200" dirty="0" err="1"/>
              <a:t>your</a:t>
            </a:r>
            <a:r>
              <a:rPr lang="sk-SK" sz="1200" dirty="0"/>
              <a:t> image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this</a:t>
            </a:r>
            <a:r>
              <a:rPr lang="sk-SK" sz="1200" dirty="0"/>
              <a:t> slide.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Adjust</a:t>
            </a:r>
            <a:r>
              <a:rPr lang="sk-SK" sz="1200" dirty="0"/>
              <a:t> </a:t>
            </a:r>
            <a:r>
              <a:rPr lang="sk-SK" sz="1200" dirty="0" err="1"/>
              <a:t>size</a:t>
            </a:r>
            <a:r>
              <a:rPr lang="sk-SK" sz="1200" dirty="0"/>
              <a:t> as </a:t>
            </a:r>
            <a:r>
              <a:rPr lang="sk-SK" sz="1200" dirty="0" err="1"/>
              <a:t>you</a:t>
            </a:r>
            <a:r>
              <a:rPr lang="sk-SK" sz="1200" dirty="0"/>
              <a:t> </a:t>
            </a:r>
            <a:r>
              <a:rPr lang="sk-SK" sz="1200" dirty="0" err="1"/>
              <a:t>need</a:t>
            </a:r>
            <a:r>
              <a:rPr lang="sk-SK" sz="1200" dirty="0"/>
              <a:t>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blue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screen</a:t>
            </a:r>
            <a:r>
              <a:rPr lang="sk-SK" sz="1200" dirty="0"/>
              <a:t> “</a:t>
            </a:r>
            <a:r>
              <a:rPr lang="sk-SK" sz="1200" dirty="0" err="1"/>
              <a:t>parked</a:t>
            </a:r>
            <a:r>
              <a:rPr lang="sk-SK" sz="1200" dirty="0"/>
              <a:t>“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right</a:t>
            </a:r>
            <a:r>
              <a:rPr lang="sk-SK" sz="1200" dirty="0"/>
              <a:t> </a:t>
            </a:r>
            <a:r>
              <a:rPr lang="sk-SK" sz="1200" dirty="0" err="1"/>
              <a:t>hand</a:t>
            </a:r>
            <a:r>
              <a:rPr lang="sk-SK" sz="1200" dirty="0"/>
              <a:t> </a:t>
            </a:r>
            <a:r>
              <a:rPr lang="sk-SK" sz="1200" dirty="0" err="1"/>
              <a:t>side</a:t>
            </a:r>
            <a:r>
              <a:rPr lang="sk-SK" sz="1200" dirty="0"/>
              <a:t> and paste </a:t>
            </a:r>
            <a:r>
              <a:rPr lang="sk-SK" sz="1200" dirty="0" err="1"/>
              <a:t>it</a:t>
            </a:r>
            <a:r>
              <a:rPr lang="sk-SK" sz="1200" dirty="0"/>
              <a:t>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image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both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, (</a:t>
            </a:r>
            <a:r>
              <a:rPr lang="sk-SK" sz="1200" b="1" dirty="0" err="1"/>
              <a:t>first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your</a:t>
            </a:r>
            <a:r>
              <a:rPr lang="sk-SK" sz="1200" dirty="0"/>
              <a:t> image, </a:t>
            </a:r>
            <a:r>
              <a:rPr lang="sk-SK" sz="1200" dirty="0" err="1"/>
              <a:t>then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mask</a:t>
            </a:r>
            <a:r>
              <a:rPr lang="sk-SK" sz="1200" dirty="0"/>
              <a:t>)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Format</a:t>
            </a:r>
            <a:r>
              <a:rPr lang="sk-SK" sz="1200" dirty="0"/>
              <a:t> </a:t>
            </a:r>
            <a:r>
              <a:rPr lang="sk-SK" sz="1200" dirty="0" err="1"/>
              <a:t>Shape</a:t>
            </a:r>
            <a:r>
              <a:rPr lang="sk-SK" sz="1200" dirty="0"/>
              <a:t>, </a:t>
            </a:r>
            <a:r>
              <a:rPr lang="sk-SK" sz="1200" dirty="0" err="1"/>
              <a:t>than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arrow</a:t>
            </a:r>
            <a:r>
              <a:rPr lang="sk-SK" sz="1200" dirty="0"/>
              <a:t> by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Merge</a:t>
            </a:r>
            <a:r>
              <a:rPr lang="sk-SK" sz="1200" dirty="0"/>
              <a:t> </a:t>
            </a:r>
            <a:r>
              <a:rPr lang="sk-SK" sz="1200" dirty="0" err="1"/>
              <a:t>Objects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left</a:t>
            </a:r>
            <a:r>
              <a:rPr lang="sk-SK" sz="1200" dirty="0"/>
              <a:t> and </a:t>
            </a: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Intersection</a:t>
            </a:r>
            <a:endParaRPr lang="sk-SK" sz="1200" dirty="0"/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248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err="1"/>
              <a:t>This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a </a:t>
            </a:r>
            <a:r>
              <a:rPr lang="sk-SK" dirty="0" err="1"/>
              <a:t>smart</a:t>
            </a:r>
            <a:r>
              <a:rPr lang="sk-SK" dirty="0"/>
              <a:t> </a:t>
            </a:r>
            <a:r>
              <a:rPr lang="sk-SK" dirty="0" err="1"/>
              <a:t>template</a:t>
            </a:r>
            <a:r>
              <a:rPr lang="sk-SK" dirty="0"/>
              <a:t>. </a:t>
            </a:r>
            <a:r>
              <a:rPr lang="sk-SK" dirty="0" err="1"/>
              <a:t>Edit</a:t>
            </a:r>
            <a:r>
              <a:rPr lang="sk-SK" dirty="0"/>
              <a:t> in-</a:t>
            </a:r>
            <a:r>
              <a:rPr lang="sk-SK" dirty="0" err="1"/>
              <a:t>place</a:t>
            </a:r>
            <a:r>
              <a:rPr lang="sk-SK" dirty="0"/>
              <a:t>, </a:t>
            </a:r>
            <a:r>
              <a:rPr lang="sk-SK" dirty="0" err="1"/>
              <a:t>drag</a:t>
            </a:r>
            <a:r>
              <a:rPr lang="sk-SK" dirty="0"/>
              <a:t> &amp; drop.</a:t>
            </a:r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723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dirty="0" err="1">
                <a:latin typeface="Manrope" pitchFamily="2" charset="0"/>
              </a:rPr>
              <a:t>This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the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ideal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layout</a:t>
            </a:r>
            <a:r>
              <a:rPr lang="sk-SK" sz="1200" dirty="0">
                <a:latin typeface="Manrope" pitchFamily="2" charset="0"/>
              </a:rPr>
              <a:t> (</a:t>
            </a:r>
            <a:r>
              <a:rPr lang="sk-SK" sz="1200" dirty="0" err="1">
                <a:latin typeface="Manrope" pitchFamily="2" charset="0"/>
              </a:rPr>
              <a:t>placed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onto</a:t>
            </a:r>
            <a:r>
              <a:rPr lang="sk-SK" sz="1200" dirty="0">
                <a:latin typeface="Manrope" pitchFamily="2" charset="0"/>
              </a:rPr>
              <a:t> a </a:t>
            </a:r>
            <a:r>
              <a:rPr lang="sk-SK" sz="1200" dirty="0" err="1">
                <a:latin typeface="Manrope" pitchFamily="2" charset="0"/>
              </a:rPr>
              <a:t>blank</a:t>
            </a:r>
            <a:r>
              <a:rPr lang="sk-SK" sz="1200" dirty="0">
                <a:latin typeface="Manrope" pitchFamily="2" charset="0"/>
              </a:rPr>
              <a:t> slide)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This</a:t>
            </a:r>
            <a:r>
              <a:rPr lang="sk-SK" dirty="0"/>
              <a:t> slide </a:t>
            </a:r>
            <a:r>
              <a:rPr lang="sk-SK" dirty="0" err="1"/>
              <a:t>is</a:t>
            </a:r>
            <a:r>
              <a:rPr lang="sk-SK" dirty="0"/>
              <a:t> </a:t>
            </a:r>
            <a:r>
              <a:rPr lang="sk-SK" dirty="0" err="1"/>
              <a:t>dedicated</a:t>
            </a:r>
            <a:r>
              <a:rPr lang="sk-SK" dirty="0"/>
              <a:t> to </a:t>
            </a:r>
            <a:r>
              <a:rPr lang="sk-SK" dirty="0" err="1"/>
              <a:t>highlight</a:t>
            </a:r>
            <a:r>
              <a:rPr lang="sk-SK" dirty="0"/>
              <a:t> a bol idea, a </a:t>
            </a:r>
            <a:r>
              <a:rPr lang="sk-SK" dirty="0" err="1"/>
              <a:t>statement</a:t>
            </a:r>
            <a:r>
              <a:rPr lang="sk-SK" dirty="0"/>
              <a:t> </a:t>
            </a:r>
            <a:r>
              <a:rPr lang="sk-SK" dirty="0" err="1"/>
              <a:t>you</a:t>
            </a:r>
            <a:r>
              <a:rPr lang="sk-SK" dirty="0"/>
              <a:t> </a:t>
            </a:r>
            <a:r>
              <a:rPr lang="sk-SK" dirty="0" err="1"/>
              <a:t>want</a:t>
            </a:r>
            <a:r>
              <a:rPr lang="sk-SK" dirty="0"/>
              <a:t> to </a:t>
            </a:r>
            <a:r>
              <a:rPr lang="sk-SK" dirty="0" err="1"/>
              <a:t>present</a:t>
            </a:r>
            <a:r>
              <a:rPr lang="sk-SK" dirty="0"/>
              <a:t>.</a:t>
            </a:r>
          </a:p>
          <a:p>
            <a:r>
              <a:rPr lang="sk-SK" sz="1200" dirty="0" err="1">
                <a:latin typeface="Manrope" pitchFamily="2" charset="0"/>
              </a:rPr>
              <a:t>Feel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free</a:t>
            </a:r>
            <a:r>
              <a:rPr lang="sk-SK" sz="1200" dirty="0">
                <a:latin typeface="Manrope" pitchFamily="2" charset="0"/>
              </a:rPr>
              <a:t> to type </a:t>
            </a:r>
            <a:r>
              <a:rPr lang="sk-SK" sz="1200" dirty="0" err="1">
                <a:latin typeface="Manrope" pitchFamily="2" charset="0"/>
              </a:rPr>
              <a:t>directly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into</a:t>
            </a:r>
            <a:r>
              <a:rPr lang="sk-SK" sz="1200" dirty="0">
                <a:latin typeface="Manrope" pitchFamily="2" charset="0"/>
              </a:rPr>
              <a:t> text </a:t>
            </a:r>
            <a:r>
              <a:rPr lang="sk-SK" sz="1200" dirty="0" err="1">
                <a:latin typeface="Manrope" pitchFamily="2" charset="0"/>
              </a:rPr>
              <a:t>fields</a:t>
            </a:r>
            <a:r>
              <a:rPr lang="sk-SK" sz="1200" dirty="0">
                <a:latin typeface="Manrope" pitchFamily="2" charset="0"/>
              </a:rPr>
              <a:t>, </a:t>
            </a:r>
            <a:r>
              <a:rPr lang="sk-SK" sz="1200" dirty="0" err="1">
                <a:latin typeface="Manrope" pitchFamily="2" charset="0"/>
              </a:rPr>
              <a:t>replace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images</a:t>
            </a:r>
            <a:r>
              <a:rPr lang="sk-SK" sz="1200" dirty="0">
                <a:latin typeface="Manrope" pitchFamily="2" charset="0"/>
              </a:rPr>
              <a:t>, </a:t>
            </a:r>
            <a:r>
              <a:rPr lang="sk-SK" sz="1200" dirty="0" err="1">
                <a:latin typeface="Manrope" pitchFamily="2" charset="0"/>
              </a:rPr>
              <a:t>move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objects</a:t>
            </a:r>
            <a:r>
              <a:rPr lang="sk-SK" sz="1200" dirty="0">
                <a:latin typeface="Manrope" pitchFamily="2" charset="0"/>
              </a:rPr>
              <a:t> etc. </a:t>
            </a:r>
          </a:p>
          <a:p>
            <a:r>
              <a:rPr lang="sk-SK" sz="1200" dirty="0" err="1">
                <a:latin typeface="Manrope" pitchFamily="2" charset="0"/>
              </a:rPr>
              <a:t>This</a:t>
            </a:r>
            <a:r>
              <a:rPr lang="sk-SK" sz="1200" dirty="0">
                <a:latin typeface="Manrope" pitchFamily="2" charset="0"/>
              </a:rPr>
              <a:t> slide </a:t>
            </a:r>
            <a:r>
              <a:rPr lang="sk-SK" sz="1200" dirty="0" err="1">
                <a:latin typeface="Manrope" pitchFamily="2" charset="0"/>
              </a:rPr>
              <a:t>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ideal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if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you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want</a:t>
            </a:r>
            <a:r>
              <a:rPr lang="sk-SK" sz="1200" dirty="0">
                <a:latin typeface="Manrope" pitchFamily="2" charset="0"/>
              </a:rPr>
              <a:t> a </a:t>
            </a:r>
            <a:r>
              <a:rPr lang="sk-SK" sz="1200" dirty="0" err="1">
                <a:latin typeface="Manrope" pitchFamily="2" charset="0"/>
              </a:rPr>
              <a:t>full-size</a:t>
            </a:r>
            <a:r>
              <a:rPr lang="sk-SK" sz="1200" dirty="0">
                <a:latin typeface="Manrope" pitchFamily="2" charset="0"/>
              </a:rPr>
              <a:t> image. </a:t>
            </a:r>
            <a:r>
              <a:rPr lang="sk-SK" sz="1200" dirty="0" err="1">
                <a:latin typeface="Manrope" pitchFamily="2" charset="0"/>
              </a:rPr>
              <a:t>For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that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purpose</a:t>
            </a:r>
            <a:r>
              <a:rPr lang="sk-SK" sz="1200" dirty="0">
                <a:latin typeface="Manrope" pitchFamily="2" charset="0"/>
              </a:rPr>
              <a:t>, </a:t>
            </a:r>
            <a:r>
              <a:rPr lang="sk-SK" sz="1200" dirty="0" err="1">
                <a:latin typeface="Manrope" pitchFamily="2" charset="0"/>
              </a:rPr>
              <a:t>use</a:t>
            </a:r>
            <a:r>
              <a:rPr lang="sk-SK" sz="1200" dirty="0">
                <a:latin typeface="Manrope" pitchFamily="2" charset="0"/>
              </a:rPr>
              <a:t> image in </a:t>
            </a:r>
            <a:r>
              <a:rPr lang="sk-SK" sz="1200" dirty="0" err="1">
                <a:latin typeface="Manrope" pitchFamily="2" charset="0"/>
              </a:rPr>
              <a:t>any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format</a:t>
            </a:r>
            <a:r>
              <a:rPr lang="sk-SK" sz="1200" dirty="0">
                <a:latin typeface="Manrope" pitchFamily="2" charset="0"/>
              </a:rPr>
              <a:t> (</a:t>
            </a:r>
            <a:r>
              <a:rPr lang="sk-SK" sz="1200" dirty="0" err="1">
                <a:latin typeface="Manrope" pitchFamily="2" charset="0"/>
              </a:rPr>
              <a:t>jpeg</a:t>
            </a:r>
            <a:r>
              <a:rPr lang="sk-SK" sz="1200" dirty="0">
                <a:latin typeface="Manrope" pitchFamily="2" charset="0"/>
              </a:rPr>
              <a:t> or </a:t>
            </a:r>
            <a:r>
              <a:rPr lang="sk-SK" sz="1200" dirty="0" err="1">
                <a:latin typeface="Manrope" pitchFamily="2" charset="0"/>
              </a:rPr>
              <a:t>else</a:t>
            </a:r>
            <a:r>
              <a:rPr lang="sk-SK" sz="1200" dirty="0">
                <a:latin typeface="Manrope" pitchFamily="2" charset="0"/>
              </a:rPr>
              <a:t>).</a:t>
            </a:r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51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This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a </a:t>
            </a:r>
            <a:r>
              <a:rPr lang="sk-SK" dirty="0" err="1"/>
              <a:t>smart</a:t>
            </a:r>
            <a:r>
              <a:rPr lang="sk-SK" dirty="0"/>
              <a:t> </a:t>
            </a:r>
            <a:r>
              <a:rPr lang="sk-SK" dirty="0" err="1"/>
              <a:t>template</a:t>
            </a:r>
            <a:r>
              <a:rPr lang="sk-SK" dirty="0"/>
              <a:t>. </a:t>
            </a:r>
            <a:r>
              <a:rPr lang="sk-SK" dirty="0" err="1"/>
              <a:t>Edit</a:t>
            </a:r>
            <a:r>
              <a:rPr lang="sk-SK" dirty="0"/>
              <a:t> in-</a:t>
            </a:r>
            <a:r>
              <a:rPr lang="sk-SK" dirty="0" err="1"/>
              <a:t>place</a:t>
            </a:r>
            <a:r>
              <a:rPr lang="sk-SK" dirty="0"/>
              <a:t>, </a:t>
            </a:r>
            <a:r>
              <a:rPr lang="sk-SK" dirty="0" err="1"/>
              <a:t>drag</a:t>
            </a:r>
            <a:r>
              <a:rPr lang="sk-SK" dirty="0"/>
              <a:t> &amp; drop.</a:t>
            </a:r>
            <a:endParaRPr lang="en-US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765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dirty="0" err="1">
                <a:latin typeface="Manrope" pitchFamily="2" charset="0"/>
              </a:rPr>
              <a:t>This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the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ideal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layout</a:t>
            </a:r>
            <a:r>
              <a:rPr lang="sk-SK" sz="1200" dirty="0">
                <a:latin typeface="Manrope" pitchFamily="2" charset="0"/>
              </a:rPr>
              <a:t> (</a:t>
            </a:r>
            <a:r>
              <a:rPr lang="sk-SK" sz="1200" dirty="0" err="1">
                <a:latin typeface="Manrope" pitchFamily="2" charset="0"/>
              </a:rPr>
              <a:t>placed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onto</a:t>
            </a:r>
            <a:r>
              <a:rPr lang="sk-SK" sz="1200" dirty="0">
                <a:latin typeface="Manrope" pitchFamily="2" charset="0"/>
              </a:rPr>
              <a:t> a </a:t>
            </a:r>
            <a:r>
              <a:rPr lang="sk-SK" sz="1200" dirty="0" err="1">
                <a:latin typeface="Manrope" pitchFamily="2" charset="0"/>
              </a:rPr>
              <a:t>blank</a:t>
            </a:r>
            <a:r>
              <a:rPr lang="sk-SK" sz="1200" dirty="0">
                <a:latin typeface="Manrope" pitchFamily="2" charset="0"/>
              </a:rPr>
              <a:t> slide)</a:t>
            </a:r>
          </a:p>
          <a:p>
            <a:r>
              <a:rPr lang="sk-SK" sz="1200" dirty="0" err="1">
                <a:latin typeface="Manrope" pitchFamily="2" charset="0"/>
              </a:rPr>
              <a:t>Feel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free</a:t>
            </a:r>
            <a:r>
              <a:rPr lang="sk-SK" sz="1200" dirty="0">
                <a:latin typeface="Manrope" pitchFamily="2" charset="0"/>
              </a:rPr>
              <a:t> to type </a:t>
            </a:r>
            <a:r>
              <a:rPr lang="sk-SK" sz="1200" dirty="0" err="1">
                <a:latin typeface="Manrope" pitchFamily="2" charset="0"/>
              </a:rPr>
              <a:t>directly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into</a:t>
            </a:r>
            <a:r>
              <a:rPr lang="sk-SK" sz="1200" dirty="0">
                <a:latin typeface="Manrope" pitchFamily="2" charset="0"/>
              </a:rPr>
              <a:t> text </a:t>
            </a:r>
            <a:r>
              <a:rPr lang="sk-SK" sz="1200" dirty="0" err="1">
                <a:latin typeface="Manrope" pitchFamily="2" charset="0"/>
              </a:rPr>
              <a:t>fields</a:t>
            </a:r>
            <a:r>
              <a:rPr lang="sk-SK" sz="1200" dirty="0">
                <a:latin typeface="Manrope" pitchFamily="2" charset="0"/>
              </a:rPr>
              <a:t>, </a:t>
            </a:r>
            <a:r>
              <a:rPr lang="sk-SK" sz="1200" dirty="0" err="1">
                <a:latin typeface="Manrope" pitchFamily="2" charset="0"/>
              </a:rPr>
              <a:t>replace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images</a:t>
            </a:r>
            <a:r>
              <a:rPr lang="sk-SK" sz="1200" dirty="0">
                <a:latin typeface="Manrope" pitchFamily="2" charset="0"/>
              </a:rPr>
              <a:t>, </a:t>
            </a:r>
            <a:r>
              <a:rPr lang="sk-SK" sz="1200" dirty="0" err="1">
                <a:latin typeface="Manrope" pitchFamily="2" charset="0"/>
              </a:rPr>
              <a:t>move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objects</a:t>
            </a:r>
            <a:r>
              <a:rPr lang="sk-SK" sz="1200" dirty="0">
                <a:latin typeface="Manrope" pitchFamily="2" charset="0"/>
              </a:rPr>
              <a:t> etc. </a:t>
            </a:r>
          </a:p>
          <a:p>
            <a:r>
              <a:rPr lang="sk-SK" sz="1200" dirty="0" err="1">
                <a:latin typeface="Manrope" pitchFamily="2" charset="0"/>
              </a:rPr>
              <a:t>This</a:t>
            </a:r>
            <a:r>
              <a:rPr lang="sk-SK" sz="1200" dirty="0">
                <a:latin typeface="Manrope" pitchFamily="2" charset="0"/>
              </a:rPr>
              <a:t> slide </a:t>
            </a:r>
            <a:r>
              <a:rPr lang="sk-SK" sz="1200" dirty="0" err="1">
                <a:latin typeface="Manrope" pitchFamily="2" charset="0"/>
              </a:rPr>
              <a:t>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ideal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if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you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want</a:t>
            </a:r>
            <a:r>
              <a:rPr lang="sk-SK" sz="1200" dirty="0">
                <a:latin typeface="Manrope" pitchFamily="2" charset="0"/>
              </a:rPr>
              <a:t> a </a:t>
            </a:r>
            <a:r>
              <a:rPr lang="sk-SK" sz="1200" dirty="0" err="1">
                <a:latin typeface="Manrope" pitchFamily="2" charset="0"/>
              </a:rPr>
              <a:t>full-size</a:t>
            </a:r>
            <a:r>
              <a:rPr lang="sk-SK" sz="1200" dirty="0">
                <a:latin typeface="Manrope" pitchFamily="2" charset="0"/>
              </a:rPr>
              <a:t> image. </a:t>
            </a:r>
            <a:r>
              <a:rPr lang="sk-SK" sz="1200" dirty="0" err="1">
                <a:latin typeface="Manrope" pitchFamily="2" charset="0"/>
              </a:rPr>
              <a:t>For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that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purpose</a:t>
            </a:r>
            <a:r>
              <a:rPr lang="sk-SK" sz="1200" dirty="0">
                <a:latin typeface="Manrope" pitchFamily="2" charset="0"/>
              </a:rPr>
              <a:t>, </a:t>
            </a:r>
            <a:r>
              <a:rPr lang="sk-SK" sz="1200" dirty="0" err="1">
                <a:latin typeface="Manrope" pitchFamily="2" charset="0"/>
              </a:rPr>
              <a:t>use</a:t>
            </a:r>
            <a:r>
              <a:rPr lang="sk-SK" sz="1200" dirty="0">
                <a:latin typeface="Manrope" pitchFamily="2" charset="0"/>
              </a:rPr>
              <a:t> image in </a:t>
            </a:r>
            <a:r>
              <a:rPr lang="sk-SK" sz="1200" dirty="0" err="1">
                <a:latin typeface="Manrope" pitchFamily="2" charset="0"/>
              </a:rPr>
              <a:t>any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format</a:t>
            </a:r>
            <a:r>
              <a:rPr lang="sk-SK" sz="1200" dirty="0">
                <a:latin typeface="Manrope" pitchFamily="2" charset="0"/>
              </a:rPr>
              <a:t> (</a:t>
            </a:r>
            <a:r>
              <a:rPr lang="sk-SK" sz="1200" dirty="0" err="1">
                <a:latin typeface="Manrope" pitchFamily="2" charset="0"/>
              </a:rPr>
              <a:t>jpeg</a:t>
            </a:r>
            <a:r>
              <a:rPr lang="sk-SK" sz="1200" dirty="0">
                <a:latin typeface="Manrope" pitchFamily="2" charset="0"/>
              </a:rPr>
              <a:t> or </a:t>
            </a:r>
            <a:r>
              <a:rPr lang="sk-SK" sz="1200" dirty="0" err="1">
                <a:latin typeface="Manrope" pitchFamily="2" charset="0"/>
              </a:rPr>
              <a:t>else</a:t>
            </a:r>
            <a:r>
              <a:rPr lang="sk-SK" sz="1200" dirty="0">
                <a:latin typeface="Manrope" pitchFamily="2" charset="0"/>
              </a:rPr>
              <a:t>).</a:t>
            </a:r>
          </a:p>
          <a:p>
            <a:endParaRPr lang="sk-SK" sz="1200" dirty="0">
              <a:latin typeface="Manrope" pitchFamily="2" charset="0"/>
            </a:endParaRPr>
          </a:p>
          <a:p>
            <a:r>
              <a:rPr lang="sk-SK" sz="1200" dirty="0" err="1"/>
              <a:t>How</a:t>
            </a:r>
            <a:r>
              <a:rPr lang="sk-SK" sz="1200" dirty="0"/>
              <a:t> to </a:t>
            </a:r>
            <a:r>
              <a:rPr lang="sk-SK" sz="1200" dirty="0" err="1"/>
              <a:t>replace</a:t>
            </a:r>
            <a:r>
              <a:rPr lang="sk-SK" sz="1200" dirty="0"/>
              <a:t> </a:t>
            </a:r>
            <a:r>
              <a:rPr lang="sk-SK" sz="1200" dirty="0" err="1"/>
              <a:t>our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 </a:t>
            </a:r>
            <a:r>
              <a:rPr lang="sk-SK" sz="1200" dirty="0" err="1"/>
              <a:t>with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</a:t>
            </a:r>
            <a:r>
              <a:rPr lang="sk-SK" sz="1200" dirty="0" err="1"/>
              <a:t>own</a:t>
            </a:r>
            <a:r>
              <a:rPr lang="sk-SK" sz="1200" dirty="0"/>
              <a:t> image: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and paste </a:t>
            </a:r>
            <a:r>
              <a:rPr lang="sk-SK" sz="1200" dirty="0" err="1"/>
              <a:t>your</a:t>
            </a:r>
            <a:r>
              <a:rPr lang="sk-SK" sz="1200" dirty="0"/>
              <a:t> image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this</a:t>
            </a:r>
            <a:r>
              <a:rPr lang="sk-SK" sz="1200" dirty="0"/>
              <a:t> slide.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Adjust</a:t>
            </a:r>
            <a:r>
              <a:rPr lang="sk-SK" sz="1200" dirty="0"/>
              <a:t> </a:t>
            </a:r>
            <a:r>
              <a:rPr lang="sk-SK" sz="1200" dirty="0" err="1"/>
              <a:t>size</a:t>
            </a:r>
            <a:r>
              <a:rPr lang="sk-SK" sz="1200" dirty="0"/>
              <a:t> as </a:t>
            </a:r>
            <a:r>
              <a:rPr lang="sk-SK" sz="1200" dirty="0" err="1"/>
              <a:t>you</a:t>
            </a:r>
            <a:r>
              <a:rPr lang="sk-SK" sz="1200" dirty="0"/>
              <a:t> </a:t>
            </a:r>
            <a:r>
              <a:rPr lang="sk-SK" sz="1200" dirty="0" err="1"/>
              <a:t>need</a:t>
            </a:r>
            <a:r>
              <a:rPr lang="sk-SK" sz="1200" dirty="0"/>
              <a:t>. 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Copy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blue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screen</a:t>
            </a:r>
            <a:r>
              <a:rPr lang="sk-SK" sz="1200" dirty="0"/>
              <a:t> “</a:t>
            </a:r>
            <a:r>
              <a:rPr lang="sk-SK" sz="1200" dirty="0" err="1"/>
              <a:t>parked</a:t>
            </a:r>
            <a:r>
              <a:rPr lang="sk-SK" sz="1200" dirty="0"/>
              <a:t>“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right</a:t>
            </a:r>
            <a:r>
              <a:rPr lang="sk-SK" sz="1200" dirty="0"/>
              <a:t> </a:t>
            </a:r>
            <a:r>
              <a:rPr lang="sk-SK" sz="1200" dirty="0" err="1"/>
              <a:t>hand</a:t>
            </a:r>
            <a:r>
              <a:rPr lang="sk-SK" sz="1200" dirty="0"/>
              <a:t> </a:t>
            </a:r>
            <a:r>
              <a:rPr lang="sk-SK" sz="1200" dirty="0" err="1"/>
              <a:t>side</a:t>
            </a:r>
            <a:r>
              <a:rPr lang="sk-SK" sz="1200" dirty="0"/>
              <a:t> and paste </a:t>
            </a:r>
            <a:r>
              <a:rPr lang="sk-SK" sz="1200" dirty="0" err="1"/>
              <a:t>it</a:t>
            </a:r>
            <a:r>
              <a:rPr lang="sk-SK" sz="1200" dirty="0"/>
              <a:t> </a:t>
            </a:r>
            <a:r>
              <a:rPr lang="sk-SK" sz="1200" dirty="0" err="1"/>
              <a:t>onto</a:t>
            </a:r>
            <a:r>
              <a:rPr lang="sk-SK" sz="1200" dirty="0"/>
              <a:t> </a:t>
            </a:r>
            <a:r>
              <a:rPr lang="sk-SK" sz="1200" dirty="0" err="1"/>
              <a:t>your</a:t>
            </a:r>
            <a:r>
              <a:rPr lang="sk-SK" sz="1200" dirty="0"/>
              <a:t> image</a:t>
            </a:r>
          </a:p>
          <a:p>
            <a:pPr marL="228600" indent="-228600">
              <a:buAutoNum type="arabicParenBoth"/>
            </a:pP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both</a:t>
            </a:r>
            <a:r>
              <a:rPr lang="sk-SK" sz="1200" dirty="0"/>
              <a:t> </a:t>
            </a:r>
            <a:r>
              <a:rPr lang="sk-SK" sz="1200" dirty="0" err="1"/>
              <a:t>images</a:t>
            </a:r>
            <a:r>
              <a:rPr lang="sk-SK" sz="1200" dirty="0"/>
              <a:t>, (</a:t>
            </a:r>
            <a:r>
              <a:rPr lang="sk-SK" sz="1200" b="1" dirty="0" err="1"/>
              <a:t>first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your</a:t>
            </a:r>
            <a:r>
              <a:rPr lang="sk-SK" sz="1200" dirty="0"/>
              <a:t> image, </a:t>
            </a:r>
            <a:r>
              <a:rPr lang="sk-SK" sz="1200" dirty="0" err="1"/>
              <a:t>then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placeholder</a:t>
            </a:r>
            <a:r>
              <a:rPr lang="sk-SK" sz="1200" dirty="0"/>
              <a:t> </a:t>
            </a:r>
            <a:r>
              <a:rPr lang="sk-SK" sz="1200" dirty="0" err="1"/>
              <a:t>mask</a:t>
            </a:r>
            <a:r>
              <a:rPr lang="sk-SK" sz="1200" dirty="0"/>
              <a:t>)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Format</a:t>
            </a:r>
            <a:r>
              <a:rPr lang="sk-SK" sz="1200" dirty="0"/>
              <a:t> </a:t>
            </a:r>
            <a:r>
              <a:rPr lang="sk-SK" sz="1200" dirty="0" err="1"/>
              <a:t>Shape</a:t>
            </a:r>
            <a:r>
              <a:rPr lang="sk-SK" sz="1200" dirty="0"/>
              <a:t>, </a:t>
            </a:r>
            <a:r>
              <a:rPr lang="sk-SK" sz="1200" dirty="0" err="1"/>
              <a:t>than</a:t>
            </a:r>
            <a:r>
              <a:rPr lang="sk-SK" sz="1200" dirty="0"/>
              <a:t> </a:t>
            </a:r>
            <a:r>
              <a:rPr lang="sk-SK" sz="1200" dirty="0" err="1"/>
              <a:t>click</a:t>
            </a:r>
            <a:r>
              <a:rPr lang="sk-SK" sz="1200" dirty="0"/>
              <a:t>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arrow</a:t>
            </a:r>
            <a:r>
              <a:rPr lang="sk-SK" sz="1200" dirty="0"/>
              <a:t> by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Merge</a:t>
            </a:r>
            <a:r>
              <a:rPr lang="sk-SK" sz="1200" dirty="0"/>
              <a:t> </a:t>
            </a:r>
            <a:r>
              <a:rPr lang="sk-SK" sz="1200" dirty="0" err="1"/>
              <a:t>Objects</a:t>
            </a:r>
            <a:r>
              <a:rPr lang="sk-SK" sz="1200" dirty="0"/>
              <a:t> on </a:t>
            </a:r>
            <a:r>
              <a:rPr lang="sk-SK" sz="1200" dirty="0" err="1"/>
              <a:t>the</a:t>
            </a:r>
            <a:r>
              <a:rPr lang="sk-SK" sz="1200" dirty="0"/>
              <a:t> </a:t>
            </a:r>
            <a:r>
              <a:rPr lang="sk-SK" sz="1200" dirty="0" err="1"/>
              <a:t>left</a:t>
            </a:r>
            <a:r>
              <a:rPr lang="sk-SK" sz="1200" dirty="0"/>
              <a:t> and </a:t>
            </a:r>
            <a:r>
              <a:rPr lang="sk-SK" sz="1200" dirty="0" err="1"/>
              <a:t>select</a:t>
            </a:r>
            <a:r>
              <a:rPr lang="sk-SK" sz="1200" dirty="0"/>
              <a:t> </a:t>
            </a:r>
            <a:r>
              <a:rPr lang="sk-SK" sz="1200" dirty="0" err="1"/>
              <a:t>Intersection</a:t>
            </a:r>
            <a:endParaRPr lang="sk-SK" sz="1200" dirty="0"/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63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err="1"/>
              <a:t>This</a:t>
            </a:r>
            <a:r>
              <a:rPr lang="sk-SK" dirty="0"/>
              <a:t> </a:t>
            </a:r>
            <a:r>
              <a:rPr lang="sk-SK" dirty="0" err="1"/>
              <a:t>is</a:t>
            </a:r>
            <a:r>
              <a:rPr lang="sk-SK" dirty="0"/>
              <a:t> a </a:t>
            </a:r>
            <a:r>
              <a:rPr lang="sk-SK" dirty="0" err="1"/>
              <a:t>smart</a:t>
            </a:r>
            <a:r>
              <a:rPr lang="sk-SK" dirty="0"/>
              <a:t> </a:t>
            </a:r>
            <a:r>
              <a:rPr lang="sk-SK" dirty="0" err="1"/>
              <a:t>template</a:t>
            </a:r>
            <a:r>
              <a:rPr lang="sk-SK" dirty="0"/>
              <a:t>. </a:t>
            </a:r>
            <a:r>
              <a:rPr lang="sk-SK" dirty="0" err="1"/>
              <a:t>Edit</a:t>
            </a:r>
            <a:r>
              <a:rPr lang="sk-SK" dirty="0"/>
              <a:t> in-</a:t>
            </a:r>
            <a:r>
              <a:rPr lang="sk-SK" dirty="0" err="1"/>
              <a:t>place</a:t>
            </a:r>
            <a:r>
              <a:rPr lang="sk-SK" dirty="0"/>
              <a:t>, </a:t>
            </a:r>
            <a:r>
              <a:rPr lang="sk-SK" dirty="0" err="1"/>
              <a:t>drag</a:t>
            </a:r>
            <a:r>
              <a:rPr lang="sk-SK" dirty="0"/>
              <a:t> &amp; drop.</a:t>
            </a:r>
            <a:endParaRPr lang="en-US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9527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dirty="0" err="1">
                <a:latin typeface="Manrope" pitchFamily="2" charset="0"/>
              </a:rPr>
              <a:t>This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is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the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ideal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layout</a:t>
            </a:r>
            <a:r>
              <a:rPr lang="sk-SK" sz="1200" dirty="0">
                <a:latin typeface="Manrope" pitchFamily="2" charset="0"/>
              </a:rPr>
              <a:t> (</a:t>
            </a:r>
            <a:r>
              <a:rPr lang="sk-SK" sz="1200" dirty="0" err="1">
                <a:latin typeface="Manrope" pitchFamily="2" charset="0"/>
              </a:rPr>
              <a:t>placed</a:t>
            </a:r>
            <a:r>
              <a:rPr lang="sk-SK" sz="1200" dirty="0">
                <a:latin typeface="Manrope" pitchFamily="2" charset="0"/>
              </a:rPr>
              <a:t> </a:t>
            </a:r>
            <a:r>
              <a:rPr lang="sk-SK" sz="1200" dirty="0" err="1">
                <a:latin typeface="Manrope" pitchFamily="2" charset="0"/>
              </a:rPr>
              <a:t>onto</a:t>
            </a:r>
            <a:r>
              <a:rPr lang="sk-SK" sz="1200" dirty="0">
                <a:latin typeface="Manrope" pitchFamily="2" charset="0"/>
              </a:rPr>
              <a:t> a </a:t>
            </a:r>
            <a:r>
              <a:rPr lang="sk-SK" sz="1200" dirty="0" err="1">
                <a:latin typeface="Manrope" pitchFamily="2" charset="0"/>
              </a:rPr>
              <a:t>blank</a:t>
            </a:r>
            <a:r>
              <a:rPr lang="sk-SK" sz="1200" dirty="0">
                <a:latin typeface="Manrope" pitchFamily="2" charset="0"/>
              </a:rPr>
              <a:t> slide)</a:t>
            </a:r>
          </a:p>
          <a:p>
            <a:r>
              <a:rPr lang="sk-SK" dirty="0" err="1"/>
              <a:t>How</a:t>
            </a:r>
            <a:r>
              <a:rPr lang="sk-SK" dirty="0"/>
              <a:t> to </a:t>
            </a:r>
            <a:r>
              <a:rPr lang="sk-SK" dirty="0" err="1"/>
              <a:t>replace</a:t>
            </a:r>
            <a:r>
              <a:rPr lang="sk-SK" dirty="0"/>
              <a:t> </a:t>
            </a:r>
            <a:r>
              <a:rPr lang="sk-SK" dirty="0" err="1"/>
              <a:t>our</a:t>
            </a:r>
            <a:r>
              <a:rPr lang="sk-SK" dirty="0"/>
              <a:t> </a:t>
            </a:r>
            <a:r>
              <a:rPr lang="sk-SK" dirty="0" err="1"/>
              <a:t>images</a:t>
            </a:r>
            <a:r>
              <a:rPr lang="sk-SK" dirty="0"/>
              <a:t> </a:t>
            </a:r>
            <a:r>
              <a:rPr lang="sk-SK" dirty="0" err="1"/>
              <a:t>with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own</a:t>
            </a:r>
            <a:r>
              <a:rPr lang="sk-SK" dirty="0"/>
              <a:t> image:</a:t>
            </a:r>
          </a:p>
          <a:p>
            <a:pPr marL="228600" indent="-228600">
              <a:buAutoNum type="arabicParenBoth"/>
            </a:pPr>
            <a:r>
              <a:rPr lang="sk-SK" dirty="0" err="1"/>
              <a:t>Copy</a:t>
            </a:r>
            <a:r>
              <a:rPr lang="sk-SK" dirty="0"/>
              <a:t> and paste </a:t>
            </a:r>
            <a:r>
              <a:rPr lang="sk-SK" dirty="0" err="1"/>
              <a:t>your</a:t>
            </a:r>
            <a:r>
              <a:rPr lang="sk-SK" dirty="0"/>
              <a:t> image </a:t>
            </a:r>
            <a:r>
              <a:rPr lang="sk-SK" dirty="0" err="1"/>
              <a:t>onto</a:t>
            </a:r>
            <a:r>
              <a:rPr lang="sk-SK" dirty="0"/>
              <a:t> </a:t>
            </a:r>
            <a:r>
              <a:rPr lang="sk-SK" dirty="0" err="1"/>
              <a:t>this</a:t>
            </a:r>
            <a:r>
              <a:rPr lang="sk-SK" dirty="0"/>
              <a:t> slide. </a:t>
            </a:r>
          </a:p>
          <a:p>
            <a:pPr marL="228600" indent="-228600">
              <a:buAutoNum type="arabicParenBoth"/>
            </a:pPr>
            <a:r>
              <a:rPr lang="sk-SK" dirty="0" err="1"/>
              <a:t>Adjust</a:t>
            </a:r>
            <a:r>
              <a:rPr lang="sk-SK" dirty="0"/>
              <a:t> </a:t>
            </a:r>
            <a:r>
              <a:rPr lang="sk-SK" dirty="0" err="1"/>
              <a:t>size</a:t>
            </a:r>
            <a:r>
              <a:rPr lang="sk-SK" dirty="0"/>
              <a:t> as </a:t>
            </a:r>
            <a:r>
              <a:rPr lang="sk-SK" dirty="0" err="1"/>
              <a:t>you</a:t>
            </a:r>
            <a:r>
              <a:rPr lang="sk-SK" dirty="0"/>
              <a:t> </a:t>
            </a:r>
            <a:r>
              <a:rPr lang="sk-SK" dirty="0" err="1"/>
              <a:t>need</a:t>
            </a:r>
            <a:r>
              <a:rPr lang="sk-SK" dirty="0"/>
              <a:t>. </a:t>
            </a:r>
          </a:p>
          <a:p>
            <a:pPr marL="228600" indent="-228600">
              <a:buAutoNum type="arabicParenBoth"/>
            </a:pPr>
            <a:r>
              <a:rPr lang="sk-SK" dirty="0" err="1"/>
              <a:t>Copy</a:t>
            </a:r>
            <a:r>
              <a:rPr lang="sk-SK" dirty="0"/>
              <a:t>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blue</a:t>
            </a:r>
            <a:r>
              <a:rPr lang="sk-SK" dirty="0"/>
              <a:t> </a:t>
            </a:r>
            <a:r>
              <a:rPr lang="sk-SK" dirty="0" err="1"/>
              <a:t>placeholder</a:t>
            </a:r>
            <a:r>
              <a:rPr lang="sk-SK" dirty="0"/>
              <a:t> </a:t>
            </a:r>
            <a:r>
              <a:rPr lang="sk-SK" dirty="0" err="1"/>
              <a:t>screen</a:t>
            </a:r>
            <a:r>
              <a:rPr lang="sk-SK" dirty="0"/>
              <a:t> “</a:t>
            </a:r>
            <a:r>
              <a:rPr lang="sk-SK" dirty="0" err="1"/>
              <a:t>parked</a:t>
            </a:r>
            <a:r>
              <a:rPr lang="sk-SK" dirty="0"/>
              <a:t>“ on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right</a:t>
            </a:r>
            <a:r>
              <a:rPr lang="sk-SK" dirty="0"/>
              <a:t> </a:t>
            </a:r>
            <a:r>
              <a:rPr lang="sk-SK" dirty="0" err="1"/>
              <a:t>hand</a:t>
            </a:r>
            <a:r>
              <a:rPr lang="sk-SK" dirty="0"/>
              <a:t> </a:t>
            </a:r>
            <a:r>
              <a:rPr lang="sk-SK" dirty="0" err="1"/>
              <a:t>side</a:t>
            </a:r>
            <a:r>
              <a:rPr lang="sk-SK" dirty="0"/>
              <a:t> and paste </a:t>
            </a:r>
            <a:r>
              <a:rPr lang="sk-SK" dirty="0" err="1"/>
              <a:t>it</a:t>
            </a:r>
            <a:r>
              <a:rPr lang="sk-SK" dirty="0"/>
              <a:t> </a:t>
            </a:r>
            <a:r>
              <a:rPr lang="sk-SK" dirty="0" err="1"/>
              <a:t>onto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image</a:t>
            </a:r>
          </a:p>
          <a:p>
            <a:pPr marL="228600" indent="-228600">
              <a:buAutoNum type="arabicParenBoth"/>
            </a:pPr>
            <a:r>
              <a:rPr lang="sk-SK" dirty="0" err="1"/>
              <a:t>Select</a:t>
            </a:r>
            <a:r>
              <a:rPr lang="sk-SK" dirty="0"/>
              <a:t> </a:t>
            </a:r>
            <a:r>
              <a:rPr lang="sk-SK" dirty="0" err="1"/>
              <a:t>both</a:t>
            </a:r>
            <a:r>
              <a:rPr lang="sk-SK" dirty="0"/>
              <a:t> </a:t>
            </a:r>
            <a:r>
              <a:rPr lang="sk-SK" dirty="0" err="1"/>
              <a:t>images</a:t>
            </a:r>
            <a:r>
              <a:rPr lang="sk-SK" dirty="0"/>
              <a:t>, (</a:t>
            </a:r>
            <a:r>
              <a:rPr lang="sk-SK" b="1" dirty="0" err="1"/>
              <a:t>first</a:t>
            </a:r>
            <a:r>
              <a:rPr lang="sk-SK" dirty="0"/>
              <a:t> </a:t>
            </a:r>
            <a:r>
              <a:rPr lang="sk-SK" dirty="0" err="1"/>
              <a:t>click</a:t>
            </a:r>
            <a:r>
              <a:rPr lang="sk-SK" dirty="0"/>
              <a:t> on </a:t>
            </a:r>
            <a:r>
              <a:rPr lang="sk-SK" dirty="0" err="1"/>
              <a:t>your</a:t>
            </a:r>
            <a:r>
              <a:rPr lang="sk-SK" dirty="0"/>
              <a:t> image, </a:t>
            </a:r>
            <a:r>
              <a:rPr lang="sk-SK" dirty="0" err="1"/>
              <a:t>then</a:t>
            </a:r>
            <a:r>
              <a:rPr lang="sk-SK" dirty="0"/>
              <a:t> </a:t>
            </a:r>
            <a:r>
              <a:rPr lang="sk-SK" dirty="0" err="1"/>
              <a:t>click</a:t>
            </a:r>
            <a:r>
              <a:rPr lang="sk-SK" dirty="0"/>
              <a:t> on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placeholder</a:t>
            </a:r>
            <a:r>
              <a:rPr lang="sk-SK" dirty="0"/>
              <a:t> </a:t>
            </a:r>
            <a:r>
              <a:rPr lang="sk-SK" dirty="0" err="1"/>
              <a:t>mask</a:t>
            </a:r>
            <a:r>
              <a:rPr lang="sk-SK" dirty="0"/>
              <a:t>) </a:t>
            </a:r>
            <a:r>
              <a:rPr lang="sk-SK" dirty="0" err="1"/>
              <a:t>click</a:t>
            </a:r>
            <a:r>
              <a:rPr lang="sk-SK" dirty="0"/>
              <a:t> </a:t>
            </a:r>
            <a:r>
              <a:rPr lang="sk-SK" dirty="0" err="1"/>
              <a:t>Format</a:t>
            </a:r>
            <a:r>
              <a:rPr lang="sk-SK" dirty="0"/>
              <a:t> </a:t>
            </a:r>
            <a:r>
              <a:rPr lang="sk-SK" dirty="0" err="1"/>
              <a:t>Shape</a:t>
            </a:r>
            <a:r>
              <a:rPr lang="sk-SK" dirty="0"/>
              <a:t>, </a:t>
            </a:r>
            <a:r>
              <a:rPr lang="sk-SK" dirty="0" err="1"/>
              <a:t>than</a:t>
            </a:r>
            <a:r>
              <a:rPr lang="sk-SK" dirty="0"/>
              <a:t> </a:t>
            </a:r>
            <a:r>
              <a:rPr lang="sk-SK" dirty="0" err="1"/>
              <a:t>click</a:t>
            </a:r>
            <a:r>
              <a:rPr lang="sk-SK" dirty="0"/>
              <a:t>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arrow</a:t>
            </a:r>
            <a:r>
              <a:rPr lang="sk-SK" dirty="0"/>
              <a:t> by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Merge</a:t>
            </a:r>
            <a:r>
              <a:rPr lang="sk-SK" dirty="0"/>
              <a:t> </a:t>
            </a:r>
            <a:r>
              <a:rPr lang="sk-SK" dirty="0" err="1"/>
              <a:t>Objects</a:t>
            </a:r>
            <a:r>
              <a:rPr lang="sk-SK" dirty="0"/>
              <a:t> on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left</a:t>
            </a:r>
            <a:r>
              <a:rPr lang="sk-SK" dirty="0"/>
              <a:t> and </a:t>
            </a:r>
            <a:r>
              <a:rPr lang="sk-SK" dirty="0" err="1"/>
              <a:t>select</a:t>
            </a:r>
            <a:r>
              <a:rPr lang="sk-SK" dirty="0"/>
              <a:t> </a:t>
            </a:r>
            <a:r>
              <a:rPr lang="sk-SK" dirty="0" err="1"/>
              <a:t>Intersection</a:t>
            </a:r>
            <a:endParaRPr lang="sk-SK" dirty="0"/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156C3-2318-40B8-A7A9-FA9DCB4E0E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333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5" Type="http://schemas.openxmlformats.org/officeDocument/2006/relationships/hyperlink" Target="http://www.slide-guide.com/#general-template" TargetMode="Externa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1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hink-cell data - do not delete" hidden="1">
            <a:extLst>
              <a:ext uri="{FF2B5EF4-FFF2-40B4-BE49-F238E27FC236}">
                <a16:creationId xmlns:a16="http://schemas.microsoft.com/office/drawing/2014/main" id="{11A19A0C-92C6-0792-E47B-97130B9936C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314078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1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1A19A0C-92C6-0792-E47B-97130B9936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Zástupný objekt pre číslo snímky 11">
            <a:extLst>
              <a:ext uri="{FF2B5EF4-FFF2-40B4-BE49-F238E27FC236}">
                <a16:creationId xmlns:a16="http://schemas.microsoft.com/office/drawing/2014/main" id="{879E0D51-E9EB-4501-5530-40467397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040" y="6576685"/>
            <a:ext cx="875314" cy="281316"/>
          </a:xfrm>
        </p:spPr>
        <p:txBody>
          <a:bodyPr/>
          <a:lstStyle>
            <a:lvl1pPr>
              <a:defRPr sz="500"/>
            </a:lvl1pPr>
          </a:lstStyle>
          <a:p>
            <a:fld id="{95DBD520-6879-4ABD-88D3-C12F10C5A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23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5A4AE298-F8DF-BD1A-545D-8F113622CDD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9683322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A4AE298-F8DF-BD1A-545D-8F113622C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Zástupný objekt pre obrázok 8">
            <a:extLst>
              <a:ext uri="{FF2B5EF4-FFF2-40B4-BE49-F238E27FC236}">
                <a16:creationId xmlns:a16="http://schemas.microsoft.com/office/drawing/2014/main" id="{CFCC84BD-72D2-4751-7176-4EEC942E85F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482376" y="0"/>
            <a:ext cx="7709623" cy="6855020"/>
          </a:xfrm>
          <a:prstGeom prst="roundRect">
            <a:avLst>
              <a:gd name="adj" fmla="val 0"/>
            </a:avLst>
          </a:prstGeom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  <p:sp>
        <p:nvSpPr>
          <p:cNvPr id="3" name="Zástupný objekt pre obrázok 24">
            <a:extLst>
              <a:ext uri="{FF2B5EF4-FFF2-40B4-BE49-F238E27FC236}">
                <a16:creationId xmlns:a16="http://schemas.microsoft.com/office/drawing/2014/main" id="{F64C78AA-9F7E-B0FC-0459-1DE77EF64A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16200000">
            <a:off x="-61677" y="381276"/>
            <a:ext cx="521514" cy="107248"/>
          </a:xfrm>
        </p:spPr>
        <p:txBody>
          <a:bodyPr anchor="ctr">
            <a:noAutofit/>
          </a:bodyPr>
          <a:lstStyle>
            <a:lvl1pPr algn="l">
              <a:defRPr sz="300"/>
            </a:lvl1pPr>
          </a:lstStyle>
          <a:p>
            <a:r>
              <a:rPr lang="sk-SK" dirty="0" err="1"/>
              <a:t>Add</a:t>
            </a:r>
            <a:r>
              <a:rPr lang="sk-SK" dirty="0"/>
              <a:t> logo</a:t>
            </a:r>
            <a:endParaRPr lang="en-US" dirty="0"/>
          </a:p>
        </p:txBody>
      </p:sp>
      <p:sp>
        <p:nvSpPr>
          <p:cNvPr id="4" name="Zástupný text 16">
            <a:extLst>
              <a:ext uri="{FF2B5EF4-FFF2-40B4-BE49-F238E27FC236}">
                <a16:creationId xmlns:a16="http://schemas.microsoft.com/office/drawing/2014/main" id="{179F17A9-19D3-2552-4F38-A7799F1B38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5821" y="449870"/>
            <a:ext cx="2876709" cy="1008540"/>
          </a:xfrm>
        </p:spPr>
        <p:txBody>
          <a:bodyPr lIns="0" rIns="36000">
            <a:noAutofit/>
          </a:bodyPr>
          <a:lstStyle>
            <a:lvl1pPr>
              <a:lnSpc>
                <a:spcPct val="90000"/>
              </a:lnSpc>
              <a:defRPr sz="3200" spc="-10" baseline="0">
                <a:solidFill>
                  <a:srgbClr val="1C1A1B"/>
                </a:solidFill>
              </a:defRPr>
            </a:lvl1pPr>
          </a:lstStyle>
          <a:p>
            <a:pPr lvl="0"/>
            <a:r>
              <a:rPr lang="sk-SK" dirty="0" err="1"/>
              <a:t>Datapoints</a:t>
            </a:r>
            <a:r>
              <a:rPr lang="sk-SK" dirty="0"/>
              <a:t> and </a:t>
            </a:r>
            <a:r>
              <a:rPr lang="sk-SK" dirty="0" err="1"/>
              <a:t>statistics</a:t>
            </a:r>
            <a:endParaRPr lang="en-US" dirty="0"/>
          </a:p>
        </p:txBody>
      </p:sp>
      <p:sp>
        <p:nvSpPr>
          <p:cNvPr id="53" name="Zástupný text 16">
            <a:extLst>
              <a:ext uri="{FF2B5EF4-FFF2-40B4-BE49-F238E27FC236}">
                <a16:creationId xmlns:a16="http://schemas.microsoft.com/office/drawing/2014/main" id="{F7073ACB-E57F-0BF6-55AC-86FF881C9B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15821" y="1708612"/>
            <a:ext cx="2550271" cy="464102"/>
          </a:xfrm>
        </p:spPr>
        <p:txBody>
          <a:bodyPr lIns="0" rIns="36000">
            <a:noAutofit/>
          </a:bodyPr>
          <a:lstStyle>
            <a:lvl1pPr>
              <a:lnSpc>
                <a:spcPts val="1750"/>
              </a:lnSpc>
              <a:defRPr sz="1300" spc="-10" baseline="0">
                <a:solidFill>
                  <a:srgbClr val="1C1A1B"/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Constantly</a:t>
            </a:r>
            <a:r>
              <a:rPr lang="sk-SK" dirty="0"/>
              <a:t> </a:t>
            </a:r>
            <a:r>
              <a:rPr lang="sk-SK" dirty="0" err="1"/>
              <a:t>searching</a:t>
            </a:r>
            <a:r>
              <a:rPr lang="sk-SK" dirty="0"/>
              <a:t> </a:t>
            </a:r>
            <a:r>
              <a:rPr lang="sk-SK" dirty="0" err="1"/>
              <a:t>for</a:t>
            </a:r>
            <a:r>
              <a:rPr lang="sk-SK" dirty="0"/>
              <a:t> new </a:t>
            </a:r>
            <a:r>
              <a:rPr lang="sk-SK" dirty="0" err="1"/>
              <a:t>ways</a:t>
            </a:r>
            <a:r>
              <a:rPr lang="sk-SK" dirty="0"/>
              <a:t> to </a:t>
            </a:r>
            <a:r>
              <a:rPr lang="sk-SK" dirty="0" err="1"/>
              <a:t>improve</a:t>
            </a:r>
            <a:r>
              <a:rPr lang="sk-SK" dirty="0"/>
              <a:t> </a:t>
            </a:r>
            <a:r>
              <a:rPr lang="sk-SK" dirty="0" err="1"/>
              <a:t>our</a:t>
            </a:r>
            <a:r>
              <a:rPr lang="sk-SK" dirty="0"/>
              <a:t> business.</a:t>
            </a:r>
            <a:endParaRPr lang="en-US" dirty="0"/>
          </a:p>
        </p:txBody>
      </p:sp>
      <p:sp>
        <p:nvSpPr>
          <p:cNvPr id="100" name="Zástupný text 16">
            <a:extLst>
              <a:ext uri="{FF2B5EF4-FFF2-40B4-BE49-F238E27FC236}">
                <a16:creationId xmlns:a16="http://schemas.microsoft.com/office/drawing/2014/main" id="{5C39DDA0-BC94-88D6-3D67-3BE55441E64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677260" y="449870"/>
            <a:ext cx="2876709" cy="693130"/>
          </a:xfrm>
        </p:spPr>
        <p:txBody>
          <a:bodyPr lIns="0" rIns="36000">
            <a:noAutofit/>
          </a:bodyPr>
          <a:lstStyle>
            <a:lvl1pPr>
              <a:lnSpc>
                <a:spcPct val="90000"/>
              </a:lnSpc>
              <a:defRPr sz="4800" spc="-100" baseline="0">
                <a:solidFill>
                  <a:srgbClr val="1C1A1B"/>
                </a:solidFill>
                <a:latin typeface="Manrope Light" pitchFamily="2" charset="0"/>
              </a:defRPr>
            </a:lvl1pPr>
          </a:lstStyle>
          <a:p>
            <a:pPr lvl="0"/>
            <a:r>
              <a:rPr lang="sk-SK" dirty="0"/>
              <a:t>$42M</a:t>
            </a:r>
            <a:endParaRPr lang="en-US" dirty="0"/>
          </a:p>
        </p:txBody>
      </p:sp>
      <p:sp>
        <p:nvSpPr>
          <p:cNvPr id="101" name="Zástupný text 16">
            <a:extLst>
              <a:ext uri="{FF2B5EF4-FFF2-40B4-BE49-F238E27FC236}">
                <a16:creationId xmlns:a16="http://schemas.microsoft.com/office/drawing/2014/main" id="{75CF35D8-29FA-8CA3-9F63-2CC4E73E441C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80572" y="1123653"/>
            <a:ext cx="2550271" cy="260331"/>
          </a:xfrm>
        </p:spPr>
        <p:txBody>
          <a:bodyPr lIns="0" rIns="36000">
            <a:noAutofit/>
          </a:bodyPr>
          <a:lstStyle>
            <a:lvl1pPr>
              <a:lnSpc>
                <a:spcPts val="1750"/>
              </a:lnSpc>
              <a:defRPr sz="1600" spc="-10" baseline="0">
                <a:solidFill>
                  <a:srgbClr val="1C1A1B"/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Community</a:t>
            </a:r>
            <a:r>
              <a:rPr lang="sk-SK" dirty="0"/>
              <a:t> </a:t>
            </a:r>
            <a:r>
              <a:rPr lang="sk-SK" dirty="0" err="1"/>
              <a:t>projects</a:t>
            </a:r>
            <a:endParaRPr lang="en-US" dirty="0"/>
          </a:p>
        </p:txBody>
      </p:sp>
      <p:sp>
        <p:nvSpPr>
          <p:cNvPr id="102" name="Zástupný text 16">
            <a:extLst>
              <a:ext uri="{FF2B5EF4-FFF2-40B4-BE49-F238E27FC236}">
                <a16:creationId xmlns:a16="http://schemas.microsoft.com/office/drawing/2014/main" id="{775E9CDB-1803-AFCA-6861-B87D9F6E7CF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680572" y="1470179"/>
            <a:ext cx="2934990" cy="228914"/>
          </a:xfrm>
        </p:spPr>
        <p:txBody>
          <a:bodyPr vert="horz" lIns="0" tIns="0" rIns="36000" bIns="0" rtlCol="0">
            <a:noAutofit/>
          </a:bodyPr>
          <a:lstStyle>
            <a:lvl1pPr>
              <a:defRPr lang="en-US" sz="800" spc="-10" baseline="0" dirty="0">
                <a:solidFill>
                  <a:srgbClr val="1C1A1B"/>
                </a:solidFill>
                <a:latin typeface="Manrope Regular" pitchFamily="2" charset="0"/>
              </a:defRPr>
            </a:lvl1pPr>
          </a:lstStyle>
          <a:p>
            <a:pPr lvl="0">
              <a:lnSpc>
                <a:spcPts val="1200"/>
              </a:lnSpc>
            </a:pPr>
            <a:r>
              <a:rPr lang="sk-SK" dirty="0" err="1"/>
              <a:t>Supporting</a:t>
            </a:r>
            <a:r>
              <a:rPr lang="sk-SK" dirty="0"/>
              <a:t> </a:t>
            </a:r>
            <a:r>
              <a:rPr lang="sk-SK" dirty="0" err="1"/>
              <a:t>local</a:t>
            </a:r>
            <a:r>
              <a:rPr lang="sk-SK" dirty="0"/>
              <a:t> </a:t>
            </a:r>
            <a:r>
              <a:rPr lang="sk-SK" dirty="0" err="1"/>
              <a:t>communities</a:t>
            </a:r>
            <a:r>
              <a:rPr lang="sk-SK" dirty="0"/>
              <a:t> </a:t>
            </a:r>
            <a:r>
              <a:rPr lang="sk-SK" dirty="0" err="1"/>
              <a:t>through</a:t>
            </a:r>
            <a:r>
              <a:rPr lang="sk-SK" dirty="0"/>
              <a:t> </a:t>
            </a:r>
            <a:r>
              <a:rPr lang="sk-SK" dirty="0" err="1"/>
              <a:t>various</a:t>
            </a:r>
            <a:r>
              <a:rPr lang="sk-SK" dirty="0"/>
              <a:t> </a:t>
            </a:r>
            <a:r>
              <a:rPr lang="sk-SK" dirty="0" err="1"/>
              <a:t>initiatives</a:t>
            </a:r>
            <a:endParaRPr lang="en-US" dirty="0"/>
          </a:p>
        </p:txBody>
      </p:sp>
      <p:sp>
        <p:nvSpPr>
          <p:cNvPr id="105" name="Straight Connector 1">
            <a:extLst>
              <a:ext uri="{FF2B5EF4-FFF2-40B4-BE49-F238E27FC236}">
                <a16:creationId xmlns:a16="http://schemas.microsoft.com/office/drawing/2014/main" id="{1C86801B-8DD1-3CA6-ADBB-062A8CE50898}"/>
              </a:ext>
            </a:extLst>
          </p:cNvPr>
          <p:cNvSpPr/>
          <p:nvPr userDrawn="1"/>
        </p:nvSpPr>
        <p:spPr>
          <a:xfrm>
            <a:off x="7677260" y="1948825"/>
            <a:ext cx="2938303" cy="1"/>
          </a:xfrm>
          <a:prstGeom prst="line">
            <a:avLst/>
          </a:prstGeom>
          <a:ln w="12700">
            <a:solidFill>
              <a:schemeClr val="tx1"/>
            </a:solidFill>
            <a:custDash>
              <a:ds d="300000" sp="400000"/>
            </a:custDash>
            <a:miter/>
          </a:ln>
        </p:spPr>
        <p:txBody>
          <a:bodyPr lIns="22859" tIns="22859" rIns="22859" bIns="22859"/>
          <a:lstStyle/>
          <a:p>
            <a:endParaRPr sz="900">
              <a:highlight>
                <a:srgbClr val="FFFF00"/>
              </a:highlight>
            </a:endParaRPr>
          </a:p>
        </p:txBody>
      </p:sp>
      <p:sp>
        <p:nvSpPr>
          <p:cNvPr id="109" name="Zástupný text 17">
            <a:extLst>
              <a:ext uri="{FF2B5EF4-FFF2-40B4-BE49-F238E27FC236}">
                <a16:creationId xmlns:a16="http://schemas.microsoft.com/office/drawing/2014/main" id="{668E6E15-2E92-435A-A329-B90EF5F62D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36736" y="509415"/>
            <a:ext cx="2483307" cy="281316"/>
          </a:xfrm>
        </p:spPr>
        <p:txBody>
          <a:bodyPr lIns="0" tIns="0" rIns="0" bIns="0" anchor="ctr">
            <a:noAutofit/>
          </a:bodyPr>
          <a:lstStyle>
            <a:lvl1pPr algn="r">
              <a:defRPr sz="1050" spc="-60" baseline="0"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Data</a:t>
            </a:r>
            <a:endParaRPr lang="en-US" dirty="0"/>
          </a:p>
        </p:txBody>
      </p:sp>
      <p:sp>
        <p:nvSpPr>
          <p:cNvPr id="110" name="Zástupný text 16">
            <a:extLst>
              <a:ext uri="{FF2B5EF4-FFF2-40B4-BE49-F238E27FC236}">
                <a16:creationId xmlns:a16="http://schemas.microsoft.com/office/drawing/2014/main" id="{3F93BF8D-A724-51F9-6666-3EFC8CF95D0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677260" y="2492316"/>
            <a:ext cx="2876709" cy="693130"/>
          </a:xfrm>
        </p:spPr>
        <p:txBody>
          <a:bodyPr lIns="0" rIns="36000">
            <a:noAutofit/>
          </a:bodyPr>
          <a:lstStyle>
            <a:lvl1pPr>
              <a:lnSpc>
                <a:spcPct val="90000"/>
              </a:lnSpc>
              <a:defRPr sz="4800" spc="-100" baseline="0">
                <a:solidFill>
                  <a:srgbClr val="1C1A1B"/>
                </a:solidFill>
                <a:latin typeface="Manrope Light" pitchFamily="2" charset="0"/>
              </a:defRPr>
            </a:lvl1pPr>
          </a:lstStyle>
          <a:p>
            <a:pPr lvl="0"/>
            <a:r>
              <a:rPr lang="sk-SK" dirty="0"/>
              <a:t>90%</a:t>
            </a:r>
            <a:endParaRPr lang="en-US" dirty="0"/>
          </a:p>
        </p:txBody>
      </p:sp>
      <p:sp>
        <p:nvSpPr>
          <p:cNvPr id="111" name="Zástupný text 16">
            <a:extLst>
              <a:ext uri="{FF2B5EF4-FFF2-40B4-BE49-F238E27FC236}">
                <a16:creationId xmlns:a16="http://schemas.microsoft.com/office/drawing/2014/main" id="{EFA68485-B5A0-1BE6-C25A-FC2CAF4B757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680572" y="3166099"/>
            <a:ext cx="2550271" cy="260331"/>
          </a:xfrm>
        </p:spPr>
        <p:txBody>
          <a:bodyPr lIns="0" rIns="36000">
            <a:noAutofit/>
          </a:bodyPr>
          <a:lstStyle>
            <a:lvl1pPr>
              <a:lnSpc>
                <a:spcPts val="1750"/>
              </a:lnSpc>
              <a:defRPr sz="1600" spc="-10" baseline="0">
                <a:solidFill>
                  <a:srgbClr val="1C1A1B"/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Reduction</a:t>
            </a:r>
            <a:r>
              <a:rPr lang="sk-SK" dirty="0"/>
              <a:t> of </a:t>
            </a:r>
            <a:r>
              <a:rPr lang="sk-SK" dirty="0" err="1"/>
              <a:t>emissions</a:t>
            </a:r>
            <a:endParaRPr lang="en-US" dirty="0"/>
          </a:p>
        </p:txBody>
      </p:sp>
      <p:sp>
        <p:nvSpPr>
          <p:cNvPr id="112" name="Zástupný text 16">
            <a:extLst>
              <a:ext uri="{FF2B5EF4-FFF2-40B4-BE49-F238E27FC236}">
                <a16:creationId xmlns:a16="http://schemas.microsoft.com/office/drawing/2014/main" id="{FBB8ED13-3AA9-0FD3-5500-D97383C69F3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680572" y="3512624"/>
            <a:ext cx="2934990" cy="454989"/>
          </a:xfrm>
        </p:spPr>
        <p:txBody>
          <a:bodyPr lIns="0" tIns="0" rIns="36000" bIns="0">
            <a:noAutofit/>
          </a:bodyPr>
          <a:lstStyle>
            <a:lvl1pPr>
              <a:lnSpc>
                <a:spcPts val="1200"/>
              </a:lnSpc>
              <a:defRPr sz="800" spc="-10" baseline="0">
                <a:solidFill>
                  <a:srgbClr val="1C1A1B"/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Commitment</a:t>
            </a:r>
            <a:r>
              <a:rPr lang="sk-SK" dirty="0"/>
              <a:t> to </a:t>
            </a:r>
            <a:r>
              <a:rPr lang="sk-SK" dirty="0" err="1"/>
              <a:t>environmental</a:t>
            </a:r>
            <a:r>
              <a:rPr lang="sk-SK" dirty="0"/>
              <a:t> </a:t>
            </a:r>
            <a:r>
              <a:rPr lang="sk-SK" dirty="0" err="1"/>
              <a:t>sustainability</a:t>
            </a:r>
            <a:r>
              <a:rPr lang="sk-SK" dirty="0"/>
              <a:t> </a:t>
            </a:r>
            <a:r>
              <a:rPr lang="sk-SK" dirty="0" err="1"/>
              <a:t>through</a:t>
            </a:r>
            <a:r>
              <a:rPr lang="sk-SK" dirty="0"/>
              <a:t> </a:t>
            </a:r>
            <a:r>
              <a:rPr lang="sk-SK" dirty="0" err="1"/>
              <a:t>emissions</a:t>
            </a:r>
            <a:r>
              <a:rPr lang="sk-SK" dirty="0"/>
              <a:t> </a:t>
            </a:r>
            <a:r>
              <a:rPr lang="sk-SK" dirty="0" err="1"/>
              <a:t>reduction</a:t>
            </a:r>
            <a:r>
              <a:rPr lang="sk-SK" dirty="0"/>
              <a:t> </a:t>
            </a:r>
            <a:r>
              <a:rPr lang="sk-SK" dirty="0" err="1"/>
              <a:t>strategies</a:t>
            </a:r>
            <a:endParaRPr lang="en-US" dirty="0"/>
          </a:p>
        </p:txBody>
      </p:sp>
      <p:sp>
        <p:nvSpPr>
          <p:cNvPr id="113" name="Straight Connector 1">
            <a:extLst>
              <a:ext uri="{FF2B5EF4-FFF2-40B4-BE49-F238E27FC236}">
                <a16:creationId xmlns:a16="http://schemas.microsoft.com/office/drawing/2014/main" id="{2543C8D2-7145-1CC9-3B85-A2000C0CC719}"/>
              </a:ext>
            </a:extLst>
          </p:cNvPr>
          <p:cNvSpPr/>
          <p:nvPr userDrawn="1"/>
        </p:nvSpPr>
        <p:spPr>
          <a:xfrm>
            <a:off x="7677260" y="3991271"/>
            <a:ext cx="2938303" cy="1"/>
          </a:xfrm>
          <a:prstGeom prst="line">
            <a:avLst/>
          </a:prstGeom>
          <a:ln w="12700">
            <a:solidFill>
              <a:schemeClr val="tx1"/>
            </a:solidFill>
            <a:custDash>
              <a:ds d="300000" sp="400000"/>
            </a:custDash>
            <a:miter/>
          </a:ln>
        </p:spPr>
        <p:txBody>
          <a:bodyPr lIns="22859" tIns="22859" rIns="22859" bIns="22859"/>
          <a:lstStyle/>
          <a:p>
            <a:endParaRPr sz="900">
              <a:highlight>
                <a:srgbClr val="FFFF00"/>
              </a:highlight>
            </a:endParaRPr>
          </a:p>
        </p:txBody>
      </p:sp>
      <p:sp>
        <p:nvSpPr>
          <p:cNvPr id="114" name="Zástupný text 16">
            <a:extLst>
              <a:ext uri="{FF2B5EF4-FFF2-40B4-BE49-F238E27FC236}">
                <a16:creationId xmlns:a16="http://schemas.microsoft.com/office/drawing/2014/main" id="{4B26065D-D6BC-4157-A28F-6CB69EA7911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677260" y="4556012"/>
            <a:ext cx="2876709" cy="693130"/>
          </a:xfrm>
        </p:spPr>
        <p:txBody>
          <a:bodyPr lIns="0" rIns="36000">
            <a:noAutofit/>
          </a:bodyPr>
          <a:lstStyle>
            <a:lvl1pPr>
              <a:lnSpc>
                <a:spcPct val="90000"/>
              </a:lnSpc>
              <a:defRPr sz="4800" spc="-100" baseline="0">
                <a:solidFill>
                  <a:srgbClr val="1C1A1B"/>
                </a:solidFill>
                <a:latin typeface="Manrope Light" pitchFamily="2" charset="0"/>
              </a:defRPr>
            </a:lvl1pPr>
          </a:lstStyle>
          <a:p>
            <a:pPr lvl="0"/>
            <a:r>
              <a:rPr lang="sk-SK" dirty="0" err="1"/>
              <a:t>Zero</a:t>
            </a:r>
            <a:endParaRPr lang="en-US" dirty="0"/>
          </a:p>
        </p:txBody>
      </p:sp>
      <p:sp>
        <p:nvSpPr>
          <p:cNvPr id="115" name="Zástupný text 16">
            <a:extLst>
              <a:ext uri="{FF2B5EF4-FFF2-40B4-BE49-F238E27FC236}">
                <a16:creationId xmlns:a16="http://schemas.microsoft.com/office/drawing/2014/main" id="{BB11BF7A-3501-2DC7-4741-93B68FC67B1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680572" y="5229795"/>
            <a:ext cx="2550271" cy="260331"/>
          </a:xfrm>
        </p:spPr>
        <p:txBody>
          <a:bodyPr lIns="0" rIns="36000">
            <a:noAutofit/>
          </a:bodyPr>
          <a:lstStyle>
            <a:lvl1pPr>
              <a:lnSpc>
                <a:spcPts val="1750"/>
              </a:lnSpc>
              <a:defRPr sz="1600" spc="-10" baseline="0">
                <a:solidFill>
                  <a:srgbClr val="1C1A1B"/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Waste</a:t>
            </a:r>
            <a:r>
              <a:rPr lang="sk-SK" dirty="0"/>
              <a:t> to </a:t>
            </a:r>
            <a:r>
              <a:rPr lang="sk-SK" dirty="0" err="1"/>
              <a:t>landfill</a:t>
            </a:r>
            <a:endParaRPr lang="en-US" dirty="0"/>
          </a:p>
        </p:txBody>
      </p:sp>
      <p:sp>
        <p:nvSpPr>
          <p:cNvPr id="116" name="Zástupný text 16">
            <a:extLst>
              <a:ext uri="{FF2B5EF4-FFF2-40B4-BE49-F238E27FC236}">
                <a16:creationId xmlns:a16="http://schemas.microsoft.com/office/drawing/2014/main" id="{C1975CE3-FEC2-9B00-CD3F-0B005A3F926F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680572" y="5576320"/>
            <a:ext cx="2934990" cy="454987"/>
          </a:xfrm>
        </p:spPr>
        <p:txBody>
          <a:bodyPr vert="horz" lIns="0" tIns="0" rIns="36000" bIns="0" rtlCol="0">
            <a:noAutofit/>
          </a:bodyPr>
          <a:lstStyle>
            <a:lvl1pPr>
              <a:defRPr lang="en-US" sz="800" spc="-10" baseline="0" dirty="0">
                <a:solidFill>
                  <a:srgbClr val="1C1A1B"/>
                </a:solidFill>
                <a:latin typeface="Manrope Regular" pitchFamily="2" charset="0"/>
              </a:defRPr>
            </a:lvl1pPr>
          </a:lstStyle>
          <a:p>
            <a:pPr lvl="0">
              <a:lnSpc>
                <a:spcPts val="1200"/>
              </a:lnSpc>
            </a:pPr>
            <a:r>
              <a:rPr lang="sk-SK" dirty="0" err="1"/>
              <a:t>Implementing</a:t>
            </a:r>
            <a:r>
              <a:rPr lang="sk-SK" dirty="0"/>
              <a:t> </a:t>
            </a:r>
            <a:r>
              <a:rPr lang="sk-SK" dirty="0" err="1"/>
              <a:t>waste</a:t>
            </a:r>
            <a:r>
              <a:rPr lang="sk-SK" dirty="0"/>
              <a:t> </a:t>
            </a:r>
            <a:r>
              <a:rPr lang="sk-SK" dirty="0" err="1"/>
              <a:t>reduction</a:t>
            </a:r>
            <a:r>
              <a:rPr lang="sk-SK" dirty="0"/>
              <a:t> </a:t>
            </a:r>
            <a:r>
              <a:rPr lang="sk-SK" dirty="0" err="1"/>
              <a:t>measures</a:t>
            </a:r>
            <a:r>
              <a:rPr lang="sk-SK" dirty="0"/>
              <a:t> to </a:t>
            </a:r>
            <a:r>
              <a:rPr lang="sk-SK" dirty="0" err="1"/>
              <a:t>minimize</a:t>
            </a:r>
            <a:r>
              <a:rPr lang="sk-SK" dirty="0"/>
              <a:t> </a:t>
            </a:r>
            <a:r>
              <a:rPr lang="sk-SK" dirty="0" err="1"/>
              <a:t>environmental</a:t>
            </a:r>
            <a:r>
              <a:rPr lang="sk-SK" dirty="0"/>
              <a:t> </a:t>
            </a:r>
            <a:r>
              <a:rPr lang="sk-SK" dirty="0" err="1"/>
              <a:t>impact</a:t>
            </a:r>
            <a:r>
              <a:rPr lang="sk-SK" dirty="0"/>
              <a:t>.</a:t>
            </a:r>
            <a:endParaRPr lang="en-US" dirty="0"/>
          </a:p>
        </p:txBody>
      </p:sp>
      <p:sp>
        <p:nvSpPr>
          <p:cNvPr id="117" name="Straight Connector 1">
            <a:extLst>
              <a:ext uri="{FF2B5EF4-FFF2-40B4-BE49-F238E27FC236}">
                <a16:creationId xmlns:a16="http://schemas.microsoft.com/office/drawing/2014/main" id="{1A24E9CA-3836-CC9B-4FBD-F40B42FEF644}"/>
              </a:ext>
            </a:extLst>
          </p:cNvPr>
          <p:cNvSpPr/>
          <p:nvPr userDrawn="1"/>
        </p:nvSpPr>
        <p:spPr>
          <a:xfrm>
            <a:off x="7677260" y="6054967"/>
            <a:ext cx="2938303" cy="1"/>
          </a:xfrm>
          <a:prstGeom prst="line">
            <a:avLst/>
          </a:prstGeom>
          <a:ln w="12700">
            <a:solidFill>
              <a:schemeClr val="tx1"/>
            </a:solidFill>
            <a:custDash>
              <a:ds d="300000" sp="400000"/>
            </a:custDash>
            <a:miter/>
          </a:ln>
        </p:spPr>
        <p:txBody>
          <a:bodyPr lIns="22859" tIns="22859" rIns="22859" bIns="22859"/>
          <a:lstStyle/>
          <a:p>
            <a:endParaRPr sz="900">
              <a:highlight>
                <a:srgbClr val="FFFF00"/>
              </a:highlight>
            </a:endParaRPr>
          </a:p>
        </p:txBody>
      </p:sp>
      <p:sp>
        <p:nvSpPr>
          <p:cNvPr id="120" name="Zaoblený štvoruholník">
            <a:extLst>
              <a:ext uri="{FF2B5EF4-FFF2-40B4-BE49-F238E27FC236}">
                <a16:creationId xmlns:a16="http://schemas.microsoft.com/office/drawing/2014/main" id="{A90BC775-B890-1548-5202-2BD13CBEF60A}"/>
              </a:ext>
            </a:extLst>
          </p:cNvPr>
          <p:cNvSpPr/>
          <p:nvPr userDrawn="1"/>
        </p:nvSpPr>
        <p:spPr>
          <a:xfrm>
            <a:off x="2821634" y="2430325"/>
            <a:ext cx="3532094" cy="4001285"/>
          </a:xfrm>
          <a:prstGeom prst="roundRect">
            <a:avLst>
              <a:gd name="adj" fmla="val 8871"/>
            </a:avLst>
          </a:prstGeom>
          <a:solidFill>
            <a:srgbClr val="6292B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 sz="1100" dirty="0">
              <a:latin typeface="Poppins Bold"/>
            </a:endParaRPr>
          </a:p>
        </p:txBody>
      </p:sp>
      <p:sp>
        <p:nvSpPr>
          <p:cNvPr id="121" name="Zástupný text 16">
            <a:extLst>
              <a:ext uri="{FF2B5EF4-FFF2-40B4-BE49-F238E27FC236}">
                <a16:creationId xmlns:a16="http://schemas.microsoft.com/office/drawing/2014/main" id="{6EFEBA88-53AE-B223-8B0B-2744C9D0AFC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715821" y="5727420"/>
            <a:ext cx="1631139" cy="464102"/>
          </a:xfrm>
        </p:spPr>
        <p:txBody>
          <a:bodyPr vert="horz" lIns="0" tIns="0" rIns="36000" bIns="0" rtlCol="0">
            <a:noAutofit/>
          </a:bodyPr>
          <a:lstStyle>
            <a:lvl1pPr>
              <a:defRPr lang="en-US" sz="800" spc="-10" baseline="0" dirty="0">
                <a:solidFill>
                  <a:srgbClr val="1C1A1B"/>
                </a:solidFill>
                <a:latin typeface="Manrope Regular" pitchFamily="2" charset="0"/>
              </a:defRPr>
            </a:lvl1pPr>
          </a:lstStyle>
          <a:p>
            <a:pPr lvl="0">
              <a:lnSpc>
                <a:spcPts val="1200"/>
              </a:lnSpc>
            </a:pPr>
            <a:r>
              <a:rPr lang="sk-SK" dirty="0" err="1"/>
              <a:t>Additional</a:t>
            </a:r>
            <a:r>
              <a:rPr lang="sk-SK" dirty="0"/>
              <a:t> </a:t>
            </a:r>
            <a:br>
              <a:rPr lang="sk-SK" dirty="0"/>
            </a:br>
            <a:r>
              <a:rPr lang="sk-SK" dirty="0" err="1"/>
              <a:t>information</a:t>
            </a:r>
            <a:r>
              <a:rPr lang="sk-SK" dirty="0"/>
              <a:t>.</a:t>
            </a:r>
            <a:endParaRPr lang="en-US" dirty="0"/>
          </a:p>
        </p:txBody>
      </p:sp>
      <p:sp>
        <p:nvSpPr>
          <p:cNvPr id="122" name="Zástupný text 16">
            <a:extLst>
              <a:ext uri="{FF2B5EF4-FFF2-40B4-BE49-F238E27FC236}">
                <a16:creationId xmlns:a16="http://schemas.microsoft.com/office/drawing/2014/main" id="{26A9F5A3-166B-6104-CD00-C971C8E352E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123546" y="3343456"/>
            <a:ext cx="2817043" cy="803723"/>
          </a:xfrm>
        </p:spPr>
        <p:txBody>
          <a:bodyPr lIns="0" rIns="36000">
            <a:noAutofit/>
          </a:bodyPr>
          <a:lstStyle>
            <a:lvl1pPr>
              <a:lnSpc>
                <a:spcPct val="90000"/>
              </a:lnSpc>
              <a:defRPr sz="6000" spc="-100" baseline="0">
                <a:solidFill>
                  <a:schemeClr val="bg1"/>
                </a:solidFill>
                <a:latin typeface="Manrope Light" pitchFamily="2" charset="0"/>
              </a:defRPr>
            </a:lvl1pPr>
          </a:lstStyle>
          <a:p>
            <a:pPr lvl="0"/>
            <a:r>
              <a:rPr lang="sk-SK" dirty="0"/>
              <a:t>$42M</a:t>
            </a:r>
            <a:endParaRPr lang="en-US" dirty="0"/>
          </a:p>
        </p:txBody>
      </p:sp>
      <p:sp>
        <p:nvSpPr>
          <p:cNvPr id="123" name="Zástupný text 16">
            <a:extLst>
              <a:ext uri="{FF2B5EF4-FFF2-40B4-BE49-F238E27FC236}">
                <a16:creationId xmlns:a16="http://schemas.microsoft.com/office/drawing/2014/main" id="{E22A4EDF-0CDC-1749-6B90-7BDC2A5F99D3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123546" y="2972720"/>
            <a:ext cx="2817043" cy="260331"/>
          </a:xfrm>
        </p:spPr>
        <p:txBody>
          <a:bodyPr lIns="0" rIns="36000">
            <a:noAutofit/>
          </a:bodyPr>
          <a:lstStyle>
            <a:lvl1pPr>
              <a:lnSpc>
                <a:spcPts val="1750"/>
              </a:lnSpc>
              <a:defRPr sz="1800" spc="-10" baseline="0">
                <a:solidFill>
                  <a:srgbClr val="0B2D5E"/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Total</a:t>
            </a:r>
            <a:r>
              <a:rPr lang="sk-SK" dirty="0"/>
              <a:t> </a:t>
            </a:r>
            <a:r>
              <a:rPr lang="sk-SK" dirty="0" err="1"/>
              <a:t>investment</a:t>
            </a:r>
            <a:endParaRPr lang="en-US" dirty="0"/>
          </a:p>
        </p:txBody>
      </p:sp>
      <p:sp>
        <p:nvSpPr>
          <p:cNvPr id="124" name="Zástupný text 16">
            <a:extLst>
              <a:ext uri="{FF2B5EF4-FFF2-40B4-BE49-F238E27FC236}">
                <a16:creationId xmlns:a16="http://schemas.microsoft.com/office/drawing/2014/main" id="{5391423A-69A2-C5C3-DA5F-1B2FA5DD726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3104240" y="4191072"/>
            <a:ext cx="2836349" cy="178549"/>
          </a:xfrm>
        </p:spPr>
        <p:txBody>
          <a:bodyPr vert="horz" lIns="0" tIns="0" rIns="36000" bIns="0" rtlCol="0">
            <a:noAutofit/>
          </a:bodyPr>
          <a:lstStyle>
            <a:lvl1pPr>
              <a:defRPr lang="en-US" sz="800" spc="-10" baseline="0" dirty="0">
                <a:solidFill>
                  <a:srgbClr val="0B2D5E"/>
                </a:solidFill>
                <a:latin typeface="Manrope Regular" pitchFamily="2" charset="0"/>
              </a:defRPr>
            </a:lvl1pPr>
          </a:lstStyle>
          <a:p>
            <a:pPr lvl="0">
              <a:lnSpc>
                <a:spcPts val="1200"/>
              </a:lnSpc>
            </a:pPr>
            <a:r>
              <a:rPr lang="sk-SK" dirty="0" err="1"/>
              <a:t>Into</a:t>
            </a:r>
            <a:r>
              <a:rPr lang="sk-SK" dirty="0"/>
              <a:t> </a:t>
            </a:r>
            <a:r>
              <a:rPr lang="sk-SK" dirty="0" err="1"/>
              <a:t>green</a:t>
            </a:r>
            <a:r>
              <a:rPr lang="sk-SK" dirty="0"/>
              <a:t> </a:t>
            </a:r>
            <a:r>
              <a:rPr lang="sk-SK" dirty="0" err="1"/>
              <a:t>projects</a:t>
            </a:r>
            <a:r>
              <a:rPr lang="sk-SK" dirty="0"/>
              <a:t> over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last</a:t>
            </a:r>
            <a:r>
              <a:rPr lang="sk-SK" dirty="0"/>
              <a:t> 24 </a:t>
            </a:r>
            <a:r>
              <a:rPr lang="sk-SK" dirty="0" err="1"/>
              <a:t>months</a:t>
            </a:r>
            <a:r>
              <a:rPr lang="sk-SK" dirty="0"/>
              <a:t>.</a:t>
            </a:r>
            <a:endParaRPr lang="en-US" dirty="0"/>
          </a:p>
        </p:txBody>
      </p:sp>
      <p:sp>
        <p:nvSpPr>
          <p:cNvPr id="135" name="Straight Connector 1">
            <a:extLst>
              <a:ext uri="{FF2B5EF4-FFF2-40B4-BE49-F238E27FC236}">
                <a16:creationId xmlns:a16="http://schemas.microsoft.com/office/drawing/2014/main" id="{66C72232-7AF3-11C4-53EC-6202890D0EFC}"/>
              </a:ext>
            </a:extLst>
          </p:cNvPr>
          <p:cNvSpPr/>
          <p:nvPr userDrawn="1"/>
        </p:nvSpPr>
        <p:spPr>
          <a:xfrm>
            <a:off x="3100927" y="4605271"/>
            <a:ext cx="2938303" cy="1"/>
          </a:xfrm>
          <a:prstGeom prst="line">
            <a:avLst/>
          </a:prstGeom>
          <a:ln w="12700">
            <a:solidFill>
              <a:schemeClr val="bg1"/>
            </a:solidFill>
            <a:custDash>
              <a:ds d="300000" sp="400000"/>
            </a:custDash>
            <a:miter/>
          </a:ln>
        </p:spPr>
        <p:txBody>
          <a:bodyPr lIns="22859" tIns="22859" rIns="22859" bIns="22859"/>
          <a:lstStyle/>
          <a:p>
            <a:endParaRPr sz="900"/>
          </a:p>
        </p:txBody>
      </p:sp>
      <p:sp>
        <p:nvSpPr>
          <p:cNvPr id="136" name="Straight Connector 1">
            <a:extLst>
              <a:ext uri="{FF2B5EF4-FFF2-40B4-BE49-F238E27FC236}">
                <a16:creationId xmlns:a16="http://schemas.microsoft.com/office/drawing/2014/main" id="{6F58E7B9-E0D2-C068-75E9-4E5BA2119579}"/>
              </a:ext>
            </a:extLst>
          </p:cNvPr>
          <p:cNvSpPr/>
          <p:nvPr userDrawn="1"/>
        </p:nvSpPr>
        <p:spPr>
          <a:xfrm>
            <a:off x="3100927" y="5763433"/>
            <a:ext cx="2938303" cy="1"/>
          </a:xfrm>
          <a:prstGeom prst="line">
            <a:avLst/>
          </a:prstGeom>
          <a:ln w="12700">
            <a:solidFill>
              <a:schemeClr val="bg1"/>
            </a:solidFill>
            <a:custDash>
              <a:ds d="300000" sp="400000"/>
            </a:custDash>
            <a:miter/>
          </a:ln>
        </p:spPr>
        <p:txBody>
          <a:bodyPr lIns="22859" tIns="22859" rIns="22859" bIns="22859"/>
          <a:lstStyle/>
          <a:p>
            <a:endParaRPr sz="900" dirty="0"/>
          </a:p>
        </p:txBody>
      </p:sp>
      <p:sp>
        <p:nvSpPr>
          <p:cNvPr id="137" name="Zástupný text 16">
            <a:extLst>
              <a:ext uri="{FF2B5EF4-FFF2-40B4-BE49-F238E27FC236}">
                <a16:creationId xmlns:a16="http://schemas.microsoft.com/office/drawing/2014/main" id="{738141E8-CD41-A1CC-B270-027591B291F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3123546" y="4867761"/>
            <a:ext cx="1221961" cy="281295"/>
          </a:xfrm>
        </p:spPr>
        <p:txBody>
          <a:bodyPr wrap="square" lIns="0" tIns="0" rIns="0" bIns="0" anchor="ctr">
            <a:noAutofit/>
          </a:bodyPr>
          <a:lstStyle>
            <a:lvl1pPr>
              <a:lnSpc>
                <a:spcPts val="1750"/>
              </a:lnSpc>
              <a:defRPr sz="3200" spc="-10" baseline="0">
                <a:solidFill>
                  <a:srgbClr val="0B2D5E"/>
                </a:solidFill>
                <a:latin typeface="Manrope Light" pitchFamily="2" charset="0"/>
              </a:defRPr>
            </a:lvl1pPr>
          </a:lstStyle>
          <a:p>
            <a:pPr lvl="0"/>
            <a:r>
              <a:rPr lang="sk-SK" dirty="0"/>
              <a:t>$20M</a:t>
            </a:r>
            <a:endParaRPr lang="en-US" dirty="0"/>
          </a:p>
        </p:txBody>
      </p:sp>
      <p:sp>
        <p:nvSpPr>
          <p:cNvPr id="139" name="Zástupný text 16">
            <a:extLst>
              <a:ext uri="{FF2B5EF4-FFF2-40B4-BE49-F238E27FC236}">
                <a16:creationId xmlns:a16="http://schemas.microsoft.com/office/drawing/2014/main" id="{D3F5735A-62F4-A616-28C9-11EBD80B963A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3104241" y="5159225"/>
            <a:ext cx="1221960" cy="344704"/>
          </a:xfrm>
        </p:spPr>
        <p:txBody>
          <a:bodyPr vert="horz" lIns="0" tIns="0" rIns="36000" bIns="0" rtlCol="0">
            <a:noAutofit/>
          </a:bodyPr>
          <a:lstStyle>
            <a:lvl1pPr>
              <a:defRPr lang="en-US" sz="1000" spc="0" baseline="0" dirty="0">
                <a:solidFill>
                  <a:srgbClr val="0B2D5E"/>
                </a:solidFill>
                <a:latin typeface="Manrope Regular" pitchFamily="2" charset="0"/>
              </a:defRPr>
            </a:lvl1pPr>
          </a:lstStyle>
          <a:p>
            <a:pPr lvl="0">
              <a:lnSpc>
                <a:spcPts val="1200"/>
              </a:lnSpc>
            </a:pPr>
            <a:r>
              <a:rPr lang="sk-SK" dirty="0" err="1"/>
              <a:t>Into</a:t>
            </a:r>
            <a:r>
              <a:rPr lang="sk-SK" dirty="0"/>
              <a:t> </a:t>
            </a:r>
            <a:r>
              <a:rPr lang="sk-SK" dirty="0" err="1"/>
              <a:t>lowering</a:t>
            </a:r>
            <a:r>
              <a:rPr lang="sk-SK" dirty="0"/>
              <a:t> </a:t>
            </a:r>
            <a:r>
              <a:rPr lang="sk-SK" dirty="0" err="1"/>
              <a:t>emissions</a:t>
            </a:r>
            <a:endParaRPr lang="en-US" dirty="0"/>
          </a:p>
        </p:txBody>
      </p:sp>
      <p:sp>
        <p:nvSpPr>
          <p:cNvPr id="140" name="Zástupný text 16">
            <a:extLst>
              <a:ext uri="{FF2B5EF4-FFF2-40B4-BE49-F238E27FC236}">
                <a16:creationId xmlns:a16="http://schemas.microsoft.com/office/drawing/2014/main" id="{D2A258B3-888A-E9D9-6BFB-ACE159C850F5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501681" y="4867761"/>
            <a:ext cx="1221961" cy="281295"/>
          </a:xfrm>
        </p:spPr>
        <p:txBody>
          <a:bodyPr wrap="square" lIns="0" tIns="0" rIns="0" bIns="0" anchor="ctr">
            <a:noAutofit/>
          </a:bodyPr>
          <a:lstStyle>
            <a:lvl1pPr>
              <a:lnSpc>
                <a:spcPts val="1750"/>
              </a:lnSpc>
              <a:defRPr sz="3200" spc="-10" baseline="0">
                <a:solidFill>
                  <a:srgbClr val="0B2D5E"/>
                </a:solidFill>
                <a:latin typeface="Manrope Light" pitchFamily="2" charset="0"/>
              </a:defRPr>
            </a:lvl1pPr>
          </a:lstStyle>
          <a:p>
            <a:pPr lvl="0"/>
            <a:r>
              <a:rPr lang="sk-SK" dirty="0"/>
              <a:t>$22M</a:t>
            </a:r>
            <a:endParaRPr lang="en-US" dirty="0"/>
          </a:p>
        </p:txBody>
      </p:sp>
      <p:sp>
        <p:nvSpPr>
          <p:cNvPr id="141" name="Zástupný text 16">
            <a:extLst>
              <a:ext uri="{FF2B5EF4-FFF2-40B4-BE49-F238E27FC236}">
                <a16:creationId xmlns:a16="http://schemas.microsoft.com/office/drawing/2014/main" id="{1F4A57CD-C377-74E3-0760-5435C160AC4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482376" y="5159225"/>
            <a:ext cx="1221960" cy="344704"/>
          </a:xfrm>
        </p:spPr>
        <p:txBody>
          <a:bodyPr vert="horz" lIns="0" tIns="0" rIns="36000" bIns="0" rtlCol="0">
            <a:noAutofit/>
          </a:bodyPr>
          <a:lstStyle>
            <a:lvl1pPr>
              <a:defRPr lang="en-US" sz="1000" spc="0" baseline="0" dirty="0">
                <a:solidFill>
                  <a:srgbClr val="0B2D5E"/>
                </a:solidFill>
                <a:latin typeface="Manrope Regular" pitchFamily="2" charset="0"/>
              </a:defRPr>
            </a:lvl1pPr>
          </a:lstStyle>
          <a:p>
            <a:pPr lvl="0">
              <a:lnSpc>
                <a:spcPts val="1200"/>
              </a:lnSpc>
            </a:pPr>
            <a:r>
              <a:rPr lang="sk-SK" dirty="0" err="1"/>
              <a:t>Into</a:t>
            </a:r>
            <a:r>
              <a:rPr lang="sk-SK" dirty="0"/>
              <a:t> </a:t>
            </a:r>
            <a:r>
              <a:rPr lang="sk-SK" dirty="0" err="1"/>
              <a:t>better</a:t>
            </a:r>
            <a:r>
              <a:rPr lang="sk-SK" dirty="0"/>
              <a:t> </a:t>
            </a:r>
            <a:r>
              <a:rPr lang="sk-SK" dirty="0" err="1"/>
              <a:t>energy</a:t>
            </a:r>
            <a:r>
              <a:rPr lang="sk-SK" dirty="0"/>
              <a:t> </a:t>
            </a:r>
            <a:r>
              <a:rPr lang="sk-SK" dirty="0" err="1"/>
              <a:t>efficiency</a:t>
            </a:r>
            <a:endParaRPr lang="en-US" dirty="0"/>
          </a:p>
        </p:txBody>
      </p:sp>
      <p:sp>
        <p:nvSpPr>
          <p:cNvPr id="142" name="Zástupný text 16">
            <a:extLst>
              <a:ext uri="{FF2B5EF4-FFF2-40B4-BE49-F238E27FC236}">
                <a16:creationId xmlns:a16="http://schemas.microsoft.com/office/drawing/2014/main" id="{182A199C-695F-E182-B258-24C013CD6F5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3104241" y="5852333"/>
            <a:ext cx="2146206" cy="344704"/>
          </a:xfrm>
        </p:spPr>
        <p:txBody>
          <a:bodyPr vert="horz" lIns="0" tIns="0" rIns="36000" bIns="0" rtlCol="0">
            <a:noAutofit/>
          </a:bodyPr>
          <a:lstStyle>
            <a:lvl1pPr>
              <a:defRPr lang="en-US" sz="1000" spc="0" baseline="0" dirty="0">
                <a:solidFill>
                  <a:srgbClr val="0B2D5E"/>
                </a:solidFill>
                <a:latin typeface="Manrope Regular" pitchFamily="2" charset="0"/>
              </a:defRPr>
            </a:lvl1pPr>
          </a:lstStyle>
          <a:p>
            <a:pPr lvl="0">
              <a:lnSpc>
                <a:spcPts val="1200"/>
              </a:lnSpc>
            </a:pPr>
            <a:r>
              <a:rPr lang="sk-SK" dirty="0"/>
              <a:t>Here </a:t>
            </a:r>
            <a:r>
              <a:rPr lang="sk-SK" dirty="0" err="1"/>
              <a:t>comes</a:t>
            </a:r>
            <a:r>
              <a:rPr lang="sk-SK" dirty="0"/>
              <a:t> </a:t>
            </a:r>
            <a:r>
              <a:rPr lang="sk-SK" dirty="0" err="1"/>
              <a:t>some</a:t>
            </a:r>
            <a:r>
              <a:rPr lang="sk-SK" dirty="0"/>
              <a:t> </a:t>
            </a:r>
            <a:r>
              <a:rPr lang="sk-SK" dirty="0" err="1"/>
              <a:t>additional</a:t>
            </a:r>
            <a:r>
              <a:rPr lang="sk-SK" dirty="0"/>
              <a:t> </a:t>
            </a:r>
            <a:r>
              <a:rPr lang="sk-SK" dirty="0" err="1"/>
              <a:t>info</a:t>
            </a:r>
            <a:r>
              <a:rPr lang="sk-SK" dirty="0"/>
              <a:t> </a:t>
            </a:r>
            <a:r>
              <a:rPr lang="sk-SK" dirty="0" err="1"/>
              <a:t>like</a:t>
            </a:r>
            <a:r>
              <a:rPr lang="sk-SK" dirty="0"/>
              <a:t> </a:t>
            </a:r>
            <a:r>
              <a:rPr lang="sk-SK" dirty="0" err="1"/>
              <a:t>source</a:t>
            </a:r>
            <a:r>
              <a:rPr lang="sk-SK" dirty="0"/>
              <a:t> or </a:t>
            </a:r>
            <a:r>
              <a:rPr lang="sk-SK" dirty="0" err="1"/>
              <a:t>something</a:t>
            </a:r>
            <a:r>
              <a:rPr lang="sk-SK" dirty="0"/>
              <a:t> </a:t>
            </a:r>
            <a:r>
              <a:rPr lang="sk-SK" dirty="0" err="1"/>
              <a:t>else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476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hink-cell data - do not delete" hidden="1">
            <a:extLst>
              <a:ext uri="{FF2B5EF4-FFF2-40B4-BE49-F238E27FC236}">
                <a16:creationId xmlns:a16="http://schemas.microsoft.com/office/drawing/2014/main" id="{11A19A0C-92C6-0792-E47B-97130B9936C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989610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1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1A19A0C-92C6-0792-E47B-97130B9936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Zaoblený štvoruholník">
            <a:extLst>
              <a:ext uri="{FF2B5EF4-FFF2-40B4-BE49-F238E27FC236}">
                <a16:creationId xmlns:a16="http://schemas.microsoft.com/office/drawing/2014/main" id="{E3B557B4-1A1B-9DCD-F645-44F10C33207D}"/>
              </a:ext>
            </a:extLst>
          </p:cNvPr>
          <p:cNvSpPr/>
          <p:nvPr userDrawn="1"/>
        </p:nvSpPr>
        <p:spPr>
          <a:xfrm>
            <a:off x="-16381" y="-1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1600" dirty="0"/>
          </a:p>
        </p:txBody>
      </p:sp>
      <p:sp>
        <p:nvSpPr>
          <p:cNvPr id="12" name="Zástupný objekt pre číslo snímky 11">
            <a:extLst>
              <a:ext uri="{FF2B5EF4-FFF2-40B4-BE49-F238E27FC236}">
                <a16:creationId xmlns:a16="http://schemas.microsoft.com/office/drawing/2014/main" id="{879E0D51-E9EB-4501-5530-40467397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040" y="6576685"/>
            <a:ext cx="875314" cy="281316"/>
          </a:xfrm>
        </p:spPr>
        <p:txBody>
          <a:bodyPr/>
          <a:lstStyle>
            <a:lvl1pPr>
              <a:defRPr sz="500"/>
            </a:lvl1pPr>
          </a:lstStyle>
          <a:p>
            <a:fld id="{95DBD520-6879-4ABD-88D3-C12F10C5A2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Zaoblený štvoruholník">
            <a:extLst>
              <a:ext uri="{FF2B5EF4-FFF2-40B4-BE49-F238E27FC236}">
                <a16:creationId xmlns:a16="http://schemas.microsoft.com/office/drawing/2014/main" id="{42C46628-7876-38BF-F91D-A336B74F1CC0}"/>
              </a:ext>
            </a:extLst>
          </p:cNvPr>
          <p:cNvSpPr/>
          <p:nvPr userDrawn="1"/>
        </p:nvSpPr>
        <p:spPr>
          <a:xfrm>
            <a:off x="802641" y="1306266"/>
            <a:ext cx="4328159" cy="4299396"/>
          </a:xfrm>
          <a:prstGeom prst="roundRect">
            <a:avLst>
              <a:gd name="adj" fmla="val 9296"/>
            </a:avLst>
          </a:prstGeom>
          <a:solidFill>
            <a:srgbClr val="0D0D0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4500" dirty="0">
              <a:latin typeface="+mj-lt"/>
            </a:endParaRPr>
          </a:p>
        </p:txBody>
      </p:sp>
      <p:sp>
        <p:nvSpPr>
          <p:cNvPr id="9" name="Zástupný objekt pre obrázok 24">
            <a:extLst>
              <a:ext uri="{FF2B5EF4-FFF2-40B4-BE49-F238E27FC236}">
                <a16:creationId xmlns:a16="http://schemas.microsoft.com/office/drawing/2014/main" id="{D8D7E0CF-A60F-67C1-A93B-F45350AA4D4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562956" y="1747523"/>
            <a:ext cx="987204" cy="280987"/>
          </a:xfrm>
        </p:spPr>
        <p:txBody>
          <a:bodyPr anchor="ctr">
            <a:noAutofit/>
          </a:bodyPr>
          <a:lstStyle>
            <a:lvl1pPr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sk-SK" dirty="0" err="1"/>
              <a:t>Add</a:t>
            </a:r>
            <a:r>
              <a:rPr lang="sk-SK" dirty="0"/>
              <a:t> logo</a:t>
            </a:r>
            <a:endParaRPr lang="en-US" dirty="0"/>
          </a:p>
        </p:txBody>
      </p:sp>
      <p:sp>
        <p:nvSpPr>
          <p:cNvPr id="10" name="Zástupný text 27">
            <a:extLst>
              <a:ext uri="{FF2B5EF4-FFF2-40B4-BE49-F238E27FC236}">
                <a16:creationId xmlns:a16="http://schemas.microsoft.com/office/drawing/2014/main" id="{11D02CF3-97C1-5C20-4329-CAE7AB9735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62956" y="2225987"/>
            <a:ext cx="2893297" cy="680659"/>
          </a:xfrm>
        </p:spPr>
        <p:txBody>
          <a:bodyPr lIns="0">
            <a:normAutofit/>
          </a:bodyPr>
          <a:lstStyle>
            <a:lvl1pPr>
              <a:lnSpc>
                <a:spcPct val="80000"/>
              </a:lnSpc>
              <a:defRPr sz="3600" spc="-50" baseline="0">
                <a:solidFill>
                  <a:schemeClr val="bg1"/>
                </a:solidFill>
                <a:latin typeface="Manrope Medium" pitchFamily="2" charset="0"/>
              </a:defRPr>
            </a:lvl1pPr>
          </a:lstStyle>
          <a:p>
            <a:pPr lvl="0"/>
            <a:r>
              <a:rPr lang="sk-SK" dirty="0" err="1"/>
              <a:t>Thank</a:t>
            </a:r>
            <a:r>
              <a:rPr lang="sk-SK" dirty="0"/>
              <a:t> </a:t>
            </a:r>
            <a:r>
              <a:rPr lang="sk-SK" dirty="0" err="1"/>
              <a:t>you</a:t>
            </a:r>
            <a:endParaRPr lang="en-US" dirty="0"/>
          </a:p>
        </p:txBody>
      </p:sp>
      <p:sp>
        <p:nvSpPr>
          <p:cNvPr id="18" name="Zástupný text 17">
            <a:extLst>
              <a:ext uri="{FF2B5EF4-FFF2-40B4-BE49-F238E27FC236}">
                <a16:creationId xmlns:a16="http://schemas.microsoft.com/office/drawing/2014/main" id="{D109C309-CF8F-6EC2-C1FC-C6D57438002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62957" y="3063504"/>
            <a:ext cx="2893296" cy="1286387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950"/>
              </a:lnSpc>
              <a:defRPr sz="900" spc="0" baseline="0">
                <a:solidFill>
                  <a:schemeClr val="bg1">
                    <a:lumMod val="50000"/>
                  </a:schemeClr>
                </a:solidFill>
                <a:latin typeface="Manrope Regular" pitchFamily="2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85000"/>
                  </a:schemeClr>
                </a:solidFill>
              </a:rPr>
              <a:t>Simplify your process, save time and endless rounds of revisions with our curated library of 100+ slides in light &amp; dark version.</a:t>
            </a:r>
          </a:p>
        </p:txBody>
      </p:sp>
      <p:sp>
        <p:nvSpPr>
          <p:cNvPr id="21" name="Zástupný objekt pre obrázok 8">
            <a:extLst>
              <a:ext uri="{FF2B5EF4-FFF2-40B4-BE49-F238E27FC236}">
                <a16:creationId xmlns:a16="http://schemas.microsoft.com/office/drawing/2014/main" id="{993A08FF-B877-B6A3-DDB3-F3F9CA3F8249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5440475" y="1306264"/>
            <a:ext cx="5948884" cy="4243753"/>
          </a:xfrm>
          <a:prstGeom prst="roundRect">
            <a:avLst>
              <a:gd name="adj" fmla="val 10692"/>
            </a:avLst>
          </a:prstGeom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  <p:sp>
        <p:nvSpPr>
          <p:cNvPr id="22" name="Zaoblený štvoruholník">
            <a:hlinkClick r:id="rId5"/>
            <a:extLst>
              <a:ext uri="{FF2B5EF4-FFF2-40B4-BE49-F238E27FC236}">
                <a16:creationId xmlns:a16="http://schemas.microsoft.com/office/drawing/2014/main" id="{E5F0829A-6386-E974-D3EA-39271440EA5B}"/>
              </a:ext>
            </a:extLst>
          </p:cNvPr>
          <p:cNvSpPr/>
          <p:nvPr userDrawn="1"/>
        </p:nvSpPr>
        <p:spPr>
          <a:xfrm>
            <a:off x="1512338" y="4453711"/>
            <a:ext cx="2861541" cy="680720"/>
          </a:xfrm>
          <a:prstGeom prst="roundRect">
            <a:avLst>
              <a:gd name="adj" fmla="val 50000"/>
            </a:avLst>
          </a:prstGeom>
          <a:solidFill>
            <a:srgbClr val="FBB316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4500" dirty="0">
              <a:latin typeface="+mj-lt"/>
            </a:endParaRPr>
          </a:p>
        </p:txBody>
      </p:sp>
      <p:sp>
        <p:nvSpPr>
          <p:cNvPr id="24" name="Zástupný text 27">
            <a:extLst>
              <a:ext uri="{FF2B5EF4-FFF2-40B4-BE49-F238E27FC236}">
                <a16:creationId xmlns:a16="http://schemas.microsoft.com/office/drawing/2014/main" id="{F4446F55-7865-1678-2EEE-161EF0A5879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562956" y="4552023"/>
            <a:ext cx="2893297" cy="511376"/>
          </a:xfrm>
        </p:spPr>
        <p:txBody>
          <a:bodyPr lIns="0" anchor="ctr">
            <a:normAutofit/>
          </a:bodyPr>
          <a:lstStyle>
            <a:lvl1pPr algn="ctr">
              <a:lnSpc>
                <a:spcPct val="80000"/>
              </a:lnSpc>
              <a:defRPr sz="1600" spc="-50" baseline="0">
                <a:solidFill>
                  <a:schemeClr val="tx1"/>
                </a:solidFill>
                <a:latin typeface="Manrope SemiBold" pitchFamily="2" charset="0"/>
              </a:defRPr>
            </a:lvl1pPr>
          </a:lstStyle>
          <a:p>
            <a:pPr lvl="0"/>
            <a:r>
              <a:rPr lang="sk-SK" dirty="0"/>
              <a:t>Download </a:t>
            </a:r>
            <a:r>
              <a:rPr lang="sk-SK" dirty="0" err="1"/>
              <a:t>full</a:t>
            </a:r>
            <a:r>
              <a:rPr lang="sk-SK" dirty="0"/>
              <a:t> </a:t>
            </a:r>
            <a:r>
              <a:rPr lang="sk-SK" dirty="0" err="1"/>
              <a:t>version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07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hink-cell data - do not delete" hidden="1">
            <a:extLst>
              <a:ext uri="{FF2B5EF4-FFF2-40B4-BE49-F238E27FC236}">
                <a16:creationId xmlns:a16="http://schemas.microsoft.com/office/drawing/2014/main" id="{11A19A0C-92C6-0792-E47B-97130B9936C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314078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1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1A19A0C-92C6-0792-E47B-97130B9936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Zástupný objekt pre číslo snímky 11">
            <a:extLst>
              <a:ext uri="{FF2B5EF4-FFF2-40B4-BE49-F238E27FC236}">
                <a16:creationId xmlns:a16="http://schemas.microsoft.com/office/drawing/2014/main" id="{879E0D51-E9EB-4501-5530-40467397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040" y="6576685"/>
            <a:ext cx="875314" cy="281316"/>
          </a:xfrm>
        </p:spPr>
        <p:txBody>
          <a:bodyPr/>
          <a:lstStyle>
            <a:lvl1pPr>
              <a:defRPr sz="500"/>
            </a:lvl1pPr>
          </a:lstStyle>
          <a:p>
            <a:fld id="{95DBD520-6879-4ABD-88D3-C12F10C5A2F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Obrázok" descr="Obrázok">
            <a:extLst>
              <a:ext uri="{FF2B5EF4-FFF2-40B4-BE49-F238E27FC236}">
                <a16:creationId xmlns:a16="http://schemas.microsoft.com/office/drawing/2014/main" id="{0CED95EC-BCB5-E403-6C62-DF9876015E8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14585" t="21134" r="15316" b="25534"/>
          <a:stretch>
            <a:fillRect/>
          </a:stretch>
        </p:blipFill>
        <p:spPr>
          <a:xfrm>
            <a:off x="0" y="0"/>
            <a:ext cx="12192000" cy="6856284"/>
          </a:xfrm>
          <a:prstGeom prst="rect">
            <a:avLst/>
          </a:prstGeom>
        </p:spPr>
      </p:pic>
      <p:sp>
        <p:nvSpPr>
          <p:cNvPr id="3" name="Zaoblený štvoruholník">
            <a:extLst>
              <a:ext uri="{FF2B5EF4-FFF2-40B4-BE49-F238E27FC236}">
                <a16:creationId xmlns:a16="http://schemas.microsoft.com/office/drawing/2014/main" id="{42C46628-7876-38BF-F91D-A336B74F1CC0}"/>
              </a:ext>
            </a:extLst>
          </p:cNvPr>
          <p:cNvSpPr/>
          <p:nvPr userDrawn="1"/>
        </p:nvSpPr>
        <p:spPr>
          <a:xfrm>
            <a:off x="984737" y="633047"/>
            <a:ext cx="4618893" cy="5645833"/>
          </a:xfrm>
          <a:prstGeom prst="roundRect">
            <a:avLst>
              <a:gd name="adj" fmla="val 9296"/>
            </a:avLst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4500" dirty="0">
              <a:latin typeface="+mj-lt"/>
            </a:endParaRPr>
          </a:p>
        </p:txBody>
      </p:sp>
      <p:sp>
        <p:nvSpPr>
          <p:cNvPr id="9" name="Zástupný objekt pre obrázok 24">
            <a:extLst>
              <a:ext uri="{FF2B5EF4-FFF2-40B4-BE49-F238E27FC236}">
                <a16:creationId xmlns:a16="http://schemas.microsoft.com/office/drawing/2014/main" id="{D8D7E0CF-A60F-67C1-A93B-F45350AA4D4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562956" y="1054343"/>
            <a:ext cx="987204" cy="280987"/>
          </a:xfrm>
        </p:spPr>
        <p:txBody>
          <a:bodyPr anchor="ctr">
            <a:noAutofit/>
          </a:bodyPr>
          <a:lstStyle>
            <a:lvl1pPr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sk-SK" dirty="0" err="1"/>
              <a:t>Add</a:t>
            </a:r>
            <a:r>
              <a:rPr lang="sk-SK" dirty="0"/>
              <a:t> logo</a:t>
            </a:r>
            <a:endParaRPr lang="en-US" dirty="0"/>
          </a:p>
        </p:txBody>
      </p:sp>
      <p:sp>
        <p:nvSpPr>
          <p:cNvPr id="10" name="Zástupný text 27">
            <a:extLst>
              <a:ext uri="{FF2B5EF4-FFF2-40B4-BE49-F238E27FC236}">
                <a16:creationId xmlns:a16="http://schemas.microsoft.com/office/drawing/2014/main" id="{11D02CF3-97C1-5C20-4329-CAE7AB9735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62956" y="3567250"/>
            <a:ext cx="3692171" cy="1612409"/>
          </a:xfrm>
        </p:spPr>
        <p:txBody>
          <a:bodyPr lIns="0">
            <a:normAutofit/>
          </a:bodyPr>
          <a:lstStyle>
            <a:lvl1pPr>
              <a:lnSpc>
                <a:spcPct val="80000"/>
              </a:lnSpc>
              <a:defRPr sz="3600" spc="-220" baseline="0">
                <a:latin typeface="Manrope Medium" pitchFamily="2" charset="0"/>
              </a:defRPr>
            </a:lvl1pPr>
          </a:lstStyle>
          <a:p>
            <a:pPr lvl="0"/>
            <a:r>
              <a:rPr lang="sk-SK" dirty="0"/>
              <a:t>A </a:t>
            </a:r>
            <a:r>
              <a:rPr lang="sk-SK" dirty="0" err="1"/>
              <a:t>better</a:t>
            </a:r>
            <a:r>
              <a:rPr lang="sk-SK" dirty="0"/>
              <a:t> </a:t>
            </a:r>
            <a:r>
              <a:rPr lang="sk-SK" dirty="0" err="1"/>
              <a:t>way</a:t>
            </a:r>
            <a:r>
              <a:rPr lang="sk-SK" dirty="0"/>
              <a:t> to </a:t>
            </a:r>
            <a:r>
              <a:rPr lang="sk-SK" dirty="0" err="1"/>
              <a:t>craft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winning</a:t>
            </a:r>
            <a:r>
              <a:rPr lang="sk-SK" dirty="0"/>
              <a:t> </a:t>
            </a:r>
            <a:r>
              <a:rPr lang="sk-SK" dirty="0" err="1"/>
              <a:t>presentation</a:t>
            </a:r>
            <a:endParaRPr lang="en-US" dirty="0"/>
          </a:p>
        </p:txBody>
      </p:sp>
      <p:sp>
        <p:nvSpPr>
          <p:cNvPr id="11" name="Zástupný text 17">
            <a:extLst>
              <a:ext uri="{FF2B5EF4-FFF2-40B4-BE49-F238E27FC236}">
                <a16:creationId xmlns:a16="http://schemas.microsoft.com/office/drawing/2014/main" id="{00A20865-E2D3-6BC5-7B12-0DC9348004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562957" y="5437232"/>
            <a:ext cx="1401224" cy="258212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950"/>
              </a:lnSpc>
              <a:defRPr sz="1000" spc="0" baseline="0">
                <a:solidFill>
                  <a:schemeClr val="bg1">
                    <a:lumMod val="50000"/>
                  </a:schemeClr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Free</a:t>
            </a:r>
            <a:r>
              <a:rPr lang="sk-SK" dirty="0"/>
              <a:t> </a:t>
            </a:r>
            <a:r>
              <a:rPr lang="sk-SK" dirty="0" err="1"/>
              <a:t>sample</a:t>
            </a:r>
            <a:endParaRPr lang="en-US" dirty="0"/>
          </a:p>
        </p:txBody>
      </p:sp>
      <p:sp>
        <p:nvSpPr>
          <p:cNvPr id="13" name="Zástupný text 17">
            <a:extLst>
              <a:ext uri="{FF2B5EF4-FFF2-40B4-BE49-F238E27FC236}">
                <a16:creationId xmlns:a16="http://schemas.microsoft.com/office/drawing/2014/main" id="{42E778E8-CB41-90FE-ACBA-87D38DAAD8D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40283" y="5437232"/>
            <a:ext cx="1401224" cy="258212"/>
          </a:xfrm>
        </p:spPr>
        <p:txBody>
          <a:bodyPr lIns="0" tIns="0" rIns="0" bIns="0" anchor="t">
            <a:noAutofit/>
          </a:bodyPr>
          <a:lstStyle>
            <a:lvl1pPr algn="r">
              <a:lnSpc>
                <a:spcPts val="1950"/>
              </a:lnSpc>
              <a:defRPr sz="1000" u="sng" spc="0" baseline="0">
                <a:solidFill>
                  <a:schemeClr val="tx1"/>
                </a:solidFill>
                <a:latin typeface="Manrope SemiBold" pitchFamily="2" charset="0"/>
              </a:defRPr>
            </a:lvl1pPr>
          </a:lstStyle>
          <a:p>
            <a:pPr lvl="0"/>
            <a:r>
              <a:rPr lang="sk-SK" dirty="0"/>
              <a:t>Get </a:t>
            </a:r>
            <a:r>
              <a:rPr lang="sk-SK" dirty="0" err="1"/>
              <a:t>full</a:t>
            </a:r>
            <a:r>
              <a:rPr lang="sk-SK" dirty="0"/>
              <a:t> </a:t>
            </a:r>
            <a:r>
              <a:rPr lang="sk-SK" dirty="0" err="1"/>
              <a:t>version</a:t>
            </a:r>
            <a:r>
              <a:rPr lang="sk-SK" dirty="0"/>
              <a:t> </a:t>
            </a:r>
            <a:r>
              <a:rPr lang="sk-SK" dirty="0" err="1"/>
              <a:t>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973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f 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5A4AE298-F8DF-BD1A-545D-8F113622CDD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92335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A4AE298-F8DF-BD1A-545D-8F113622C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Zaoblený štvoruholník">
            <a:extLst>
              <a:ext uri="{FF2B5EF4-FFF2-40B4-BE49-F238E27FC236}">
                <a16:creationId xmlns:a16="http://schemas.microsoft.com/office/drawing/2014/main" id="{78626181-DEAD-A26A-9CB8-6D8FF5ED4A1F}"/>
              </a:ext>
            </a:extLst>
          </p:cNvPr>
          <p:cNvSpPr/>
          <p:nvPr userDrawn="1"/>
        </p:nvSpPr>
        <p:spPr>
          <a:xfrm>
            <a:off x="328645" y="281316"/>
            <a:ext cx="11534710" cy="6295369"/>
          </a:xfrm>
          <a:prstGeom prst="roundRect">
            <a:avLst>
              <a:gd name="adj" fmla="val 6216"/>
            </a:avLst>
          </a:prstGeom>
          <a:solidFill>
            <a:srgbClr val="F5F5F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1600" dirty="0"/>
          </a:p>
        </p:txBody>
      </p:sp>
      <p:sp>
        <p:nvSpPr>
          <p:cNvPr id="5" name="Zástupný objekt pre obrázok 8">
            <a:extLst>
              <a:ext uri="{FF2B5EF4-FFF2-40B4-BE49-F238E27FC236}">
                <a16:creationId xmlns:a16="http://schemas.microsoft.com/office/drawing/2014/main" id="{30B92332-92FB-36EE-0F61-AABFC6697DF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046643" y="281315"/>
            <a:ext cx="5816711" cy="6295368"/>
          </a:xfrm>
          <a:prstGeom prst="roundRect">
            <a:avLst>
              <a:gd name="adj" fmla="val 7190"/>
            </a:avLst>
          </a:prstGeom>
        </p:spPr>
        <p:txBody>
          <a:bodyPr anchor="ctr">
            <a:normAutofit/>
          </a:bodyPr>
          <a:lstStyle>
            <a:lvl1pPr>
              <a:defRPr sz="1000"/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  <p:sp>
        <p:nvSpPr>
          <p:cNvPr id="14" name="Zástupný objekt pre číslo snímky 11">
            <a:extLst>
              <a:ext uri="{FF2B5EF4-FFF2-40B4-BE49-F238E27FC236}">
                <a16:creationId xmlns:a16="http://schemas.microsoft.com/office/drawing/2014/main" id="{2D901781-8073-8C1C-7C5F-5E54ED276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040" y="6576685"/>
            <a:ext cx="875314" cy="281316"/>
          </a:xfrm>
        </p:spPr>
        <p:txBody>
          <a:bodyPr/>
          <a:lstStyle>
            <a:lvl1pPr>
              <a:defRPr sz="500"/>
            </a:lvl1pPr>
          </a:lstStyle>
          <a:p>
            <a:fld id="{95DBD520-6879-4ABD-88D3-C12F10C5A2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Zástupný text 17">
            <a:extLst>
              <a:ext uri="{FF2B5EF4-FFF2-40B4-BE49-F238E27FC236}">
                <a16:creationId xmlns:a16="http://schemas.microsoft.com/office/drawing/2014/main" id="{330B2317-B2BE-5A57-FE5B-239E1C3335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36736" y="509415"/>
            <a:ext cx="2483307" cy="281316"/>
          </a:xfrm>
        </p:spPr>
        <p:txBody>
          <a:bodyPr lIns="0" tIns="0" rIns="0" bIns="0" anchor="ctr">
            <a:noAutofit/>
          </a:bodyPr>
          <a:lstStyle>
            <a:lvl1pPr algn="r">
              <a:defRPr sz="1050" spc="-60" baseline="0">
                <a:latin typeface="Manrope Regular" pitchFamily="2" charset="0"/>
              </a:defRPr>
            </a:lvl1pPr>
          </a:lstStyle>
          <a:p>
            <a:pPr lvl="0"/>
            <a:r>
              <a:rPr lang="sk-SK" dirty="0"/>
              <a:t>Title of </a:t>
            </a:r>
            <a:r>
              <a:rPr lang="sk-SK" dirty="0" err="1"/>
              <a:t>Section</a:t>
            </a:r>
            <a:endParaRPr lang="en-US" dirty="0"/>
          </a:p>
        </p:txBody>
      </p:sp>
      <p:sp>
        <p:nvSpPr>
          <p:cNvPr id="9" name="Zástupný objekt pre obrázok 24">
            <a:extLst>
              <a:ext uri="{FF2B5EF4-FFF2-40B4-BE49-F238E27FC236}">
                <a16:creationId xmlns:a16="http://schemas.microsoft.com/office/drawing/2014/main" id="{759E32CD-5918-05BA-CE76-BEABE2EFEE8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16200000">
            <a:off x="-61677" y="381276"/>
            <a:ext cx="521514" cy="107248"/>
          </a:xfrm>
        </p:spPr>
        <p:txBody>
          <a:bodyPr anchor="ctr">
            <a:noAutofit/>
          </a:bodyPr>
          <a:lstStyle>
            <a:lvl1pPr algn="l">
              <a:defRPr sz="300"/>
            </a:lvl1pPr>
          </a:lstStyle>
          <a:p>
            <a:r>
              <a:rPr lang="sk-SK" dirty="0" err="1"/>
              <a:t>Add</a:t>
            </a:r>
            <a:r>
              <a:rPr lang="sk-SK" dirty="0"/>
              <a:t> logo</a:t>
            </a:r>
            <a:endParaRPr lang="en-US" dirty="0"/>
          </a:p>
        </p:txBody>
      </p:sp>
      <p:sp>
        <p:nvSpPr>
          <p:cNvPr id="18" name="Zástupný text 16">
            <a:extLst>
              <a:ext uri="{FF2B5EF4-FFF2-40B4-BE49-F238E27FC236}">
                <a16:creationId xmlns:a16="http://schemas.microsoft.com/office/drawing/2014/main" id="{A9B39E65-E056-2C87-E914-21819BE957D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5964" y="449870"/>
            <a:ext cx="3938642" cy="1269977"/>
          </a:xfrm>
        </p:spPr>
        <p:txBody>
          <a:bodyPr lIns="0" rIns="36000">
            <a:normAutofit/>
          </a:bodyPr>
          <a:lstStyle>
            <a:lvl1pPr>
              <a:lnSpc>
                <a:spcPct val="100000"/>
              </a:lnSpc>
              <a:defRPr sz="3200" spc="-10" baseline="0">
                <a:solidFill>
                  <a:srgbClr val="1C1A1B"/>
                </a:solidFill>
              </a:defRPr>
            </a:lvl1pPr>
          </a:lstStyle>
          <a:p>
            <a:pPr lvl="0"/>
            <a:r>
              <a:rPr lang="sk-SK" dirty="0"/>
              <a:t>Professional </a:t>
            </a:r>
            <a:r>
              <a:rPr lang="sk-SK" dirty="0" err="1"/>
              <a:t>slides</a:t>
            </a:r>
            <a:r>
              <a:rPr lang="sk-SK" dirty="0"/>
              <a:t> </a:t>
            </a:r>
            <a:r>
              <a:rPr lang="sk-SK" dirty="0" err="1"/>
              <a:t>easy</a:t>
            </a:r>
            <a:r>
              <a:rPr lang="sk-SK" dirty="0"/>
              <a:t> and </a:t>
            </a:r>
            <a:r>
              <a:rPr lang="sk-SK" dirty="0" err="1"/>
              <a:t>fast</a:t>
            </a:r>
            <a:endParaRPr lang="en-US" dirty="0"/>
          </a:p>
        </p:txBody>
      </p:sp>
      <p:sp>
        <p:nvSpPr>
          <p:cNvPr id="11" name="Zástupný text 16">
            <a:extLst>
              <a:ext uri="{FF2B5EF4-FFF2-40B4-BE49-F238E27FC236}">
                <a16:creationId xmlns:a16="http://schemas.microsoft.com/office/drawing/2014/main" id="{2F61C150-E2F1-ECA8-EB07-222555FC331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700221" y="5705138"/>
            <a:ext cx="2074979" cy="398567"/>
          </a:xfrm>
        </p:spPr>
        <p:txBody>
          <a:bodyPr lIns="0" rIns="36000">
            <a:normAutofit/>
          </a:bodyPr>
          <a:lstStyle>
            <a:lvl1pPr>
              <a:lnSpc>
                <a:spcPct val="100000"/>
              </a:lnSpc>
              <a:defRPr sz="950" spc="-10" baseline="0">
                <a:solidFill>
                  <a:srgbClr val="1C1A1B"/>
                </a:solidFill>
              </a:defRPr>
            </a:lvl1pPr>
          </a:lstStyle>
          <a:p>
            <a:pPr lvl="0"/>
            <a:r>
              <a:rPr lang="sk-SK" dirty="0" err="1"/>
              <a:t>Achieve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business </a:t>
            </a:r>
            <a:r>
              <a:rPr lang="sk-SK" dirty="0" err="1"/>
              <a:t>results</a:t>
            </a:r>
            <a:r>
              <a:rPr lang="sk-SK" dirty="0"/>
              <a:t> </a:t>
            </a:r>
            <a:r>
              <a:rPr lang="sk-SK" dirty="0" err="1"/>
              <a:t>while</a:t>
            </a:r>
            <a:r>
              <a:rPr lang="sk-SK" dirty="0"/>
              <a:t> </a:t>
            </a:r>
            <a:r>
              <a:rPr lang="sk-SK" dirty="0" err="1"/>
              <a:t>saving</a:t>
            </a:r>
            <a:r>
              <a:rPr lang="sk-SK" dirty="0"/>
              <a:t> </a:t>
            </a:r>
            <a:r>
              <a:rPr lang="sk-SK" dirty="0" err="1"/>
              <a:t>tons</a:t>
            </a:r>
            <a:r>
              <a:rPr lang="sk-SK" dirty="0"/>
              <a:t> of </a:t>
            </a:r>
            <a:r>
              <a:rPr lang="sk-SK" dirty="0" err="1"/>
              <a:t>time</a:t>
            </a:r>
            <a:endParaRPr lang="en-US" dirty="0"/>
          </a:p>
        </p:txBody>
      </p:sp>
      <p:sp>
        <p:nvSpPr>
          <p:cNvPr id="16" name="Zástupný objekt pre obrázok 8">
            <a:extLst>
              <a:ext uri="{FF2B5EF4-FFF2-40B4-BE49-F238E27FC236}">
                <a16:creationId xmlns:a16="http://schemas.microsoft.com/office/drawing/2014/main" id="{3B30F6E6-6A7F-7137-F9D1-58E6DD18265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90112" y="4594774"/>
            <a:ext cx="1707949" cy="1570609"/>
          </a:xfrm>
          <a:prstGeom prst="roundRect">
            <a:avLst>
              <a:gd name="adj" fmla="val 7190"/>
            </a:avLst>
          </a:prstGeom>
        </p:spPr>
        <p:txBody>
          <a:bodyPr anchor="ctr">
            <a:normAutofit/>
          </a:bodyPr>
          <a:lstStyle>
            <a:lvl1pPr>
              <a:defRPr sz="1000"/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  <p:sp>
        <p:nvSpPr>
          <p:cNvPr id="20" name="Zástupný text 21">
            <a:extLst>
              <a:ext uri="{FF2B5EF4-FFF2-40B4-BE49-F238E27FC236}">
                <a16:creationId xmlns:a16="http://schemas.microsoft.com/office/drawing/2014/main" id="{BB79A168-0E15-F9EA-D429-247D4973E18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14376" y="1960129"/>
            <a:ext cx="3940230" cy="1141886"/>
          </a:xfrm>
        </p:spPr>
        <p:txBody>
          <a:bodyPr lIns="0" tIns="36000">
            <a:normAutofit/>
          </a:bodyPr>
          <a:lstStyle>
            <a:lvl1pPr>
              <a:lnSpc>
                <a:spcPts val="1750"/>
              </a:lnSpc>
              <a:defRPr sz="1300"/>
            </a:lvl1pPr>
          </a:lstStyle>
          <a:p>
            <a:pPr lvl="0"/>
            <a:r>
              <a:rPr lang="sk-SK" dirty="0"/>
              <a:t>Get more </a:t>
            </a:r>
            <a:r>
              <a:rPr lang="sk-SK" dirty="0" err="1"/>
              <a:t>success</a:t>
            </a:r>
            <a:r>
              <a:rPr lang="sk-SK" dirty="0"/>
              <a:t> </a:t>
            </a:r>
            <a:r>
              <a:rPr lang="sk-SK" dirty="0" err="1"/>
              <a:t>presenting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solutions</a:t>
            </a:r>
            <a:r>
              <a:rPr lang="sk-SK" dirty="0"/>
              <a:t> </a:t>
            </a:r>
            <a:r>
              <a:rPr lang="sk-SK" dirty="0" err="1"/>
              <a:t>better</a:t>
            </a:r>
            <a:r>
              <a:rPr lang="sk-SK" dirty="0"/>
              <a:t> </a:t>
            </a:r>
            <a:r>
              <a:rPr lang="sk-SK" dirty="0" err="1"/>
              <a:t>through</a:t>
            </a:r>
            <a:r>
              <a:rPr lang="sk-SK" dirty="0"/>
              <a:t> </a:t>
            </a:r>
            <a:r>
              <a:rPr lang="sk-SK" dirty="0" err="1"/>
              <a:t>professionally-designed</a:t>
            </a:r>
            <a:r>
              <a:rPr lang="sk-SK" dirty="0"/>
              <a:t> </a:t>
            </a:r>
            <a:r>
              <a:rPr lang="sk-SK" dirty="0" err="1"/>
              <a:t>deck</a:t>
            </a:r>
            <a:r>
              <a:rPr lang="sk-SK" dirty="0"/>
              <a:t> </a:t>
            </a:r>
            <a:r>
              <a:rPr lang="sk-SK" dirty="0" err="1"/>
              <a:t>created</a:t>
            </a:r>
            <a:r>
              <a:rPr lang="sk-SK" dirty="0"/>
              <a:t> by </a:t>
            </a:r>
            <a:r>
              <a:rPr lang="sk-SK" dirty="0" err="1"/>
              <a:t>experts</a:t>
            </a:r>
            <a:r>
              <a:rPr lang="sk-SK" dirty="0"/>
              <a:t>.</a:t>
            </a:r>
            <a:endParaRPr lang="en-US" dirty="0"/>
          </a:p>
        </p:txBody>
      </p:sp>
      <p:sp>
        <p:nvSpPr>
          <p:cNvPr id="21" name="Zástupný text 16">
            <a:extLst>
              <a:ext uri="{FF2B5EF4-FFF2-40B4-BE49-F238E27FC236}">
                <a16:creationId xmlns:a16="http://schemas.microsoft.com/office/drawing/2014/main" id="{14C8C91D-FE7A-58B7-DE37-6E480C5313C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700221" y="5386357"/>
            <a:ext cx="2074979" cy="304701"/>
          </a:xfrm>
        </p:spPr>
        <p:txBody>
          <a:bodyPr lIns="0" rIns="36000">
            <a:normAutofit/>
          </a:bodyPr>
          <a:lstStyle>
            <a:lvl1pPr>
              <a:lnSpc>
                <a:spcPct val="100000"/>
              </a:lnSpc>
              <a:defRPr sz="900" b="0" spc="100" baseline="0">
                <a:solidFill>
                  <a:srgbClr val="1C1A1B"/>
                </a:solidFill>
                <a:latin typeface="Manrope Bold" pitchFamily="2" charset="0"/>
              </a:defRPr>
            </a:lvl1pPr>
          </a:lstStyle>
          <a:p>
            <a:pPr lvl="0"/>
            <a:r>
              <a:rPr lang="sk-SK" dirty="0"/>
              <a:t>READY-MADE TEMPLATES</a:t>
            </a:r>
            <a:endParaRPr lang="en-US" dirty="0"/>
          </a:p>
        </p:txBody>
      </p:sp>
      <p:sp>
        <p:nvSpPr>
          <p:cNvPr id="2" name="Zástupný text 4">
            <a:extLst>
              <a:ext uri="{FF2B5EF4-FFF2-40B4-BE49-F238E27FC236}">
                <a16:creationId xmlns:a16="http://schemas.microsoft.com/office/drawing/2014/main" id="{0B0B7E1C-1E01-AA25-D705-A7AE7A90749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00220" y="5051915"/>
            <a:ext cx="561140" cy="246479"/>
          </a:xfrm>
          <a:prstGeom prst="roundRect">
            <a:avLst>
              <a:gd name="adj" fmla="val 50000"/>
            </a:avLst>
          </a:prstGeom>
          <a:solidFill>
            <a:srgbClr val="CBE0DA"/>
          </a:solidFill>
        </p:spPr>
        <p:txBody>
          <a:bodyPr tIns="54000" anchor="ctr">
            <a:noAutofit/>
          </a:bodyPr>
          <a:lstStyle>
            <a:lvl1pPr algn="ctr">
              <a:defRPr sz="900" b="1" spc="100" baseline="0">
                <a:latin typeface="Manrope Regular" pitchFamily="2" charset="0"/>
              </a:defRPr>
            </a:lvl1pPr>
          </a:lstStyle>
          <a:p>
            <a:pPr lvl="0"/>
            <a:r>
              <a:rPr lang="sk-SK" dirty="0"/>
              <a:t>NEW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456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ld Ide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5A4AE298-F8DF-BD1A-545D-8F113622CDD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045786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A4AE298-F8DF-BD1A-545D-8F113622C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Zaoblený štvoruholník">
            <a:extLst>
              <a:ext uri="{FF2B5EF4-FFF2-40B4-BE49-F238E27FC236}">
                <a16:creationId xmlns:a16="http://schemas.microsoft.com/office/drawing/2014/main" id="{E4EE9A03-615F-1FBE-AE41-8A4143BF32F2}"/>
              </a:ext>
            </a:extLst>
          </p:cNvPr>
          <p:cNvSpPr/>
          <p:nvPr userDrawn="1"/>
        </p:nvSpPr>
        <p:spPr>
          <a:xfrm>
            <a:off x="328645" y="281314"/>
            <a:ext cx="11534710" cy="6295369"/>
          </a:xfrm>
          <a:prstGeom prst="roundRect">
            <a:avLst>
              <a:gd name="adj" fmla="val 6216"/>
            </a:avLst>
          </a:prstGeom>
          <a:solidFill>
            <a:srgbClr val="F5F5F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4500" dirty="0">
              <a:latin typeface="+mj-lt"/>
            </a:endParaRPr>
          </a:p>
        </p:txBody>
      </p:sp>
      <p:sp>
        <p:nvSpPr>
          <p:cNvPr id="14" name="Zástupný objekt pre číslo snímky 11">
            <a:extLst>
              <a:ext uri="{FF2B5EF4-FFF2-40B4-BE49-F238E27FC236}">
                <a16:creationId xmlns:a16="http://schemas.microsoft.com/office/drawing/2014/main" id="{2D901781-8073-8C1C-7C5F-5E54ED276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040" y="6576685"/>
            <a:ext cx="875314" cy="281316"/>
          </a:xfrm>
        </p:spPr>
        <p:txBody>
          <a:bodyPr/>
          <a:lstStyle>
            <a:lvl1pPr>
              <a:defRPr sz="500"/>
            </a:lvl1pPr>
          </a:lstStyle>
          <a:p>
            <a:fld id="{95DBD520-6879-4ABD-88D3-C12F10C5A2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Zástupný text 17">
            <a:extLst>
              <a:ext uri="{FF2B5EF4-FFF2-40B4-BE49-F238E27FC236}">
                <a16:creationId xmlns:a16="http://schemas.microsoft.com/office/drawing/2014/main" id="{330B2317-B2BE-5A57-FE5B-239E1C3335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36736" y="509415"/>
            <a:ext cx="2483307" cy="281316"/>
          </a:xfrm>
        </p:spPr>
        <p:txBody>
          <a:bodyPr lIns="0" tIns="0" rIns="0" bIns="0" anchor="ctr">
            <a:noAutofit/>
          </a:bodyPr>
          <a:lstStyle>
            <a:lvl1pPr algn="r">
              <a:defRPr sz="1050" spc="-60" baseline="0">
                <a:latin typeface="Manrope Regular" pitchFamily="2" charset="0"/>
              </a:defRPr>
            </a:lvl1pPr>
          </a:lstStyle>
          <a:p>
            <a:pPr lvl="0"/>
            <a:r>
              <a:rPr lang="sk-SK" dirty="0"/>
              <a:t>Big </a:t>
            </a:r>
            <a:r>
              <a:rPr lang="sk-SK" dirty="0" err="1"/>
              <a:t>Bold</a:t>
            </a:r>
            <a:r>
              <a:rPr lang="sk-SK" dirty="0"/>
              <a:t> Idea</a:t>
            </a:r>
            <a:endParaRPr lang="en-US" dirty="0"/>
          </a:p>
        </p:txBody>
      </p:sp>
      <p:sp>
        <p:nvSpPr>
          <p:cNvPr id="29" name="Zástupný text 27">
            <a:extLst>
              <a:ext uri="{FF2B5EF4-FFF2-40B4-BE49-F238E27FC236}">
                <a16:creationId xmlns:a16="http://schemas.microsoft.com/office/drawing/2014/main" id="{56A25B83-C622-0D13-4CA4-D8D68352A6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7615" y="1764239"/>
            <a:ext cx="8660411" cy="4584346"/>
          </a:xfrm>
        </p:spPr>
        <p:txBody>
          <a:bodyPr lIns="0" anchor="b">
            <a:normAutofit/>
          </a:bodyPr>
          <a:lstStyle>
            <a:lvl1pPr>
              <a:lnSpc>
                <a:spcPts val="6500"/>
              </a:lnSpc>
              <a:defRPr sz="5500" spc="-310" baseline="0">
                <a:solidFill>
                  <a:srgbClr val="1C191B"/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Enhance</a:t>
            </a:r>
            <a:r>
              <a:rPr lang="sk-SK" dirty="0"/>
              <a:t> </a:t>
            </a:r>
            <a:r>
              <a:rPr lang="sk-SK" dirty="0" err="1"/>
              <a:t>communication</a:t>
            </a:r>
            <a:r>
              <a:rPr lang="sk-SK" dirty="0"/>
              <a:t>, </a:t>
            </a:r>
            <a:r>
              <a:rPr lang="sk-SK" dirty="0" err="1"/>
              <a:t>deliver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message</a:t>
            </a:r>
            <a:r>
              <a:rPr lang="sk-SK" dirty="0"/>
              <a:t> and </a:t>
            </a:r>
            <a:r>
              <a:rPr lang="sk-SK" dirty="0" err="1"/>
              <a:t>drive</a:t>
            </a:r>
            <a:r>
              <a:rPr lang="sk-SK" dirty="0"/>
              <a:t> business.</a:t>
            </a:r>
            <a:endParaRPr lang="en-US" dirty="0"/>
          </a:p>
        </p:txBody>
      </p:sp>
      <p:sp>
        <p:nvSpPr>
          <p:cNvPr id="9" name="Zástupný objekt pre obrázok 24">
            <a:extLst>
              <a:ext uri="{FF2B5EF4-FFF2-40B4-BE49-F238E27FC236}">
                <a16:creationId xmlns:a16="http://schemas.microsoft.com/office/drawing/2014/main" id="{759E32CD-5918-05BA-CE76-BEABE2EFEE8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16200000">
            <a:off x="-61677" y="381276"/>
            <a:ext cx="521514" cy="107248"/>
          </a:xfrm>
        </p:spPr>
        <p:txBody>
          <a:bodyPr anchor="ctr">
            <a:noAutofit/>
          </a:bodyPr>
          <a:lstStyle>
            <a:lvl1pPr algn="l">
              <a:defRPr sz="300"/>
            </a:lvl1pPr>
          </a:lstStyle>
          <a:p>
            <a:r>
              <a:rPr lang="sk-SK" dirty="0" err="1"/>
              <a:t>Add</a:t>
            </a:r>
            <a:r>
              <a:rPr lang="sk-SK" dirty="0"/>
              <a:t>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74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5A4AE298-F8DF-BD1A-545D-8F113622CDD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92335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A4AE298-F8DF-BD1A-545D-8F113622C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Zaoblený štvoruholník">
            <a:extLst>
              <a:ext uri="{FF2B5EF4-FFF2-40B4-BE49-F238E27FC236}">
                <a16:creationId xmlns:a16="http://schemas.microsoft.com/office/drawing/2014/main" id="{78626181-DEAD-A26A-9CB8-6D8FF5ED4A1F}"/>
              </a:ext>
            </a:extLst>
          </p:cNvPr>
          <p:cNvSpPr/>
          <p:nvPr userDrawn="1"/>
        </p:nvSpPr>
        <p:spPr>
          <a:xfrm>
            <a:off x="328645" y="281316"/>
            <a:ext cx="11534710" cy="6295369"/>
          </a:xfrm>
          <a:prstGeom prst="roundRect">
            <a:avLst>
              <a:gd name="adj" fmla="val 6216"/>
            </a:avLst>
          </a:prstGeom>
          <a:solidFill>
            <a:srgbClr val="F5F5F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1600" dirty="0"/>
          </a:p>
        </p:txBody>
      </p:sp>
      <p:sp>
        <p:nvSpPr>
          <p:cNvPr id="5" name="Zástupný objekt pre obrázok 8">
            <a:extLst>
              <a:ext uri="{FF2B5EF4-FFF2-40B4-BE49-F238E27FC236}">
                <a16:creationId xmlns:a16="http://schemas.microsoft.com/office/drawing/2014/main" id="{30B92332-92FB-36EE-0F61-AABFC6697DF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28645" y="281315"/>
            <a:ext cx="11534709" cy="4024786"/>
          </a:xfrm>
          <a:prstGeom prst="roundRect">
            <a:avLst>
              <a:gd name="adj" fmla="val 7190"/>
            </a:avLst>
          </a:prstGeom>
        </p:spPr>
        <p:txBody>
          <a:bodyPr anchor="ctr">
            <a:normAutofit/>
          </a:bodyPr>
          <a:lstStyle>
            <a:lvl1pPr>
              <a:defRPr sz="1000"/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  <p:sp>
        <p:nvSpPr>
          <p:cNvPr id="14" name="Zástupný objekt pre číslo snímky 11">
            <a:extLst>
              <a:ext uri="{FF2B5EF4-FFF2-40B4-BE49-F238E27FC236}">
                <a16:creationId xmlns:a16="http://schemas.microsoft.com/office/drawing/2014/main" id="{2D901781-8073-8C1C-7C5F-5E54ED276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040" y="6576685"/>
            <a:ext cx="875314" cy="281316"/>
          </a:xfrm>
        </p:spPr>
        <p:txBody>
          <a:bodyPr/>
          <a:lstStyle>
            <a:lvl1pPr>
              <a:defRPr sz="500"/>
            </a:lvl1pPr>
          </a:lstStyle>
          <a:p>
            <a:fld id="{95DBD520-6879-4ABD-88D3-C12F10C5A2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Zástupný text 17">
            <a:extLst>
              <a:ext uri="{FF2B5EF4-FFF2-40B4-BE49-F238E27FC236}">
                <a16:creationId xmlns:a16="http://schemas.microsoft.com/office/drawing/2014/main" id="{330B2317-B2BE-5A57-FE5B-239E1C3335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36736" y="509415"/>
            <a:ext cx="2483307" cy="281316"/>
          </a:xfrm>
        </p:spPr>
        <p:txBody>
          <a:bodyPr lIns="0" tIns="0" rIns="0" bIns="0" anchor="ctr">
            <a:noAutofit/>
          </a:bodyPr>
          <a:lstStyle>
            <a:lvl1pPr algn="r">
              <a:defRPr sz="1050" spc="-60" baseline="0">
                <a:latin typeface="Manrope Regular" pitchFamily="2" charset="0"/>
              </a:defRPr>
            </a:lvl1pPr>
          </a:lstStyle>
          <a:p>
            <a:pPr lvl="0"/>
            <a:r>
              <a:rPr lang="sk-SK" dirty="0"/>
              <a:t>Title of </a:t>
            </a:r>
            <a:r>
              <a:rPr lang="sk-SK" dirty="0" err="1"/>
              <a:t>Section</a:t>
            </a:r>
            <a:endParaRPr lang="en-US" dirty="0"/>
          </a:p>
        </p:txBody>
      </p:sp>
      <p:sp>
        <p:nvSpPr>
          <p:cNvPr id="9" name="Zástupný objekt pre obrázok 24">
            <a:extLst>
              <a:ext uri="{FF2B5EF4-FFF2-40B4-BE49-F238E27FC236}">
                <a16:creationId xmlns:a16="http://schemas.microsoft.com/office/drawing/2014/main" id="{759E32CD-5918-05BA-CE76-BEABE2EFEE8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16200000">
            <a:off x="-61677" y="381276"/>
            <a:ext cx="521514" cy="107248"/>
          </a:xfrm>
        </p:spPr>
        <p:txBody>
          <a:bodyPr anchor="ctr">
            <a:noAutofit/>
          </a:bodyPr>
          <a:lstStyle>
            <a:lvl1pPr algn="l">
              <a:defRPr sz="300"/>
            </a:lvl1pPr>
          </a:lstStyle>
          <a:p>
            <a:r>
              <a:rPr lang="sk-SK" dirty="0" err="1"/>
              <a:t>Add</a:t>
            </a:r>
            <a:r>
              <a:rPr lang="sk-SK" dirty="0"/>
              <a:t> logo</a:t>
            </a:r>
            <a:endParaRPr lang="en-US" dirty="0"/>
          </a:p>
        </p:txBody>
      </p:sp>
      <p:sp>
        <p:nvSpPr>
          <p:cNvPr id="18" name="Zástupný text 16">
            <a:extLst>
              <a:ext uri="{FF2B5EF4-FFF2-40B4-BE49-F238E27FC236}">
                <a16:creationId xmlns:a16="http://schemas.microsoft.com/office/drawing/2014/main" id="{A9B39E65-E056-2C87-E914-21819BE957D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5964" y="5013808"/>
            <a:ext cx="3938642" cy="1269977"/>
          </a:xfrm>
        </p:spPr>
        <p:txBody>
          <a:bodyPr lIns="0" rIns="36000">
            <a:normAutofit/>
          </a:bodyPr>
          <a:lstStyle>
            <a:lvl1pPr>
              <a:lnSpc>
                <a:spcPct val="100000"/>
              </a:lnSpc>
              <a:defRPr sz="3200" spc="-10" baseline="0">
                <a:solidFill>
                  <a:srgbClr val="1C1A1B"/>
                </a:solidFill>
              </a:defRPr>
            </a:lvl1pPr>
          </a:lstStyle>
          <a:p>
            <a:pPr lvl="0"/>
            <a:r>
              <a:rPr lang="sk-SK" dirty="0"/>
              <a:t>Professional </a:t>
            </a:r>
            <a:r>
              <a:rPr lang="sk-SK" dirty="0" err="1"/>
              <a:t>slides</a:t>
            </a:r>
            <a:r>
              <a:rPr lang="sk-SK" dirty="0"/>
              <a:t> </a:t>
            </a:r>
            <a:r>
              <a:rPr lang="sk-SK" dirty="0" err="1"/>
              <a:t>easy</a:t>
            </a:r>
            <a:r>
              <a:rPr lang="sk-SK" dirty="0"/>
              <a:t> and </a:t>
            </a:r>
            <a:r>
              <a:rPr lang="sk-SK" dirty="0" err="1"/>
              <a:t>fast</a:t>
            </a:r>
            <a:endParaRPr lang="en-US" dirty="0"/>
          </a:p>
        </p:txBody>
      </p:sp>
      <p:sp>
        <p:nvSpPr>
          <p:cNvPr id="20" name="Zástupný text 21">
            <a:extLst>
              <a:ext uri="{FF2B5EF4-FFF2-40B4-BE49-F238E27FC236}">
                <a16:creationId xmlns:a16="http://schemas.microsoft.com/office/drawing/2014/main" id="{BB79A168-0E15-F9EA-D429-247D4973E18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069367" y="5074085"/>
            <a:ext cx="3938642" cy="1141886"/>
          </a:xfrm>
        </p:spPr>
        <p:txBody>
          <a:bodyPr lIns="0" tIns="36000">
            <a:normAutofit/>
          </a:bodyPr>
          <a:lstStyle>
            <a:lvl1pPr>
              <a:lnSpc>
                <a:spcPts val="1750"/>
              </a:lnSpc>
              <a:defRPr sz="1300"/>
            </a:lvl1pPr>
          </a:lstStyle>
          <a:p>
            <a:pPr lvl="0"/>
            <a:r>
              <a:rPr lang="sk-SK" dirty="0"/>
              <a:t>Stop </a:t>
            </a:r>
            <a:r>
              <a:rPr lang="sk-SK" dirty="0" err="1"/>
              <a:t>wasting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precious</a:t>
            </a:r>
            <a:r>
              <a:rPr lang="sk-SK" dirty="0"/>
              <a:t> </a:t>
            </a:r>
            <a:r>
              <a:rPr lang="sk-SK" dirty="0" err="1"/>
              <a:t>resources</a:t>
            </a:r>
            <a:r>
              <a:rPr lang="sk-SK" dirty="0"/>
              <a:t> on </a:t>
            </a:r>
            <a:r>
              <a:rPr lang="sk-SK" dirty="0" err="1"/>
              <a:t>slides</a:t>
            </a:r>
            <a:r>
              <a:rPr lang="sk-SK" dirty="0"/>
              <a:t>. </a:t>
            </a:r>
            <a:r>
              <a:rPr lang="sk-SK" dirty="0" err="1"/>
              <a:t>We</a:t>
            </a:r>
            <a:r>
              <a:rPr lang="sk-SK" dirty="0"/>
              <a:t> </a:t>
            </a:r>
            <a:r>
              <a:rPr lang="sk-SK" dirty="0" err="1"/>
              <a:t>will</a:t>
            </a:r>
            <a:r>
              <a:rPr lang="sk-SK" dirty="0"/>
              <a:t> </a:t>
            </a:r>
            <a:r>
              <a:rPr lang="sk-SK" dirty="0" err="1"/>
              <a:t>transform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old</a:t>
            </a:r>
            <a:r>
              <a:rPr lang="sk-SK" dirty="0"/>
              <a:t> </a:t>
            </a:r>
            <a:r>
              <a:rPr lang="sk-SK" dirty="0" err="1"/>
              <a:t>presentation</a:t>
            </a:r>
            <a:r>
              <a:rPr lang="sk-SK" dirty="0"/>
              <a:t> </a:t>
            </a:r>
            <a:r>
              <a:rPr lang="sk-SK" dirty="0" err="1"/>
              <a:t>into</a:t>
            </a:r>
            <a:r>
              <a:rPr lang="sk-SK" dirty="0"/>
              <a:t> a </a:t>
            </a:r>
            <a:r>
              <a:rPr lang="sk-SK" dirty="0" err="1"/>
              <a:t>mighty</a:t>
            </a:r>
            <a:r>
              <a:rPr lang="sk-SK" dirty="0"/>
              <a:t> </a:t>
            </a:r>
            <a:r>
              <a:rPr lang="sk-SK" dirty="0" err="1"/>
              <a:t>powerhouse</a:t>
            </a:r>
            <a:r>
              <a:rPr lang="sk-SK" dirty="0"/>
              <a:t>. </a:t>
            </a:r>
            <a:r>
              <a:rPr lang="sk-SK" dirty="0" err="1"/>
              <a:t>It‘s</a:t>
            </a:r>
            <a:r>
              <a:rPr lang="sk-SK" dirty="0"/>
              <a:t> </a:t>
            </a:r>
            <a:r>
              <a:rPr lang="sk-SK" dirty="0" err="1"/>
              <a:t>supere-fast</a:t>
            </a:r>
            <a:r>
              <a:rPr lang="sk-SK" dirty="0"/>
              <a:t>, </a:t>
            </a:r>
            <a:r>
              <a:rPr lang="sk-SK" dirty="0" err="1"/>
              <a:t>easy</a:t>
            </a:r>
            <a:r>
              <a:rPr lang="sk-SK" dirty="0"/>
              <a:t> &amp; </a:t>
            </a:r>
            <a:r>
              <a:rPr lang="sk-SK" dirty="0" err="1"/>
              <a:t>fun</a:t>
            </a:r>
            <a:r>
              <a:rPr lang="sk-SK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612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efi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5A4AE298-F8DF-BD1A-545D-8F113622CDD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528975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A4AE298-F8DF-BD1A-545D-8F113622C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Zástupný text 17">
            <a:extLst>
              <a:ext uri="{FF2B5EF4-FFF2-40B4-BE49-F238E27FC236}">
                <a16:creationId xmlns:a16="http://schemas.microsoft.com/office/drawing/2014/main" id="{2A0067F3-F027-DB80-B04D-4B3A310C71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36736" y="509415"/>
            <a:ext cx="2483307" cy="281316"/>
          </a:xfrm>
        </p:spPr>
        <p:txBody>
          <a:bodyPr lIns="0" tIns="0" rIns="0" bIns="0" anchor="ctr">
            <a:noAutofit/>
          </a:bodyPr>
          <a:lstStyle>
            <a:lvl1pPr algn="r">
              <a:defRPr sz="1050" spc="-60" baseline="0">
                <a:solidFill>
                  <a:schemeClr val="tx1"/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Benefits</a:t>
            </a:r>
            <a:endParaRPr lang="en-US" dirty="0"/>
          </a:p>
        </p:txBody>
      </p:sp>
      <p:sp>
        <p:nvSpPr>
          <p:cNvPr id="3" name="Zástupný objekt pre obrázok 24">
            <a:extLst>
              <a:ext uri="{FF2B5EF4-FFF2-40B4-BE49-F238E27FC236}">
                <a16:creationId xmlns:a16="http://schemas.microsoft.com/office/drawing/2014/main" id="{F64C78AA-9F7E-B0FC-0459-1DE77EF64A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16200000">
            <a:off x="-61677" y="381276"/>
            <a:ext cx="521514" cy="107248"/>
          </a:xfrm>
        </p:spPr>
        <p:txBody>
          <a:bodyPr anchor="ctr">
            <a:noAutofit/>
          </a:bodyPr>
          <a:lstStyle>
            <a:lvl1pPr algn="l">
              <a:defRPr sz="300"/>
            </a:lvl1pPr>
          </a:lstStyle>
          <a:p>
            <a:r>
              <a:rPr lang="sk-SK" dirty="0" err="1"/>
              <a:t>Add</a:t>
            </a:r>
            <a:r>
              <a:rPr lang="sk-SK" dirty="0"/>
              <a:t> logo</a:t>
            </a:r>
            <a:endParaRPr lang="en-US" dirty="0"/>
          </a:p>
        </p:txBody>
      </p:sp>
      <p:sp>
        <p:nvSpPr>
          <p:cNvPr id="4" name="Zástupný text 16">
            <a:extLst>
              <a:ext uri="{FF2B5EF4-FFF2-40B4-BE49-F238E27FC236}">
                <a16:creationId xmlns:a16="http://schemas.microsoft.com/office/drawing/2014/main" id="{179F17A9-19D3-2552-4F38-A7799F1B38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5822" y="449870"/>
            <a:ext cx="3010587" cy="1136144"/>
          </a:xfrm>
        </p:spPr>
        <p:txBody>
          <a:bodyPr lIns="0" rIns="36000">
            <a:normAutofit/>
          </a:bodyPr>
          <a:lstStyle>
            <a:lvl1pPr>
              <a:lnSpc>
                <a:spcPct val="100000"/>
              </a:lnSpc>
              <a:defRPr sz="3200" spc="-10" baseline="0">
                <a:solidFill>
                  <a:srgbClr val="1C1A1B"/>
                </a:solidFill>
              </a:defRPr>
            </a:lvl1pPr>
          </a:lstStyle>
          <a:p>
            <a:pPr lvl="0"/>
            <a:r>
              <a:rPr lang="sk-SK" dirty="0" err="1"/>
              <a:t>Cool</a:t>
            </a:r>
            <a:r>
              <a:rPr lang="sk-SK" dirty="0"/>
              <a:t> </a:t>
            </a:r>
            <a:r>
              <a:rPr lang="sk-SK" dirty="0" err="1"/>
              <a:t>slides</a:t>
            </a:r>
            <a:r>
              <a:rPr lang="sk-SK" dirty="0"/>
              <a:t> </a:t>
            </a:r>
            <a:r>
              <a:rPr lang="sk-SK" dirty="0" err="1"/>
              <a:t>every</a:t>
            </a:r>
            <a:r>
              <a:rPr lang="sk-SK" dirty="0"/>
              <a:t> </a:t>
            </a:r>
            <a:r>
              <a:rPr lang="sk-SK" dirty="0" err="1"/>
              <a:t>time</a:t>
            </a:r>
            <a:endParaRPr lang="en-US" dirty="0"/>
          </a:p>
        </p:txBody>
      </p:sp>
      <p:sp>
        <p:nvSpPr>
          <p:cNvPr id="22" name="Zástupný text 21">
            <a:extLst>
              <a:ext uri="{FF2B5EF4-FFF2-40B4-BE49-F238E27FC236}">
                <a16:creationId xmlns:a16="http://schemas.microsoft.com/office/drawing/2014/main" id="{D9585310-503C-F3BE-644D-62E9FAA53F3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14375" y="1586014"/>
            <a:ext cx="2257425" cy="512618"/>
          </a:xfrm>
        </p:spPr>
        <p:txBody>
          <a:bodyPr lIns="0" tIns="36000">
            <a:normAutofit/>
          </a:bodyPr>
          <a:lstStyle>
            <a:lvl1pPr>
              <a:lnSpc>
                <a:spcPts val="1750"/>
              </a:lnSpc>
              <a:defRPr sz="1300"/>
            </a:lvl1pPr>
          </a:lstStyle>
          <a:p>
            <a:pPr lvl="0"/>
            <a:r>
              <a:rPr lang="sk-SK" dirty="0" err="1"/>
              <a:t>Presentation</a:t>
            </a:r>
            <a:r>
              <a:rPr lang="sk-SK" dirty="0"/>
              <a:t> </a:t>
            </a:r>
            <a:r>
              <a:rPr lang="sk-SK" dirty="0" err="1"/>
              <a:t>can</a:t>
            </a:r>
            <a:r>
              <a:rPr lang="sk-SK" dirty="0"/>
              <a:t> </a:t>
            </a:r>
            <a:r>
              <a:rPr lang="sk-SK" dirty="0" err="1"/>
              <a:t>be</a:t>
            </a:r>
            <a:r>
              <a:rPr lang="sk-SK" dirty="0"/>
              <a:t> </a:t>
            </a:r>
            <a:r>
              <a:rPr lang="sk-SK" dirty="0" err="1"/>
              <a:t>tough</a:t>
            </a:r>
            <a:r>
              <a:rPr lang="sk-SK" dirty="0"/>
              <a:t>. </a:t>
            </a:r>
            <a:r>
              <a:rPr lang="sk-SK" dirty="0" err="1"/>
              <a:t>We</a:t>
            </a:r>
            <a:r>
              <a:rPr lang="sk-SK" dirty="0"/>
              <a:t> </a:t>
            </a:r>
            <a:r>
              <a:rPr lang="sk-SK" dirty="0" err="1"/>
              <a:t>make</a:t>
            </a:r>
            <a:r>
              <a:rPr lang="sk-SK" dirty="0"/>
              <a:t> </a:t>
            </a:r>
            <a:r>
              <a:rPr lang="sk-SK" dirty="0" err="1"/>
              <a:t>it</a:t>
            </a:r>
            <a:r>
              <a:rPr lang="sk-SK" dirty="0"/>
              <a:t> </a:t>
            </a:r>
            <a:r>
              <a:rPr lang="sk-SK" dirty="0" err="1"/>
              <a:t>easy</a:t>
            </a:r>
            <a:r>
              <a:rPr lang="sk-SK" dirty="0"/>
              <a:t>.</a:t>
            </a:r>
            <a:endParaRPr lang="en-US" dirty="0"/>
          </a:p>
        </p:txBody>
      </p:sp>
      <p:sp>
        <p:nvSpPr>
          <p:cNvPr id="14" name="Zástupný objekt pre číslo snímky 11">
            <a:extLst>
              <a:ext uri="{FF2B5EF4-FFF2-40B4-BE49-F238E27FC236}">
                <a16:creationId xmlns:a16="http://schemas.microsoft.com/office/drawing/2014/main" id="{2D901781-8073-8C1C-7C5F-5E54ED276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040" y="6576685"/>
            <a:ext cx="875314" cy="281316"/>
          </a:xfrm>
        </p:spPr>
        <p:txBody>
          <a:bodyPr/>
          <a:lstStyle>
            <a:lvl1pPr>
              <a:defRPr sz="500">
                <a:solidFill>
                  <a:srgbClr val="898989"/>
                </a:solidFill>
              </a:defRPr>
            </a:lvl1pPr>
          </a:lstStyle>
          <a:p>
            <a:fld id="{95DBD520-6879-4ABD-88D3-C12F10C5A2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Zástupný text 21">
            <a:extLst>
              <a:ext uri="{FF2B5EF4-FFF2-40B4-BE49-F238E27FC236}">
                <a16:creationId xmlns:a16="http://schemas.microsoft.com/office/drawing/2014/main" id="{A07B80B9-0633-FA68-1052-44884ECDC51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14375" y="5870899"/>
            <a:ext cx="1631138" cy="424705"/>
          </a:xfrm>
        </p:spPr>
        <p:txBody>
          <a:bodyPr lIns="0" tIns="0">
            <a:normAutofit/>
          </a:bodyPr>
          <a:lstStyle>
            <a:lvl1pPr>
              <a:lnSpc>
                <a:spcPts val="1100"/>
              </a:lnSpc>
              <a:defRPr sz="900"/>
            </a:lvl1pPr>
          </a:lstStyle>
          <a:p>
            <a:pPr marL="0" marR="0" lvl="0" indent="0" algn="l" defTabSz="914400" rtl="0" eaLnBrk="1" fontAlgn="auto" latinLnBrk="0" hangingPunct="1">
              <a:lnSpc>
                <a:spcPts val="11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k-SK" sz="700" dirty="0"/>
              <a:t>Here </a:t>
            </a:r>
            <a:r>
              <a:rPr lang="sk-SK" sz="700" dirty="0" err="1"/>
              <a:t>comes</a:t>
            </a:r>
            <a:r>
              <a:rPr lang="sk-SK" sz="700" dirty="0"/>
              <a:t> </a:t>
            </a:r>
            <a:r>
              <a:rPr lang="sk-SK" sz="700" dirty="0" err="1"/>
              <a:t>some</a:t>
            </a:r>
            <a:r>
              <a:rPr lang="sk-SK" sz="700" dirty="0"/>
              <a:t> </a:t>
            </a:r>
            <a:r>
              <a:rPr lang="sk-SK" sz="700" dirty="0" err="1"/>
              <a:t>additional</a:t>
            </a:r>
            <a:r>
              <a:rPr lang="sk-SK" sz="700" dirty="0"/>
              <a:t> </a:t>
            </a:r>
            <a:r>
              <a:rPr lang="sk-SK" sz="700" dirty="0" err="1"/>
              <a:t>info</a:t>
            </a:r>
            <a:r>
              <a:rPr lang="sk-SK" sz="700" dirty="0"/>
              <a:t> </a:t>
            </a:r>
            <a:r>
              <a:rPr lang="sk-SK" sz="700" dirty="0" err="1"/>
              <a:t>like</a:t>
            </a:r>
            <a:r>
              <a:rPr lang="sk-SK" sz="700" dirty="0"/>
              <a:t> </a:t>
            </a:r>
            <a:r>
              <a:rPr lang="sk-SK" sz="700" dirty="0" err="1"/>
              <a:t>source</a:t>
            </a:r>
            <a:r>
              <a:rPr lang="sk-SK" sz="700" dirty="0"/>
              <a:t> or </a:t>
            </a:r>
            <a:r>
              <a:rPr lang="sk-SK" sz="700" dirty="0" err="1"/>
              <a:t>something</a:t>
            </a:r>
            <a:endParaRPr lang="en-US" sz="700" dirty="0"/>
          </a:p>
          <a:p>
            <a:pPr lvl="0"/>
            <a:endParaRPr lang="en-US" dirty="0"/>
          </a:p>
        </p:txBody>
      </p:sp>
      <p:sp>
        <p:nvSpPr>
          <p:cNvPr id="16" name="Zástupný text 21">
            <a:extLst>
              <a:ext uri="{FF2B5EF4-FFF2-40B4-BE49-F238E27FC236}">
                <a16:creationId xmlns:a16="http://schemas.microsoft.com/office/drawing/2014/main" id="{88201247-CC98-8788-8CD7-7468123B4DE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990276" y="1651378"/>
            <a:ext cx="2305612" cy="234231"/>
          </a:xfrm>
        </p:spPr>
        <p:txBody>
          <a:bodyPr lIns="0" tIns="0">
            <a:noAutofit/>
          </a:bodyPr>
          <a:lstStyle>
            <a:lvl1pPr>
              <a:lnSpc>
                <a:spcPts val="1750"/>
              </a:lnSpc>
              <a:defRPr sz="1400"/>
            </a:lvl1pPr>
          </a:lstStyle>
          <a:p>
            <a:pPr lvl="0"/>
            <a:r>
              <a:rPr lang="sk-SK" dirty="0" err="1"/>
              <a:t>Highly</a:t>
            </a:r>
            <a:r>
              <a:rPr lang="sk-SK" dirty="0"/>
              <a:t> </a:t>
            </a:r>
            <a:r>
              <a:rPr lang="sk-SK" dirty="0" err="1"/>
              <a:t>skilled</a:t>
            </a:r>
            <a:r>
              <a:rPr lang="sk-SK" dirty="0"/>
              <a:t> </a:t>
            </a:r>
            <a:r>
              <a:rPr lang="sk-SK" dirty="0" err="1"/>
              <a:t>experts</a:t>
            </a:r>
            <a:endParaRPr lang="en-US" dirty="0"/>
          </a:p>
        </p:txBody>
      </p:sp>
      <p:sp>
        <p:nvSpPr>
          <p:cNvPr id="17" name="Zástupný text 21">
            <a:extLst>
              <a:ext uri="{FF2B5EF4-FFF2-40B4-BE49-F238E27FC236}">
                <a16:creationId xmlns:a16="http://schemas.microsoft.com/office/drawing/2014/main" id="{BECAD34F-D652-3481-FA6C-5B8811202E8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990277" y="1960129"/>
            <a:ext cx="1997763" cy="892146"/>
          </a:xfrm>
        </p:spPr>
        <p:txBody>
          <a:bodyPr lIns="0" tIns="0">
            <a:noAutofit/>
          </a:bodyPr>
          <a:lstStyle>
            <a:lvl1pPr>
              <a:lnSpc>
                <a:spcPct val="110000"/>
              </a:lnSpc>
              <a:defRPr sz="900"/>
            </a:lvl1pPr>
          </a:lstStyle>
          <a:p>
            <a:r>
              <a:rPr lang="en-US" dirty="0"/>
              <a:t>Our team combines industry knowledge with creative flair to deliver exceptional presentations that captivate and persuade.</a:t>
            </a:r>
          </a:p>
        </p:txBody>
      </p:sp>
      <p:sp>
        <p:nvSpPr>
          <p:cNvPr id="18" name="Zástupný text 21">
            <a:extLst>
              <a:ext uri="{FF2B5EF4-FFF2-40B4-BE49-F238E27FC236}">
                <a16:creationId xmlns:a16="http://schemas.microsoft.com/office/drawing/2014/main" id="{2D4C7DB7-822B-F1F0-CF0E-AEF00D6FD3B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990276" y="3147365"/>
            <a:ext cx="2305612" cy="234231"/>
          </a:xfrm>
        </p:spPr>
        <p:txBody>
          <a:bodyPr lIns="0" tIns="0">
            <a:noAutofit/>
          </a:bodyPr>
          <a:lstStyle>
            <a:lvl1pPr>
              <a:lnSpc>
                <a:spcPts val="1750"/>
              </a:lnSpc>
              <a:defRPr sz="1400"/>
            </a:lvl1pPr>
          </a:lstStyle>
          <a:p>
            <a:pPr lvl="0"/>
            <a:r>
              <a:rPr lang="sk-SK" dirty="0" err="1"/>
              <a:t>Unquestionable</a:t>
            </a:r>
            <a:r>
              <a:rPr lang="sk-SK" dirty="0"/>
              <a:t> </a:t>
            </a:r>
            <a:r>
              <a:rPr lang="sk-SK" dirty="0" err="1"/>
              <a:t>results</a:t>
            </a:r>
            <a:endParaRPr lang="en-US" dirty="0"/>
          </a:p>
        </p:txBody>
      </p:sp>
      <p:sp>
        <p:nvSpPr>
          <p:cNvPr id="19" name="Zástupný text 21">
            <a:extLst>
              <a:ext uri="{FF2B5EF4-FFF2-40B4-BE49-F238E27FC236}">
                <a16:creationId xmlns:a16="http://schemas.microsoft.com/office/drawing/2014/main" id="{EB34F4AF-89DA-7008-AD57-2BD861027F0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90277" y="3456116"/>
            <a:ext cx="1997763" cy="892146"/>
          </a:xfrm>
        </p:spPr>
        <p:txBody>
          <a:bodyPr lIns="0" tIns="0">
            <a:noAutofit/>
          </a:bodyPr>
          <a:lstStyle>
            <a:lvl1pPr>
              <a:lnSpc>
                <a:spcPct val="110000"/>
              </a:lnSpc>
              <a:defRPr sz="900"/>
            </a:lvl1pPr>
          </a:lstStyle>
          <a:p>
            <a:r>
              <a:rPr lang="en-US" dirty="0"/>
              <a:t>Slides that consistently drive engagement and help you achieve your business objectives.</a:t>
            </a:r>
          </a:p>
        </p:txBody>
      </p:sp>
      <p:sp>
        <p:nvSpPr>
          <p:cNvPr id="25" name="Zástupný text 21">
            <a:extLst>
              <a:ext uri="{FF2B5EF4-FFF2-40B4-BE49-F238E27FC236}">
                <a16:creationId xmlns:a16="http://schemas.microsoft.com/office/drawing/2014/main" id="{944AC0C4-1819-7329-0403-FB52161682D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990276" y="4643352"/>
            <a:ext cx="2305612" cy="234231"/>
          </a:xfrm>
        </p:spPr>
        <p:txBody>
          <a:bodyPr lIns="0" tIns="0">
            <a:noAutofit/>
          </a:bodyPr>
          <a:lstStyle>
            <a:lvl1pPr>
              <a:lnSpc>
                <a:spcPts val="1750"/>
              </a:lnSpc>
              <a:defRPr sz="1400"/>
            </a:lvl1pPr>
          </a:lstStyle>
          <a:p>
            <a:pPr lvl="0"/>
            <a:r>
              <a:rPr lang="sk-SK" dirty="0" err="1"/>
              <a:t>Fast</a:t>
            </a:r>
            <a:r>
              <a:rPr lang="sk-SK" dirty="0"/>
              <a:t> </a:t>
            </a:r>
            <a:r>
              <a:rPr lang="sk-SK" dirty="0" err="1"/>
              <a:t>turnaround</a:t>
            </a:r>
            <a:endParaRPr lang="en-US" dirty="0"/>
          </a:p>
        </p:txBody>
      </p:sp>
      <p:sp>
        <p:nvSpPr>
          <p:cNvPr id="26" name="Zástupný text 21">
            <a:extLst>
              <a:ext uri="{FF2B5EF4-FFF2-40B4-BE49-F238E27FC236}">
                <a16:creationId xmlns:a16="http://schemas.microsoft.com/office/drawing/2014/main" id="{67E39181-F547-2E84-FB9F-FAB7B33DE6B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990277" y="4952103"/>
            <a:ext cx="1997763" cy="892146"/>
          </a:xfrm>
        </p:spPr>
        <p:txBody>
          <a:bodyPr lIns="0" tIns="0">
            <a:noAutofit/>
          </a:bodyPr>
          <a:lstStyle>
            <a:lvl1pPr>
              <a:lnSpc>
                <a:spcPct val="110000"/>
              </a:lnSpc>
              <a:defRPr sz="900"/>
            </a:lvl1pPr>
          </a:lstStyle>
          <a:p>
            <a:r>
              <a:rPr lang="en-US" dirty="0"/>
              <a:t>Benefit from our fast turnaround times, ensuring your presentations are ready to impress without compromising on quality or detail.</a:t>
            </a:r>
          </a:p>
        </p:txBody>
      </p:sp>
      <p:sp>
        <p:nvSpPr>
          <p:cNvPr id="34" name="Zástupný objekt pre obrázok 33">
            <a:extLst>
              <a:ext uri="{FF2B5EF4-FFF2-40B4-BE49-F238E27FC236}">
                <a16:creationId xmlns:a16="http://schemas.microsoft.com/office/drawing/2014/main" id="{7361C971-4D7E-A136-500D-70B808FC54BA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258610" y="1"/>
            <a:ext cx="4253310" cy="6247607"/>
          </a:xfrm>
          <a:custGeom>
            <a:avLst/>
            <a:gdLst>
              <a:gd name="connsiteX0" fmla="*/ 2795 w 4253310"/>
              <a:gd name="connsiteY0" fmla="*/ 0 h 6247607"/>
              <a:gd name="connsiteX1" fmla="*/ 4250515 w 4253310"/>
              <a:gd name="connsiteY1" fmla="*/ 0 h 6247607"/>
              <a:gd name="connsiteX2" fmla="*/ 4253310 w 4253310"/>
              <a:gd name="connsiteY2" fmla="*/ 27721 h 6247607"/>
              <a:gd name="connsiteX3" fmla="*/ 4253310 w 4253310"/>
              <a:gd name="connsiteY3" fmla="*/ 5935797 h 6247607"/>
              <a:gd name="connsiteX4" fmla="*/ 3941500 w 4253310"/>
              <a:gd name="connsiteY4" fmla="*/ 6247607 h 6247607"/>
              <a:gd name="connsiteX5" fmla="*/ 311810 w 4253310"/>
              <a:gd name="connsiteY5" fmla="*/ 6247607 h 6247607"/>
              <a:gd name="connsiteX6" fmla="*/ 0 w 4253310"/>
              <a:gd name="connsiteY6" fmla="*/ 5935797 h 6247607"/>
              <a:gd name="connsiteX7" fmla="*/ 0 w 4253310"/>
              <a:gd name="connsiteY7" fmla="*/ 27721 h 624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3310" h="6247607">
                <a:moveTo>
                  <a:pt x="2795" y="0"/>
                </a:moveTo>
                <a:lnTo>
                  <a:pt x="4250515" y="0"/>
                </a:lnTo>
                <a:lnTo>
                  <a:pt x="4253310" y="27721"/>
                </a:lnTo>
                <a:lnTo>
                  <a:pt x="4253310" y="5935797"/>
                </a:lnTo>
                <a:cubicBezTo>
                  <a:pt x="4253310" y="6108005"/>
                  <a:pt x="4113708" y="6247607"/>
                  <a:pt x="3941500" y="6247607"/>
                </a:cubicBezTo>
                <a:lnTo>
                  <a:pt x="311810" y="6247607"/>
                </a:lnTo>
                <a:cubicBezTo>
                  <a:pt x="139602" y="6247607"/>
                  <a:pt x="0" y="6108005"/>
                  <a:pt x="0" y="5935797"/>
                </a:cubicBezTo>
                <a:lnTo>
                  <a:pt x="0" y="2772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979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5A4AE298-F8DF-BD1A-545D-8F113622CDD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377165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A4AE298-F8DF-BD1A-545D-8F113622C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Zaoblený štvoruholník">
            <a:extLst>
              <a:ext uri="{FF2B5EF4-FFF2-40B4-BE49-F238E27FC236}">
                <a16:creationId xmlns:a16="http://schemas.microsoft.com/office/drawing/2014/main" id="{5475B837-A6F4-D488-25FA-7C71B7E29C02}"/>
              </a:ext>
            </a:extLst>
          </p:cNvPr>
          <p:cNvSpPr/>
          <p:nvPr userDrawn="1"/>
        </p:nvSpPr>
        <p:spPr>
          <a:xfrm>
            <a:off x="-16381" y="-1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1600" dirty="0"/>
          </a:p>
        </p:txBody>
      </p:sp>
      <p:sp>
        <p:nvSpPr>
          <p:cNvPr id="49" name="Voľný tvar: obrazec 48">
            <a:extLst>
              <a:ext uri="{FF2B5EF4-FFF2-40B4-BE49-F238E27FC236}">
                <a16:creationId xmlns:a16="http://schemas.microsoft.com/office/drawing/2014/main" id="{46DF2359-6DC3-2616-0479-FA0D6C839F9D}"/>
              </a:ext>
            </a:extLst>
          </p:cNvPr>
          <p:cNvSpPr/>
          <p:nvPr userDrawn="1"/>
        </p:nvSpPr>
        <p:spPr>
          <a:xfrm>
            <a:off x="8309185" y="2176384"/>
            <a:ext cx="2749839" cy="4014407"/>
          </a:xfrm>
          <a:custGeom>
            <a:avLst/>
            <a:gdLst>
              <a:gd name="connsiteX0" fmla="*/ 355279 w 2749839"/>
              <a:gd name="connsiteY0" fmla="*/ 0 h 4014407"/>
              <a:gd name="connsiteX1" fmla="*/ 2394560 w 2749839"/>
              <a:gd name="connsiteY1" fmla="*/ 0 h 4014407"/>
              <a:gd name="connsiteX2" fmla="*/ 2749839 w 2749839"/>
              <a:gd name="connsiteY2" fmla="*/ 355279 h 4014407"/>
              <a:gd name="connsiteX3" fmla="*/ 2749839 w 2749839"/>
              <a:gd name="connsiteY3" fmla="*/ 4014407 h 4014407"/>
              <a:gd name="connsiteX4" fmla="*/ 0 w 2749839"/>
              <a:gd name="connsiteY4" fmla="*/ 4014407 h 4014407"/>
              <a:gd name="connsiteX5" fmla="*/ 0 w 2749839"/>
              <a:gd name="connsiteY5" fmla="*/ 355279 h 4014407"/>
              <a:gd name="connsiteX6" fmla="*/ 355279 w 2749839"/>
              <a:gd name="connsiteY6" fmla="*/ 0 h 4014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9839" h="4014407">
                <a:moveTo>
                  <a:pt x="355279" y="0"/>
                </a:moveTo>
                <a:lnTo>
                  <a:pt x="2394560" y="0"/>
                </a:lnTo>
                <a:cubicBezTo>
                  <a:pt x="2590775" y="0"/>
                  <a:pt x="2749839" y="159064"/>
                  <a:pt x="2749839" y="355279"/>
                </a:cubicBezTo>
                <a:lnTo>
                  <a:pt x="2749839" y="4014407"/>
                </a:lnTo>
                <a:lnTo>
                  <a:pt x="0" y="4014407"/>
                </a:lnTo>
                <a:lnTo>
                  <a:pt x="0" y="355279"/>
                </a:lnTo>
                <a:cubicBezTo>
                  <a:pt x="0" y="159064"/>
                  <a:pt x="159064" y="0"/>
                  <a:pt x="355279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/>
          </a:p>
        </p:txBody>
      </p:sp>
      <p:pic>
        <p:nvPicPr>
          <p:cNvPr id="51" name="Obrázok" descr="Obrázok">
            <a:extLst>
              <a:ext uri="{FF2B5EF4-FFF2-40B4-BE49-F238E27FC236}">
                <a16:creationId xmlns:a16="http://schemas.microsoft.com/office/drawing/2014/main" id="{B8230A35-54FB-C243-5F27-031AD3AF996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b="31425"/>
          <a:stretch>
            <a:fillRect/>
          </a:stretch>
        </p:blipFill>
        <p:spPr>
          <a:xfrm>
            <a:off x="8798521" y="3763182"/>
            <a:ext cx="1715051" cy="2427579"/>
          </a:xfrm>
          <a:prstGeom prst="rect">
            <a:avLst/>
          </a:prstGeom>
        </p:spPr>
      </p:pic>
      <p:sp>
        <p:nvSpPr>
          <p:cNvPr id="53" name="Zástupný objekt pre obrázok 52">
            <a:extLst>
              <a:ext uri="{FF2B5EF4-FFF2-40B4-BE49-F238E27FC236}">
                <a16:creationId xmlns:a16="http://schemas.microsoft.com/office/drawing/2014/main" id="{8738DD81-0ED6-44F7-F874-57296DACF937}"/>
              </a:ext>
            </a:extLst>
          </p:cNvPr>
          <p:cNvSpPr>
            <a:spLocks noGrp="1"/>
          </p:cNvSpPr>
          <p:nvPr>
            <p:ph type="pic" sz="quarter" idx="62" hasCustomPrompt="1"/>
          </p:nvPr>
        </p:nvSpPr>
        <p:spPr>
          <a:xfrm>
            <a:off x="8879963" y="3827463"/>
            <a:ext cx="1542457" cy="2363298"/>
          </a:xfrm>
          <a:custGeom>
            <a:avLst/>
            <a:gdLst>
              <a:gd name="connsiteX0" fmla="*/ 602457 w 1542457"/>
              <a:gd name="connsiteY0" fmla="*/ 42068 h 2363298"/>
              <a:gd name="connsiteX1" fmla="*/ 529724 w 1542457"/>
              <a:gd name="connsiteY1" fmla="*/ 114801 h 2363298"/>
              <a:gd name="connsiteX2" fmla="*/ 602457 w 1542457"/>
              <a:gd name="connsiteY2" fmla="*/ 187534 h 2363298"/>
              <a:gd name="connsiteX3" fmla="*/ 954673 w 1542457"/>
              <a:gd name="connsiteY3" fmla="*/ 187534 h 2363298"/>
              <a:gd name="connsiteX4" fmla="*/ 1027406 w 1542457"/>
              <a:gd name="connsiteY4" fmla="*/ 114801 h 2363298"/>
              <a:gd name="connsiteX5" fmla="*/ 954673 w 1542457"/>
              <a:gd name="connsiteY5" fmla="*/ 42068 h 2363298"/>
              <a:gd name="connsiteX6" fmla="*/ 194134 w 1542457"/>
              <a:gd name="connsiteY6" fmla="*/ 0 h 2363298"/>
              <a:gd name="connsiteX7" fmla="*/ 1348323 w 1542457"/>
              <a:gd name="connsiteY7" fmla="*/ 0 h 2363298"/>
              <a:gd name="connsiteX8" fmla="*/ 1542457 w 1542457"/>
              <a:gd name="connsiteY8" fmla="*/ 194134 h 2363298"/>
              <a:gd name="connsiteX9" fmla="*/ 1542457 w 1542457"/>
              <a:gd name="connsiteY9" fmla="*/ 2363298 h 2363298"/>
              <a:gd name="connsiteX10" fmla="*/ 0 w 1542457"/>
              <a:gd name="connsiteY10" fmla="*/ 2363298 h 2363298"/>
              <a:gd name="connsiteX11" fmla="*/ 0 w 1542457"/>
              <a:gd name="connsiteY11" fmla="*/ 194134 h 2363298"/>
              <a:gd name="connsiteX12" fmla="*/ 194134 w 1542457"/>
              <a:gd name="connsiteY12" fmla="*/ 0 h 2363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2457" h="2363298">
                <a:moveTo>
                  <a:pt x="602457" y="42068"/>
                </a:moveTo>
                <a:cubicBezTo>
                  <a:pt x="562288" y="42068"/>
                  <a:pt x="529724" y="74632"/>
                  <a:pt x="529724" y="114801"/>
                </a:cubicBezTo>
                <a:cubicBezTo>
                  <a:pt x="529724" y="154970"/>
                  <a:pt x="562288" y="187534"/>
                  <a:pt x="602457" y="187534"/>
                </a:cubicBezTo>
                <a:lnTo>
                  <a:pt x="954673" y="187534"/>
                </a:lnTo>
                <a:cubicBezTo>
                  <a:pt x="994842" y="187534"/>
                  <a:pt x="1027406" y="154970"/>
                  <a:pt x="1027406" y="114801"/>
                </a:cubicBezTo>
                <a:cubicBezTo>
                  <a:pt x="1027406" y="74632"/>
                  <a:pt x="994842" y="42068"/>
                  <a:pt x="954673" y="42068"/>
                </a:cubicBezTo>
                <a:close/>
                <a:moveTo>
                  <a:pt x="194134" y="0"/>
                </a:moveTo>
                <a:lnTo>
                  <a:pt x="1348323" y="0"/>
                </a:lnTo>
                <a:cubicBezTo>
                  <a:pt x="1455540" y="0"/>
                  <a:pt x="1542457" y="86917"/>
                  <a:pt x="1542457" y="194134"/>
                </a:cubicBezTo>
                <a:lnTo>
                  <a:pt x="1542457" y="2363298"/>
                </a:lnTo>
                <a:lnTo>
                  <a:pt x="0" y="2363298"/>
                </a:lnTo>
                <a:lnTo>
                  <a:pt x="0" y="194134"/>
                </a:lnTo>
                <a:cubicBezTo>
                  <a:pt x="0" y="86917"/>
                  <a:pt x="86917" y="0"/>
                  <a:pt x="194134" y="0"/>
                </a:cubicBezTo>
                <a:close/>
              </a:path>
            </a:pathLst>
          </a:custGeom>
        </p:spPr>
        <p:txBody>
          <a:bodyPr vert="horz" wrap="square" lIns="91440" tIns="45720" rIns="91440" bIns="45720" rtlCol="0" anchor="ctr">
            <a:noAutofit/>
          </a:bodyPr>
          <a:lstStyle>
            <a:lvl1pPr algn="ctr">
              <a:defRPr lang="en-US" sz="700" b="1" dirty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sk-SK" dirty="0"/>
            </a:b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k-SK" dirty="0" err="1"/>
              <a:t>Click</a:t>
            </a:r>
            <a:r>
              <a:rPr lang="sk-SK" dirty="0"/>
              <a:t> </a:t>
            </a:r>
            <a:r>
              <a:rPr lang="sk-SK" dirty="0" err="1"/>
              <a:t>the</a:t>
            </a:r>
            <a:r>
              <a:rPr lang="sk-SK" dirty="0"/>
              <a:t> center </a:t>
            </a:r>
            <a:r>
              <a:rPr lang="sk-SK" dirty="0" err="1"/>
              <a:t>icon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 (or </a:t>
            </a:r>
            <a:r>
              <a:rPr lang="sk-SK" dirty="0" err="1"/>
              <a:t>drag</a:t>
            </a:r>
            <a:r>
              <a:rPr lang="sk-SK" dirty="0"/>
              <a:t> &amp; drop)</a:t>
            </a:r>
            <a:endParaRPr lang="en-US" dirty="0"/>
          </a:p>
        </p:txBody>
      </p:sp>
      <p:sp>
        <p:nvSpPr>
          <p:cNvPr id="3" name="Zástupný objekt pre obrázok 24">
            <a:extLst>
              <a:ext uri="{FF2B5EF4-FFF2-40B4-BE49-F238E27FC236}">
                <a16:creationId xmlns:a16="http://schemas.microsoft.com/office/drawing/2014/main" id="{F64C78AA-9F7E-B0FC-0459-1DE77EF64A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16200000">
            <a:off x="-61677" y="381276"/>
            <a:ext cx="521514" cy="107248"/>
          </a:xfrm>
        </p:spPr>
        <p:txBody>
          <a:bodyPr anchor="ctr">
            <a:noAutofit/>
          </a:bodyPr>
          <a:lstStyle>
            <a:lvl1pPr algn="l">
              <a:defRPr sz="300"/>
            </a:lvl1pPr>
          </a:lstStyle>
          <a:p>
            <a:r>
              <a:rPr lang="sk-SK" dirty="0" err="1"/>
              <a:t>Add</a:t>
            </a:r>
            <a:r>
              <a:rPr lang="sk-SK" dirty="0"/>
              <a:t> logo</a:t>
            </a:r>
            <a:endParaRPr lang="en-US" dirty="0"/>
          </a:p>
        </p:txBody>
      </p:sp>
      <p:sp>
        <p:nvSpPr>
          <p:cNvPr id="25" name="Zástupný objekt pre číslo snímky 11">
            <a:extLst>
              <a:ext uri="{FF2B5EF4-FFF2-40B4-BE49-F238E27FC236}">
                <a16:creationId xmlns:a16="http://schemas.microsoft.com/office/drawing/2014/main" id="{5010CEB8-565E-42F5-4742-709D85467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040" y="6576685"/>
            <a:ext cx="875314" cy="281316"/>
          </a:xfrm>
        </p:spPr>
        <p:txBody>
          <a:bodyPr/>
          <a:lstStyle>
            <a:lvl1pPr>
              <a:defRPr sz="500">
                <a:solidFill>
                  <a:srgbClr val="898989"/>
                </a:solidFill>
              </a:defRPr>
            </a:lvl1pPr>
          </a:lstStyle>
          <a:p>
            <a:fld id="{95DBD520-6879-4ABD-88D3-C12F10C5A2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Zástupný text 16">
            <a:extLst>
              <a:ext uri="{FF2B5EF4-FFF2-40B4-BE49-F238E27FC236}">
                <a16:creationId xmlns:a16="http://schemas.microsoft.com/office/drawing/2014/main" id="{220AC0C3-D572-44DB-AE93-71B89AA3111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4375" y="449871"/>
            <a:ext cx="3593893" cy="2014944"/>
          </a:xfrm>
        </p:spPr>
        <p:txBody>
          <a:bodyPr lIns="0" rIns="36000">
            <a:normAutofit/>
          </a:bodyPr>
          <a:lstStyle>
            <a:lvl1pPr>
              <a:lnSpc>
                <a:spcPct val="90000"/>
              </a:lnSpc>
              <a:defRPr sz="3200" spc="-10" baseline="0">
                <a:solidFill>
                  <a:srgbClr val="1C1A1B"/>
                </a:solidFill>
              </a:defRPr>
            </a:lvl1pPr>
          </a:lstStyle>
          <a:p>
            <a:pPr lvl="0"/>
            <a:r>
              <a:rPr lang="sk-SK" dirty="0" err="1"/>
              <a:t>Mockup</a:t>
            </a:r>
            <a:r>
              <a:rPr lang="sk-SK" dirty="0"/>
              <a:t> slide to </a:t>
            </a:r>
            <a:r>
              <a:rPr lang="sk-SK" dirty="0" err="1"/>
              <a:t>showcase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cool</a:t>
            </a:r>
            <a:r>
              <a:rPr lang="sk-SK" dirty="0"/>
              <a:t> </a:t>
            </a:r>
            <a:r>
              <a:rPr lang="sk-SK" dirty="0" err="1"/>
              <a:t>product</a:t>
            </a:r>
            <a:endParaRPr lang="en-US" dirty="0"/>
          </a:p>
        </p:txBody>
      </p:sp>
      <p:sp>
        <p:nvSpPr>
          <p:cNvPr id="2" name="Zástupný text 17">
            <a:extLst>
              <a:ext uri="{FF2B5EF4-FFF2-40B4-BE49-F238E27FC236}">
                <a16:creationId xmlns:a16="http://schemas.microsoft.com/office/drawing/2014/main" id="{2A0067F3-F027-DB80-B04D-4B3A310C71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36736" y="509415"/>
            <a:ext cx="2483307" cy="281316"/>
          </a:xfrm>
        </p:spPr>
        <p:txBody>
          <a:bodyPr lIns="0" tIns="0" rIns="0" bIns="0" anchor="ctr">
            <a:noAutofit/>
          </a:bodyPr>
          <a:lstStyle>
            <a:lvl1pPr algn="r">
              <a:defRPr sz="1050" spc="-60" baseline="0">
                <a:solidFill>
                  <a:srgbClr val="1C1A1B"/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Mockup</a:t>
            </a:r>
            <a:endParaRPr lang="en-US" dirty="0"/>
          </a:p>
        </p:txBody>
      </p:sp>
      <p:sp>
        <p:nvSpPr>
          <p:cNvPr id="42" name="Zástupný text 21">
            <a:extLst>
              <a:ext uri="{FF2B5EF4-FFF2-40B4-BE49-F238E27FC236}">
                <a16:creationId xmlns:a16="http://schemas.microsoft.com/office/drawing/2014/main" id="{D05F510F-7F25-5304-8381-B5F041FB4BC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13667" y="4710622"/>
            <a:ext cx="3593893" cy="1565579"/>
          </a:xfrm>
        </p:spPr>
        <p:txBody>
          <a:bodyPr lIns="0" tIns="36000" anchor="b">
            <a:normAutofit/>
          </a:bodyPr>
          <a:lstStyle>
            <a:lvl1pPr>
              <a:lnSpc>
                <a:spcPts val="1750"/>
              </a:lnSpc>
              <a:defRPr sz="1300">
                <a:sym typeface="Wingdings" panose="05000000000000000000" pitchFamily="2" charset="2"/>
              </a:defRPr>
            </a:lvl1pPr>
          </a:lstStyle>
          <a:p>
            <a:r>
              <a:rPr lang="sk-SK" dirty="0" err="1"/>
              <a:t>Upload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own</a:t>
            </a:r>
            <a:r>
              <a:rPr lang="sk-SK" dirty="0"/>
              <a:t> image or </a:t>
            </a:r>
            <a:r>
              <a:rPr lang="sk-SK" dirty="0" err="1"/>
              <a:t>justs</a:t>
            </a:r>
            <a:r>
              <a:rPr lang="sk-SK" dirty="0"/>
              <a:t> </a:t>
            </a:r>
            <a:r>
              <a:rPr lang="sk-SK" dirty="0" err="1"/>
              <a:t>simply</a:t>
            </a:r>
            <a:r>
              <a:rPr lang="sk-SK" dirty="0"/>
              <a:t> </a:t>
            </a:r>
            <a:r>
              <a:rPr lang="sk-SK" dirty="0" err="1"/>
              <a:t>drag</a:t>
            </a:r>
            <a:r>
              <a:rPr lang="sk-SK" dirty="0"/>
              <a:t> and drop and </a:t>
            </a:r>
            <a:r>
              <a:rPr lang="sk-SK" dirty="0" err="1"/>
              <a:t>it</a:t>
            </a:r>
            <a:r>
              <a:rPr lang="sk-SK" dirty="0"/>
              <a:t> </a:t>
            </a:r>
            <a:r>
              <a:rPr lang="sk-SK" dirty="0" err="1"/>
              <a:t>automatically</a:t>
            </a:r>
            <a:r>
              <a:rPr lang="sk-SK" dirty="0"/>
              <a:t> </a:t>
            </a:r>
            <a:r>
              <a:rPr lang="sk-SK" dirty="0" err="1"/>
              <a:t>fits</a:t>
            </a:r>
            <a:r>
              <a:rPr lang="sk-SK" dirty="0"/>
              <a:t> </a:t>
            </a:r>
            <a:r>
              <a:rPr lang="sk-SK" dirty="0" err="1"/>
              <a:t>the</a:t>
            </a:r>
            <a:r>
              <a:rPr lang="sk-SK" dirty="0"/>
              <a:t> </a:t>
            </a:r>
            <a:r>
              <a:rPr lang="sk-SK" dirty="0" err="1"/>
              <a:t>screen</a:t>
            </a:r>
            <a:r>
              <a:rPr lang="sk-SK" dirty="0"/>
              <a:t>. No </a:t>
            </a:r>
            <a:r>
              <a:rPr lang="sk-SK" dirty="0" err="1"/>
              <a:t>adjustments</a:t>
            </a:r>
            <a:r>
              <a:rPr lang="sk-SK" dirty="0"/>
              <a:t>, no </a:t>
            </a:r>
            <a:r>
              <a:rPr lang="sk-SK" dirty="0" err="1"/>
              <a:t>work</a:t>
            </a:r>
            <a:r>
              <a:rPr lang="sk-SK" dirty="0"/>
              <a:t>. </a:t>
            </a:r>
            <a:r>
              <a:rPr lang="sk-SK" dirty="0" err="1"/>
              <a:t>Pure</a:t>
            </a:r>
            <a:r>
              <a:rPr lang="sk-SK" dirty="0"/>
              <a:t> </a:t>
            </a:r>
            <a:r>
              <a:rPr lang="sk-SK" dirty="0" err="1"/>
              <a:t>magic</a:t>
            </a:r>
            <a:r>
              <a:rPr lang="sk-SK" dirty="0"/>
              <a:t>:-)</a:t>
            </a:r>
            <a:endParaRPr lang="en-US" dirty="0"/>
          </a:p>
        </p:txBody>
      </p:sp>
      <p:sp>
        <p:nvSpPr>
          <p:cNvPr id="20" name="Zástupný text 17">
            <a:extLst>
              <a:ext uri="{FF2B5EF4-FFF2-40B4-BE49-F238E27FC236}">
                <a16:creationId xmlns:a16="http://schemas.microsoft.com/office/drawing/2014/main" id="{C5C4A611-9F1B-DEF4-A204-1C8AB67012C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818918" y="2489719"/>
            <a:ext cx="1730375" cy="216470"/>
          </a:xfrm>
        </p:spPr>
        <p:txBody>
          <a:bodyPr lIns="0" tIns="0" rIns="0" bIns="0" anchor="ctr">
            <a:noAutofit/>
          </a:bodyPr>
          <a:lstStyle>
            <a:lvl1pPr algn="l">
              <a:defRPr sz="1050" spc="0" baseline="0">
                <a:solidFill>
                  <a:schemeClr val="tx1"/>
                </a:solidFill>
                <a:latin typeface="Manrope SemiBold" pitchFamily="2" charset="0"/>
              </a:defRPr>
            </a:lvl1pPr>
          </a:lstStyle>
          <a:p>
            <a:pPr lvl="0"/>
            <a:r>
              <a:rPr lang="sk-SK" dirty="0"/>
              <a:t>More detail</a:t>
            </a:r>
            <a:endParaRPr lang="en-US" dirty="0"/>
          </a:p>
        </p:txBody>
      </p:sp>
      <p:sp>
        <p:nvSpPr>
          <p:cNvPr id="21" name="Zástupný text 17">
            <a:extLst>
              <a:ext uri="{FF2B5EF4-FFF2-40B4-BE49-F238E27FC236}">
                <a16:creationId xmlns:a16="http://schemas.microsoft.com/office/drawing/2014/main" id="{938D31E7-76C2-40B3-9E71-F7753722BB53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8818919" y="2762244"/>
            <a:ext cx="1730374" cy="876442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100"/>
              </a:lnSpc>
              <a:defRPr sz="900" spc="0" baseline="0">
                <a:solidFill>
                  <a:schemeClr val="tx1"/>
                </a:solidFill>
                <a:latin typeface="Manrope Regular" pitchFamily="2" charset="0"/>
              </a:defRPr>
            </a:lvl1pPr>
          </a:lstStyle>
          <a:p>
            <a:r>
              <a:rPr lang="sk-SK" dirty="0"/>
              <a:t>Here, </a:t>
            </a:r>
            <a:r>
              <a:rPr lang="sk-SK" dirty="0" err="1"/>
              <a:t>you</a:t>
            </a:r>
            <a:r>
              <a:rPr lang="sk-SK" dirty="0"/>
              <a:t> </a:t>
            </a:r>
            <a:r>
              <a:rPr lang="sk-SK" dirty="0" err="1"/>
              <a:t>can</a:t>
            </a:r>
            <a:r>
              <a:rPr lang="sk-SK" dirty="0"/>
              <a:t> show </a:t>
            </a:r>
            <a:r>
              <a:rPr lang="sk-SK" dirty="0" err="1"/>
              <a:t>some</a:t>
            </a:r>
            <a:r>
              <a:rPr lang="sk-SK" dirty="0"/>
              <a:t> </a:t>
            </a:r>
            <a:r>
              <a:rPr lang="sk-SK" dirty="0" err="1"/>
              <a:t>detailed</a:t>
            </a:r>
            <a:r>
              <a:rPr lang="sk-SK" dirty="0"/>
              <a:t> </a:t>
            </a:r>
            <a:r>
              <a:rPr lang="sk-SK" dirty="0" err="1"/>
              <a:t>close</a:t>
            </a:r>
            <a:r>
              <a:rPr lang="sk-SK" dirty="0"/>
              <a:t> </a:t>
            </a:r>
            <a:r>
              <a:rPr lang="sk-SK" dirty="0" err="1"/>
              <a:t>up</a:t>
            </a:r>
            <a:r>
              <a:rPr lang="sk-SK" dirty="0"/>
              <a:t> on a </a:t>
            </a:r>
            <a:r>
              <a:rPr lang="sk-SK" dirty="0" err="1"/>
              <a:t>particular</a:t>
            </a:r>
            <a:r>
              <a:rPr lang="sk-SK" dirty="0"/>
              <a:t> </a:t>
            </a:r>
            <a:r>
              <a:rPr lang="sk-SK" dirty="0" err="1"/>
              <a:t>piece</a:t>
            </a:r>
            <a:r>
              <a:rPr lang="sk-SK" dirty="0"/>
              <a:t> of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solution</a:t>
            </a:r>
            <a:endParaRPr lang="en-US" dirty="0"/>
          </a:p>
        </p:txBody>
      </p:sp>
      <p:pic>
        <p:nvPicPr>
          <p:cNvPr id="19" name="Obrázok" descr="Obrázok">
            <a:extLst>
              <a:ext uri="{FF2B5EF4-FFF2-40B4-BE49-F238E27FC236}">
                <a16:creationId xmlns:a16="http://schemas.microsoft.com/office/drawing/2014/main" id="{CEF9FB21-B7BC-4793-5499-8A270EC2556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23661" y="1314608"/>
            <a:ext cx="2362348" cy="4876153"/>
          </a:xfrm>
          <a:prstGeom prst="rect">
            <a:avLst/>
          </a:prstGeom>
        </p:spPr>
      </p:pic>
      <p:sp>
        <p:nvSpPr>
          <p:cNvPr id="22" name="Zástupný objekt pre obrázok 32">
            <a:extLst>
              <a:ext uri="{FF2B5EF4-FFF2-40B4-BE49-F238E27FC236}">
                <a16:creationId xmlns:a16="http://schemas.microsoft.com/office/drawing/2014/main" id="{9C9E6995-F5A5-A5E9-340F-EBDC8B3174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431842" y="1402079"/>
            <a:ext cx="2130311" cy="4703997"/>
          </a:xfrm>
          <a:custGeom>
            <a:avLst/>
            <a:gdLst>
              <a:gd name="connsiteX0" fmla="*/ 878085 w 2249885"/>
              <a:gd name="connsiteY0" fmla="*/ 63292 h 4968032"/>
              <a:gd name="connsiteX1" fmla="*/ 775215 w 2249885"/>
              <a:gd name="connsiteY1" fmla="*/ 166162 h 4968032"/>
              <a:gd name="connsiteX2" fmla="*/ 878085 w 2249885"/>
              <a:gd name="connsiteY2" fmla="*/ 269032 h 4968032"/>
              <a:gd name="connsiteX3" fmla="*/ 1383545 w 2249885"/>
              <a:gd name="connsiteY3" fmla="*/ 269032 h 4968032"/>
              <a:gd name="connsiteX4" fmla="*/ 1486415 w 2249885"/>
              <a:gd name="connsiteY4" fmla="*/ 166162 h 4968032"/>
              <a:gd name="connsiteX5" fmla="*/ 1383545 w 2249885"/>
              <a:gd name="connsiteY5" fmla="*/ 63292 h 4968032"/>
              <a:gd name="connsiteX6" fmla="*/ 285714 w 2249885"/>
              <a:gd name="connsiteY6" fmla="*/ 0 h 4968032"/>
              <a:gd name="connsiteX7" fmla="*/ 1964171 w 2249885"/>
              <a:gd name="connsiteY7" fmla="*/ 0 h 4968032"/>
              <a:gd name="connsiteX8" fmla="*/ 2249885 w 2249885"/>
              <a:gd name="connsiteY8" fmla="*/ 285714 h 4968032"/>
              <a:gd name="connsiteX9" fmla="*/ 2249885 w 2249885"/>
              <a:gd name="connsiteY9" fmla="*/ 1611458 h 4968032"/>
              <a:gd name="connsiteX10" fmla="*/ 2247190 w 2249885"/>
              <a:gd name="connsiteY10" fmla="*/ 1638196 h 4968032"/>
              <a:gd name="connsiteX11" fmla="*/ 2249885 w 2249885"/>
              <a:gd name="connsiteY11" fmla="*/ 1664934 h 4968032"/>
              <a:gd name="connsiteX12" fmla="*/ 2249885 w 2249885"/>
              <a:gd name="connsiteY12" fmla="*/ 2757704 h 4968032"/>
              <a:gd name="connsiteX13" fmla="*/ 2249885 w 2249885"/>
              <a:gd name="connsiteY13" fmla="*/ 2990678 h 4968032"/>
              <a:gd name="connsiteX14" fmla="*/ 2249885 w 2249885"/>
              <a:gd name="connsiteY14" fmla="*/ 3344769 h 4968032"/>
              <a:gd name="connsiteX15" fmla="*/ 2249885 w 2249885"/>
              <a:gd name="connsiteY15" fmla="*/ 4083448 h 4968032"/>
              <a:gd name="connsiteX16" fmla="*/ 2249885 w 2249885"/>
              <a:gd name="connsiteY16" fmla="*/ 4680225 h 4968032"/>
              <a:gd name="connsiteX17" fmla="*/ 1962078 w 2249885"/>
              <a:gd name="connsiteY17" fmla="*/ 4968032 h 4968032"/>
              <a:gd name="connsiteX18" fmla="*/ 287807 w 2249885"/>
              <a:gd name="connsiteY18" fmla="*/ 4968032 h 4968032"/>
              <a:gd name="connsiteX19" fmla="*/ 0 w 2249885"/>
              <a:gd name="connsiteY19" fmla="*/ 4680225 h 4968032"/>
              <a:gd name="connsiteX20" fmla="*/ 0 w 2249885"/>
              <a:gd name="connsiteY20" fmla="*/ 4083448 h 4968032"/>
              <a:gd name="connsiteX21" fmla="*/ 0 w 2249885"/>
              <a:gd name="connsiteY21" fmla="*/ 3344769 h 4968032"/>
              <a:gd name="connsiteX22" fmla="*/ 0 w 2249885"/>
              <a:gd name="connsiteY22" fmla="*/ 2990678 h 4968032"/>
              <a:gd name="connsiteX23" fmla="*/ 0 w 2249885"/>
              <a:gd name="connsiteY23" fmla="*/ 2757704 h 4968032"/>
              <a:gd name="connsiteX24" fmla="*/ 0 w 2249885"/>
              <a:gd name="connsiteY24" fmla="*/ 1664934 h 4968032"/>
              <a:gd name="connsiteX25" fmla="*/ 2696 w 2249885"/>
              <a:gd name="connsiteY25" fmla="*/ 1638196 h 4968032"/>
              <a:gd name="connsiteX26" fmla="*/ 0 w 2249885"/>
              <a:gd name="connsiteY26" fmla="*/ 1611458 h 4968032"/>
              <a:gd name="connsiteX27" fmla="*/ 0 w 2249885"/>
              <a:gd name="connsiteY27" fmla="*/ 285714 h 4968032"/>
              <a:gd name="connsiteX28" fmla="*/ 285714 w 2249885"/>
              <a:gd name="connsiteY28" fmla="*/ 0 h 496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249885" h="4968032">
                <a:moveTo>
                  <a:pt x="878085" y="63292"/>
                </a:moveTo>
                <a:cubicBezTo>
                  <a:pt x="821271" y="63292"/>
                  <a:pt x="775215" y="109348"/>
                  <a:pt x="775215" y="166162"/>
                </a:cubicBezTo>
                <a:cubicBezTo>
                  <a:pt x="775215" y="222976"/>
                  <a:pt x="821271" y="269032"/>
                  <a:pt x="878085" y="269032"/>
                </a:cubicBezTo>
                <a:lnTo>
                  <a:pt x="1383545" y="269032"/>
                </a:lnTo>
                <a:cubicBezTo>
                  <a:pt x="1440359" y="269032"/>
                  <a:pt x="1486415" y="222976"/>
                  <a:pt x="1486415" y="166162"/>
                </a:cubicBezTo>
                <a:cubicBezTo>
                  <a:pt x="1486415" y="109348"/>
                  <a:pt x="1440359" y="63292"/>
                  <a:pt x="1383545" y="63292"/>
                </a:cubicBezTo>
                <a:close/>
                <a:moveTo>
                  <a:pt x="285714" y="0"/>
                </a:moveTo>
                <a:lnTo>
                  <a:pt x="1964171" y="0"/>
                </a:lnTo>
                <a:cubicBezTo>
                  <a:pt x="2121966" y="0"/>
                  <a:pt x="2249885" y="127919"/>
                  <a:pt x="2249885" y="285714"/>
                </a:cubicBezTo>
                <a:lnTo>
                  <a:pt x="2249885" y="1611458"/>
                </a:lnTo>
                <a:lnTo>
                  <a:pt x="2247190" y="1638196"/>
                </a:lnTo>
                <a:lnTo>
                  <a:pt x="2249885" y="1664934"/>
                </a:lnTo>
                <a:lnTo>
                  <a:pt x="2249885" y="2757704"/>
                </a:lnTo>
                <a:lnTo>
                  <a:pt x="2249885" y="2990678"/>
                </a:lnTo>
                <a:lnTo>
                  <a:pt x="2249885" y="3344769"/>
                </a:lnTo>
                <a:lnTo>
                  <a:pt x="2249885" y="4083448"/>
                </a:lnTo>
                <a:lnTo>
                  <a:pt x="2249885" y="4680225"/>
                </a:lnTo>
                <a:cubicBezTo>
                  <a:pt x="2249885" y="4839176"/>
                  <a:pt x="2121029" y="4968032"/>
                  <a:pt x="1962078" y="4968032"/>
                </a:cubicBezTo>
                <a:lnTo>
                  <a:pt x="287807" y="4968032"/>
                </a:lnTo>
                <a:cubicBezTo>
                  <a:pt x="128856" y="4968032"/>
                  <a:pt x="0" y="4839176"/>
                  <a:pt x="0" y="4680225"/>
                </a:cubicBezTo>
                <a:lnTo>
                  <a:pt x="0" y="4083448"/>
                </a:lnTo>
                <a:lnTo>
                  <a:pt x="0" y="3344769"/>
                </a:lnTo>
                <a:lnTo>
                  <a:pt x="0" y="2990678"/>
                </a:lnTo>
                <a:lnTo>
                  <a:pt x="0" y="2757704"/>
                </a:lnTo>
                <a:lnTo>
                  <a:pt x="0" y="1664934"/>
                </a:lnTo>
                <a:lnTo>
                  <a:pt x="2696" y="1638196"/>
                </a:lnTo>
                <a:lnTo>
                  <a:pt x="0" y="1611458"/>
                </a:lnTo>
                <a:lnTo>
                  <a:pt x="0" y="285714"/>
                </a:lnTo>
                <a:cubicBezTo>
                  <a:pt x="0" y="127919"/>
                  <a:pt x="127919" y="0"/>
                  <a:pt x="285714" y="0"/>
                </a:cubicBezTo>
                <a:close/>
              </a:path>
            </a:pathLst>
          </a:custGeom>
        </p:spPr>
        <p:txBody>
          <a:bodyPr vert="horz" wrap="square" lIns="91440" tIns="45720" rIns="91440" bIns="45720" rtlCol="0" anchor="b">
            <a:noAutofit/>
          </a:bodyPr>
          <a:lstStyle>
            <a:lvl1pPr>
              <a:defRPr lang="en-US" sz="700" b="1" dirty="0">
                <a:solidFill>
                  <a:schemeClr val="bg1"/>
                </a:solidFill>
                <a:highlight>
                  <a:srgbClr val="061A2E"/>
                </a:highlight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sk-SK" dirty="0" err="1"/>
              <a:t>Click</a:t>
            </a:r>
            <a:r>
              <a:rPr lang="sk-SK" dirty="0"/>
              <a:t> </a:t>
            </a:r>
            <a:r>
              <a:rPr lang="sk-SK" dirty="0" err="1"/>
              <a:t>the</a:t>
            </a:r>
            <a:r>
              <a:rPr lang="sk-SK" dirty="0"/>
              <a:t> center </a:t>
            </a:r>
            <a:r>
              <a:rPr lang="sk-SK" dirty="0" err="1"/>
              <a:t>icon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 </a:t>
            </a:r>
            <a:br>
              <a:rPr lang="sk-SK" dirty="0"/>
            </a:br>
            <a:r>
              <a:rPr lang="sk-SK" dirty="0"/>
              <a:t>(or </a:t>
            </a:r>
            <a:r>
              <a:rPr lang="sk-SK" dirty="0" err="1"/>
              <a:t>drag</a:t>
            </a:r>
            <a:r>
              <a:rPr lang="sk-SK" dirty="0"/>
              <a:t> &amp; drop)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3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5A4AE298-F8DF-BD1A-545D-8F113622CDD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760363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A4AE298-F8DF-BD1A-545D-8F113622C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Zaoblený štvoruholník">
            <a:extLst>
              <a:ext uri="{FF2B5EF4-FFF2-40B4-BE49-F238E27FC236}">
                <a16:creationId xmlns:a16="http://schemas.microsoft.com/office/drawing/2014/main" id="{5475B837-A6F4-D488-25FA-7C71B7E29C02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1600" dirty="0"/>
          </a:p>
        </p:txBody>
      </p:sp>
      <p:sp>
        <p:nvSpPr>
          <p:cNvPr id="3" name="Zástupný objekt pre obrázok 24">
            <a:extLst>
              <a:ext uri="{FF2B5EF4-FFF2-40B4-BE49-F238E27FC236}">
                <a16:creationId xmlns:a16="http://schemas.microsoft.com/office/drawing/2014/main" id="{F64C78AA-9F7E-B0FC-0459-1DE77EF64A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16200000">
            <a:off x="-61677" y="381276"/>
            <a:ext cx="521514" cy="107248"/>
          </a:xfrm>
        </p:spPr>
        <p:txBody>
          <a:bodyPr anchor="ctr">
            <a:noAutofit/>
          </a:bodyPr>
          <a:lstStyle>
            <a:lvl1pPr algn="l">
              <a:defRPr sz="300"/>
            </a:lvl1pPr>
          </a:lstStyle>
          <a:p>
            <a:r>
              <a:rPr lang="sk-SK" dirty="0" err="1"/>
              <a:t>Add</a:t>
            </a:r>
            <a:r>
              <a:rPr lang="sk-SK" dirty="0"/>
              <a:t> logo</a:t>
            </a:r>
            <a:endParaRPr lang="en-US" dirty="0"/>
          </a:p>
        </p:txBody>
      </p:sp>
      <p:sp>
        <p:nvSpPr>
          <p:cNvPr id="25" name="Zástupný objekt pre číslo snímky 11">
            <a:extLst>
              <a:ext uri="{FF2B5EF4-FFF2-40B4-BE49-F238E27FC236}">
                <a16:creationId xmlns:a16="http://schemas.microsoft.com/office/drawing/2014/main" id="{5010CEB8-565E-42F5-4742-709D85467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040" y="6576685"/>
            <a:ext cx="875314" cy="281316"/>
          </a:xfrm>
        </p:spPr>
        <p:txBody>
          <a:bodyPr/>
          <a:lstStyle>
            <a:lvl1pPr>
              <a:defRPr sz="500">
                <a:solidFill>
                  <a:srgbClr val="898989"/>
                </a:solidFill>
              </a:defRPr>
            </a:lvl1pPr>
          </a:lstStyle>
          <a:p>
            <a:fld id="{95DBD520-6879-4ABD-88D3-C12F10C5A2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Zástupný text 21">
            <a:extLst>
              <a:ext uri="{FF2B5EF4-FFF2-40B4-BE49-F238E27FC236}">
                <a16:creationId xmlns:a16="http://schemas.microsoft.com/office/drawing/2014/main" id="{A7F11743-6FB9-D7B1-11A8-7E0ACA57624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13668" y="4424635"/>
            <a:ext cx="3082877" cy="255143"/>
          </a:xfrm>
        </p:spPr>
        <p:txBody>
          <a:bodyPr lIns="0" tIns="36000">
            <a:normAutofit/>
          </a:bodyPr>
          <a:lstStyle>
            <a:lvl1pPr>
              <a:lnSpc>
                <a:spcPts val="1750"/>
              </a:lnSpc>
              <a:defRPr sz="1400">
                <a:latin typeface="Manrope SemiBold" pitchFamily="2" charset="0"/>
              </a:defRPr>
            </a:lvl1pPr>
          </a:lstStyle>
          <a:p>
            <a:r>
              <a:rPr lang="sk-SK" dirty="0" err="1"/>
              <a:t>Wow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audience</a:t>
            </a:r>
            <a:endParaRPr lang="en-US" dirty="0"/>
          </a:p>
        </p:txBody>
      </p:sp>
      <p:sp>
        <p:nvSpPr>
          <p:cNvPr id="23" name="Zástupný text 16">
            <a:extLst>
              <a:ext uri="{FF2B5EF4-FFF2-40B4-BE49-F238E27FC236}">
                <a16:creationId xmlns:a16="http://schemas.microsoft.com/office/drawing/2014/main" id="{220AC0C3-D572-44DB-AE93-71B89AA3111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4375" y="449870"/>
            <a:ext cx="3599899" cy="1485967"/>
          </a:xfrm>
        </p:spPr>
        <p:txBody>
          <a:bodyPr lIns="0" rIns="36000">
            <a:normAutofit/>
          </a:bodyPr>
          <a:lstStyle>
            <a:lvl1pPr>
              <a:lnSpc>
                <a:spcPct val="90000"/>
              </a:lnSpc>
              <a:defRPr sz="3200" spc="-10" baseline="0">
                <a:solidFill>
                  <a:srgbClr val="1C1A1B"/>
                </a:solidFill>
              </a:defRPr>
            </a:lvl1pPr>
          </a:lstStyle>
          <a:p>
            <a:pPr lvl="0"/>
            <a:r>
              <a:rPr lang="sk-SK" dirty="0"/>
              <a:t>Design </a:t>
            </a:r>
            <a:r>
              <a:rPr lang="sk-SK" dirty="0" err="1"/>
              <a:t>solutions</a:t>
            </a:r>
            <a:r>
              <a:rPr lang="sk-SK" dirty="0"/>
              <a:t> </a:t>
            </a:r>
            <a:r>
              <a:rPr lang="sk-SK" dirty="0" err="1"/>
              <a:t>for</a:t>
            </a:r>
            <a:r>
              <a:rPr lang="sk-SK" dirty="0"/>
              <a:t> </a:t>
            </a:r>
            <a:r>
              <a:rPr lang="sk-SK" dirty="0" err="1"/>
              <a:t>everty</a:t>
            </a:r>
            <a:r>
              <a:rPr lang="sk-SK" dirty="0"/>
              <a:t> </a:t>
            </a:r>
            <a:r>
              <a:rPr lang="sk-SK" dirty="0" err="1"/>
              <a:t>need</a:t>
            </a:r>
            <a:endParaRPr lang="en-US" dirty="0"/>
          </a:p>
        </p:txBody>
      </p:sp>
      <p:sp>
        <p:nvSpPr>
          <p:cNvPr id="28" name="Zástupný objekt pre obrázok 8">
            <a:extLst>
              <a:ext uri="{FF2B5EF4-FFF2-40B4-BE49-F238E27FC236}">
                <a16:creationId xmlns:a16="http://schemas.microsoft.com/office/drawing/2014/main" id="{47FE1FF2-2834-09FD-F398-B351ABA4243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78046" y="2070253"/>
            <a:ext cx="3567708" cy="2093317"/>
          </a:xfrm>
          <a:prstGeom prst="roundRect">
            <a:avLst>
              <a:gd name="adj" fmla="val 10333"/>
            </a:avLst>
          </a:prstGeom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  <p:sp>
        <p:nvSpPr>
          <p:cNvPr id="2" name="Zástupný text 17">
            <a:extLst>
              <a:ext uri="{FF2B5EF4-FFF2-40B4-BE49-F238E27FC236}">
                <a16:creationId xmlns:a16="http://schemas.microsoft.com/office/drawing/2014/main" id="{2A0067F3-F027-DB80-B04D-4B3A310C71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36736" y="509415"/>
            <a:ext cx="2483307" cy="281316"/>
          </a:xfrm>
        </p:spPr>
        <p:txBody>
          <a:bodyPr lIns="0" tIns="0" rIns="0" bIns="0" anchor="ctr">
            <a:noAutofit/>
          </a:bodyPr>
          <a:lstStyle>
            <a:lvl1pPr algn="r">
              <a:defRPr sz="1050" spc="-60" baseline="0">
                <a:solidFill>
                  <a:srgbClr val="1C1A1B"/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Impact</a:t>
            </a:r>
            <a:endParaRPr lang="en-US" dirty="0"/>
          </a:p>
        </p:txBody>
      </p:sp>
      <p:sp>
        <p:nvSpPr>
          <p:cNvPr id="36" name="Zástupný text 21">
            <a:extLst>
              <a:ext uri="{FF2B5EF4-FFF2-40B4-BE49-F238E27FC236}">
                <a16:creationId xmlns:a16="http://schemas.microsoft.com/office/drawing/2014/main" id="{B9E4264F-21F2-FBF2-CC3C-8332D84D3E8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657724" y="4424635"/>
            <a:ext cx="3082877" cy="255143"/>
          </a:xfrm>
        </p:spPr>
        <p:txBody>
          <a:bodyPr lIns="0" tIns="36000">
            <a:normAutofit/>
          </a:bodyPr>
          <a:lstStyle>
            <a:lvl1pPr>
              <a:lnSpc>
                <a:spcPts val="1750"/>
              </a:lnSpc>
              <a:defRPr sz="1400">
                <a:latin typeface="Manrope SemiBold" pitchFamily="2" charset="0"/>
              </a:defRPr>
            </a:lvl1pPr>
          </a:lstStyle>
          <a:p>
            <a:r>
              <a:rPr lang="sk-SK" dirty="0" err="1"/>
              <a:t>Drive</a:t>
            </a:r>
            <a:r>
              <a:rPr lang="sk-SK" dirty="0"/>
              <a:t> </a:t>
            </a:r>
            <a:r>
              <a:rPr lang="sk-SK" dirty="0" err="1"/>
              <a:t>results</a:t>
            </a:r>
            <a:endParaRPr lang="en-US" dirty="0"/>
          </a:p>
        </p:txBody>
      </p:sp>
      <p:sp>
        <p:nvSpPr>
          <p:cNvPr id="37" name="Zástupný text 17">
            <a:extLst>
              <a:ext uri="{FF2B5EF4-FFF2-40B4-BE49-F238E27FC236}">
                <a16:creationId xmlns:a16="http://schemas.microsoft.com/office/drawing/2014/main" id="{12EDD4E0-F0B6-5AF9-9696-167516B735E0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57725" y="4814866"/>
            <a:ext cx="3082876" cy="927517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120000"/>
              </a:lnSpc>
              <a:defRPr sz="1100" spc="0" baseline="0">
                <a:solidFill>
                  <a:schemeClr val="tx1"/>
                </a:solidFill>
                <a:latin typeface="Manrope Regular" pitchFamily="2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en-US" dirty="0"/>
              <a:t>Providing financing solutions for real estate developers, investors, and property owners - mortgages for homebuyers, construction loans for developers, and commercial real estate financing.</a:t>
            </a:r>
          </a:p>
          <a:p>
            <a:pPr lvl="0"/>
            <a:endParaRPr lang="en-US" dirty="0"/>
          </a:p>
        </p:txBody>
      </p:sp>
      <p:sp>
        <p:nvSpPr>
          <p:cNvPr id="39" name="Zástupný text 21">
            <a:extLst>
              <a:ext uri="{FF2B5EF4-FFF2-40B4-BE49-F238E27FC236}">
                <a16:creationId xmlns:a16="http://schemas.microsoft.com/office/drawing/2014/main" id="{F8C79201-07C1-BC15-9542-E6C098FD59D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601779" y="4424635"/>
            <a:ext cx="3082877" cy="255143"/>
          </a:xfrm>
        </p:spPr>
        <p:txBody>
          <a:bodyPr lIns="0" tIns="36000">
            <a:normAutofit/>
          </a:bodyPr>
          <a:lstStyle>
            <a:lvl1pPr>
              <a:lnSpc>
                <a:spcPts val="1750"/>
              </a:lnSpc>
              <a:defRPr sz="1400">
                <a:latin typeface="Manrope SemiBold" pitchFamily="2" charset="0"/>
              </a:defRPr>
            </a:lvl1pPr>
          </a:lstStyle>
          <a:p>
            <a:r>
              <a:rPr lang="sk-SK" dirty="0" err="1"/>
              <a:t>Save</a:t>
            </a:r>
            <a:r>
              <a:rPr lang="sk-SK" dirty="0"/>
              <a:t> </a:t>
            </a:r>
            <a:r>
              <a:rPr lang="sk-SK" dirty="0" err="1"/>
              <a:t>time</a:t>
            </a:r>
            <a:r>
              <a:rPr lang="sk-SK" dirty="0"/>
              <a:t> and </a:t>
            </a:r>
            <a:r>
              <a:rPr lang="sk-SK" dirty="0" err="1"/>
              <a:t>money</a:t>
            </a:r>
            <a:endParaRPr lang="en-US" dirty="0"/>
          </a:p>
        </p:txBody>
      </p:sp>
      <p:sp>
        <p:nvSpPr>
          <p:cNvPr id="40" name="Zástupný text 17">
            <a:extLst>
              <a:ext uri="{FF2B5EF4-FFF2-40B4-BE49-F238E27FC236}">
                <a16:creationId xmlns:a16="http://schemas.microsoft.com/office/drawing/2014/main" id="{ECF8BE63-5548-3E62-BC12-38181A80D4D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601781" y="4814866"/>
            <a:ext cx="3082876" cy="927517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120000"/>
              </a:lnSpc>
              <a:defRPr sz="1100" spc="0" baseline="0">
                <a:solidFill>
                  <a:schemeClr val="tx1"/>
                </a:solidFill>
                <a:latin typeface="Manrope Regular" pitchFamily="2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en-US" dirty="0"/>
              <a:t>Banking services such as venture debt financing, acquisition financing, and cash management solutions together with advisory services to startups and scale-ups looking to raise capital or go public.</a:t>
            </a:r>
          </a:p>
          <a:p>
            <a:pPr lvl="0"/>
            <a:endParaRPr lang="en-US" dirty="0"/>
          </a:p>
        </p:txBody>
      </p:sp>
      <p:sp>
        <p:nvSpPr>
          <p:cNvPr id="41" name="Zástupný text 17">
            <a:extLst>
              <a:ext uri="{FF2B5EF4-FFF2-40B4-BE49-F238E27FC236}">
                <a16:creationId xmlns:a16="http://schemas.microsoft.com/office/drawing/2014/main" id="{987C72FA-ADE8-88B6-5055-5B9C69791474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3667" y="4814866"/>
            <a:ext cx="3082877" cy="927517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120000"/>
              </a:lnSpc>
              <a:defRPr sz="1100" spc="0" baseline="0">
                <a:solidFill>
                  <a:schemeClr val="tx1"/>
                </a:solidFill>
                <a:latin typeface="Manrope Regular" pitchFamily="2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en-US" dirty="0"/>
              <a:t>Tailored financial solutions such as business</a:t>
            </a:r>
            <a:r>
              <a:rPr lang="sk-SK" dirty="0"/>
              <a:t> </a:t>
            </a:r>
            <a:r>
              <a:rPr lang="en-US" dirty="0"/>
              <a:t>loans, lines of credit, and cash management services to support growth and expansion.</a:t>
            </a:r>
          </a:p>
          <a:p>
            <a:pPr lvl="0"/>
            <a:endParaRPr lang="en-US" dirty="0"/>
          </a:p>
        </p:txBody>
      </p:sp>
      <p:sp>
        <p:nvSpPr>
          <p:cNvPr id="17" name="Zástupný objekt pre obrázok 8">
            <a:extLst>
              <a:ext uri="{FF2B5EF4-FFF2-40B4-BE49-F238E27FC236}">
                <a16:creationId xmlns:a16="http://schemas.microsoft.com/office/drawing/2014/main" id="{A0A29B3C-BF4D-0DFE-081A-57B0C14D9852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4308739" y="2070253"/>
            <a:ext cx="3567708" cy="2093317"/>
          </a:xfrm>
          <a:prstGeom prst="roundRect">
            <a:avLst>
              <a:gd name="adj" fmla="val 10333"/>
            </a:avLst>
          </a:prstGeom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  <p:sp>
        <p:nvSpPr>
          <p:cNvPr id="20" name="Zástupný objekt pre obrázok 8">
            <a:extLst>
              <a:ext uri="{FF2B5EF4-FFF2-40B4-BE49-F238E27FC236}">
                <a16:creationId xmlns:a16="http://schemas.microsoft.com/office/drawing/2014/main" id="{26125261-B4D5-775D-1FEE-D29A22B6F7B3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8239432" y="2070253"/>
            <a:ext cx="3567708" cy="2093317"/>
          </a:xfrm>
          <a:prstGeom prst="roundRect">
            <a:avLst>
              <a:gd name="adj" fmla="val 10333"/>
            </a:avLst>
          </a:prstGeom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704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5A4AE298-F8DF-BD1A-545D-8F113622CDD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2114154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A4AE298-F8DF-BD1A-545D-8F113622C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Zástupný objekt pre obrázok 8">
            <a:extLst>
              <a:ext uri="{FF2B5EF4-FFF2-40B4-BE49-F238E27FC236}">
                <a16:creationId xmlns:a16="http://schemas.microsoft.com/office/drawing/2014/main" id="{CFCC84BD-72D2-4751-7176-4EEC942E85F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54861" y="3210404"/>
            <a:ext cx="2199434" cy="2765528"/>
          </a:xfrm>
          <a:prstGeom prst="roundRect">
            <a:avLst>
              <a:gd name="adj" fmla="val 9649"/>
            </a:avLst>
          </a:prstGeom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  <p:sp>
        <p:nvSpPr>
          <p:cNvPr id="37" name="Zástupný objekt pre obrázok 8">
            <a:extLst>
              <a:ext uri="{FF2B5EF4-FFF2-40B4-BE49-F238E27FC236}">
                <a16:creationId xmlns:a16="http://schemas.microsoft.com/office/drawing/2014/main" id="{5E8B01E6-58FC-3AF9-E18B-69640F2F6151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3037659" y="4541252"/>
            <a:ext cx="1398889" cy="1434680"/>
          </a:xfrm>
          <a:prstGeom prst="roundRect">
            <a:avLst>
              <a:gd name="adj" fmla="val 10035"/>
            </a:avLst>
          </a:prstGeom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  <p:sp>
        <p:nvSpPr>
          <p:cNvPr id="3" name="Zástupný objekt pre obrázok 24">
            <a:extLst>
              <a:ext uri="{FF2B5EF4-FFF2-40B4-BE49-F238E27FC236}">
                <a16:creationId xmlns:a16="http://schemas.microsoft.com/office/drawing/2014/main" id="{F64C78AA-9F7E-B0FC-0459-1DE77EF64A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16200000">
            <a:off x="-61677" y="381276"/>
            <a:ext cx="521514" cy="107248"/>
          </a:xfrm>
        </p:spPr>
        <p:txBody>
          <a:bodyPr anchor="ctr">
            <a:noAutofit/>
          </a:bodyPr>
          <a:lstStyle>
            <a:lvl1pPr algn="l">
              <a:defRPr sz="300"/>
            </a:lvl1pPr>
          </a:lstStyle>
          <a:p>
            <a:r>
              <a:rPr lang="sk-SK" dirty="0" err="1"/>
              <a:t>Add</a:t>
            </a:r>
            <a:r>
              <a:rPr lang="sk-SK" dirty="0"/>
              <a:t> logo</a:t>
            </a:r>
            <a:endParaRPr lang="en-US" dirty="0"/>
          </a:p>
        </p:txBody>
      </p:sp>
      <p:sp>
        <p:nvSpPr>
          <p:cNvPr id="14" name="Zástupný objekt pre číslo snímky 11">
            <a:extLst>
              <a:ext uri="{FF2B5EF4-FFF2-40B4-BE49-F238E27FC236}">
                <a16:creationId xmlns:a16="http://schemas.microsoft.com/office/drawing/2014/main" id="{2D901781-8073-8C1C-7C5F-5E54ED276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040" y="6576685"/>
            <a:ext cx="875314" cy="281316"/>
          </a:xfrm>
        </p:spPr>
        <p:txBody>
          <a:bodyPr/>
          <a:lstStyle>
            <a:lvl1pPr>
              <a:defRPr sz="500">
                <a:solidFill>
                  <a:srgbClr val="898989"/>
                </a:solidFill>
              </a:defRPr>
            </a:lvl1pPr>
          </a:lstStyle>
          <a:p>
            <a:fld id="{95DBD520-6879-4ABD-88D3-C12F10C5A2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Zástupný text 16">
            <a:extLst>
              <a:ext uri="{FF2B5EF4-FFF2-40B4-BE49-F238E27FC236}">
                <a16:creationId xmlns:a16="http://schemas.microsoft.com/office/drawing/2014/main" id="{179F17A9-19D3-2552-4F38-A7799F1B38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5821" y="449870"/>
            <a:ext cx="7892270" cy="685155"/>
          </a:xfrm>
        </p:spPr>
        <p:txBody>
          <a:bodyPr lIns="0" rIns="36000">
            <a:noAutofit/>
          </a:bodyPr>
          <a:lstStyle>
            <a:lvl1pPr>
              <a:lnSpc>
                <a:spcPct val="90000"/>
              </a:lnSpc>
              <a:defRPr sz="3200" spc="-10" baseline="0">
                <a:solidFill>
                  <a:srgbClr val="1C1A1B"/>
                </a:solidFill>
              </a:defRPr>
            </a:lvl1pPr>
          </a:lstStyle>
          <a:p>
            <a:pPr lvl="0"/>
            <a:r>
              <a:rPr lang="sk-SK" dirty="0" err="1"/>
              <a:t>Gallery</a:t>
            </a:r>
            <a:endParaRPr lang="en-US" dirty="0"/>
          </a:p>
        </p:txBody>
      </p:sp>
      <p:sp>
        <p:nvSpPr>
          <p:cNvPr id="2" name="Zástupný text 17">
            <a:extLst>
              <a:ext uri="{FF2B5EF4-FFF2-40B4-BE49-F238E27FC236}">
                <a16:creationId xmlns:a16="http://schemas.microsoft.com/office/drawing/2014/main" id="{2A0067F3-F027-DB80-B04D-4B3A310C71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36736" y="509415"/>
            <a:ext cx="2483307" cy="281316"/>
          </a:xfrm>
        </p:spPr>
        <p:txBody>
          <a:bodyPr lIns="0" tIns="0" rIns="0" bIns="0" anchor="ctr">
            <a:noAutofit/>
          </a:bodyPr>
          <a:lstStyle>
            <a:lvl1pPr algn="r">
              <a:defRPr sz="1050" spc="-60" baseline="0">
                <a:solidFill>
                  <a:schemeClr val="tx1"/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 err="1"/>
              <a:t>Five</a:t>
            </a:r>
            <a:r>
              <a:rPr lang="sk-SK" dirty="0"/>
              <a:t> </a:t>
            </a:r>
            <a:r>
              <a:rPr lang="sk-SK" dirty="0" err="1"/>
              <a:t>Images</a:t>
            </a:r>
            <a:endParaRPr lang="en-US" dirty="0"/>
          </a:p>
        </p:txBody>
      </p:sp>
      <p:sp>
        <p:nvSpPr>
          <p:cNvPr id="53" name="Zástupný text 16">
            <a:extLst>
              <a:ext uri="{FF2B5EF4-FFF2-40B4-BE49-F238E27FC236}">
                <a16:creationId xmlns:a16="http://schemas.microsoft.com/office/drawing/2014/main" id="{F7073ACB-E57F-0BF6-55AC-86FF881C9B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15822" y="1264996"/>
            <a:ext cx="2304326" cy="464102"/>
          </a:xfrm>
        </p:spPr>
        <p:txBody>
          <a:bodyPr lIns="0" rIns="36000">
            <a:noAutofit/>
          </a:bodyPr>
          <a:lstStyle>
            <a:lvl1pPr>
              <a:lnSpc>
                <a:spcPts val="1750"/>
              </a:lnSpc>
              <a:defRPr sz="1300" spc="-10" baseline="0">
                <a:solidFill>
                  <a:srgbClr val="1C1A1B"/>
                </a:solidFill>
                <a:latin typeface="Manrope Regular" pitchFamily="2" charset="0"/>
              </a:defRPr>
            </a:lvl1pPr>
          </a:lstStyle>
          <a:p>
            <a:pPr lvl="0"/>
            <a:r>
              <a:rPr lang="sk-SK" dirty="0"/>
              <a:t>Here </a:t>
            </a:r>
            <a:r>
              <a:rPr lang="sk-SK" dirty="0" err="1"/>
              <a:t>comes</a:t>
            </a:r>
            <a:r>
              <a:rPr lang="sk-SK" dirty="0"/>
              <a:t> </a:t>
            </a:r>
            <a:r>
              <a:rPr lang="sk-SK" dirty="0" err="1"/>
              <a:t>additional</a:t>
            </a:r>
            <a:r>
              <a:rPr lang="sk-SK" dirty="0"/>
              <a:t> </a:t>
            </a:r>
            <a:r>
              <a:rPr lang="sk-SK" dirty="0" err="1"/>
              <a:t>information</a:t>
            </a:r>
            <a:r>
              <a:rPr lang="sk-SK" dirty="0"/>
              <a:t> on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images</a:t>
            </a:r>
            <a:endParaRPr lang="en-US" dirty="0"/>
          </a:p>
        </p:txBody>
      </p:sp>
      <p:sp>
        <p:nvSpPr>
          <p:cNvPr id="15" name="Zástupný objekt pre obrázok 8">
            <a:extLst>
              <a:ext uri="{FF2B5EF4-FFF2-40B4-BE49-F238E27FC236}">
                <a16:creationId xmlns:a16="http://schemas.microsoft.com/office/drawing/2014/main" id="{BC9BA9B6-E029-190E-DAFE-12EADD7CF698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619912" y="3210404"/>
            <a:ext cx="2757384" cy="2767913"/>
          </a:xfrm>
          <a:prstGeom prst="roundRect">
            <a:avLst>
              <a:gd name="adj" fmla="val 6822"/>
            </a:avLst>
          </a:prstGeom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  <p:sp>
        <p:nvSpPr>
          <p:cNvPr id="17" name="Zástupný objekt pre obrázok 8">
            <a:extLst>
              <a:ext uri="{FF2B5EF4-FFF2-40B4-BE49-F238E27FC236}">
                <a16:creationId xmlns:a16="http://schemas.microsoft.com/office/drawing/2014/main" id="{4AB7FE79-1FAC-084A-0683-66D1844B352B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7560660" y="3208019"/>
            <a:ext cx="1913361" cy="2767913"/>
          </a:xfrm>
          <a:prstGeom prst="roundRect">
            <a:avLst>
              <a:gd name="adj" fmla="val 10493"/>
            </a:avLst>
          </a:prstGeom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  <p:sp>
        <p:nvSpPr>
          <p:cNvPr id="19" name="Zástupný objekt pre obrázok 8">
            <a:extLst>
              <a:ext uri="{FF2B5EF4-FFF2-40B4-BE49-F238E27FC236}">
                <a16:creationId xmlns:a16="http://schemas.microsoft.com/office/drawing/2014/main" id="{80904055-E76A-1826-1762-91C4C042FD91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9657384" y="4029654"/>
            <a:ext cx="1897907" cy="1946278"/>
          </a:xfrm>
          <a:prstGeom prst="roundRect">
            <a:avLst>
              <a:gd name="adj" fmla="val 10257"/>
            </a:avLst>
          </a:prstGeom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sk-SK" dirty="0" err="1"/>
              <a:t>Click</a:t>
            </a:r>
            <a:r>
              <a:rPr lang="sk-SK" dirty="0"/>
              <a:t> to </a:t>
            </a:r>
            <a:r>
              <a:rPr lang="sk-SK" dirty="0" err="1"/>
              <a:t>add</a:t>
            </a:r>
            <a:r>
              <a:rPr lang="sk-SK" dirty="0"/>
              <a:t>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949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65EC8F23-9C32-BC89-07A2-9D26B3CCF12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4379310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425" imgH="424" progId="TCLayout.ActiveDocument.1">
                  <p:embed/>
                </p:oleObj>
              </mc:Choice>
              <mc:Fallback>
                <p:oleObj name="think-cell Slide" r:id="rId14" imgW="425" imgH="424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5EC8F23-9C32-BC89-07A2-9D26B3CCF1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A5F2A691-8A87-66E4-7A3E-565F48394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dirty="0"/>
              <a:t>Kliknutím upravte štýl predlohy nadpisu</a:t>
            </a:r>
            <a:endParaRPr lang="en-US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47B7B76-BD61-20E9-023A-BB251D14A0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  <a:endParaRPr lang="en-US" dirty="0"/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D655675D-9ACF-65EF-7284-BFE6294DBD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20C4F-B87B-4877-B7CA-2F9035D2D5B6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E98E657B-35D2-EA0C-7DC3-FB2C6E8A6D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C70433AD-E778-6D46-D649-6ED531F1D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BD520-6879-4ABD-88D3-C12F10C5A2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878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nrope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Manrope" pitchFamily="2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Manrope" pitchFamily="2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Manrope" pitchFamily="2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Manrope" pitchFamily="2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Manrop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lide-guide.com/#general-template" TargetMode="Externa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2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3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6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6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6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1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21.jpeg"/><Relationship Id="rId5" Type="http://schemas.openxmlformats.org/officeDocument/2006/relationships/image" Target="../media/image20.emf"/><Relationship Id="rId4" Type="http://schemas.openxmlformats.org/officeDocument/2006/relationships/oleObject" Target="../embeddings/oleObject20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19.xml"/><Relationship Id="rId7" Type="http://schemas.openxmlformats.org/officeDocument/2006/relationships/hyperlink" Target="http://www.slide-guide.com/#general-template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image" Target="../media/image2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6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4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6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6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10.jpe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hink-cell data - do not delete" hidden="1">
            <a:extLst>
              <a:ext uri="{FF2B5EF4-FFF2-40B4-BE49-F238E27FC236}">
                <a16:creationId xmlns:a16="http://schemas.microsoft.com/office/drawing/2014/main" id="{7006D0CC-F3DC-5001-01D5-BF9A3BBBB5E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811138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4" imgH="425" progId="TCLayout.ActiveDocument.1">
                  <p:embed/>
                </p:oleObj>
              </mc:Choice>
              <mc:Fallback>
                <p:oleObj name="think-cell Slide" r:id="rId4" imgW="424" imgH="425" progId="TCLayout.ActiveDocument.1">
                  <p:embed/>
                  <p:pic>
                    <p:nvPicPr>
                      <p:cNvPr id="1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006D0CC-F3DC-5001-01D5-BF9A3BBBB5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Obrázok" descr="Obrázok">
            <a:extLst>
              <a:ext uri="{FF2B5EF4-FFF2-40B4-BE49-F238E27FC236}">
                <a16:creationId xmlns:a16="http://schemas.microsoft.com/office/drawing/2014/main" id="{DDD27D2A-14EC-26A9-D534-6E7132DB414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585" t="21134" r="15316" b="25534"/>
          <a:stretch>
            <a:fillRect/>
          </a:stretch>
        </p:blipFill>
        <p:spPr>
          <a:xfrm>
            <a:off x="0" y="0"/>
            <a:ext cx="12192000" cy="6856284"/>
          </a:xfrm>
          <a:prstGeom prst="rect">
            <a:avLst/>
          </a:prstGeom>
        </p:spPr>
      </p:pic>
      <p:sp>
        <p:nvSpPr>
          <p:cNvPr id="9" name="Zaoblený štvoruholník">
            <a:extLst>
              <a:ext uri="{FF2B5EF4-FFF2-40B4-BE49-F238E27FC236}">
                <a16:creationId xmlns:a16="http://schemas.microsoft.com/office/drawing/2014/main" id="{B2F4F17D-CFE7-ECC5-DAD7-126D13127EE4}"/>
              </a:ext>
            </a:extLst>
          </p:cNvPr>
          <p:cNvSpPr/>
          <p:nvPr/>
        </p:nvSpPr>
        <p:spPr>
          <a:xfrm>
            <a:off x="984737" y="633047"/>
            <a:ext cx="4618893" cy="5645833"/>
          </a:xfrm>
          <a:prstGeom prst="roundRect">
            <a:avLst>
              <a:gd name="adj" fmla="val 9296"/>
            </a:avLst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4500" dirty="0">
              <a:latin typeface="+mj-lt"/>
            </a:endParaRPr>
          </a:p>
        </p:txBody>
      </p:sp>
      <p:pic>
        <p:nvPicPr>
          <p:cNvPr id="10" name="Obrázok" descr="Obrázok">
            <a:extLst>
              <a:ext uri="{FF2B5EF4-FFF2-40B4-BE49-F238E27FC236}">
                <a16:creationId xmlns:a16="http://schemas.microsoft.com/office/drawing/2014/main" id="{7D8CA6EA-1C8F-8B63-322F-7ADA840EC4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9306" y="1103241"/>
            <a:ext cx="980854" cy="202489"/>
          </a:xfrm>
          <a:prstGeom prst="rect">
            <a:avLst/>
          </a:prstGeom>
        </p:spPr>
      </p:pic>
      <p:sp>
        <p:nvSpPr>
          <p:cNvPr id="11" name="Here comes…">
            <a:extLst>
              <a:ext uri="{FF2B5EF4-FFF2-40B4-BE49-F238E27FC236}">
                <a16:creationId xmlns:a16="http://schemas.microsoft.com/office/drawing/2014/main" id="{316C227F-EF4B-9D51-BD1C-7594E5125FD9}"/>
              </a:ext>
            </a:extLst>
          </p:cNvPr>
          <p:cNvSpPr txBox="1"/>
          <p:nvPr/>
        </p:nvSpPr>
        <p:spPr>
          <a:xfrm>
            <a:off x="1569306" y="3574927"/>
            <a:ext cx="3692171" cy="1391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/>
          <a:p>
            <a:pPr>
              <a:lnSpc>
                <a:spcPct val="80000"/>
              </a:lnSpc>
              <a:defRPr sz="11200" spc="-224">
                <a:solidFill>
                  <a:srgbClr val="1C191B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pPr>
            <a:r>
              <a:rPr lang="sk-SK" sz="3600" spc="-200" dirty="0">
                <a:latin typeface="Manrope Medium" pitchFamily="2" charset="0"/>
              </a:rPr>
              <a:t>A </a:t>
            </a:r>
            <a:r>
              <a:rPr lang="sk-SK" sz="3600" spc="-200" dirty="0" err="1">
                <a:latin typeface="Manrope Medium" pitchFamily="2" charset="0"/>
              </a:rPr>
              <a:t>better</a:t>
            </a:r>
            <a:r>
              <a:rPr lang="sk-SK" sz="3600" spc="-200" dirty="0">
                <a:latin typeface="Manrope Medium" pitchFamily="2" charset="0"/>
              </a:rPr>
              <a:t> </a:t>
            </a:r>
            <a:r>
              <a:rPr lang="sk-SK" sz="3600" spc="-200" dirty="0" err="1">
                <a:latin typeface="Manrope Medium" pitchFamily="2" charset="0"/>
              </a:rPr>
              <a:t>way</a:t>
            </a:r>
            <a:r>
              <a:rPr lang="sk-SK" sz="3600" spc="-200" dirty="0">
                <a:latin typeface="Manrope Medium" pitchFamily="2" charset="0"/>
              </a:rPr>
              <a:t> to </a:t>
            </a:r>
            <a:r>
              <a:rPr lang="sk-SK" sz="3600" spc="-200" dirty="0" err="1">
                <a:latin typeface="Manrope Medium" pitchFamily="2" charset="0"/>
              </a:rPr>
              <a:t>craft</a:t>
            </a:r>
            <a:r>
              <a:rPr lang="sk-SK" sz="3600" spc="-200" dirty="0">
                <a:latin typeface="Manrope Medium" pitchFamily="2" charset="0"/>
              </a:rPr>
              <a:t> </a:t>
            </a:r>
            <a:r>
              <a:rPr lang="sk-SK" sz="3600" spc="-200" dirty="0" err="1">
                <a:latin typeface="Manrope Medium" pitchFamily="2" charset="0"/>
              </a:rPr>
              <a:t>your</a:t>
            </a:r>
            <a:r>
              <a:rPr lang="sk-SK" sz="3600" spc="-200" dirty="0">
                <a:latin typeface="Manrope Medium" pitchFamily="2" charset="0"/>
              </a:rPr>
              <a:t> </a:t>
            </a:r>
            <a:r>
              <a:rPr lang="sk-SK" sz="3600" spc="-200" dirty="0" err="1">
                <a:latin typeface="Manrope Medium" pitchFamily="2" charset="0"/>
              </a:rPr>
              <a:t>winning</a:t>
            </a:r>
            <a:r>
              <a:rPr lang="sk-SK" sz="3600" spc="-200" dirty="0">
                <a:latin typeface="Manrope Medium" pitchFamily="2" charset="0"/>
              </a:rPr>
              <a:t> </a:t>
            </a:r>
            <a:r>
              <a:rPr lang="sk-SK" sz="3600" spc="-200" dirty="0" err="1">
                <a:latin typeface="Manrope Medium" pitchFamily="2" charset="0"/>
              </a:rPr>
              <a:t>presentation</a:t>
            </a:r>
            <a:endParaRPr sz="3600" spc="-200" dirty="0">
              <a:latin typeface="Manrope Medium" pitchFamily="2" charset="0"/>
            </a:endParaRPr>
          </a:p>
        </p:txBody>
      </p:sp>
      <p:sp>
        <p:nvSpPr>
          <p:cNvPr id="12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98975EEF-905B-FFF0-E0FA-485073B05CB9}"/>
              </a:ext>
            </a:extLst>
          </p:cNvPr>
          <p:cNvSpPr txBox="1"/>
          <p:nvPr/>
        </p:nvSpPr>
        <p:spPr>
          <a:xfrm>
            <a:off x="1562956" y="5438949"/>
            <a:ext cx="980855" cy="258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>
              <a:lnSpc>
                <a:spcPct val="100000"/>
              </a:lnSpc>
              <a:defRPr sz="25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lvl1pPr>
          </a:lstStyle>
          <a:p>
            <a:pPr>
              <a:lnSpc>
                <a:spcPct val="150000"/>
              </a:lnSpc>
            </a:pPr>
            <a:r>
              <a:rPr lang="sk-SK" sz="1000" dirty="0" err="1">
                <a:solidFill>
                  <a:schemeClr val="bg1">
                    <a:lumMod val="50000"/>
                  </a:schemeClr>
                </a:solidFill>
              </a:rPr>
              <a:t>Free</a:t>
            </a:r>
            <a:r>
              <a:rPr lang="sk-SK" sz="1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000" dirty="0" err="1">
                <a:solidFill>
                  <a:schemeClr val="bg1">
                    <a:lumMod val="50000"/>
                  </a:schemeClr>
                </a:solidFill>
              </a:rPr>
              <a:t>sample</a:t>
            </a:r>
            <a:endParaRPr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Experience unmatched safety and performance with our cutting-edge braking systems engineered to enhance vehicle control and ensure passenger security on every journey.">
            <a:hlinkClick r:id="rId8"/>
            <a:extLst>
              <a:ext uri="{FF2B5EF4-FFF2-40B4-BE49-F238E27FC236}">
                <a16:creationId xmlns:a16="http://schemas.microsoft.com/office/drawing/2014/main" id="{CF926412-C98C-0ACD-650E-EA18E4A6A955}"/>
              </a:ext>
            </a:extLst>
          </p:cNvPr>
          <p:cNvSpPr txBox="1"/>
          <p:nvPr/>
        </p:nvSpPr>
        <p:spPr>
          <a:xfrm>
            <a:off x="2803755" y="5438949"/>
            <a:ext cx="2121813" cy="258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>
              <a:lnSpc>
                <a:spcPct val="100000"/>
              </a:lnSpc>
              <a:defRPr sz="25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sk-SK" sz="1000" u="sng" dirty="0">
                <a:solidFill>
                  <a:schemeClr val="tx1"/>
                </a:solidFill>
                <a:latin typeface="Manrope SemiBold" pitchFamily="2" charset="0"/>
              </a:rPr>
              <a:t>Get </a:t>
            </a:r>
            <a:r>
              <a:rPr lang="sk-SK" sz="1000" u="sng" dirty="0" err="1">
                <a:solidFill>
                  <a:schemeClr val="tx1"/>
                </a:solidFill>
                <a:latin typeface="Manrope SemiBold" pitchFamily="2" charset="0"/>
              </a:rPr>
              <a:t>full</a:t>
            </a:r>
            <a:r>
              <a:rPr lang="sk-SK" sz="1000" u="sng" dirty="0">
                <a:solidFill>
                  <a:schemeClr val="tx1"/>
                </a:solidFill>
                <a:latin typeface="Manrope SemiBold" pitchFamily="2" charset="0"/>
              </a:rPr>
              <a:t> </a:t>
            </a:r>
            <a:r>
              <a:rPr lang="sk-SK" sz="1000" u="sng" dirty="0" err="1">
                <a:solidFill>
                  <a:schemeClr val="tx1"/>
                </a:solidFill>
                <a:latin typeface="Manrope SemiBold" pitchFamily="2" charset="0"/>
              </a:rPr>
              <a:t>version</a:t>
            </a:r>
            <a:r>
              <a:rPr lang="sk-SK" sz="1000" u="sng" dirty="0">
                <a:solidFill>
                  <a:schemeClr val="tx1"/>
                </a:solidFill>
                <a:latin typeface="Manrope SemiBold" pitchFamily="2" charset="0"/>
              </a:rPr>
              <a:t> </a:t>
            </a:r>
            <a:r>
              <a:rPr lang="sk-SK" sz="1000" u="sng" dirty="0" err="1">
                <a:solidFill>
                  <a:schemeClr val="tx1"/>
                </a:solidFill>
                <a:latin typeface="Manrope SemiBold" pitchFamily="2" charset="0"/>
              </a:rPr>
              <a:t>here</a:t>
            </a:r>
            <a:endParaRPr sz="1000" u="sng" dirty="0">
              <a:solidFill>
                <a:schemeClr val="tx1"/>
              </a:solidFill>
              <a:latin typeface="Manrope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669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0FD57D60-441E-B8A6-9CF3-30B9D5CFF8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objekt pre obrázok 2">
            <a:extLst>
              <a:ext uri="{FF2B5EF4-FFF2-40B4-BE49-F238E27FC236}">
                <a16:creationId xmlns:a16="http://schemas.microsoft.com/office/drawing/2014/main" id="{C5C9BFFA-816B-3AA1-5F0E-9AC2EEEDC60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EEECEC9C-D41A-4FE7-D87C-64C83B26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B4589F0-ED4A-2F81-1D2C-AA98175F810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AF4669C0-1570-0C2E-7A71-7308F2EF0B4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ED78118C-0E0D-2F75-559B-480549408E5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08A0DD4A-AE1E-10EA-9014-D007ED50EAB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56BC1E26-4AA9-6A7D-2453-A45113A0A885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BBFDC66A-2F2C-8110-C26D-A860B025D3F1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44AEEEB7-3C40-2784-09B2-AF2DCB4B490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12" name="Zástupný text 11">
            <a:extLst>
              <a:ext uri="{FF2B5EF4-FFF2-40B4-BE49-F238E27FC236}">
                <a16:creationId xmlns:a16="http://schemas.microsoft.com/office/drawing/2014/main" id="{8924E579-3E4B-B158-58F8-56EE75896E9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13" name="Zástupný objekt pre obrázok 12">
            <a:extLst>
              <a:ext uri="{FF2B5EF4-FFF2-40B4-BE49-F238E27FC236}">
                <a16:creationId xmlns:a16="http://schemas.microsoft.com/office/drawing/2014/main" id="{29069E87-AD93-857F-A77F-5D611A2E10D6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</p:sp>
      <p:grpSp>
        <p:nvGrpSpPr>
          <p:cNvPr id="14" name="Zoskupiť">
            <a:extLst>
              <a:ext uri="{FF2B5EF4-FFF2-40B4-BE49-F238E27FC236}">
                <a16:creationId xmlns:a16="http://schemas.microsoft.com/office/drawing/2014/main" id="{C246FB74-E9C5-00F8-33FD-6213098ED832}"/>
              </a:ext>
            </a:extLst>
          </p:cNvPr>
          <p:cNvGrpSpPr/>
          <p:nvPr/>
        </p:nvGrpSpPr>
        <p:grpSpPr>
          <a:xfrm rot="21134810">
            <a:off x="2979235" y="4075288"/>
            <a:ext cx="1494351" cy="1491913"/>
            <a:chOff x="26599" y="0"/>
            <a:chExt cx="2988700" cy="2983825"/>
          </a:xfrm>
        </p:grpSpPr>
        <p:sp>
          <p:nvSpPr>
            <p:cNvPr id="15" name="Kruh">
              <a:extLst>
                <a:ext uri="{FF2B5EF4-FFF2-40B4-BE49-F238E27FC236}">
                  <a16:creationId xmlns:a16="http://schemas.microsoft.com/office/drawing/2014/main" id="{9C8A911A-62C9-EC43-0C49-9305D9B488D2}"/>
                </a:ext>
              </a:extLst>
            </p:cNvPr>
            <p:cNvSpPr/>
            <p:nvPr/>
          </p:nvSpPr>
          <p:spPr>
            <a:xfrm>
              <a:off x="31474" y="0"/>
              <a:ext cx="2983825" cy="2983825"/>
            </a:xfrm>
            <a:prstGeom prst="ellipse">
              <a:avLst/>
            </a:prstGeom>
            <a:solidFill>
              <a:srgbClr val="C1FF2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defRPr>
              </a:pPr>
              <a:endParaRPr sz="1600"/>
            </a:p>
          </p:txBody>
        </p:sp>
        <p:sp>
          <p:nvSpPr>
            <p:cNvPr id="16" name="SHORTEST">
              <a:extLst>
                <a:ext uri="{FF2B5EF4-FFF2-40B4-BE49-F238E27FC236}">
                  <a16:creationId xmlns:a16="http://schemas.microsoft.com/office/drawing/2014/main" id="{E4503C7C-94B1-71E5-9078-9238398C9E10}"/>
                </a:ext>
              </a:extLst>
            </p:cNvPr>
            <p:cNvSpPr txBox="1"/>
            <p:nvPr/>
          </p:nvSpPr>
          <p:spPr>
            <a:xfrm>
              <a:off x="26599" y="1092877"/>
              <a:ext cx="2983825" cy="533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2700" spc="215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lang="sk-SK" sz="1400" b="1" spc="100"/>
                <a:t>HIGHLIGHT</a:t>
              </a:r>
              <a:endParaRPr sz="1400" b="1" spc="100"/>
            </a:p>
          </p:txBody>
        </p:sp>
        <p:sp>
          <p:nvSpPr>
            <p:cNvPr id="17" name="Kruh">
              <a:extLst>
                <a:ext uri="{FF2B5EF4-FFF2-40B4-BE49-F238E27FC236}">
                  <a16:creationId xmlns:a16="http://schemas.microsoft.com/office/drawing/2014/main" id="{46CC58A9-6FAB-6E1D-3B48-46AF7D60849D}"/>
                </a:ext>
              </a:extLst>
            </p:cNvPr>
            <p:cNvSpPr/>
            <p:nvPr/>
          </p:nvSpPr>
          <p:spPr>
            <a:xfrm>
              <a:off x="266537" y="235063"/>
              <a:ext cx="2513698" cy="2513698"/>
            </a:xfrm>
            <a:prstGeom prst="ellips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defRPr>
              </a:pPr>
              <a:endParaRPr sz="1600"/>
            </a:p>
          </p:txBody>
        </p:sp>
        <p:sp>
          <p:nvSpPr>
            <p:cNvPr id="18" name="- BREAKING DISTANCE -">
              <a:extLst>
                <a:ext uri="{FF2B5EF4-FFF2-40B4-BE49-F238E27FC236}">
                  <a16:creationId xmlns:a16="http://schemas.microsoft.com/office/drawing/2014/main" id="{BDF94058-A318-8020-E800-9A1F61CAEBA7}"/>
                </a:ext>
              </a:extLst>
            </p:cNvPr>
            <p:cNvSpPr txBox="1"/>
            <p:nvPr/>
          </p:nvSpPr>
          <p:spPr>
            <a:xfrm>
              <a:off x="26600" y="1575413"/>
              <a:ext cx="2983824" cy="287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1300" spc="104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sz="600" b="1" spc="50"/>
                <a:t>- </a:t>
              </a:r>
              <a:r>
                <a:rPr lang="sk-SK" sz="600" b="1" spc="50"/>
                <a:t>TO CATCH ATTENTION </a:t>
              </a:r>
              <a:r>
                <a:rPr sz="600" b="1" spc="50"/>
                <a:t>-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7771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95374C07-5DD2-B9BC-269A-B618615404F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8249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4" imgH="425" progId="TCLayout.ActiveDocument.1">
                  <p:embed/>
                </p:oleObj>
              </mc:Choice>
              <mc:Fallback>
                <p:oleObj name="think-cell Slide" r:id="rId4" imgW="424" imgH="42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5374C07-5DD2-B9BC-269A-B618615404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Zaoblený štvoruholník">
            <a:extLst>
              <a:ext uri="{FF2B5EF4-FFF2-40B4-BE49-F238E27FC236}">
                <a16:creationId xmlns:a16="http://schemas.microsoft.com/office/drawing/2014/main" id="{E96845B2-D721-94BD-4A88-63E7C6F3C54A}"/>
              </a:ext>
            </a:extLst>
          </p:cNvPr>
          <p:cNvSpPr/>
          <p:nvPr/>
        </p:nvSpPr>
        <p:spPr>
          <a:xfrm>
            <a:off x="0" y="1"/>
            <a:ext cx="12192000" cy="6857996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4500" dirty="0">
              <a:latin typeface="+mj-lt"/>
            </a:endParaRPr>
          </a:p>
        </p:txBody>
      </p:sp>
      <p:sp>
        <p:nvSpPr>
          <p:cNvPr id="26" name="Obdĺžnik: zaoblené rohy 25">
            <a:extLst>
              <a:ext uri="{FF2B5EF4-FFF2-40B4-BE49-F238E27FC236}">
                <a16:creationId xmlns:a16="http://schemas.microsoft.com/office/drawing/2014/main" id="{002E2B8E-351A-ECFE-ACF6-FC92AD585CD5}"/>
              </a:ext>
            </a:extLst>
          </p:cNvPr>
          <p:cNvSpPr/>
          <p:nvPr/>
        </p:nvSpPr>
        <p:spPr>
          <a:xfrm>
            <a:off x="8369639" y="1947460"/>
            <a:ext cx="2658824" cy="4260299"/>
          </a:xfrm>
          <a:prstGeom prst="roundRect">
            <a:avLst>
              <a:gd name="adj" fmla="val 13992"/>
            </a:avLst>
          </a:prstGeom>
          <a:solidFill>
            <a:srgbClr val="FFFFFF"/>
          </a:solidFill>
          <a:ln w="12700">
            <a:miter lim="400000"/>
          </a:ln>
        </p:spPr>
        <p:txBody>
          <a:bodyPr wrap="square" lIns="0" tIns="0" rIns="0" bIns="0" anchor="ctr">
            <a:noAutofit/>
          </a:bodyPr>
          <a:lstStyle/>
          <a:p>
            <a:pPr algn="ctr"/>
            <a:endParaRPr lang="sk-SK" sz="3200">
              <a:solidFill>
                <a:srgbClr val="FFFFFF"/>
              </a:solidFill>
              <a:latin typeface="Poppins Bold"/>
            </a:endParaRPr>
          </a:p>
        </p:txBody>
      </p:sp>
      <p:pic>
        <p:nvPicPr>
          <p:cNvPr id="6" name="Obrázok" descr="Obrázok">
            <a:extLst>
              <a:ext uri="{FF2B5EF4-FFF2-40B4-BE49-F238E27FC236}">
                <a16:creationId xmlns:a16="http://schemas.microsoft.com/office/drawing/2014/main" id="{8AE4CFF1-A6C7-9FF7-62AD-135C2B3F88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-61678" y="381277"/>
            <a:ext cx="521515" cy="107247"/>
          </a:xfrm>
          <a:prstGeom prst="rect">
            <a:avLst/>
          </a:prstGeom>
        </p:spPr>
      </p:pic>
      <p:sp>
        <p:nvSpPr>
          <p:cNvPr id="7" name="This space is reserved for a powerful statement, formulated…">
            <a:extLst>
              <a:ext uri="{FF2B5EF4-FFF2-40B4-BE49-F238E27FC236}">
                <a16:creationId xmlns:a16="http://schemas.microsoft.com/office/drawing/2014/main" id="{13EB81D5-5751-40A3-996D-DAA42BD0C3D9}"/>
              </a:ext>
            </a:extLst>
          </p:cNvPr>
          <p:cNvSpPr txBox="1">
            <a:spLocks/>
          </p:cNvSpPr>
          <p:nvPr/>
        </p:nvSpPr>
        <p:spPr>
          <a:xfrm>
            <a:off x="715823" y="498229"/>
            <a:ext cx="3010587" cy="1650611"/>
          </a:xfrm>
          <a:prstGeom prst="rect">
            <a:avLst/>
          </a:prstGeom>
        </p:spPr>
        <p:txBody>
          <a:bodyPr lIns="0" rIns="360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1000" spc="-33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pP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Mockup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slide to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showcase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your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cool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product</a:t>
            </a:r>
            <a:endParaRPr lang="en-US" sz="3200" spc="-10" dirty="0">
              <a:solidFill>
                <a:srgbClr val="1C1A1B"/>
              </a:solidFill>
              <a:latin typeface="Manrope Regular"/>
              <a:ea typeface="Manrope Regular"/>
              <a:cs typeface="Manrope Regular"/>
              <a:sym typeface="Manrope Regular"/>
            </a:endParaRPr>
          </a:p>
        </p:txBody>
      </p:sp>
      <p:sp>
        <p:nvSpPr>
          <p:cNvPr id="8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2A9365C5-68AF-CA13-A83B-9B3736184B54}"/>
              </a:ext>
            </a:extLst>
          </p:cNvPr>
          <p:cNvSpPr txBox="1"/>
          <p:nvPr/>
        </p:nvSpPr>
        <p:spPr>
          <a:xfrm>
            <a:off x="715821" y="5179974"/>
            <a:ext cx="3436301" cy="730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 anchor="b">
            <a:spAutoFit/>
          </a:bodyPr>
          <a:lstStyle>
            <a:defPPr>
              <a:defRPr lang="sk-SK"/>
            </a:defPPr>
            <a:lvl1pPr>
              <a:lnSpc>
                <a:spcPts val="1950"/>
              </a:lnSpc>
              <a:defRPr sz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pPr>
              <a:lnSpc>
                <a:spcPts val="1750"/>
              </a:lnSpc>
            </a:pPr>
            <a:r>
              <a:rPr lang="sk-SK" sz="1300" dirty="0" err="1"/>
              <a:t>Upload</a:t>
            </a:r>
            <a:r>
              <a:rPr lang="sk-SK" sz="1300" dirty="0"/>
              <a:t> </a:t>
            </a:r>
            <a:r>
              <a:rPr lang="sk-SK" sz="1300" dirty="0" err="1"/>
              <a:t>your</a:t>
            </a:r>
            <a:r>
              <a:rPr lang="sk-SK" sz="1300" dirty="0"/>
              <a:t> </a:t>
            </a:r>
            <a:r>
              <a:rPr lang="sk-SK" sz="1300" dirty="0" err="1"/>
              <a:t>own</a:t>
            </a:r>
            <a:r>
              <a:rPr lang="sk-SK" sz="1300" dirty="0"/>
              <a:t> image or just </a:t>
            </a:r>
            <a:r>
              <a:rPr lang="sk-SK" sz="1300" dirty="0" err="1"/>
              <a:t>simply</a:t>
            </a:r>
            <a:r>
              <a:rPr lang="sk-SK" sz="1300" dirty="0"/>
              <a:t> </a:t>
            </a:r>
            <a:r>
              <a:rPr lang="sk-SK" sz="1300" dirty="0" err="1"/>
              <a:t>drag</a:t>
            </a:r>
            <a:r>
              <a:rPr lang="sk-SK" sz="1300" dirty="0"/>
              <a:t> and drop and </a:t>
            </a:r>
            <a:r>
              <a:rPr lang="sk-SK" sz="1300" dirty="0" err="1"/>
              <a:t>it</a:t>
            </a:r>
            <a:r>
              <a:rPr lang="sk-SK" sz="1300" dirty="0"/>
              <a:t> </a:t>
            </a:r>
            <a:r>
              <a:rPr lang="sk-SK" sz="1300" dirty="0" err="1"/>
              <a:t>automatically</a:t>
            </a:r>
            <a:r>
              <a:rPr lang="sk-SK" sz="1300" dirty="0"/>
              <a:t> </a:t>
            </a:r>
            <a:r>
              <a:rPr lang="sk-SK" sz="1300" dirty="0" err="1"/>
              <a:t>fits</a:t>
            </a:r>
            <a:r>
              <a:rPr lang="sk-SK" sz="1300" dirty="0"/>
              <a:t> </a:t>
            </a:r>
            <a:r>
              <a:rPr lang="sk-SK" sz="1300" dirty="0" err="1"/>
              <a:t>the</a:t>
            </a:r>
            <a:r>
              <a:rPr lang="sk-SK" sz="1300" dirty="0"/>
              <a:t> </a:t>
            </a:r>
            <a:r>
              <a:rPr lang="sk-SK" sz="1300" dirty="0" err="1"/>
              <a:t>screen</a:t>
            </a:r>
            <a:r>
              <a:rPr lang="sk-SK" sz="1300" dirty="0"/>
              <a:t>. No </a:t>
            </a:r>
            <a:r>
              <a:rPr lang="sk-SK" sz="1300" dirty="0" err="1"/>
              <a:t>adjustments</a:t>
            </a:r>
            <a:r>
              <a:rPr lang="sk-SK" sz="1300" dirty="0"/>
              <a:t>, no </a:t>
            </a:r>
            <a:r>
              <a:rPr lang="sk-SK" sz="1300" dirty="0" err="1"/>
              <a:t>work</a:t>
            </a:r>
            <a:r>
              <a:rPr lang="sk-SK" sz="1300" dirty="0"/>
              <a:t>. </a:t>
            </a:r>
            <a:r>
              <a:rPr lang="sk-SK" sz="1300" dirty="0" err="1"/>
              <a:t>Pure</a:t>
            </a:r>
            <a:r>
              <a:rPr lang="sk-SK" sz="1300" dirty="0"/>
              <a:t> </a:t>
            </a:r>
            <a:r>
              <a:rPr lang="sk-SK" sz="1300" dirty="0" err="1"/>
              <a:t>magic</a:t>
            </a:r>
            <a:r>
              <a:rPr lang="sk-SK" sz="1300" dirty="0"/>
              <a:t>:-)</a:t>
            </a:r>
            <a:endParaRPr lang="en-US" sz="1300" dirty="0"/>
          </a:p>
        </p:txBody>
      </p:sp>
      <p:sp>
        <p:nvSpPr>
          <p:cNvPr id="9" name="Cover Slide">
            <a:extLst>
              <a:ext uri="{FF2B5EF4-FFF2-40B4-BE49-F238E27FC236}">
                <a16:creationId xmlns:a16="http://schemas.microsoft.com/office/drawing/2014/main" id="{2BC6F6D3-2DA1-3D76-2E26-ED39BC79C64F}"/>
              </a:ext>
            </a:extLst>
          </p:cNvPr>
          <p:cNvSpPr txBox="1"/>
          <p:nvPr/>
        </p:nvSpPr>
        <p:spPr>
          <a:xfrm>
            <a:off x="8990276" y="532953"/>
            <a:ext cx="2451291" cy="212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r">
              <a:lnSpc>
                <a:spcPct val="100000"/>
              </a:lnSpc>
              <a:defRPr sz="2100" spc="-63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sk-SK" sz="1050" dirty="0" err="1"/>
              <a:t>Mockup</a:t>
            </a:r>
            <a:endParaRPr sz="1050" dirty="0"/>
          </a:p>
        </p:txBody>
      </p:sp>
      <p:pic>
        <p:nvPicPr>
          <p:cNvPr id="2" name="Obrázok" descr="Obrázok">
            <a:extLst>
              <a:ext uri="{FF2B5EF4-FFF2-40B4-BE49-F238E27FC236}">
                <a16:creationId xmlns:a16="http://schemas.microsoft.com/office/drawing/2014/main" id="{9B90A320-84FA-298D-8A2C-9BD12D0472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8512" y="1275259"/>
            <a:ext cx="2389647" cy="4932501"/>
          </a:xfrm>
          <a:prstGeom prst="rect">
            <a:avLst/>
          </a:prstGeom>
        </p:spPr>
      </p:pic>
      <p:pic>
        <p:nvPicPr>
          <p:cNvPr id="12" name="Obrázok" descr="Obrázok">
            <a:extLst>
              <a:ext uri="{FF2B5EF4-FFF2-40B4-BE49-F238E27FC236}">
                <a16:creationId xmlns:a16="http://schemas.microsoft.com/office/drawing/2014/main" id="{F2B5A440-0882-AD5F-7C0A-BC07387B149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1719" r="32785"/>
          <a:stretch>
            <a:fillRect/>
          </a:stretch>
        </p:blipFill>
        <p:spPr>
          <a:xfrm>
            <a:off x="5421042" y="1366168"/>
            <a:ext cx="2154929" cy="4758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44" y="0"/>
                </a:moveTo>
                <a:cubicBezTo>
                  <a:pt x="1229" y="0"/>
                  <a:pt x="0" y="556"/>
                  <a:pt x="0" y="1243"/>
                </a:cubicBezTo>
                <a:lnTo>
                  <a:pt x="0" y="7007"/>
                </a:lnTo>
                <a:lnTo>
                  <a:pt x="26" y="7123"/>
                </a:lnTo>
                <a:lnTo>
                  <a:pt x="0" y="7239"/>
                </a:lnTo>
                <a:lnTo>
                  <a:pt x="0" y="11990"/>
                </a:lnTo>
                <a:lnTo>
                  <a:pt x="0" y="13003"/>
                </a:lnTo>
                <a:lnTo>
                  <a:pt x="0" y="14542"/>
                </a:lnTo>
                <a:lnTo>
                  <a:pt x="0" y="17754"/>
                </a:lnTo>
                <a:lnTo>
                  <a:pt x="0" y="20349"/>
                </a:lnTo>
                <a:cubicBezTo>
                  <a:pt x="0" y="21040"/>
                  <a:pt x="1238" y="21600"/>
                  <a:pt x="2764" y="21600"/>
                </a:cubicBezTo>
                <a:lnTo>
                  <a:pt x="18838" y="21600"/>
                </a:lnTo>
                <a:cubicBezTo>
                  <a:pt x="20364" y="21600"/>
                  <a:pt x="21600" y="21040"/>
                  <a:pt x="21600" y="20349"/>
                </a:cubicBezTo>
                <a:lnTo>
                  <a:pt x="21600" y="17754"/>
                </a:lnTo>
                <a:lnTo>
                  <a:pt x="21600" y="14542"/>
                </a:lnTo>
                <a:lnTo>
                  <a:pt x="21600" y="13003"/>
                </a:lnTo>
                <a:lnTo>
                  <a:pt x="21600" y="11990"/>
                </a:lnTo>
                <a:lnTo>
                  <a:pt x="21600" y="7239"/>
                </a:lnTo>
                <a:lnTo>
                  <a:pt x="21576" y="7123"/>
                </a:lnTo>
                <a:lnTo>
                  <a:pt x="21600" y="7007"/>
                </a:lnTo>
                <a:lnTo>
                  <a:pt x="21600" y="1243"/>
                </a:lnTo>
                <a:cubicBezTo>
                  <a:pt x="21600" y="556"/>
                  <a:pt x="20373" y="0"/>
                  <a:pt x="18858" y="0"/>
                </a:cubicBezTo>
                <a:lnTo>
                  <a:pt x="2744" y="0"/>
                </a:lnTo>
                <a:close/>
                <a:moveTo>
                  <a:pt x="8431" y="275"/>
                </a:moveTo>
                <a:lnTo>
                  <a:pt x="13284" y="275"/>
                </a:lnTo>
                <a:cubicBezTo>
                  <a:pt x="13830" y="275"/>
                  <a:pt x="14270" y="475"/>
                  <a:pt x="14270" y="722"/>
                </a:cubicBezTo>
                <a:cubicBezTo>
                  <a:pt x="14270" y="969"/>
                  <a:pt x="13830" y="1170"/>
                  <a:pt x="13284" y="1170"/>
                </a:cubicBezTo>
                <a:lnTo>
                  <a:pt x="8431" y="1170"/>
                </a:lnTo>
                <a:cubicBezTo>
                  <a:pt x="7885" y="1170"/>
                  <a:pt x="7442" y="969"/>
                  <a:pt x="7442" y="722"/>
                </a:cubicBezTo>
                <a:cubicBezTo>
                  <a:pt x="7442" y="475"/>
                  <a:pt x="7885" y="275"/>
                  <a:pt x="8431" y="275"/>
                </a:cubicBezTo>
                <a:close/>
              </a:path>
            </a:pathLst>
          </a:custGeom>
        </p:spPr>
      </p:pic>
      <p:sp>
        <p:nvSpPr>
          <p:cNvPr id="19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26D95EA1-6E6F-25D4-EED5-6A630F911967}"/>
              </a:ext>
            </a:extLst>
          </p:cNvPr>
          <p:cNvSpPr txBox="1"/>
          <p:nvPr/>
        </p:nvSpPr>
        <p:spPr>
          <a:xfrm>
            <a:off x="8889409" y="2425956"/>
            <a:ext cx="1905458" cy="239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25400">
            <a:spAutoFit/>
          </a:bodyPr>
          <a:lstStyle>
            <a:defPPr>
              <a:defRPr lang="sk-SK"/>
            </a:defPPr>
            <a:lvl1pPr>
              <a:lnSpc>
                <a:spcPts val="1950"/>
              </a:lnSpc>
              <a:defRPr sz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pPr>
              <a:lnSpc>
                <a:spcPts val="1750"/>
              </a:lnSpc>
            </a:pPr>
            <a:r>
              <a:rPr lang="sk-SK" dirty="0">
                <a:latin typeface="Manrope SemiBold" pitchFamily="2" charset="0"/>
              </a:rPr>
              <a:t>More detail</a:t>
            </a:r>
            <a:endParaRPr lang="en-US" dirty="0">
              <a:latin typeface="Manrope SemiBold" pitchFamily="2" charset="0"/>
            </a:endParaRPr>
          </a:p>
        </p:txBody>
      </p:sp>
      <p:sp>
        <p:nvSpPr>
          <p:cNvPr id="20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19F7D7CD-A6B4-2113-74F5-3CBFFEEA1120}"/>
              </a:ext>
            </a:extLst>
          </p:cNvPr>
          <p:cNvSpPr txBox="1"/>
          <p:nvPr/>
        </p:nvSpPr>
        <p:spPr>
          <a:xfrm>
            <a:off x="8889410" y="2708990"/>
            <a:ext cx="1748205" cy="5401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ts val="1300"/>
              </a:lnSpc>
              <a:defRPr sz="9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en-US" dirty="0"/>
              <a:t>Here, you can show some </a:t>
            </a:r>
            <a:r>
              <a:rPr lang="en-US"/>
              <a:t>detailed close up</a:t>
            </a:r>
            <a:r>
              <a:rPr lang="en-US" dirty="0"/>
              <a:t> on a particular piece of your </a:t>
            </a:r>
            <a:r>
              <a:rPr lang="en-US"/>
              <a:t>solution.</a:t>
            </a:r>
            <a:endParaRPr lang="en-US" dirty="0"/>
          </a:p>
        </p:txBody>
      </p:sp>
      <p:pic>
        <p:nvPicPr>
          <p:cNvPr id="21" name="Obrázok" descr="Obrázok">
            <a:extLst>
              <a:ext uri="{FF2B5EF4-FFF2-40B4-BE49-F238E27FC236}">
                <a16:creationId xmlns:a16="http://schemas.microsoft.com/office/drawing/2014/main" id="{17F8B7DA-B021-69D6-684E-0EED2340E9F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31425"/>
          <a:stretch>
            <a:fillRect/>
          </a:stretch>
        </p:blipFill>
        <p:spPr>
          <a:xfrm>
            <a:off x="8832709" y="3733252"/>
            <a:ext cx="1748205" cy="2474507"/>
          </a:xfrm>
          <a:prstGeom prst="rect">
            <a:avLst/>
          </a:prstGeom>
        </p:spPr>
      </p:pic>
      <p:pic>
        <p:nvPicPr>
          <p:cNvPr id="22" name="Obrázok 21" descr="Obrázok">
            <a:extLst>
              <a:ext uri="{FF2B5EF4-FFF2-40B4-BE49-F238E27FC236}">
                <a16:creationId xmlns:a16="http://schemas.microsoft.com/office/drawing/2014/main" id="{64797AE2-CA0C-AEA1-289C-E72716BAC0F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42053" t="8851" r="30906" b="28967"/>
          <a:stretch>
            <a:fillRect/>
          </a:stretch>
        </p:blipFill>
        <p:spPr>
          <a:xfrm>
            <a:off x="8947490" y="3793529"/>
            <a:ext cx="1572274" cy="2409080"/>
          </a:xfrm>
          <a:custGeom>
            <a:avLst/>
            <a:gdLst>
              <a:gd name="connsiteX0" fmla="*/ 601996 w 1542456"/>
              <a:gd name="connsiteY0" fmla="*/ 43391 h 2363392"/>
              <a:gd name="connsiteX1" fmla="*/ 601995 w 1542456"/>
              <a:gd name="connsiteY1" fmla="*/ 43391 h 2363392"/>
              <a:gd name="connsiteX2" fmla="*/ 601990 w 1542456"/>
              <a:gd name="connsiteY2" fmla="*/ 43391 h 2363392"/>
              <a:gd name="connsiteX3" fmla="*/ 531465 w 1542456"/>
              <a:gd name="connsiteY3" fmla="*/ 113916 h 2363392"/>
              <a:gd name="connsiteX4" fmla="*/ 601990 w 1542456"/>
              <a:gd name="connsiteY4" fmla="*/ 184441 h 2363392"/>
              <a:gd name="connsiteX5" fmla="*/ 601994 w 1542456"/>
              <a:gd name="connsiteY5" fmla="*/ 184441 h 2363392"/>
              <a:gd name="connsiteX6" fmla="*/ 601996 w 1542456"/>
              <a:gd name="connsiteY6" fmla="*/ 184442 h 2363392"/>
              <a:gd name="connsiteX7" fmla="*/ 948527 w 1542456"/>
              <a:gd name="connsiteY7" fmla="*/ 184442 h 2363392"/>
              <a:gd name="connsiteX8" fmla="*/ 1019052 w 1542456"/>
              <a:gd name="connsiteY8" fmla="*/ 113917 h 2363392"/>
              <a:gd name="connsiteX9" fmla="*/ 948527 w 1542456"/>
              <a:gd name="connsiteY9" fmla="*/ 43391 h 2363392"/>
              <a:gd name="connsiteX10" fmla="*/ 195877 w 1542456"/>
              <a:gd name="connsiteY10" fmla="*/ 0 h 2363392"/>
              <a:gd name="connsiteX11" fmla="*/ 1346579 w 1542456"/>
              <a:gd name="connsiteY11" fmla="*/ 0 h 2363392"/>
              <a:gd name="connsiteX12" fmla="*/ 1542456 w 1542456"/>
              <a:gd name="connsiteY12" fmla="*/ 195877 h 2363392"/>
              <a:gd name="connsiteX13" fmla="*/ 1542456 w 1542456"/>
              <a:gd name="connsiteY13" fmla="*/ 1104770 h 2363392"/>
              <a:gd name="connsiteX14" fmla="*/ 1540609 w 1542456"/>
              <a:gd name="connsiteY14" fmla="*/ 1123100 h 2363392"/>
              <a:gd name="connsiteX15" fmla="*/ 1542456 w 1542456"/>
              <a:gd name="connsiteY15" fmla="*/ 1141431 h 2363392"/>
              <a:gd name="connsiteX16" fmla="*/ 1542456 w 1542456"/>
              <a:gd name="connsiteY16" fmla="*/ 1890602 h 2363392"/>
              <a:gd name="connsiteX17" fmla="*/ 1542456 w 1542456"/>
              <a:gd name="connsiteY17" fmla="*/ 2050323 h 2363392"/>
              <a:gd name="connsiteX18" fmla="*/ 1542456 w 1542456"/>
              <a:gd name="connsiteY18" fmla="*/ 2293077 h 2363392"/>
              <a:gd name="connsiteX19" fmla="*/ 1542456 w 1542456"/>
              <a:gd name="connsiteY19" fmla="*/ 2363392 h 2363392"/>
              <a:gd name="connsiteX20" fmla="*/ 0 w 1542456"/>
              <a:gd name="connsiteY20" fmla="*/ 2363392 h 2363392"/>
              <a:gd name="connsiteX21" fmla="*/ 0 w 1542456"/>
              <a:gd name="connsiteY21" fmla="*/ 2293099 h 2363392"/>
              <a:gd name="connsiteX22" fmla="*/ 0 w 1542456"/>
              <a:gd name="connsiteY22" fmla="*/ 2293077 h 2363392"/>
              <a:gd name="connsiteX23" fmla="*/ 0 w 1542456"/>
              <a:gd name="connsiteY23" fmla="*/ 2050341 h 2363392"/>
              <a:gd name="connsiteX24" fmla="*/ 0 w 1542456"/>
              <a:gd name="connsiteY24" fmla="*/ 2050323 h 2363392"/>
              <a:gd name="connsiteX25" fmla="*/ 0 w 1542456"/>
              <a:gd name="connsiteY25" fmla="*/ 1890620 h 2363392"/>
              <a:gd name="connsiteX26" fmla="*/ 0 w 1542456"/>
              <a:gd name="connsiteY26" fmla="*/ 1890602 h 2363392"/>
              <a:gd name="connsiteX27" fmla="*/ 0 w 1542456"/>
              <a:gd name="connsiteY27" fmla="*/ 1141441 h 2363392"/>
              <a:gd name="connsiteX28" fmla="*/ 1848 w 1542456"/>
              <a:gd name="connsiteY28" fmla="*/ 1123110 h 2363392"/>
              <a:gd name="connsiteX29" fmla="*/ 1848 w 1542456"/>
              <a:gd name="connsiteY29" fmla="*/ 1123105 h 2363392"/>
              <a:gd name="connsiteX30" fmla="*/ 1848 w 1542456"/>
              <a:gd name="connsiteY30" fmla="*/ 1123100 h 2363392"/>
              <a:gd name="connsiteX31" fmla="*/ 0 w 1542456"/>
              <a:gd name="connsiteY31" fmla="*/ 1104770 h 2363392"/>
              <a:gd name="connsiteX32" fmla="*/ 0 w 1542456"/>
              <a:gd name="connsiteY32" fmla="*/ 195879 h 2363392"/>
              <a:gd name="connsiteX33" fmla="*/ 57372 w 1542456"/>
              <a:gd name="connsiteY33" fmla="*/ 57371 h 2363392"/>
              <a:gd name="connsiteX34" fmla="*/ 119633 w 1542456"/>
              <a:gd name="connsiteY34" fmla="*/ 15393 h 2363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542456" h="2363392">
                <a:moveTo>
                  <a:pt x="601996" y="43391"/>
                </a:moveTo>
                <a:lnTo>
                  <a:pt x="601995" y="43391"/>
                </a:lnTo>
                <a:lnTo>
                  <a:pt x="601990" y="43391"/>
                </a:lnTo>
                <a:cubicBezTo>
                  <a:pt x="563040" y="43391"/>
                  <a:pt x="531465" y="74967"/>
                  <a:pt x="531465" y="113916"/>
                </a:cubicBezTo>
                <a:cubicBezTo>
                  <a:pt x="531465" y="152866"/>
                  <a:pt x="563040" y="184441"/>
                  <a:pt x="601990" y="184441"/>
                </a:cubicBezTo>
                <a:lnTo>
                  <a:pt x="601994" y="184441"/>
                </a:lnTo>
                <a:lnTo>
                  <a:pt x="601996" y="184442"/>
                </a:lnTo>
                <a:lnTo>
                  <a:pt x="948527" y="184442"/>
                </a:lnTo>
                <a:cubicBezTo>
                  <a:pt x="987478" y="184442"/>
                  <a:pt x="1019052" y="152867"/>
                  <a:pt x="1019052" y="113917"/>
                </a:cubicBezTo>
                <a:cubicBezTo>
                  <a:pt x="1019052" y="74967"/>
                  <a:pt x="987478" y="43391"/>
                  <a:pt x="948527" y="43391"/>
                </a:cubicBezTo>
                <a:close/>
                <a:moveTo>
                  <a:pt x="195877" y="0"/>
                </a:moveTo>
                <a:lnTo>
                  <a:pt x="1346579" y="0"/>
                </a:lnTo>
                <a:cubicBezTo>
                  <a:pt x="1454758" y="0"/>
                  <a:pt x="1542456" y="87698"/>
                  <a:pt x="1542456" y="195877"/>
                </a:cubicBezTo>
                <a:lnTo>
                  <a:pt x="1542456" y="1104770"/>
                </a:lnTo>
                <a:lnTo>
                  <a:pt x="1540609" y="1123100"/>
                </a:lnTo>
                <a:lnTo>
                  <a:pt x="1542456" y="1141431"/>
                </a:lnTo>
                <a:lnTo>
                  <a:pt x="1542456" y="1890602"/>
                </a:lnTo>
                <a:lnTo>
                  <a:pt x="1542456" y="2050323"/>
                </a:lnTo>
                <a:lnTo>
                  <a:pt x="1542456" y="2293077"/>
                </a:lnTo>
                <a:lnTo>
                  <a:pt x="1542456" y="2363392"/>
                </a:lnTo>
                <a:lnTo>
                  <a:pt x="0" y="2363392"/>
                </a:lnTo>
                <a:lnTo>
                  <a:pt x="0" y="2293099"/>
                </a:lnTo>
                <a:lnTo>
                  <a:pt x="0" y="2293077"/>
                </a:lnTo>
                <a:lnTo>
                  <a:pt x="0" y="2050341"/>
                </a:lnTo>
                <a:lnTo>
                  <a:pt x="0" y="2050323"/>
                </a:lnTo>
                <a:lnTo>
                  <a:pt x="0" y="1890620"/>
                </a:lnTo>
                <a:lnTo>
                  <a:pt x="0" y="1890602"/>
                </a:lnTo>
                <a:lnTo>
                  <a:pt x="0" y="1141441"/>
                </a:lnTo>
                <a:lnTo>
                  <a:pt x="1848" y="1123110"/>
                </a:lnTo>
                <a:lnTo>
                  <a:pt x="1848" y="1123105"/>
                </a:lnTo>
                <a:lnTo>
                  <a:pt x="1848" y="1123100"/>
                </a:lnTo>
                <a:lnTo>
                  <a:pt x="0" y="1104770"/>
                </a:lnTo>
                <a:lnTo>
                  <a:pt x="0" y="195879"/>
                </a:lnTo>
                <a:cubicBezTo>
                  <a:pt x="0" y="141788"/>
                  <a:pt x="21925" y="92818"/>
                  <a:pt x="57372" y="57371"/>
                </a:cubicBezTo>
                <a:lnTo>
                  <a:pt x="119633" y="15393"/>
                </a:lnTo>
                <a:close/>
              </a:path>
            </a:pathLst>
          </a:custGeom>
        </p:spPr>
      </p:pic>
      <p:sp>
        <p:nvSpPr>
          <p:cNvPr id="27" name="Voľný tvar: obrazec 26">
            <a:extLst>
              <a:ext uri="{FF2B5EF4-FFF2-40B4-BE49-F238E27FC236}">
                <a16:creationId xmlns:a16="http://schemas.microsoft.com/office/drawing/2014/main" id="{33565FD3-0E3E-A262-937C-29C87BA1227D}"/>
              </a:ext>
            </a:extLst>
          </p:cNvPr>
          <p:cNvSpPr/>
          <p:nvPr/>
        </p:nvSpPr>
        <p:spPr>
          <a:xfrm>
            <a:off x="15016813" y="3788378"/>
            <a:ext cx="1580019" cy="2420925"/>
          </a:xfrm>
          <a:custGeom>
            <a:avLst/>
            <a:gdLst>
              <a:gd name="connsiteX0" fmla="*/ 785688 w 2013138"/>
              <a:gd name="connsiteY0" fmla="*/ 56632 h 3084556"/>
              <a:gd name="connsiteX1" fmla="*/ 693642 w 2013138"/>
              <a:gd name="connsiteY1" fmla="*/ 148678 h 3084556"/>
              <a:gd name="connsiteX2" fmla="*/ 785688 w 2013138"/>
              <a:gd name="connsiteY2" fmla="*/ 240723 h 3084556"/>
              <a:gd name="connsiteX3" fmla="*/ 1237960 w 2013138"/>
              <a:gd name="connsiteY3" fmla="*/ 240723 h 3084556"/>
              <a:gd name="connsiteX4" fmla="*/ 1330005 w 2013138"/>
              <a:gd name="connsiteY4" fmla="*/ 148678 h 3084556"/>
              <a:gd name="connsiteX5" fmla="*/ 1237960 w 2013138"/>
              <a:gd name="connsiteY5" fmla="*/ 56632 h 3084556"/>
              <a:gd name="connsiteX6" fmla="*/ 255650 w 2013138"/>
              <a:gd name="connsiteY6" fmla="*/ 0 h 3084556"/>
              <a:gd name="connsiteX7" fmla="*/ 1757488 w 2013138"/>
              <a:gd name="connsiteY7" fmla="*/ 0 h 3084556"/>
              <a:gd name="connsiteX8" fmla="*/ 2013138 w 2013138"/>
              <a:gd name="connsiteY8" fmla="*/ 255650 h 3084556"/>
              <a:gd name="connsiteX9" fmla="*/ 2013138 w 2013138"/>
              <a:gd name="connsiteY9" fmla="*/ 1441891 h 3084556"/>
              <a:gd name="connsiteX10" fmla="*/ 2010727 w 2013138"/>
              <a:gd name="connsiteY10" fmla="*/ 1465816 h 3084556"/>
              <a:gd name="connsiteX11" fmla="*/ 2013138 w 2013138"/>
              <a:gd name="connsiteY11" fmla="*/ 1489740 h 3084556"/>
              <a:gd name="connsiteX12" fmla="*/ 2013138 w 2013138"/>
              <a:gd name="connsiteY12" fmla="*/ 2467523 h 3084556"/>
              <a:gd name="connsiteX13" fmla="*/ 2013138 w 2013138"/>
              <a:gd name="connsiteY13" fmla="*/ 2675981 h 3084556"/>
              <a:gd name="connsiteX14" fmla="*/ 2013138 w 2013138"/>
              <a:gd name="connsiteY14" fmla="*/ 2992814 h 3084556"/>
              <a:gd name="connsiteX15" fmla="*/ 2013138 w 2013138"/>
              <a:gd name="connsiteY15" fmla="*/ 3084556 h 3084556"/>
              <a:gd name="connsiteX16" fmla="*/ 0 w 2013138"/>
              <a:gd name="connsiteY16" fmla="*/ 3084556 h 3084556"/>
              <a:gd name="connsiteX17" fmla="*/ 0 w 2013138"/>
              <a:gd name="connsiteY17" fmla="*/ 2992814 h 3084556"/>
              <a:gd name="connsiteX18" fmla="*/ 0 w 2013138"/>
              <a:gd name="connsiteY18" fmla="*/ 2675981 h 3084556"/>
              <a:gd name="connsiteX19" fmla="*/ 0 w 2013138"/>
              <a:gd name="connsiteY19" fmla="*/ 2467523 h 3084556"/>
              <a:gd name="connsiteX20" fmla="*/ 0 w 2013138"/>
              <a:gd name="connsiteY20" fmla="*/ 1489740 h 3084556"/>
              <a:gd name="connsiteX21" fmla="*/ 2412 w 2013138"/>
              <a:gd name="connsiteY21" fmla="*/ 1465816 h 3084556"/>
              <a:gd name="connsiteX22" fmla="*/ 0 w 2013138"/>
              <a:gd name="connsiteY22" fmla="*/ 1441891 h 3084556"/>
              <a:gd name="connsiteX23" fmla="*/ 0 w 2013138"/>
              <a:gd name="connsiteY23" fmla="*/ 255650 h 3084556"/>
              <a:gd name="connsiteX24" fmla="*/ 255650 w 2013138"/>
              <a:gd name="connsiteY24" fmla="*/ 0 h 308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13138" h="3084556">
                <a:moveTo>
                  <a:pt x="785688" y="56632"/>
                </a:moveTo>
                <a:cubicBezTo>
                  <a:pt x="734851" y="56632"/>
                  <a:pt x="693642" y="97843"/>
                  <a:pt x="693642" y="148678"/>
                </a:cubicBezTo>
                <a:cubicBezTo>
                  <a:pt x="693642" y="199514"/>
                  <a:pt x="734851" y="240723"/>
                  <a:pt x="785688" y="240723"/>
                </a:cubicBezTo>
                <a:lnTo>
                  <a:pt x="1237960" y="240723"/>
                </a:lnTo>
                <a:cubicBezTo>
                  <a:pt x="1288796" y="240723"/>
                  <a:pt x="1330005" y="199514"/>
                  <a:pt x="1330005" y="148678"/>
                </a:cubicBezTo>
                <a:cubicBezTo>
                  <a:pt x="1330005" y="97843"/>
                  <a:pt x="1288796" y="56632"/>
                  <a:pt x="1237960" y="56632"/>
                </a:cubicBezTo>
                <a:close/>
                <a:moveTo>
                  <a:pt x="255650" y="0"/>
                </a:moveTo>
                <a:lnTo>
                  <a:pt x="1757488" y="0"/>
                </a:lnTo>
                <a:cubicBezTo>
                  <a:pt x="1898680" y="0"/>
                  <a:pt x="2013138" y="114458"/>
                  <a:pt x="2013138" y="255650"/>
                </a:cubicBezTo>
                <a:lnTo>
                  <a:pt x="2013138" y="1441891"/>
                </a:lnTo>
                <a:lnTo>
                  <a:pt x="2010727" y="1465816"/>
                </a:lnTo>
                <a:lnTo>
                  <a:pt x="2013138" y="1489740"/>
                </a:lnTo>
                <a:lnTo>
                  <a:pt x="2013138" y="2467523"/>
                </a:lnTo>
                <a:lnTo>
                  <a:pt x="2013138" y="2675981"/>
                </a:lnTo>
                <a:lnTo>
                  <a:pt x="2013138" y="2992814"/>
                </a:lnTo>
                <a:lnTo>
                  <a:pt x="2013138" y="3084556"/>
                </a:lnTo>
                <a:lnTo>
                  <a:pt x="0" y="3084556"/>
                </a:lnTo>
                <a:lnTo>
                  <a:pt x="0" y="2992814"/>
                </a:lnTo>
                <a:lnTo>
                  <a:pt x="0" y="2675981"/>
                </a:lnTo>
                <a:lnTo>
                  <a:pt x="0" y="2467523"/>
                </a:lnTo>
                <a:lnTo>
                  <a:pt x="0" y="1489740"/>
                </a:lnTo>
                <a:lnTo>
                  <a:pt x="2412" y="1465816"/>
                </a:lnTo>
                <a:lnTo>
                  <a:pt x="0" y="1441891"/>
                </a:lnTo>
                <a:lnTo>
                  <a:pt x="0" y="255650"/>
                </a:lnTo>
                <a:cubicBezTo>
                  <a:pt x="0" y="114458"/>
                  <a:pt x="114458" y="0"/>
                  <a:pt x="25565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k-SK" dirty="0"/>
          </a:p>
        </p:txBody>
      </p:sp>
      <p:sp>
        <p:nvSpPr>
          <p:cNvPr id="28" name="Voľný tvar: obrazec 27">
            <a:extLst>
              <a:ext uri="{FF2B5EF4-FFF2-40B4-BE49-F238E27FC236}">
                <a16:creationId xmlns:a16="http://schemas.microsoft.com/office/drawing/2014/main" id="{6775EFBE-722C-6CE7-65D0-F4243253430C}"/>
              </a:ext>
            </a:extLst>
          </p:cNvPr>
          <p:cNvSpPr/>
          <p:nvPr/>
        </p:nvSpPr>
        <p:spPr>
          <a:xfrm>
            <a:off x="12526906" y="1366167"/>
            <a:ext cx="2155001" cy="4758517"/>
          </a:xfrm>
          <a:custGeom>
            <a:avLst/>
            <a:gdLst>
              <a:gd name="connsiteX0" fmla="*/ 878085 w 2249885"/>
              <a:gd name="connsiteY0" fmla="*/ 63292 h 4968032"/>
              <a:gd name="connsiteX1" fmla="*/ 775215 w 2249885"/>
              <a:gd name="connsiteY1" fmla="*/ 166162 h 4968032"/>
              <a:gd name="connsiteX2" fmla="*/ 878085 w 2249885"/>
              <a:gd name="connsiteY2" fmla="*/ 269032 h 4968032"/>
              <a:gd name="connsiteX3" fmla="*/ 1383545 w 2249885"/>
              <a:gd name="connsiteY3" fmla="*/ 269032 h 4968032"/>
              <a:gd name="connsiteX4" fmla="*/ 1486415 w 2249885"/>
              <a:gd name="connsiteY4" fmla="*/ 166162 h 4968032"/>
              <a:gd name="connsiteX5" fmla="*/ 1383545 w 2249885"/>
              <a:gd name="connsiteY5" fmla="*/ 63292 h 4968032"/>
              <a:gd name="connsiteX6" fmla="*/ 285714 w 2249885"/>
              <a:gd name="connsiteY6" fmla="*/ 0 h 4968032"/>
              <a:gd name="connsiteX7" fmla="*/ 1964171 w 2249885"/>
              <a:gd name="connsiteY7" fmla="*/ 0 h 4968032"/>
              <a:gd name="connsiteX8" fmla="*/ 2249885 w 2249885"/>
              <a:gd name="connsiteY8" fmla="*/ 285714 h 4968032"/>
              <a:gd name="connsiteX9" fmla="*/ 2249885 w 2249885"/>
              <a:gd name="connsiteY9" fmla="*/ 1611458 h 4968032"/>
              <a:gd name="connsiteX10" fmla="*/ 2247190 w 2249885"/>
              <a:gd name="connsiteY10" fmla="*/ 1638196 h 4968032"/>
              <a:gd name="connsiteX11" fmla="*/ 2249885 w 2249885"/>
              <a:gd name="connsiteY11" fmla="*/ 1664934 h 4968032"/>
              <a:gd name="connsiteX12" fmla="*/ 2249885 w 2249885"/>
              <a:gd name="connsiteY12" fmla="*/ 2757704 h 4968032"/>
              <a:gd name="connsiteX13" fmla="*/ 2249885 w 2249885"/>
              <a:gd name="connsiteY13" fmla="*/ 2990678 h 4968032"/>
              <a:gd name="connsiteX14" fmla="*/ 2249885 w 2249885"/>
              <a:gd name="connsiteY14" fmla="*/ 3344769 h 4968032"/>
              <a:gd name="connsiteX15" fmla="*/ 2249885 w 2249885"/>
              <a:gd name="connsiteY15" fmla="*/ 4083448 h 4968032"/>
              <a:gd name="connsiteX16" fmla="*/ 2249885 w 2249885"/>
              <a:gd name="connsiteY16" fmla="*/ 4680225 h 4968032"/>
              <a:gd name="connsiteX17" fmla="*/ 1962078 w 2249885"/>
              <a:gd name="connsiteY17" fmla="*/ 4968032 h 4968032"/>
              <a:gd name="connsiteX18" fmla="*/ 287807 w 2249885"/>
              <a:gd name="connsiteY18" fmla="*/ 4968032 h 4968032"/>
              <a:gd name="connsiteX19" fmla="*/ 0 w 2249885"/>
              <a:gd name="connsiteY19" fmla="*/ 4680225 h 4968032"/>
              <a:gd name="connsiteX20" fmla="*/ 0 w 2249885"/>
              <a:gd name="connsiteY20" fmla="*/ 4083448 h 4968032"/>
              <a:gd name="connsiteX21" fmla="*/ 0 w 2249885"/>
              <a:gd name="connsiteY21" fmla="*/ 3344769 h 4968032"/>
              <a:gd name="connsiteX22" fmla="*/ 0 w 2249885"/>
              <a:gd name="connsiteY22" fmla="*/ 2990678 h 4968032"/>
              <a:gd name="connsiteX23" fmla="*/ 0 w 2249885"/>
              <a:gd name="connsiteY23" fmla="*/ 2757704 h 4968032"/>
              <a:gd name="connsiteX24" fmla="*/ 0 w 2249885"/>
              <a:gd name="connsiteY24" fmla="*/ 1664934 h 4968032"/>
              <a:gd name="connsiteX25" fmla="*/ 2696 w 2249885"/>
              <a:gd name="connsiteY25" fmla="*/ 1638196 h 4968032"/>
              <a:gd name="connsiteX26" fmla="*/ 0 w 2249885"/>
              <a:gd name="connsiteY26" fmla="*/ 1611458 h 4968032"/>
              <a:gd name="connsiteX27" fmla="*/ 0 w 2249885"/>
              <a:gd name="connsiteY27" fmla="*/ 285714 h 4968032"/>
              <a:gd name="connsiteX28" fmla="*/ 285714 w 2249885"/>
              <a:gd name="connsiteY28" fmla="*/ 0 h 496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249885" h="4968032">
                <a:moveTo>
                  <a:pt x="878085" y="63292"/>
                </a:moveTo>
                <a:cubicBezTo>
                  <a:pt x="821271" y="63292"/>
                  <a:pt x="775215" y="109348"/>
                  <a:pt x="775215" y="166162"/>
                </a:cubicBezTo>
                <a:cubicBezTo>
                  <a:pt x="775215" y="222976"/>
                  <a:pt x="821271" y="269032"/>
                  <a:pt x="878085" y="269032"/>
                </a:cubicBezTo>
                <a:lnTo>
                  <a:pt x="1383545" y="269032"/>
                </a:lnTo>
                <a:cubicBezTo>
                  <a:pt x="1440359" y="269032"/>
                  <a:pt x="1486415" y="222976"/>
                  <a:pt x="1486415" y="166162"/>
                </a:cubicBezTo>
                <a:cubicBezTo>
                  <a:pt x="1486415" y="109348"/>
                  <a:pt x="1440359" y="63292"/>
                  <a:pt x="1383545" y="63292"/>
                </a:cubicBezTo>
                <a:close/>
                <a:moveTo>
                  <a:pt x="285714" y="0"/>
                </a:moveTo>
                <a:lnTo>
                  <a:pt x="1964171" y="0"/>
                </a:lnTo>
                <a:cubicBezTo>
                  <a:pt x="2121966" y="0"/>
                  <a:pt x="2249885" y="127919"/>
                  <a:pt x="2249885" y="285714"/>
                </a:cubicBezTo>
                <a:lnTo>
                  <a:pt x="2249885" y="1611458"/>
                </a:lnTo>
                <a:lnTo>
                  <a:pt x="2247190" y="1638196"/>
                </a:lnTo>
                <a:lnTo>
                  <a:pt x="2249885" y="1664934"/>
                </a:lnTo>
                <a:lnTo>
                  <a:pt x="2249885" y="2757704"/>
                </a:lnTo>
                <a:lnTo>
                  <a:pt x="2249885" y="2990678"/>
                </a:lnTo>
                <a:lnTo>
                  <a:pt x="2249885" y="3344769"/>
                </a:lnTo>
                <a:lnTo>
                  <a:pt x="2249885" y="4083448"/>
                </a:lnTo>
                <a:lnTo>
                  <a:pt x="2249885" y="4680225"/>
                </a:lnTo>
                <a:cubicBezTo>
                  <a:pt x="2249885" y="4839176"/>
                  <a:pt x="2121029" y="4968032"/>
                  <a:pt x="1962078" y="4968032"/>
                </a:cubicBezTo>
                <a:lnTo>
                  <a:pt x="287807" y="4968032"/>
                </a:lnTo>
                <a:cubicBezTo>
                  <a:pt x="128856" y="4968032"/>
                  <a:pt x="0" y="4839176"/>
                  <a:pt x="0" y="4680225"/>
                </a:cubicBezTo>
                <a:lnTo>
                  <a:pt x="0" y="4083448"/>
                </a:lnTo>
                <a:lnTo>
                  <a:pt x="0" y="3344769"/>
                </a:lnTo>
                <a:lnTo>
                  <a:pt x="0" y="2990678"/>
                </a:lnTo>
                <a:lnTo>
                  <a:pt x="0" y="2757704"/>
                </a:lnTo>
                <a:lnTo>
                  <a:pt x="0" y="1664934"/>
                </a:lnTo>
                <a:lnTo>
                  <a:pt x="2696" y="1638196"/>
                </a:lnTo>
                <a:lnTo>
                  <a:pt x="0" y="1611458"/>
                </a:lnTo>
                <a:lnTo>
                  <a:pt x="0" y="285714"/>
                </a:lnTo>
                <a:cubicBezTo>
                  <a:pt x="0" y="127919"/>
                  <a:pt x="127919" y="0"/>
                  <a:pt x="28571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58709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1">
            <a:extLst>
              <a:ext uri="{FF2B5EF4-FFF2-40B4-BE49-F238E27FC236}">
                <a16:creationId xmlns:a16="http://schemas.microsoft.com/office/drawing/2014/main" id="{D1A903FB-6C25-5513-8913-83B7AAAD2D06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/>
      </p:sp>
      <p:sp>
        <p:nvSpPr>
          <p:cNvPr id="3" name="Zástupný objekt pre obrázok 2">
            <a:extLst>
              <a:ext uri="{FF2B5EF4-FFF2-40B4-BE49-F238E27FC236}">
                <a16:creationId xmlns:a16="http://schemas.microsoft.com/office/drawing/2014/main" id="{2BB17438-6E57-43F5-609E-54C4DEBB32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1695B410-4754-8975-ECFC-E59E205FD32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6974982D-8DD4-1466-0082-23574BA6F7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38A53EE2-7D43-C70F-6A2C-383FD069023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B0585212-9634-6855-6778-85D56437B12C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C25F1390-40CE-D1D2-DC1F-2992061B1BBB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9" name="Zástupný objekt pre obrázok 8">
            <a:extLst>
              <a:ext uri="{FF2B5EF4-FFF2-40B4-BE49-F238E27FC236}">
                <a16:creationId xmlns:a16="http://schemas.microsoft.com/office/drawing/2014/main" id="{88C860B2-2ECB-D77E-2416-4F3B98A84A2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2858879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DF5FFBE7-A8B7-1DE3-28FF-65E84EEDB13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326205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4" imgH="425" progId="TCLayout.ActiveDocument.1">
                  <p:embed/>
                </p:oleObj>
              </mc:Choice>
              <mc:Fallback>
                <p:oleObj name="think-cell Slide" r:id="rId4" imgW="424" imgH="425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F5FFBE7-A8B7-1DE3-28FF-65E84EEDB1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Zaoblený štvoruholník">
            <a:extLst>
              <a:ext uri="{FF2B5EF4-FFF2-40B4-BE49-F238E27FC236}">
                <a16:creationId xmlns:a16="http://schemas.microsoft.com/office/drawing/2014/main" id="{9B6C32F8-91C0-10F6-9C92-8C77E0C0DE02}"/>
              </a:ext>
            </a:extLst>
          </p:cNvPr>
          <p:cNvSpPr/>
          <p:nvPr/>
        </p:nvSpPr>
        <p:spPr>
          <a:xfrm>
            <a:off x="0" y="1"/>
            <a:ext cx="12192000" cy="6857996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4500" dirty="0">
              <a:latin typeface="+mj-lt"/>
            </a:endParaRPr>
          </a:p>
        </p:txBody>
      </p:sp>
      <p:pic>
        <p:nvPicPr>
          <p:cNvPr id="5" name="Obrázok" descr="Obrázok">
            <a:extLst>
              <a:ext uri="{FF2B5EF4-FFF2-40B4-BE49-F238E27FC236}">
                <a16:creationId xmlns:a16="http://schemas.microsoft.com/office/drawing/2014/main" id="{A96E2D85-1501-D242-9F31-6B68C25E7D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-61678" y="381277"/>
            <a:ext cx="521515" cy="107247"/>
          </a:xfrm>
          <a:prstGeom prst="rect">
            <a:avLst/>
          </a:prstGeom>
        </p:spPr>
      </p:pic>
      <p:sp>
        <p:nvSpPr>
          <p:cNvPr id="6" name="This space is reserved for a powerful statement, formulated…">
            <a:extLst>
              <a:ext uri="{FF2B5EF4-FFF2-40B4-BE49-F238E27FC236}">
                <a16:creationId xmlns:a16="http://schemas.microsoft.com/office/drawing/2014/main" id="{1AC3352A-2C6E-88AA-0ED0-1A8B041F424A}"/>
              </a:ext>
            </a:extLst>
          </p:cNvPr>
          <p:cNvSpPr txBox="1">
            <a:spLocks/>
          </p:cNvSpPr>
          <p:nvPr/>
        </p:nvSpPr>
        <p:spPr>
          <a:xfrm>
            <a:off x="715823" y="498229"/>
            <a:ext cx="3612337" cy="1650611"/>
          </a:xfrm>
          <a:prstGeom prst="rect">
            <a:avLst/>
          </a:prstGeom>
        </p:spPr>
        <p:txBody>
          <a:bodyPr lIns="0" rIns="360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1000" spc="-33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pP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Design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solutions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for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every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need</a:t>
            </a:r>
            <a:endParaRPr lang="en-US" sz="3200" spc="-10" dirty="0">
              <a:solidFill>
                <a:srgbClr val="1C1A1B"/>
              </a:solidFill>
              <a:latin typeface="Manrope Regular"/>
              <a:ea typeface="Manrope Regular"/>
              <a:cs typeface="Manrope Regular"/>
              <a:sym typeface="Manrope Regular"/>
            </a:endParaRPr>
          </a:p>
        </p:txBody>
      </p:sp>
      <p:sp>
        <p:nvSpPr>
          <p:cNvPr id="8" name="Cover Slide">
            <a:extLst>
              <a:ext uri="{FF2B5EF4-FFF2-40B4-BE49-F238E27FC236}">
                <a16:creationId xmlns:a16="http://schemas.microsoft.com/office/drawing/2014/main" id="{1EC50781-CF2E-586B-85C2-88522F06B65F}"/>
              </a:ext>
            </a:extLst>
          </p:cNvPr>
          <p:cNvSpPr txBox="1"/>
          <p:nvPr/>
        </p:nvSpPr>
        <p:spPr>
          <a:xfrm>
            <a:off x="8990276" y="532953"/>
            <a:ext cx="2451291" cy="212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r">
              <a:lnSpc>
                <a:spcPct val="100000"/>
              </a:lnSpc>
              <a:defRPr sz="2100" spc="-63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sk-SK" sz="1050" dirty="0" err="1"/>
              <a:t>Impact</a:t>
            </a:r>
            <a:endParaRPr sz="1050" dirty="0"/>
          </a:p>
        </p:txBody>
      </p:sp>
      <p:pic>
        <p:nvPicPr>
          <p:cNvPr id="10" name="wow.jpg" descr="wow.jpg">
            <a:extLst>
              <a:ext uri="{FF2B5EF4-FFF2-40B4-BE49-F238E27FC236}">
                <a16:creationId xmlns:a16="http://schemas.microsoft.com/office/drawing/2014/main" id="{4A7A81AD-99CE-E702-163F-C138C91209D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6853" b="6857"/>
          <a:stretch>
            <a:fillRect/>
          </a:stretch>
        </p:blipFill>
        <p:spPr>
          <a:xfrm>
            <a:off x="4308739" y="2074414"/>
            <a:ext cx="3576807" cy="20895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598" extrusionOk="0">
                <a:moveTo>
                  <a:pt x="1481" y="0"/>
                </a:moveTo>
                <a:cubicBezTo>
                  <a:pt x="1046" y="0"/>
                  <a:pt x="786" y="-1"/>
                  <a:pt x="612" y="123"/>
                </a:cubicBezTo>
                <a:cubicBezTo>
                  <a:pt x="361" y="279"/>
                  <a:pt x="164" y="618"/>
                  <a:pt x="73" y="1046"/>
                </a:cubicBezTo>
                <a:cubicBezTo>
                  <a:pt x="0" y="1344"/>
                  <a:pt x="0" y="1790"/>
                  <a:pt x="0" y="2533"/>
                </a:cubicBezTo>
                <a:lnTo>
                  <a:pt x="0" y="19065"/>
                </a:lnTo>
                <a:cubicBezTo>
                  <a:pt x="0" y="19808"/>
                  <a:pt x="0" y="20254"/>
                  <a:pt x="73" y="20552"/>
                </a:cubicBezTo>
                <a:cubicBezTo>
                  <a:pt x="164" y="20980"/>
                  <a:pt x="361" y="21319"/>
                  <a:pt x="612" y="21475"/>
                </a:cubicBezTo>
                <a:cubicBezTo>
                  <a:pt x="786" y="21599"/>
                  <a:pt x="1046" y="21598"/>
                  <a:pt x="1481" y="21598"/>
                </a:cubicBezTo>
                <a:lnTo>
                  <a:pt x="20119" y="21598"/>
                </a:lnTo>
                <a:cubicBezTo>
                  <a:pt x="20554" y="21598"/>
                  <a:pt x="20814" y="21599"/>
                  <a:pt x="20988" y="21475"/>
                </a:cubicBezTo>
                <a:cubicBezTo>
                  <a:pt x="21239" y="21319"/>
                  <a:pt x="21436" y="20980"/>
                  <a:pt x="21527" y="20552"/>
                </a:cubicBezTo>
                <a:cubicBezTo>
                  <a:pt x="21600" y="20254"/>
                  <a:pt x="21600" y="19808"/>
                  <a:pt x="21600" y="19065"/>
                </a:cubicBezTo>
                <a:lnTo>
                  <a:pt x="21600" y="2533"/>
                </a:lnTo>
                <a:cubicBezTo>
                  <a:pt x="21600" y="1790"/>
                  <a:pt x="21600" y="1344"/>
                  <a:pt x="21527" y="1046"/>
                </a:cubicBezTo>
                <a:cubicBezTo>
                  <a:pt x="21436" y="618"/>
                  <a:pt x="21239" y="279"/>
                  <a:pt x="20988" y="123"/>
                </a:cubicBezTo>
                <a:cubicBezTo>
                  <a:pt x="20814" y="-1"/>
                  <a:pt x="20554" y="0"/>
                  <a:pt x="20119" y="0"/>
                </a:cubicBezTo>
                <a:lnTo>
                  <a:pt x="1481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1" name="res.jpg" descr="res.jpg">
            <a:extLst>
              <a:ext uri="{FF2B5EF4-FFF2-40B4-BE49-F238E27FC236}">
                <a16:creationId xmlns:a16="http://schemas.microsoft.com/office/drawing/2014/main" id="{2C30543E-7594-B3C3-D1BD-C0A254652AD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889" t="7050" r="19593" b="16893"/>
          <a:stretch>
            <a:fillRect/>
          </a:stretch>
        </p:blipFill>
        <p:spPr>
          <a:xfrm>
            <a:off x="537790" y="2074573"/>
            <a:ext cx="3561289" cy="20895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5" y="0"/>
                </a:moveTo>
                <a:cubicBezTo>
                  <a:pt x="766" y="0"/>
                  <a:pt x="575" y="0"/>
                  <a:pt x="448" y="91"/>
                </a:cubicBezTo>
                <a:cubicBezTo>
                  <a:pt x="264" y="204"/>
                  <a:pt x="120" y="450"/>
                  <a:pt x="53" y="763"/>
                </a:cubicBezTo>
                <a:cubicBezTo>
                  <a:pt x="0" y="980"/>
                  <a:pt x="0" y="1306"/>
                  <a:pt x="0" y="1849"/>
                </a:cubicBezTo>
                <a:lnTo>
                  <a:pt x="0" y="19751"/>
                </a:lnTo>
                <a:cubicBezTo>
                  <a:pt x="0" y="20294"/>
                  <a:pt x="0" y="20618"/>
                  <a:pt x="53" y="20835"/>
                </a:cubicBezTo>
                <a:cubicBezTo>
                  <a:pt x="120" y="21148"/>
                  <a:pt x="264" y="21396"/>
                  <a:pt x="448" y="21509"/>
                </a:cubicBezTo>
                <a:cubicBezTo>
                  <a:pt x="575" y="21600"/>
                  <a:pt x="766" y="21600"/>
                  <a:pt x="1085" y="21600"/>
                </a:cubicBezTo>
                <a:lnTo>
                  <a:pt x="20515" y="21600"/>
                </a:lnTo>
                <a:cubicBezTo>
                  <a:pt x="20834" y="21600"/>
                  <a:pt x="21025" y="21600"/>
                  <a:pt x="21152" y="21509"/>
                </a:cubicBezTo>
                <a:cubicBezTo>
                  <a:pt x="21336" y="21396"/>
                  <a:pt x="21480" y="21148"/>
                  <a:pt x="21547" y="20835"/>
                </a:cubicBezTo>
                <a:cubicBezTo>
                  <a:pt x="21600" y="20618"/>
                  <a:pt x="21600" y="20294"/>
                  <a:pt x="21600" y="19751"/>
                </a:cubicBezTo>
                <a:lnTo>
                  <a:pt x="21600" y="1849"/>
                </a:lnTo>
                <a:cubicBezTo>
                  <a:pt x="21600" y="1306"/>
                  <a:pt x="21600" y="980"/>
                  <a:pt x="21547" y="763"/>
                </a:cubicBezTo>
                <a:cubicBezTo>
                  <a:pt x="21480" y="450"/>
                  <a:pt x="21336" y="204"/>
                  <a:pt x="21152" y="91"/>
                </a:cubicBezTo>
                <a:cubicBezTo>
                  <a:pt x="21025" y="0"/>
                  <a:pt x="20834" y="0"/>
                  <a:pt x="20515" y="0"/>
                </a:cubicBezTo>
                <a:lnTo>
                  <a:pt x="1085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2" name="save.jpg" descr="save.jpg">
            <a:extLst>
              <a:ext uri="{FF2B5EF4-FFF2-40B4-BE49-F238E27FC236}">
                <a16:creationId xmlns:a16="http://schemas.microsoft.com/office/drawing/2014/main" id="{62E59194-EACB-8501-AA72-52975294FD41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3877" t="5984" b="9697"/>
          <a:stretch>
            <a:fillRect/>
          </a:stretch>
        </p:blipFill>
        <p:spPr>
          <a:xfrm>
            <a:off x="8092923" y="2072209"/>
            <a:ext cx="3580117" cy="20946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97" y="0"/>
                </a:moveTo>
                <a:cubicBezTo>
                  <a:pt x="1058" y="0"/>
                  <a:pt x="794" y="0"/>
                  <a:pt x="618" y="125"/>
                </a:cubicBezTo>
                <a:cubicBezTo>
                  <a:pt x="365" y="283"/>
                  <a:pt x="166" y="624"/>
                  <a:pt x="73" y="1057"/>
                </a:cubicBezTo>
                <a:cubicBezTo>
                  <a:pt x="0" y="1357"/>
                  <a:pt x="0" y="1808"/>
                  <a:pt x="0" y="2558"/>
                </a:cubicBezTo>
                <a:lnTo>
                  <a:pt x="0" y="19042"/>
                </a:lnTo>
                <a:cubicBezTo>
                  <a:pt x="0" y="19792"/>
                  <a:pt x="0" y="20243"/>
                  <a:pt x="73" y="20543"/>
                </a:cubicBezTo>
                <a:cubicBezTo>
                  <a:pt x="166" y="20976"/>
                  <a:pt x="365" y="21317"/>
                  <a:pt x="618" y="21475"/>
                </a:cubicBezTo>
                <a:cubicBezTo>
                  <a:pt x="794" y="21600"/>
                  <a:pt x="1058" y="21600"/>
                  <a:pt x="1497" y="21600"/>
                </a:cubicBezTo>
                <a:lnTo>
                  <a:pt x="20103" y="21600"/>
                </a:lnTo>
                <a:cubicBezTo>
                  <a:pt x="20542" y="21600"/>
                  <a:pt x="20806" y="21600"/>
                  <a:pt x="20982" y="21475"/>
                </a:cubicBezTo>
                <a:cubicBezTo>
                  <a:pt x="21235" y="21317"/>
                  <a:pt x="21434" y="20976"/>
                  <a:pt x="21527" y="20543"/>
                </a:cubicBezTo>
                <a:cubicBezTo>
                  <a:pt x="21600" y="20243"/>
                  <a:pt x="21600" y="19792"/>
                  <a:pt x="21600" y="19042"/>
                </a:cubicBezTo>
                <a:lnTo>
                  <a:pt x="21600" y="2558"/>
                </a:lnTo>
                <a:cubicBezTo>
                  <a:pt x="21600" y="1808"/>
                  <a:pt x="21600" y="1357"/>
                  <a:pt x="21527" y="1057"/>
                </a:cubicBezTo>
                <a:cubicBezTo>
                  <a:pt x="21434" y="624"/>
                  <a:pt x="21235" y="283"/>
                  <a:pt x="20982" y="125"/>
                </a:cubicBezTo>
                <a:cubicBezTo>
                  <a:pt x="20806" y="0"/>
                  <a:pt x="20542" y="0"/>
                  <a:pt x="20103" y="0"/>
                </a:cubicBezTo>
                <a:lnTo>
                  <a:pt x="1497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13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8FAC1338-F00A-B8B4-E8F8-BE45639F9C3E}"/>
              </a:ext>
            </a:extLst>
          </p:cNvPr>
          <p:cNvSpPr txBox="1"/>
          <p:nvPr/>
        </p:nvSpPr>
        <p:spPr>
          <a:xfrm>
            <a:off x="921873" y="4495076"/>
            <a:ext cx="2837877" cy="246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25400">
            <a:spAutoFit/>
          </a:bodyPr>
          <a:lstStyle>
            <a:defPPr>
              <a:defRPr lang="sk-SK"/>
            </a:defPPr>
            <a:lvl1pPr>
              <a:lnSpc>
                <a:spcPts val="1950"/>
              </a:lnSpc>
              <a:defRPr sz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pPr>
              <a:lnSpc>
                <a:spcPts val="1750"/>
              </a:lnSpc>
            </a:pPr>
            <a:r>
              <a:rPr lang="sk-SK" sz="1400" dirty="0" err="1">
                <a:latin typeface="Manrope SemiBold" pitchFamily="2" charset="0"/>
              </a:rPr>
              <a:t>Wow</a:t>
            </a:r>
            <a:r>
              <a:rPr lang="sk-SK" sz="1400" dirty="0">
                <a:latin typeface="Manrope SemiBold" pitchFamily="2" charset="0"/>
              </a:rPr>
              <a:t> </a:t>
            </a:r>
            <a:r>
              <a:rPr lang="sk-SK" sz="1400" dirty="0" err="1">
                <a:latin typeface="Manrope SemiBold" pitchFamily="2" charset="0"/>
              </a:rPr>
              <a:t>your</a:t>
            </a:r>
            <a:r>
              <a:rPr lang="sk-SK" sz="1400" dirty="0">
                <a:latin typeface="Manrope SemiBold" pitchFamily="2" charset="0"/>
              </a:rPr>
              <a:t> </a:t>
            </a:r>
            <a:r>
              <a:rPr lang="sk-SK" sz="1400" dirty="0" err="1">
                <a:latin typeface="Manrope SemiBold" pitchFamily="2" charset="0"/>
              </a:rPr>
              <a:t>audience</a:t>
            </a:r>
            <a:endParaRPr lang="sk-SK" sz="1400" dirty="0">
              <a:latin typeface="Manrope SemiBold" pitchFamily="2" charset="0"/>
            </a:endParaRPr>
          </a:p>
        </p:txBody>
      </p:sp>
      <p:sp>
        <p:nvSpPr>
          <p:cNvPr id="14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9DE5A087-F412-D93D-4CA6-E3650193915D}"/>
              </a:ext>
            </a:extLst>
          </p:cNvPr>
          <p:cNvSpPr txBox="1"/>
          <p:nvPr/>
        </p:nvSpPr>
        <p:spPr>
          <a:xfrm>
            <a:off x="921873" y="4853330"/>
            <a:ext cx="2616322" cy="850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ct val="120000"/>
              </a:lnSpc>
              <a:defRPr sz="9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en-US" sz="1100" dirty="0"/>
              <a:t>Captivate your audience with stunning, professional presentations that leave a lasting impression.</a:t>
            </a:r>
          </a:p>
          <a:p>
            <a:endParaRPr lang="en-US" sz="1100" dirty="0"/>
          </a:p>
        </p:txBody>
      </p:sp>
      <p:sp>
        <p:nvSpPr>
          <p:cNvPr id="21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6082B719-5474-0B3B-9C44-7B1260CEDD9B}"/>
              </a:ext>
            </a:extLst>
          </p:cNvPr>
          <p:cNvSpPr txBox="1"/>
          <p:nvPr/>
        </p:nvSpPr>
        <p:spPr>
          <a:xfrm>
            <a:off x="4715489" y="4495076"/>
            <a:ext cx="2837877" cy="246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25400">
            <a:spAutoFit/>
          </a:bodyPr>
          <a:lstStyle>
            <a:defPPr>
              <a:defRPr lang="sk-SK"/>
            </a:defPPr>
            <a:lvl1pPr>
              <a:lnSpc>
                <a:spcPts val="1950"/>
              </a:lnSpc>
              <a:defRPr sz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pPr>
              <a:lnSpc>
                <a:spcPts val="1750"/>
              </a:lnSpc>
            </a:pPr>
            <a:r>
              <a:rPr lang="sk-SK" sz="1400" dirty="0" err="1">
                <a:latin typeface="Manrope SemiBold" pitchFamily="2" charset="0"/>
              </a:rPr>
              <a:t>Drive</a:t>
            </a:r>
            <a:r>
              <a:rPr lang="sk-SK" sz="1400" dirty="0">
                <a:latin typeface="Manrope SemiBold" pitchFamily="2" charset="0"/>
              </a:rPr>
              <a:t> </a:t>
            </a:r>
            <a:r>
              <a:rPr lang="sk-SK" sz="1400" dirty="0" err="1">
                <a:latin typeface="Manrope SemiBold" pitchFamily="2" charset="0"/>
              </a:rPr>
              <a:t>results</a:t>
            </a:r>
            <a:endParaRPr lang="sk-SK" sz="1400" dirty="0">
              <a:latin typeface="Manrope SemiBold" pitchFamily="2" charset="0"/>
            </a:endParaRPr>
          </a:p>
        </p:txBody>
      </p:sp>
      <p:sp>
        <p:nvSpPr>
          <p:cNvPr id="22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086178F4-984F-60FE-BB21-3080AFC5A17E}"/>
              </a:ext>
            </a:extLst>
          </p:cNvPr>
          <p:cNvSpPr txBox="1"/>
          <p:nvPr/>
        </p:nvSpPr>
        <p:spPr>
          <a:xfrm>
            <a:off x="4715488" y="4853330"/>
            <a:ext cx="2965471" cy="850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ct val="120000"/>
              </a:lnSpc>
              <a:defRPr sz="11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en-US" dirty="0"/>
              <a:t>Leverage our expertly crafted presentations to drive engagement, influence decision-makers, and achieve your business goals.</a:t>
            </a:r>
          </a:p>
          <a:p>
            <a:endParaRPr lang="en-US" dirty="0"/>
          </a:p>
        </p:txBody>
      </p:sp>
      <p:sp>
        <p:nvSpPr>
          <p:cNvPr id="23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A615FBA5-E4EE-6FF1-8F6B-FE4ED4D81564}"/>
              </a:ext>
            </a:extLst>
          </p:cNvPr>
          <p:cNvSpPr txBox="1"/>
          <p:nvPr/>
        </p:nvSpPr>
        <p:spPr>
          <a:xfrm>
            <a:off x="8509105" y="4495076"/>
            <a:ext cx="2837877" cy="246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25400">
            <a:spAutoFit/>
          </a:bodyPr>
          <a:lstStyle>
            <a:defPPr>
              <a:defRPr lang="sk-SK"/>
            </a:defPPr>
            <a:lvl1pPr>
              <a:lnSpc>
                <a:spcPts val="1950"/>
              </a:lnSpc>
              <a:defRPr sz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pPr>
              <a:lnSpc>
                <a:spcPts val="1750"/>
              </a:lnSpc>
            </a:pPr>
            <a:r>
              <a:rPr lang="sk-SK" sz="1400" dirty="0" err="1">
                <a:latin typeface="Manrope SemiBold" pitchFamily="2" charset="0"/>
              </a:rPr>
              <a:t>Save</a:t>
            </a:r>
            <a:r>
              <a:rPr lang="sk-SK" sz="1400" dirty="0">
                <a:latin typeface="Manrope SemiBold" pitchFamily="2" charset="0"/>
              </a:rPr>
              <a:t> </a:t>
            </a:r>
            <a:r>
              <a:rPr lang="sk-SK" sz="1400" dirty="0" err="1">
                <a:latin typeface="Manrope SemiBold" pitchFamily="2" charset="0"/>
              </a:rPr>
              <a:t>time</a:t>
            </a:r>
            <a:r>
              <a:rPr lang="sk-SK" sz="1400" dirty="0">
                <a:latin typeface="Manrope SemiBold" pitchFamily="2" charset="0"/>
              </a:rPr>
              <a:t> and </a:t>
            </a:r>
            <a:r>
              <a:rPr lang="sk-SK" sz="1400" dirty="0" err="1">
                <a:latin typeface="Manrope SemiBold" pitchFamily="2" charset="0"/>
              </a:rPr>
              <a:t>money</a:t>
            </a:r>
            <a:endParaRPr lang="sk-SK" sz="1400" dirty="0">
              <a:latin typeface="Manrope SemiBold" pitchFamily="2" charset="0"/>
            </a:endParaRPr>
          </a:p>
        </p:txBody>
      </p:sp>
      <p:sp>
        <p:nvSpPr>
          <p:cNvPr id="24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4227FE3A-5B15-E7B5-24B3-4641CF79CF6D}"/>
              </a:ext>
            </a:extLst>
          </p:cNvPr>
          <p:cNvSpPr txBox="1"/>
          <p:nvPr/>
        </p:nvSpPr>
        <p:spPr>
          <a:xfrm>
            <a:off x="8509105" y="4853330"/>
            <a:ext cx="2616322" cy="48944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ct val="120000"/>
              </a:lnSpc>
              <a:defRPr sz="11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en-US" dirty="0"/>
              <a:t>Reduce </a:t>
            </a:r>
            <a:r>
              <a:rPr lang="en-US"/>
              <a:t>costs dramaticallywith</a:t>
            </a:r>
            <a:r>
              <a:rPr lang="en-US" dirty="0"/>
              <a:t> our efficient, high-quality template designed to deliver exceptional value.</a:t>
            </a:r>
          </a:p>
          <a:p>
            <a:endParaRPr lang="en-US" dirty="0"/>
          </a:p>
        </p:txBody>
      </p:sp>
      <p:sp>
        <p:nvSpPr>
          <p:cNvPr id="25" name="Obdĺžnik: zaoblené rohy 24">
            <a:extLst>
              <a:ext uri="{FF2B5EF4-FFF2-40B4-BE49-F238E27FC236}">
                <a16:creationId xmlns:a16="http://schemas.microsoft.com/office/drawing/2014/main" id="{E5DD7512-48E5-0BE3-CC7C-884C8657E8C4}"/>
              </a:ext>
            </a:extLst>
          </p:cNvPr>
          <p:cNvSpPr/>
          <p:nvPr/>
        </p:nvSpPr>
        <p:spPr>
          <a:xfrm>
            <a:off x="12707195" y="2069242"/>
            <a:ext cx="3554392" cy="2094677"/>
          </a:xfrm>
          <a:prstGeom prst="roundRect">
            <a:avLst>
              <a:gd name="adj" fmla="val 5025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68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1">
            <a:extLst>
              <a:ext uri="{FF2B5EF4-FFF2-40B4-BE49-F238E27FC236}">
                <a16:creationId xmlns:a16="http://schemas.microsoft.com/office/drawing/2014/main" id="{8B94A138-378F-C45E-537F-96DCB1A13B2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5C35A1E-306F-5FA3-F65F-830A60BE884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DA81354B-6EB4-3C07-064F-4B76586586E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objekt pre obrázok 4">
            <a:extLst>
              <a:ext uri="{FF2B5EF4-FFF2-40B4-BE49-F238E27FC236}">
                <a16:creationId xmlns:a16="http://schemas.microsoft.com/office/drawing/2014/main" id="{A6A20F92-0724-A738-3CF7-E10CA6F971D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6A52AF1-38E6-CF27-2A18-4D86FFDE04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DC70917F-675A-C140-0D99-42697BFBB9AC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A0ABFF37-08D3-BED6-64BE-AEBD5E2B24F4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AC2F08A4-07D0-D49C-5AE1-D960B42E50F4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>
            <a:normAutofit fontScale="25000" lnSpcReduction="20000"/>
          </a:bodyPr>
          <a:lstStyle/>
          <a:p>
            <a:endParaRPr lang="en-US"/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377D35C2-2D33-A489-DECA-6B35E231D540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3CDA99D4-3C61-F80E-757E-FDCF5C7726DA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Zástupný objekt pre obrázok 11">
            <a:extLst>
              <a:ext uri="{FF2B5EF4-FFF2-40B4-BE49-F238E27FC236}">
                <a16:creationId xmlns:a16="http://schemas.microsoft.com/office/drawing/2014/main" id="{4343ACDB-CDF7-6E50-067B-4E618CCB49C6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</p:sp>
      <p:sp>
        <p:nvSpPr>
          <p:cNvPr id="13" name="Zástupný objekt pre obrázok 12">
            <a:extLst>
              <a:ext uri="{FF2B5EF4-FFF2-40B4-BE49-F238E27FC236}">
                <a16:creationId xmlns:a16="http://schemas.microsoft.com/office/drawing/2014/main" id="{B8269A2A-2FC4-0263-31A2-5F77D1149941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</p:sp>
    </p:spTree>
    <p:extLst>
      <p:ext uri="{BB962C8B-B14F-4D97-AF65-F5344CB8AC3E}">
        <p14:creationId xmlns:p14="http://schemas.microsoft.com/office/powerpoint/2010/main" val="2491315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" descr="Obrázok">
            <a:extLst>
              <a:ext uri="{FF2B5EF4-FFF2-40B4-BE49-F238E27FC236}">
                <a16:creationId xmlns:a16="http://schemas.microsoft.com/office/drawing/2014/main" id="{CEDA471B-D545-4A1E-42A1-455C5C3AF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61678" y="381277"/>
            <a:ext cx="521515" cy="107247"/>
          </a:xfrm>
          <a:prstGeom prst="rect">
            <a:avLst/>
          </a:prstGeom>
        </p:spPr>
      </p:pic>
      <p:sp>
        <p:nvSpPr>
          <p:cNvPr id="5" name="This space is reserved for a powerful statement, formulated…">
            <a:extLst>
              <a:ext uri="{FF2B5EF4-FFF2-40B4-BE49-F238E27FC236}">
                <a16:creationId xmlns:a16="http://schemas.microsoft.com/office/drawing/2014/main" id="{CDE7A57E-FFA4-064B-FD16-C431DD63BF81}"/>
              </a:ext>
            </a:extLst>
          </p:cNvPr>
          <p:cNvSpPr txBox="1">
            <a:spLocks/>
          </p:cNvSpPr>
          <p:nvPr/>
        </p:nvSpPr>
        <p:spPr>
          <a:xfrm>
            <a:off x="715823" y="498229"/>
            <a:ext cx="6462217" cy="675251"/>
          </a:xfrm>
          <a:prstGeom prst="rect">
            <a:avLst/>
          </a:prstGeom>
        </p:spPr>
        <p:txBody>
          <a:bodyPr lIns="0" rIns="360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1000" spc="-33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pP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Gallery</a:t>
            </a:r>
            <a:endParaRPr lang="en-US" sz="3200" spc="-10" dirty="0">
              <a:solidFill>
                <a:srgbClr val="1C1A1B"/>
              </a:solidFill>
              <a:latin typeface="Manrope Regular"/>
              <a:ea typeface="Manrope Regular"/>
              <a:cs typeface="Manrope Regular"/>
              <a:sym typeface="Manrope Regular"/>
            </a:endParaRPr>
          </a:p>
        </p:txBody>
      </p:sp>
      <p:sp>
        <p:nvSpPr>
          <p:cNvPr id="6" name="Cover Slide">
            <a:extLst>
              <a:ext uri="{FF2B5EF4-FFF2-40B4-BE49-F238E27FC236}">
                <a16:creationId xmlns:a16="http://schemas.microsoft.com/office/drawing/2014/main" id="{45C70431-375A-D075-ECBF-6724B333B51F}"/>
              </a:ext>
            </a:extLst>
          </p:cNvPr>
          <p:cNvSpPr txBox="1"/>
          <p:nvPr/>
        </p:nvSpPr>
        <p:spPr>
          <a:xfrm>
            <a:off x="8990276" y="532953"/>
            <a:ext cx="2451291" cy="212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r">
              <a:lnSpc>
                <a:spcPct val="100000"/>
              </a:lnSpc>
              <a:defRPr sz="2100" spc="-63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sk-SK" sz="1050" dirty="0" err="1"/>
              <a:t>Five</a:t>
            </a:r>
            <a:r>
              <a:rPr lang="sk-SK" sz="1050" dirty="0"/>
              <a:t> </a:t>
            </a:r>
            <a:r>
              <a:rPr lang="sk-SK" sz="1050" dirty="0" err="1"/>
              <a:t>Images</a:t>
            </a:r>
            <a:endParaRPr sz="1050" dirty="0"/>
          </a:p>
        </p:txBody>
      </p:sp>
      <p:sp>
        <p:nvSpPr>
          <p:cNvPr id="9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E06CB3EF-C956-76B2-3BF9-BB2F6579F344}"/>
              </a:ext>
            </a:extLst>
          </p:cNvPr>
          <p:cNvSpPr txBox="1"/>
          <p:nvPr/>
        </p:nvSpPr>
        <p:spPr>
          <a:xfrm>
            <a:off x="715821" y="1387396"/>
            <a:ext cx="2304337" cy="499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ts val="1950"/>
              </a:lnSpc>
              <a:defRPr sz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pPr>
              <a:lnSpc>
                <a:spcPts val="1750"/>
              </a:lnSpc>
            </a:pPr>
            <a:r>
              <a:rPr lang="sk-SK" sz="1300" dirty="0"/>
              <a:t>Here </a:t>
            </a:r>
            <a:r>
              <a:rPr lang="sk-SK" sz="1300" dirty="0" err="1"/>
              <a:t>comes</a:t>
            </a:r>
            <a:r>
              <a:rPr lang="sk-SK" sz="1300" dirty="0"/>
              <a:t> </a:t>
            </a:r>
            <a:r>
              <a:rPr lang="sk-SK" sz="1300" dirty="0" err="1"/>
              <a:t>additional</a:t>
            </a:r>
            <a:r>
              <a:rPr lang="sk-SK" sz="1300" dirty="0"/>
              <a:t> </a:t>
            </a:r>
            <a:r>
              <a:rPr lang="sk-SK" sz="1300" dirty="0" err="1"/>
              <a:t>information</a:t>
            </a:r>
            <a:r>
              <a:rPr lang="sk-SK" sz="1300" dirty="0"/>
              <a:t> on </a:t>
            </a:r>
            <a:r>
              <a:rPr lang="sk-SK" sz="1300" dirty="0" err="1"/>
              <a:t>your</a:t>
            </a:r>
            <a:r>
              <a:rPr lang="sk-SK" sz="1300" dirty="0"/>
              <a:t> </a:t>
            </a:r>
            <a:r>
              <a:rPr lang="sk-SK" sz="1300" dirty="0" err="1"/>
              <a:t>images</a:t>
            </a:r>
            <a:endParaRPr lang="en-US" sz="1300" dirty="0"/>
          </a:p>
        </p:txBody>
      </p:sp>
      <p:pic>
        <p:nvPicPr>
          <p:cNvPr id="28" name="shutterstock_2324952229.jpg" descr="shutterstock_2324952229.jpg">
            <a:extLst>
              <a:ext uri="{FF2B5EF4-FFF2-40B4-BE49-F238E27FC236}">
                <a16:creationId xmlns:a16="http://schemas.microsoft.com/office/drawing/2014/main" id="{81AD29CE-A6CA-12C7-574A-4723B61EC95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969" r="14639"/>
          <a:stretch>
            <a:fillRect/>
          </a:stretch>
        </p:blipFill>
        <p:spPr>
          <a:xfrm>
            <a:off x="9718346" y="4029754"/>
            <a:ext cx="1897907" cy="19462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599" extrusionOk="0">
                <a:moveTo>
                  <a:pt x="3175" y="0"/>
                </a:moveTo>
                <a:cubicBezTo>
                  <a:pt x="2243" y="0"/>
                  <a:pt x="1685" y="-1"/>
                  <a:pt x="1312" y="151"/>
                </a:cubicBezTo>
                <a:cubicBezTo>
                  <a:pt x="775" y="341"/>
                  <a:pt x="350" y="755"/>
                  <a:pt x="155" y="1279"/>
                </a:cubicBezTo>
                <a:cubicBezTo>
                  <a:pt x="-1" y="1643"/>
                  <a:pt x="0" y="2187"/>
                  <a:pt x="0" y="3096"/>
                </a:cubicBezTo>
                <a:lnTo>
                  <a:pt x="0" y="18503"/>
                </a:lnTo>
                <a:cubicBezTo>
                  <a:pt x="0" y="19412"/>
                  <a:pt x="-1" y="19956"/>
                  <a:pt x="155" y="20320"/>
                </a:cubicBezTo>
                <a:cubicBezTo>
                  <a:pt x="350" y="20844"/>
                  <a:pt x="775" y="21255"/>
                  <a:pt x="1312" y="21446"/>
                </a:cubicBezTo>
                <a:cubicBezTo>
                  <a:pt x="1685" y="21598"/>
                  <a:pt x="2243" y="21599"/>
                  <a:pt x="3175" y="21599"/>
                </a:cubicBezTo>
                <a:lnTo>
                  <a:pt x="18424" y="21599"/>
                </a:lnTo>
                <a:cubicBezTo>
                  <a:pt x="19356" y="21599"/>
                  <a:pt x="19915" y="21598"/>
                  <a:pt x="20287" y="21446"/>
                </a:cubicBezTo>
                <a:cubicBezTo>
                  <a:pt x="20824" y="21255"/>
                  <a:pt x="21247" y="20844"/>
                  <a:pt x="21442" y="20320"/>
                </a:cubicBezTo>
                <a:cubicBezTo>
                  <a:pt x="21598" y="19956"/>
                  <a:pt x="21599" y="19412"/>
                  <a:pt x="21599" y="18503"/>
                </a:cubicBezTo>
                <a:lnTo>
                  <a:pt x="21599" y="3096"/>
                </a:lnTo>
                <a:cubicBezTo>
                  <a:pt x="21599" y="2187"/>
                  <a:pt x="21598" y="1643"/>
                  <a:pt x="21442" y="1279"/>
                </a:cubicBezTo>
                <a:cubicBezTo>
                  <a:pt x="21247" y="755"/>
                  <a:pt x="20824" y="341"/>
                  <a:pt x="20287" y="151"/>
                </a:cubicBezTo>
                <a:cubicBezTo>
                  <a:pt x="19915" y="-1"/>
                  <a:pt x="19356" y="0"/>
                  <a:pt x="18424" y="0"/>
                </a:cubicBezTo>
                <a:lnTo>
                  <a:pt x="3175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29" name="Obrázok" descr="Obrázok">
            <a:extLst>
              <a:ext uri="{FF2B5EF4-FFF2-40B4-BE49-F238E27FC236}">
                <a16:creationId xmlns:a16="http://schemas.microsoft.com/office/drawing/2014/main" id="{8D90758D-4328-98B4-6E9E-FC3EA9DC862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291" r="13133" b="446"/>
          <a:stretch>
            <a:fillRect/>
          </a:stretch>
        </p:blipFill>
        <p:spPr>
          <a:xfrm>
            <a:off x="715821" y="3210405"/>
            <a:ext cx="2199434" cy="2765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3651" y="0"/>
                </a:moveTo>
                <a:cubicBezTo>
                  <a:pt x="2580" y="0"/>
                  <a:pt x="1936" y="0"/>
                  <a:pt x="1508" y="142"/>
                </a:cubicBezTo>
                <a:cubicBezTo>
                  <a:pt x="890" y="321"/>
                  <a:pt x="404" y="708"/>
                  <a:pt x="179" y="1199"/>
                </a:cubicBezTo>
                <a:cubicBezTo>
                  <a:pt x="0" y="1540"/>
                  <a:pt x="0" y="2052"/>
                  <a:pt x="0" y="2903"/>
                </a:cubicBezTo>
                <a:lnTo>
                  <a:pt x="0" y="18697"/>
                </a:lnTo>
                <a:cubicBezTo>
                  <a:pt x="0" y="19548"/>
                  <a:pt x="0" y="20060"/>
                  <a:pt x="179" y="20401"/>
                </a:cubicBezTo>
                <a:cubicBezTo>
                  <a:pt x="404" y="20892"/>
                  <a:pt x="890" y="21279"/>
                  <a:pt x="1508" y="21458"/>
                </a:cubicBezTo>
                <a:cubicBezTo>
                  <a:pt x="1936" y="21600"/>
                  <a:pt x="2580" y="21600"/>
                  <a:pt x="3651" y="21600"/>
                </a:cubicBezTo>
                <a:lnTo>
                  <a:pt x="17950" y="21600"/>
                </a:lnTo>
                <a:cubicBezTo>
                  <a:pt x="19021" y="21600"/>
                  <a:pt x="19662" y="21600"/>
                  <a:pt x="20091" y="21458"/>
                </a:cubicBezTo>
                <a:cubicBezTo>
                  <a:pt x="20708" y="21279"/>
                  <a:pt x="21195" y="20892"/>
                  <a:pt x="21420" y="20401"/>
                </a:cubicBezTo>
                <a:cubicBezTo>
                  <a:pt x="21598" y="20060"/>
                  <a:pt x="21600" y="19548"/>
                  <a:pt x="21600" y="18697"/>
                </a:cubicBezTo>
                <a:lnTo>
                  <a:pt x="21600" y="2903"/>
                </a:lnTo>
                <a:cubicBezTo>
                  <a:pt x="21600" y="2052"/>
                  <a:pt x="21598" y="1540"/>
                  <a:pt x="21420" y="1199"/>
                </a:cubicBezTo>
                <a:cubicBezTo>
                  <a:pt x="21195" y="708"/>
                  <a:pt x="20708" y="321"/>
                  <a:pt x="20091" y="142"/>
                </a:cubicBezTo>
                <a:cubicBezTo>
                  <a:pt x="19662" y="0"/>
                  <a:pt x="19021" y="0"/>
                  <a:pt x="17950" y="0"/>
                </a:cubicBezTo>
                <a:lnTo>
                  <a:pt x="3651" y="0"/>
                </a:lnTo>
                <a:close/>
              </a:path>
            </a:pathLst>
          </a:custGeom>
        </p:spPr>
      </p:pic>
      <p:pic>
        <p:nvPicPr>
          <p:cNvPr id="30" name="Obrázok" descr="Obrázok">
            <a:extLst>
              <a:ext uri="{FF2B5EF4-FFF2-40B4-BE49-F238E27FC236}">
                <a16:creationId xmlns:a16="http://schemas.microsoft.com/office/drawing/2014/main" id="{9390C803-6918-5847-9F57-6A1010B06DC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3561" r="20306" b="2"/>
          <a:stretch>
            <a:fillRect/>
          </a:stretch>
        </p:blipFill>
        <p:spPr>
          <a:xfrm>
            <a:off x="4680873" y="3210405"/>
            <a:ext cx="2757384" cy="2765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2532" y="0"/>
                </a:moveTo>
                <a:cubicBezTo>
                  <a:pt x="1789" y="0"/>
                  <a:pt x="1344" y="0"/>
                  <a:pt x="1047" y="124"/>
                </a:cubicBezTo>
                <a:cubicBezTo>
                  <a:pt x="618" y="279"/>
                  <a:pt x="280" y="617"/>
                  <a:pt x="124" y="1044"/>
                </a:cubicBezTo>
                <a:cubicBezTo>
                  <a:pt x="0" y="1340"/>
                  <a:pt x="0" y="1784"/>
                  <a:pt x="0" y="2525"/>
                </a:cubicBezTo>
                <a:lnTo>
                  <a:pt x="0" y="19074"/>
                </a:lnTo>
                <a:cubicBezTo>
                  <a:pt x="0" y="19815"/>
                  <a:pt x="0" y="20260"/>
                  <a:pt x="124" y="20556"/>
                </a:cubicBezTo>
                <a:cubicBezTo>
                  <a:pt x="280" y="20984"/>
                  <a:pt x="618" y="21321"/>
                  <a:pt x="1047" y="21476"/>
                </a:cubicBezTo>
                <a:cubicBezTo>
                  <a:pt x="1344" y="21600"/>
                  <a:pt x="1789" y="21599"/>
                  <a:pt x="2532" y="21599"/>
                </a:cubicBezTo>
                <a:lnTo>
                  <a:pt x="19068" y="21599"/>
                </a:lnTo>
                <a:cubicBezTo>
                  <a:pt x="19811" y="21599"/>
                  <a:pt x="20256" y="21600"/>
                  <a:pt x="20553" y="21476"/>
                </a:cubicBezTo>
                <a:cubicBezTo>
                  <a:pt x="20982" y="21321"/>
                  <a:pt x="21320" y="20984"/>
                  <a:pt x="21476" y="20556"/>
                </a:cubicBezTo>
                <a:cubicBezTo>
                  <a:pt x="21600" y="20260"/>
                  <a:pt x="21600" y="19815"/>
                  <a:pt x="21600" y="19074"/>
                </a:cubicBezTo>
                <a:lnTo>
                  <a:pt x="21600" y="2525"/>
                </a:lnTo>
                <a:cubicBezTo>
                  <a:pt x="21600" y="1784"/>
                  <a:pt x="21600" y="1340"/>
                  <a:pt x="21476" y="1044"/>
                </a:cubicBezTo>
                <a:cubicBezTo>
                  <a:pt x="21320" y="617"/>
                  <a:pt x="20982" y="279"/>
                  <a:pt x="20553" y="124"/>
                </a:cubicBezTo>
                <a:cubicBezTo>
                  <a:pt x="20256" y="0"/>
                  <a:pt x="19811" y="0"/>
                  <a:pt x="19068" y="0"/>
                </a:cubicBezTo>
                <a:lnTo>
                  <a:pt x="2532" y="0"/>
                </a:lnTo>
                <a:close/>
              </a:path>
            </a:pathLst>
          </a:custGeom>
        </p:spPr>
      </p:pic>
      <p:pic>
        <p:nvPicPr>
          <p:cNvPr id="31" name="Obrázok" descr="Obrázok">
            <a:extLst>
              <a:ext uri="{FF2B5EF4-FFF2-40B4-BE49-F238E27FC236}">
                <a16:creationId xmlns:a16="http://schemas.microsoft.com/office/drawing/2014/main" id="{EEDBB4AE-ED7B-C424-BDEB-25E22DF8C72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5109" t="7086" r="15111" b="7086"/>
          <a:stretch>
            <a:fillRect/>
          </a:stretch>
        </p:blipFill>
        <p:spPr>
          <a:xfrm rot="5400000">
            <a:off x="7195538" y="3636488"/>
            <a:ext cx="2765527" cy="1913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0" y="17951"/>
                </a:moveTo>
                <a:cubicBezTo>
                  <a:pt x="0" y="19022"/>
                  <a:pt x="0" y="19663"/>
                  <a:pt x="124" y="20091"/>
                </a:cubicBezTo>
                <a:cubicBezTo>
                  <a:pt x="279" y="20709"/>
                  <a:pt x="617" y="21196"/>
                  <a:pt x="1044" y="21421"/>
                </a:cubicBezTo>
                <a:cubicBezTo>
                  <a:pt x="1340" y="21600"/>
                  <a:pt x="1784" y="21600"/>
                  <a:pt x="2525" y="21600"/>
                </a:cubicBezTo>
                <a:lnTo>
                  <a:pt x="19074" y="21600"/>
                </a:lnTo>
                <a:cubicBezTo>
                  <a:pt x="19815" y="21600"/>
                  <a:pt x="20260" y="21600"/>
                  <a:pt x="20556" y="21421"/>
                </a:cubicBezTo>
                <a:cubicBezTo>
                  <a:pt x="20984" y="21196"/>
                  <a:pt x="21321" y="20709"/>
                  <a:pt x="21476" y="20091"/>
                </a:cubicBezTo>
                <a:cubicBezTo>
                  <a:pt x="21600" y="19663"/>
                  <a:pt x="21599" y="19022"/>
                  <a:pt x="21599" y="17951"/>
                </a:cubicBezTo>
                <a:lnTo>
                  <a:pt x="21599" y="3649"/>
                </a:lnTo>
                <a:cubicBezTo>
                  <a:pt x="21599" y="2578"/>
                  <a:pt x="21600" y="1937"/>
                  <a:pt x="21476" y="1509"/>
                </a:cubicBezTo>
                <a:cubicBezTo>
                  <a:pt x="21321" y="891"/>
                  <a:pt x="20984" y="404"/>
                  <a:pt x="20556" y="179"/>
                </a:cubicBezTo>
                <a:cubicBezTo>
                  <a:pt x="20260" y="0"/>
                  <a:pt x="19815" y="0"/>
                  <a:pt x="19074" y="0"/>
                </a:cubicBezTo>
                <a:lnTo>
                  <a:pt x="2525" y="0"/>
                </a:lnTo>
                <a:cubicBezTo>
                  <a:pt x="1784" y="0"/>
                  <a:pt x="1340" y="0"/>
                  <a:pt x="1044" y="179"/>
                </a:cubicBezTo>
                <a:cubicBezTo>
                  <a:pt x="617" y="404"/>
                  <a:pt x="279" y="891"/>
                  <a:pt x="124" y="1509"/>
                </a:cubicBezTo>
                <a:cubicBezTo>
                  <a:pt x="0" y="1937"/>
                  <a:pt x="0" y="2578"/>
                  <a:pt x="0" y="3649"/>
                </a:cubicBezTo>
                <a:lnTo>
                  <a:pt x="0" y="17951"/>
                </a:lnTo>
                <a:close/>
              </a:path>
            </a:pathLst>
          </a:custGeom>
        </p:spPr>
      </p:pic>
      <p:pic>
        <p:nvPicPr>
          <p:cNvPr id="32" name="Obrázok" descr="Obrázok">
            <a:extLst>
              <a:ext uri="{FF2B5EF4-FFF2-40B4-BE49-F238E27FC236}">
                <a16:creationId xmlns:a16="http://schemas.microsoft.com/office/drawing/2014/main" id="{1DDFF533-6ED1-57BA-A355-60092D610BF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7125" r="27655"/>
          <a:stretch>
            <a:fillRect/>
          </a:stretch>
        </p:blipFill>
        <p:spPr>
          <a:xfrm>
            <a:off x="3099025" y="4541252"/>
            <a:ext cx="1409701" cy="1434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24" y="0"/>
                </a:moveTo>
                <a:cubicBezTo>
                  <a:pt x="2349" y="0"/>
                  <a:pt x="1763" y="0"/>
                  <a:pt x="1373" y="160"/>
                </a:cubicBezTo>
                <a:cubicBezTo>
                  <a:pt x="810" y="361"/>
                  <a:pt x="368" y="796"/>
                  <a:pt x="163" y="1349"/>
                </a:cubicBezTo>
                <a:cubicBezTo>
                  <a:pt x="0" y="1732"/>
                  <a:pt x="0" y="2308"/>
                  <a:pt x="0" y="3266"/>
                </a:cubicBezTo>
                <a:lnTo>
                  <a:pt x="0" y="18334"/>
                </a:lnTo>
                <a:cubicBezTo>
                  <a:pt x="0" y="19292"/>
                  <a:pt x="0" y="19868"/>
                  <a:pt x="163" y="20251"/>
                </a:cubicBezTo>
                <a:cubicBezTo>
                  <a:pt x="368" y="20804"/>
                  <a:pt x="810" y="21239"/>
                  <a:pt x="1373" y="21440"/>
                </a:cubicBezTo>
                <a:cubicBezTo>
                  <a:pt x="1763" y="21600"/>
                  <a:pt x="2349" y="21600"/>
                  <a:pt x="3324" y="21600"/>
                </a:cubicBezTo>
                <a:lnTo>
                  <a:pt x="18276" y="21600"/>
                </a:lnTo>
                <a:cubicBezTo>
                  <a:pt x="19251" y="21600"/>
                  <a:pt x="19837" y="21600"/>
                  <a:pt x="20227" y="21440"/>
                </a:cubicBezTo>
                <a:cubicBezTo>
                  <a:pt x="20790" y="21239"/>
                  <a:pt x="21232" y="20804"/>
                  <a:pt x="21437" y="20251"/>
                </a:cubicBezTo>
                <a:cubicBezTo>
                  <a:pt x="21600" y="19868"/>
                  <a:pt x="21600" y="19292"/>
                  <a:pt x="21600" y="18334"/>
                </a:cubicBezTo>
                <a:lnTo>
                  <a:pt x="21600" y="3266"/>
                </a:lnTo>
                <a:cubicBezTo>
                  <a:pt x="21600" y="2308"/>
                  <a:pt x="21600" y="1732"/>
                  <a:pt x="21437" y="1349"/>
                </a:cubicBezTo>
                <a:cubicBezTo>
                  <a:pt x="21232" y="796"/>
                  <a:pt x="20790" y="361"/>
                  <a:pt x="20227" y="160"/>
                </a:cubicBezTo>
                <a:cubicBezTo>
                  <a:pt x="19837" y="0"/>
                  <a:pt x="19251" y="0"/>
                  <a:pt x="18276" y="0"/>
                </a:cubicBezTo>
                <a:lnTo>
                  <a:pt x="3324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33" name="Obdĺžnik: zaoblené rohy 32">
            <a:extLst>
              <a:ext uri="{FF2B5EF4-FFF2-40B4-BE49-F238E27FC236}">
                <a16:creationId xmlns:a16="http://schemas.microsoft.com/office/drawing/2014/main" id="{C8F75BE5-CDC3-6F4F-6EB3-F9B4C528987C}"/>
              </a:ext>
            </a:extLst>
          </p:cNvPr>
          <p:cNvSpPr/>
          <p:nvPr/>
        </p:nvSpPr>
        <p:spPr>
          <a:xfrm>
            <a:off x="12545167" y="3212087"/>
            <a:ext cx="2199435" cy="2763846"/>
          </a:xfrm>
          <a:prstGeom prst="roundRect">
            <a:avLst>
              <a:gd name="adj" fmla="val 928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bdĺžnik: zaoblené rohy 33">
            <a:extLst>
              <a:ext uri="{FF2B5EF4-FFF2-40B4-BE49-F238E27FC236}">
                <a16:creationId xmlns:a16="http://schemas.microsoft.com/office/drawing/2014/main" id="{EA4C97CE-21B7-2940-3F94-23AC4BE76040}"/>
              </a:ext>
            </a:extLst>
          </p:cNvPr>
          <p:cNvSpPr/>
          <p:nvPr/>
        </p:nvSpPr>
        <p:spPr>
          <a:xfrm>
            <a:off x="14927966" y="4541173"/>
            <a:ext cx="1409701" cy="1434759"/>
          </a:xfrm>
          <a:prstGeom prst="roundRect">
            <a:avLst>
              <a:gd name="adj" fmla="val 928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bdĺžnik: zaoblené rohy 34">
            <a:extLst>
              <a:ext uri="{FF2B5EF4-FFF2-40B4-BE49-F238E27FC236}">
                <a16:creationId xmlns:a16="http://schemas.microsoft.com/office/drawing/2014/main" id="{3A240350-18EE-1B7E-1A95-864F3C013262}"/>
              </a:ext>
            </a:extLst>
          </p:cNvPr>
          <p:cNvSpPr/>
          <p:nvPr/>
        </p:nvSpPr>
        <p:spPr>
          <a:xfrm>
            <a:off x="16521031" y="3212087"/>
            <a:ext cx="2746573" cy="2763846"/>
          </a:xfrm>
          <a:prstGeom prst="roundRect">
            <a:avLst>
              <a:gd name="adj" fmla="val 7067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bdĺžnik: zaoblené rohy 35">
            <a:extLst>
              <a:ext uri="{FF2B5EF4-FFF2-40B4-BE49-F238E27FC236}">
                <a16:creationId xmlns:a16="http://schemas.microsoft.com/office/drawing/2014/main" id="{27806E8E-B6D6-9741-2D66-06E742A62E4C}"/>
              </a:ext>
            </a:extLst>
          </p:cNvPr>
          <p:cNvSpPr/>
          <p:nvPr/>
        </p:nvSpPr>
        <p:spPr>
          <a:xfrm>
            <a:off x="21547287" y="4029655"/>
            <a:ext cx="1897907" cy="1946278"/>
          </a:xfrm>
          <a:prstGeom prst="roundRect">
            <a:avLst>
              <a:gd name="adj" fmla="val 11428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bdĺžnik: zaoblené rohy 36">
            <a:extLst>
              <a:ext uri="{FF2B5EF4-FFF2-40B4-BE49-F238E27FC236}">
                <a16:creationId xmlns:a16="http://schemas.microsoft.com/office/drawing/2014/main" id="{3C6380EB-587E-20AC-7D50-1A7763AB139F}"/>
              </a:ext>
            </a:extLst>
          </p:cNvPr>
          <p:cNvSpPr/>
          <p:nvPr/>
        </p:nvSpPr>
        <p:spPr>
          <a:xfrm>
            <a:off x="19450562" y="3212087"/>
            <a:ext cx="1897907" cy="2763846"/>
          </a:xfrm>
          <a:prstGeom prst="roundRect">
            <a:avLst>
              <a:gd name="adj" fmla="val 1089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94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1">
            <a:extLst>
              <a:ext uri="{FF2B5EF4-FFF2-40B4-BE49-F238E27FC236}">
                <a16:creationId xmlns:a16="http://schemas.microsoft.com/office/drawing/2014/main" id="{F14AFF4C-AA40-4C9C-D061-085F24CA9FB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3" name="Zástupný objekt pre obrázok 2">
            <a:extLst>
              <a:ext uri="{FF2B5EF4-FFF2-40B4-BE49-F238E27FC236}">
                <a16:creationId xmlns:a16="http://schemas.microsoft.com/office/drawing/2014/main" id="{CEB8A647-7988-1A93-B9D3-81953806273F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</p:sp>
      <p:sp>
        <p:nvSpPr>
          <p:cNvPr id="4" name="Zástupný objekt pre obrázok 3">
            <a:extLst>
              <a:ext uri="{FF2B5EF4-FFF2-40B4-BE49-F238E27FC236}">
                <a16:creationId xmlns:a16="http://schemas.microsoft.com/office/drawing/2014/main" id="{92C94B50-C8AC-E146-E079-2F93F3052BB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1AFF908D-9D59-ACE8-07A1-8A86E06E906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B1C6DBC5-DE92-E3EC-149B-E978CAE963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EB51DDC0-0FB5-83B5-1AC1-01F4CC414E03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Zástupný objekt pre obrázok 7">
            <a:extLst>
              <a:ext uri="{FF2B5EF4-FFF2-40B4-BE49-F238E27FC236}">
                <a16:creationId xmlns:a16="http://schemas.microsoft.com/office/drawing/2014/main" id="{B56CDEC1-F860-D0EC-D9FE-6D868F432E88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/>
      </p:sp>
      <p:sp>
        <p:nvSpPr>
          <p:cNvPr id="9" name="Zástupný objekt pre obrázok 8">
            <a:extLst>
              <a:ext uri="{FF2B5EF4-FFF2-40B4-BE49-F238E27FC236}">
                <a16:creationId xmlns:a16="http://schemas.microsoft.com/office/drawing/2014/main" id="{57CC8065-7DBB-479F-F736-C020A9E9C52E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</p:sp>
      <p:sp>
        <p:nvSpPr>
          <p:cNvPr id="10" name="Zástupný objekt pre obrázok 9">
            <a:extLst>
              <a:ext uri="{FF2B5EF4-FFF2-40B4-BE49-F238E27FC236}">
                <a16:creationId xmlns:a16="http://schemas.microsoft.com/office/drawing/2014/main" id="{04648C92-3A8E-F3BB-03C1-E4E1A64FB7C9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</p:sp>
    </p:spTree>
    <p:extLst>
      <p:ext uri="{BB962C8B-B14F-4D97-AF65-F5344CB8AC3E}">
        <p14:creationId xmlns:p14="http://schemas.microsoft.com/office/powerpoint/2010/main" val="1153407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hink-cell data - do not delete" hidden="1">
            <a:extLst>
              <a:ext uri="{FF2B5EF4-FFF2-40B4-BE49-F238E27FC236}">
                <a16:creationId xmlns:a16="http://schemas.microsoft.com/office/drawing/2014/main" id="{8F3AEACA-A0E0-D43E-10B8-54ACEC0F772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445225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1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F3AEACA-A0E0-D43E-10B8-54ACEC0F77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Obrázok" descr="Obrázok">
            <a:extLst>
              <a:ext uri="{FF2B5EF4-FFF2-40B4-BE49-F238E27FC236}">
                <a16:creationId xmlns:a16="http://schemas.microsoft.com/office/drawing/2014/main" id="{BEDB3A79-7CD7-A691-1DA1-867FFB51A44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8361" r="18361"/>
          <a:stretch>
            <a:fillRect/>
          </a:stretch>
        </p:blipFill>
        <p:spPr>
          <a:xfrm>
            <a:off x="4473756" y="0"/>
            <a:ext cx="7717250" cy="6860177"/>
          </a:xfrm>
          <a:prstGeom prst="rect">
            <a:avLst/>
          </a:prstGeom>
        </p:spPr>
      </p:pic>
      <p:sp>
        <p:nvSpPr>
          <p:cNvPr id="36" name="Obdĺžnik: zaoblené rohy 35">
            <a:extLst>
              <a:ext uri="{FF2B5EF4-FFF2-40B4-BE49-F238E27FC236}">
                <a16:creationId xmlns:a16="http://schemas.microsoft.com/office/drawing/2014/main" id="{1E1143B7-782F-7E5D-3A7B-B9F1D0C6D624}"/>
              </a:ext>
            </a:extLst>
          </p:cNvPr>
          <p:cNvSpPr/>
          <p:nvPr/>
        </p:nvSpPr>
        <p:spPr>
          <a:xfrm>
            <a:off x="4482376" y="-5156"/>
            <a:ext cx="7708630" cy="6863155"/>
          </a:xfrm>
          <a:prstGeom prst="roundRect">
            <a:avLst>
              <a:gd name="adj" fmla="val 0"/>
            </a:avLst>
          </a:prstGeom>
          <a:solidFill>
            <a:schemeClr val="tx1">
              <a:alpha val="32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/>
            <a:endParaRPr lang="en-US" sz="1100">
              <a:latin typeface="Poppins Bold"/>
            </a:endParaRPr>
          </a:p>
        </p:txBody>
      </p:sp>
      <p:sp>
        <p:nvSpPr>
          <p:cNvPr id="2" name="Cover Slide">
            <a:extLst>
              <a:ext uri="{FF2B5EF4-FFF2-40B4-BE49-F238E27FC236}">
                <a16:creationId xmlns:a16="http://schemas.microsoft.com/office/drawing/2014/main" id="{2FF2B133-076A-F9B3-0317-473EA822598F}"/>
              </a:ext>
            </a:extLst>
          </p:cNvPr>
          <p:cNvSpPr txBox="1"/>
          <p:nvPr/>
        </p:nvSpPr>
        <p:spPr>
          <a:xfrm>
            <a:off x="8334898" y="534421"/>
            <a:ext cx="3106593" cy="212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r">
              <a:lnSpc>
                <a:spcPct val="100000"/>
              </a:lnSpc>
              <a:defRPr sz="2100" spc="-63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sk-SK" sz="1050" dirty="0" err="1">
                <a:solidFill>
                  <a:schemeClr val="bg1"/>
                </a:solidFill>
              </a:rPr>
              <a:t>Data</a:t>
            </a:r>
            <a:endParaRPr sz="1050" dirty="0">
              <a:solidFill>
                <a:schemeClr val="bg1"/>
              </a:solidFill>
            </a:endParaRPr>
          </a:p>
        </p:txBody>
      </p:sp>
      <p:pic>
        <p:nvPicPr>
          <p:cNvPr id="3" name="Obrázok" descr="Obrázok">
            <a:extLst>
              <a:ext uri="{FF2B5EF4-FFF2-40B4-BE49-F238E27FC236}">
                <a16:creationId xmlns:a16="http://schemas.microsoft.com/office/drawing/2014/main" id="{C72F1D5A-6EFC-67DA-C569-8648D49AEA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61678" y="381277"/>
            <a:ext cx="521515" cy="107247"/>
          </a:xfrm>
          <a:prstGeom prst="rect">
            <a:avLst/>
          </a:prstGeom>
        </p:spPr>
      </p:pic>
      <p:sp>
        <p:nvSpPr>
          <p:cNvPr id="4" name="This space is reserved for a powerful statement, formulated…">
            <a:extLst>
              <a:ext uri="{FF2B5EF4-FFF2-40B4-BE49-F238E27FC236}">
                <a16:creationId xmlns:a16="http://schemas.microsoft.com/office/drawing/2014/main" id="{5E9C4C72-411C-6C2D-0D98-72E8AA5C0BA8}"/>
              </a:ext>
            </a:extLst>
          </p:cNvPr>
          <p:cNvSpPr txBox="1">
            <a:spLocks/>
          </p:cNvSpPr>
          <p:nvPr/>
        </p:nvSpPr>
        <p:spPr>
          <a:xfrm>
            <a:off x="715822" y="498230"/>
            <a:ext cx="2832721" cy="633678"/>
          </a:xfrm>
          <a:prstGeom prst="rect">
            <a:avLst/>
          </a:prstGeom>
        </p:spPr>
        <p:txBody>
          <a:bodyPr lIns="0" rIns="360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1000" spc="-33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pP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Datapoints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and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statistics</a:t>
            </a:r>
            <a:endParaRPr lang="en-US" sz="3200" spc="-10" dirty="0">
              <a:solidFill>
                <a:srgbClr val="1C1A1B"/>
              </a:solidFill>
              <a:latin typeface="Manrope Regular"/>
              <a:ea typeface="Manrope Regular"/>
              <a:cs typeface="Manrope Regular"/>
              <a:sym typeface="Manrope Regular"/>
            </a:endParaRPr>
          </a:p>
        </p:txBody>
      </p:sp>
      <p:sp>
        <p:nvSpPr>
          <p:cNvPr id="5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6AC405A5-B012-B954-D314-78324606B368}"/>
              </a:ext>
            </a:extLst>
          </p:cNvPr>
          <p:cNvSpPr txBox="1"/>
          <p:nvPr/>
        </p:nvSpPr>
        <p:spPr>
          <a:xfrm>
            <a:off x="715822" y="1579931"/>
            <a:ext cx="2832721" cy="499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ts val="1750"/>
              </a:lnSpc>
              <a:defRPr sz="13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sk-SK" dirty="0" err="1"/>
              <a:t>Constantly</a:t>
            </a:r>
            <a:r>
              <a:rPr lang="sk-SK" dirty="0"/>
              <a:t> </a:t>
            </a:r>
            <a:r>
              <a:rPr lang="sk-SK" dirty="0" err="1"/>
              <a:t>searching</a:t>
            </a:r>
            <a:r>
              <a:rPr lang="sk-SK" dirty="0"/>
              <a:t> </a:t>
            </a:r>
            <a:r>
              <a:rPr lang="sk-SK" dirty="0" err="1"/>
              <a:t>for</a:t>
            </a:r>
            <a:r>
              <a:rPr lang="sk-SK" dirty="0"/>
              <a:t> new </a:t>
            </a:r>
            <a:r>
              <a:rPr lang="sk-SK" dirty="0" err="1"/>
              <a:t>ways</a:t>
            </a:r>
            <a:r>
              <a:rPr lang="sk-SK" dirty="0"/>
              <a:t> to </a:t>
            </a:r>
            <a:r>
              <a:rPr lang="sk-SK" dirty="0" err="1"/>
              <a:t>make</a:t>
            </a:r>
            <a:r>
              <a:rPr lang="sk-SK" dirty="0"/>
              <a:t> </a:t>
            </a:r>
            <a:r>
              <a:rPr lang="sk-SK" dirty="0" err="1"/>
              <a:t>our</a:t>
            </a:r>
            <a:r>
              <a:rPr lang="sk-SK" dirty="0"/>
              <a:t> </a:t>
            </a:r>
            <a:r>
              <a:rPr lang="sk-SK" dirty="0" err="1"/>
              <a:t>products</a:t>
            </a:r>
            <a:r>
              <a:rPr lang="sk-SK" dirty="0"/>
              <a:t> </a:t>
            </a:r>
            <a:r>
              <a:rPr lang="sk-SK" dirty="0" err="1"/>
              <a:t>better</a:t>
            </a:r>
            <a:r>
              <a:rPr lang="sk-SK" dirty="0"/>
              <a:t>.</a:t>
            </a:r>
            <a:endParaRPr lang="en-US" dirty="0"/>
          </a:p>
        </p:txBody>
      </p:sp>
      <p:sp>
        <p:nvSpPr>
          <p:cNvPr id="6" name="Obdĺžnik: zaoblené rohy 5">
            <a:extLst>
              <a:ext uri="{FF2B5EF4-FFF2-40B4-BE49-F238E27FC236}">
                <a16:creationId xmlns:a16="http://schemas.microsoft.com/office/drawing/2014/main" id="{4D7B602B-3891-8966-C331-7E4CF9EFD022}"/>
              </a:ext>
            </a:extLst>
          </p:cNvPr>
          <p:cNvSpPr/>
          <p:nvPr/>
        </p:nvSpPr>
        <p:spPr>
          <a:xfrm>
            <a:off x="2821633" y="2378716"/>
            <a:ext cx="3502843" cy="3981054"/>
          </a:xfrm>
          <a:prstGeom prst="roundRect">
            <a:avLst>
              <a:gd name="adj" fmla="val 8892"/>
            </a:avLst>
          </a:prstGeom>
          <a:solidFill>
            <a:srgbClr val="6292B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/>
            <a:endParaRPr lang="en-US" sz="1100">
              <a:latin typeface="Poppins Bold"/>
            </a:endParaRPr>
          </a:p>
        </p:txBody>
      </p:sp>
      <p:sp>
        <p:nvSpPr>
          <p:cNvPr id="7" name="Total investment">
            <a:extLst>
              <a:ext uri="{FF2B5EF4-FFF2-40B4-BE49-F238E27FC236}">
                <a16:creationId xmlns:a16="http://schemas.microsoft.com/office/drawing/2014/main" id="{54C5937C-4093-896C-9D49-A4371A6B30FA}"/>
              </a:ext>
            </a:extLst>
          </p:cNvPr>
          <p:cNvSpPr txBox="1">
            <a:spLocks/>
          </p:cNvSpPr>
          <p:nvPr/>
        </p:nvSpPr>
        <p:spPr>
          <a:xfrm>
            <a:off x="3123547" y="2732445"/>
            <a:ext cx="2407671" cy="44591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 spc="100">
                <a:solidFill>
                  <a:srgbClr val="1C1A1B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spc="0" dirty="0" err="1">
                <a:solidFill>
                  <a:srgbClr val="0B2D5E"/>
                </a:solidFill>
              </a:rPr>
              <a:t>Total</a:t>
            </a:r>
            <a:r>
              <a:rPr lang="sk-SK" sz="1800" spc="0" dirty="0">
                <a:solidFill>
                  <a:srgbClr val="0B2D5E"/>
                </a:solidFill>
              </a:rPr>
              <a:t> </a:t>
            </a:r>
            <a:r>
              <a:rPr lang="sk-SK" sz="1800" spc="0" dirty="0" err="1">
                <a:solidFill>
                  <a:srgbClr val="0B2D5E"/>
                </a:solidFill>
              </a:rPr>
              <a:t>investment</a:t>
            </a:r>
            <a:endParaRPr lang="sk-SK" sz="1800" spc="0" dirty="0">
              <a:solidFill>
                <a:srgbClr val="0B2D5E"/>
              </a:solidFill>
            </a:endParaRPr>
          </a:p>
        </p:txBody>
      </p:sp>
      <p:sp>
        <p:nvSpPr>
          <p:cNvPr id="8" name="Over the last 24 months">
            <a:extLst>
              <a:ext uri="{FF2B5EF4-FFF2-40B4-BE49-F238E27FC236}">
                <a16:creationId xmlns:a16="http://schemas.microsoft.com/office/drawing/2014/main" id="{A3563D09-CD6B-3DE8-E916-089182D6BC99}"/>
              </a:ext>
            </a:extLst>
          </p:cNvPr>
          <p:cNvSpPr txBox="1">
            <a:spLocks/>
          </p:cNvSpPr>
          <p:nvPr/>
        </p:nvSpPr>
        <p:spPr>
          <a:xfrm>
            <a:off x="3123547" y="3917568"/>
            <a:ext cx="2126899" cy="40404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800" dirty="0" err="1">
                <a:solidFill>
                  <a:srgbClr val="0B2D5E"/>
                </a:solidFill>
              </a:rPr>
              <a:t>Into</a:t>
            </a:r>
            <a:r>
              <a:rPr lang="sk-SK" sz="800" dirty="0">
                <a:solidFill>
                  <a:srgbClr val="0B2D5E"/>
                </a:solidFill>
              </a:rPr>
              <a:t> </a:t>
            </a:r>
            <a:r>
              <a:rPr lang="sk-SK" sz="800" dirty="0" err="1">
                <a:solidFill>
                  <a:srgbClr val="0B2D5E"/>
                </a:solidFill>
              </a:rPr>
              <a:t>green</a:t>
            </a:r>
            <a:r>
              <a:rPr lang="sk-SK" sz="800" dirty="0">
                <a:solidFill>
                  <a:srgbClr val="0B2D5E"/>
                </a:solidFill>
              </a:rPr>
              <a:t> </a:t>
            </a:r>
            <a:r>
              <a:rPr lang="sk-SK" sz="800" dirty="0" err="1">
                <a:solidFill>
                  <a:srgbClr val="0B2D5E"/>
                </a:solidFill>
              </a:rPr>
              <a:t>projects</a:t>
            </a:r>
            <a:r>
              <a:rPr lang="sk-SK" sz="800" dirty="0">
                <a:solidFill>
                  <a:srgbClr val="0B2D5E"/>
                </a:solidFill>
              </a:rPr>
              <a:t> over</a:t>
            </a:r>
            <a:r>
              <a:rPr lang="en-US" sz="800" dirty="0">
                <a:solidFill>
                  <a:srgbClr val="0B2D5E"/>
                </a:solidFill>
              </a:rPr>
              <a:t> the last 24 months</a:t>
            </a:r>
          </a:p>
        </p:txBody>
      </p:sp>
      <p:sp>
        <p:nvSpPr>
          <p:cNvPr id="9" name="$25M">
            <a:extLst>
              <a:ext uri="{FF2B5EF4-FFF2-40B4-BE49-F238E27FC236}">
                <a16:creationId xmlns:a16="http://schemas.microsoft.com/office/drawing/2014/main" id="{356A49C3-B84C-3922-529A-BBA7330D4CA9}"/>
              </a:ext>
            </a:extLst>
          </p:cNvPr>
          <p:cNvSpPr txBox="1">
            <a:spLocks/>
          </p:cNvSpPr>
          <p:nvPr/>
        </p:nvSpPr>
        <p:spPr>
          <a:xfrm>
            <a:off x="3123547" y="3117922"/>
            <a:ext cx="2553583" cy="86618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0" kern="1200" spc="-500">
                <a:solidFill>
                  <a:srgbClr val="1C1A1B"/>
                </a:solidFill>
                <a:latin typeface="Manrope Light"/>
                <a:ea typeface="Manrope Light"/>
                <a:cs typeface="Manrope Light"/>
                <a:sym typeface="Manrope Light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6000" spc="0" dirty="0">
                <a:solidFill>
                  <a:schemeClr val="bg1"/>
                </a:solidFill>
              </a:rPr>
              <a:t>$42M</a:t>
            </a:r>
          </a:p>
        </p:txBody>
      </p:sp>
      <p:sp>
        <p:nvSpPr>
          <p:cNvPr id="10" name="All new R&amp;D facility">
            <a:extLst>
              <a:ext uri="{FF2B5EF4-FFF2-40B4-BE49-F238E27FC236}">
                <a16:creationId xmlns:a16="http://schemas.microsoft.com/office/drawing/2014/main" id="{BA3D3FA3-A76F-977A-5FB2-3853A16702B7}"/>
              </a:ext>
            </a:extLst>
          </p:cNvPr>
          <p:cNvSpPr txBox="1">
            <a:spLocks/>
          </p:cNvSpPr>
          <p:nvPr/>
        </p:nvSpPr>
        <p:spPr>
          <a:xfrm>
            <a:off x="4443435" y="4905813"/>
            <a:ext cx="1294098" cy="4816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000" dirty="0" err="1">
                <a:solidFill>
                  <a:srgbClr val="0B2D5E"/>
                </a:solidFill>
              </a:rPr>
              <a:t>Into</a:t>
            </a:r>
            <a:r>
              <a:rPr lang="sk-SK" sz="1000" dirty="0">
                <a:solidFill>
                  <a:srgbClr val="0B2D5E"/>
                </a:solidFill>
              </a:rPr>
              <a:t> </a:t>
            </a:r>
            <a:r>
              <a:rPr lang="sk-SK" sz="1000" dirty="0" err="1">
                <a:solidFill>
                  <a:srgbClr val="0B2D5E"/>
                </a:solidFill>
              </a:rPr>
              <a:t>better</a:t>
            </a:r>
            <a:r>
              <a:rPr lang="sk-SK" sz="1000" dirty="0">
                <a:solidFill>
                  <a:srgbClr val="0B2D5E"/>
                </a:solidFill>
              </a:rPr>
              <a:t> </a:t>
            </a:r>
            <a:r>
              <a:rPr lang="sk-SK" sz="1000" dirty="0" err="1">
                <a:solidFill>
                  <a:srgbClr val="0B2D5E"/>
                </a:solidFill>
              </a:rPr>
              <a:t>energy</a:t>
            </a:r>
            <a:r>
              <a:rPr lang="sk-SK" sz="1000" dirty="0">
                <a:solidFill>
                  <a:srgbClr val="0B2D5E"/>
                </a:solidFill>
              </a:rPr>
              <a:t> </a:t>
            </a:r>
            <a:r>
              <a:rPr lang="sk-SK" sz="1000" dirty="0" err="1">
                <a:solidFill>
                  <a:srgbClr val="0B2D5E"/>
                </a:solidFill>
              </a:rPr>
              <a:t>efficiency</a:t>
            </a:r>
            <a:endParaRPr lang="en-US" sz="1000" dirty="0">
              <a:solidFill>
                <a:srgbClr val="0B2D5E"/>
              </a:solidFill>
            </a:endParaRPr>
          </a:p>
        </p:txBody>
      </p:sp>
      <p:sp>
        <p:nvSpPr>
          <p:cNvPr id="11" name="$12M">
            <a:extLst>
              <a:ext uri="{FF2B5EF4-FFF2-40B4-BE49-F238E27FC236}">
                <a16:creationId xmlns:a16="http://schemas.microsoft.com/office/drawing/2014/main" id="{C866317E-56DD-673E-A4E4-410545869E34}"/>
              </a:ext>
            </a:extLst>
          </p:cNvPr>
          <p:cNvSpPr txBox="1">
            <a:spLocks/>
          </p:cNvSpPr>
          <p:nvPr/>
        </p:nvSpPr>
        <p:spPr>
          <a:xfrm>
            <a:off x="4443434" y="4448613"/>
            <a:ext cx="1497155" cy="533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500" kern="1200" spc="-300">
                <a:solidFill>
                  <a:srgbClr val="1C1A1B"/>
                </a:solidFill>
                <a:latin typeface="Manrope Light"/>
                <a:ea typeface="Manrope Light"/>
                <a:cs typeface="Manrope Light"/>
                <a:sym typeface="Manrope Light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3200" spc="0" dirty="0">
                <a:solidFill>
                  <a:srgbClr val="0B2D5E"/>
                </a:solidFill>
              </a:rPr>
              <a:t>$22M</a:t>
            </a:r>
          </a:p>
        </p:txBody>
      </p:sp>
      <p:sp>
        <p:nvSpPr>
          <p:cNvPr id="12" name="New drill shop">
            <a:extLst>
              <a:ext uri="{FF2B5EF4-FFF2-40B4-BE49-F238E27FC236}">
                <a16:creationId xmlns:a16="http://schemas.microsoft.com/office/drawing/2014/main" id="{7F52E1C4-01C7-EA5E-A759-C07E45CE071D}"/>
              </a:ext>
            </a:extLst>
          </p:cNvPr>
          <p:cNvSpPr txBox="1">
            <a:spLocks/>
          </p:cNvSpPr>
          <p:nvPr/>
        </p:nvSpPr>
        <p:spPr>
          <a:xfrm>
            <a:off x="3123547" y="4905813"/>
            <a:ext cx="1163712" cy="4250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000" dirty="0" err="1">
                <a:solidFill>
                  <a:srgbClr val="0B2D5E"/>
                </a:solidFill>
              </a:rPr>
              <a:t>Into</a:t>
            </a:r>
            <a:r>
              <a:rPr lang="sk-SK" sz="1000" dirty="0">
                <a:solidFill>
                  <a:srgbClr val="0B2D5E"/>
                </a:solidFill>
              </a:rPr>
              <a:t> </a:t>
            </a:r>
            <a:r>
              <a:rPr lang="sk-SK" sz="1000" dirty="0" err="1">
                <a:solidFill>
                  <a:srgbClr val="0B2D5E"/>
                </a:solidFill>
              </a:rPr>
              <a:t>lowering</a:t>
            </a:r>
            <a:r>
              <a:rPr lang="sk-SK" sz="1000" dirty="0">
                <a:solidFill>
                  <a:srgbClr val="0B2D5E"/>
                </a:solidFill>
              </a:rPr>
              <a:t> </a:t>
            </a:r>
            <a:r>
              <a:rPr lang="sk-SK" sz="1000" dirty="0" err="1">
                <a:solidFill>
                  <a:srgbClr val="0B2D5E"/>
                </a:solidFill>
              </a:rPr>
              <a:t>emissions</a:t>
            </a:r>
            <a:endParaRPr lang="sk-SK" sz="1000" dirty="0">
              <a:solidFill>
                <a:srgbClr val="0B2D5E"/>
              </a:solidFill>
            </a:endParaRPr>
          </a:p>
        </p:txBody>
      </p:sp>
      <p:sp>
        <p:nvSpPr>
          <p:cNvPr id="13" name="$2M">
            <a:extLst>
              <a:ext uri="{FF2B5EF4-FFF2-40B4-BE49-F238E27FC236}">
                <a16:creationId xmlns:a16="http://schemas.microsoft.com/office/drawing/2014/main" id="{AA7F3523-FC8A-9988-905E-0B50C66C7613}"/>
              </a:ext>
            </a:extLst>
          </p:cNvPr>
          <p:cNvSpPr txBox="1">
            <a:spLocks/>
          </p:cNvSpPr>
          <p:nvPr/>
        </p:nvSpPr>
        <p:spPr>
          <a:xfrm>
            <a:off x="3123546" y="4448613"/>
            <a:ext cx="1497155" cy="5334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500" kern="1200" spc="-300">
                <a:solidFill>
                  <a:srgbClr val="1C1A1B"/>
                </a:solidFill>
                <a:latin typeface="Manrope Light"/>
                <a:ea typeface="Manrope Light"/>
                <a:cs typeface="Manrope Light"/>
                <a:sym typeface="Manrope Light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3200" spc="0" dirty="0">
                <a:solidFill>
                  <a:srgbClr val="0B2D5E"/>
                </a:solidFill>
              </a:rPr>
              <a:t>$20M</a:t>
            </a:r>
          </a:p>
        </p:txBody>
      </p:sp>
      <p:sp>
        <p:nvSpPr>
          <p:cNvPr id="14" name="Here comes some additional info like source or something.">
            <a:extLst>
              <a:ext uri="{FF2B5EF4-FFF2-40B4-BE49-F238E27FC236}">
                <a16:creationId xmlns:a16="http://schemas.microsoft.com/office/drawing/2014/main" id="{EFCBCC88-D1EF-E72C-34BA-FB5B13FFE3CE}"/>
              </a:ext>
            </a:extLst>
          </p:cNvPr>
          <p:cNvSpPr txBox="1">
            <a:spLocks/>
          </p:cNvSpPr>
          <p:nvPr/>
        </p:nvSpPr>
        <p:spPr>
          <a:xfrm>
            <a:off x="3123547" y="5659884"/>
            <a:ext cx="2023675" cy="3708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792479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27" kern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rgbClr val="0B2D5E"/>
                </a:solidFill>
              </a:rPr>
              <a:t>Here comes some additional info like source or something.</a:t>
            </a:r>
          </a:p>
        </p:txBody>
      </p:sp>
      <p:sp>
        <p:nvSpPr>
          <p:cNvPr id="18" name="Straight Connector 1">
            <a:extLst>
              <a:ext uri="{FF2B5EF4-FFF2-40B4-BE49-F238E27FC236}">
                <a16:creationId xmlns:a16="http://schemas.microsoft.com/office/drawing/2014/main" id="{090DB0BE-688F-1D57-DE50-0BDF93F76294}"/>
              </a:ext>
            </a:extLst>
          </p:cNvPr>
          <p:cNvSpPr/>
          <p:nvPr/>
        </p:nvSpPr>
        <p:spPr>
          <a:xfrm>
            <a:off x="3052081" y="4365505"/>
            <a:ext cx="2938303" cy="1"/>
          </a:xfrm>
          <a:prstGeom prst="line">
            <a:avLst/>
          </a:prstGeom>
          <a:ln w="12700">
            <a:solidFill>
              <a:schemeClr val="bg1"/>
            </a:solidFill>
            <a:custDash>
              <a:ds d="300000" sp="400000"/>
            </a:custDash>
            <a:miter/>
          </a:ln>
        </p:spPr>
        <p:txBody>
          <a:bodyPr lIns="22859" tIns="22859" rIns="22859" bIns="22859"/>
          <a:lstStyle/>
          <a:p>
            <a:endParaRPr sz="900"/>
          </a:p>
        </p:txBody>
      </p:sp>
      <p:sp>
        <p:nvSpPr>
          <p:cNvPr id="19" name="Straight Connector 1">
            <a:extLst>
              <a:ext uri="{FF2B5EF4-FFF2-40B4-BE49-F238E27FC236}">
                <a16:creationId xmlns:a16="http://schemas.microsoft.com/office/drawing/2014/main" id="{E0BDF633-5A7E-AE7A-6E63-629DA9BFCE34}"/>
              </a:ext>
            </a:extLst>
          </p:cNvPr>
          <p:cNvSpPr/>
          <p:nvPr/>
        </p:nvSpPr>
        <p:spPr>
          <a:xfrm>
            <a:off x="3052081" y="5523667"/>
            <a:ext cx="2938303" cy="1"/>
          </a:xfrm>
          <a:prstGeom prst="line">
            <a:avLst/>
          </a:prstGeom>
          <a:ln w="12700">
            <a:solidFill>
              <a:schemeClr val="bg1"/>
            </a:solidFill>
            <a:custDash>
              <a:ds d="300000" sp="400000"/>
            </a:custDash>
            <a:miter/>
          </a:ln>
        </p:spPr>
        <p:txBody>
          <a:bodyPr lIns="22859" tIns="22859" rIns="22859" bIns="22859"/>
          <a:lstStyle/>
          <a:p>
            <a:endParaRPr sz="900"/>
          </a:p>
        </p:txBody>
      </p:sp>
      <p:sp>
        <p:nvSpPr>
          <p:cNvPr id="20" name="Here comes some additional info like source or something.">
            <a:extLst>
              <a:ext uri="{FF2B5EF4-FFF2-40B4-BE49-F238E27FC236}">
                <a16:creationId xmlns:a16="http://schemas.microsoft.com/office/drawing/2014/main" id="{9BD816A0-F932-5BAB-E56F-6D84A251AFBC}"/>
              </a:ext>
            </a:extLst>
          </p:cNvPr>
          <p:cNvSpPr txBox="1">
            <a:spLocks/>
          </p:cNvSpPr>
          <p:nvPr/>
        </p:nvSpPr>
        <p:spPr>
          <a:xfrm>
            <a:off x="797959" y="5679631"/>
            <a:ext cx="2023674" cy="37084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 marL="0" indent="0" algn="l" defTabSz="792479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27" kern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900" dirty="0" err="1"/>
              <a:t>Methodology</a:t>
            </a:r>
            <a:r>
              <a:rPr lang="sk-SK" sz="900" dirty="0"/>
              <a:t>:</a:t>
            </a:r>
            <a:br>
              <a:rPr lang="sk-SK" sz="900" dirty="0"/>
            </a:br>
            <a:r>
              <a:rPr lang="sk-SK" sz="900" dirty="0" err="1"/>
              <a:t>Internal</a:t>
            </a:r>
            <a:r>
              <a:rPr lang="sk-SK" sz="900" dirty="0"/>
              <a:t> </a:t>
            </a:r>
            <a:r>
              <a:rPr lang="sk-SK" sz="900" dirty="0" err="1"/>
              <a:t>data</a:t>
            </a:r>
            <a:endParaRPr lang="en-US" sz="900" dirty="0"/>
          </a:p>
        </p:txBody>
      </p:sp>
      <p:sp>
        <p:nvSpPr>
          <p:cNvPr id="21" name="Straight Connector 1">
            <a:extLst>
              <a:ext uri="{FF2B5EF4-FFF2-40B4-BE49-F238E27FC236}">
                <a16:creationId xmlns:a16="http://schemas.microsoft.com/office/drawing/2014/main" id="{8E486361-2332-A732-F0F9-4E117C4728DE}"/>
              </a:ext>
            </a:extLst>
          </p:cNvPr>
          <p:cNvSpPr/>
          <p:nvPr/>
        </p:nvSpPr>
        <p:spPr>
          <a:xfrm>
            <a:off x="7677260" y="2486481"/>
            <a:ext cx="2938303" cy="1"/>
          </a:xfrm>
          <a:prstGeom prst="line">
            <a:avLst/>
          </a:prstGeom>
          <a:ln w="12700">
            <a:solidFill>
              <a:srgbClr val="FFFFFF"/>
            </a:solidFill>
            <a:custDash>
              <a:ds d="300000" sp="400000"/>
            </a:custDash>
            <a:miter/>
          </a:ln>
        </p:spPr>
        <p:txBody>
          <a:bodyPr lIns="22859" tIns="22859" rIns="22859" bIns="22859"/>
          <a:lstStyle/>
          <a:p>
            <a:endParaRPr sz="900"/>
          </a:p>
        </p:txBody>
      </p:sp>
      <p:sp>
        <p:nvSpPr>
          <p:cNvPr id="22" name="Total investment">
            <a:extLst>
              <a:ext uri="{FF2B5EF4-FFF2-40B4-BE49-F238E27FC236}">
                <a16:creationId xmlns:a16="http://schemas.microsoft.com/office/drawing/2014/main" id="{85F747C2-C2CF-4D6A-FD23-68B398A1718A}"/>
              </a:ext>
            </a:extLst>
          </p:cNvPr>
          <p:cNvSpPr txBox="1">
            <a:spLocks/>
          </p:cNvSpPr>
          <p:nvPr/>
        </p:nvSpPr>
        <p:spPr>
          <a:xfrm>
            <a:off x="7677260" y="1620301"/>
            <a:ext cx="3707645" cy="44591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 spc="100">
                <a:solidFill>
                  <a:srgbClr val="1C1A1B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600" spc="0" dirty="0" err="1">
                <a:solidFill>
                  <a:schemeClr val="bg1"/>
                </a:solidFill>
              </a:rPr>
              <a:t>Community</a:t>
            </a:r>
            <a:r>
              <a:rPr lang="sk-SK" sz="1600" spc="0" dirty="0">
                <a:solidFill>
                  <a:schemeClr val="bg1"/>
                </a:solidFill>
              </a:rPr>
              <a:t> </a:t>
            </a:r>
            <a:r>
              <a:rPr lang="sk-SK" sz="1600" spc="0" dirty="0" err="1">
                <a:solidFill>
                  <a:schemeClr val="bg1"/>
                </a:solidFill>
              </a:rPr>
              <a:t>projects</a:t>
            </a:r>
            <a:endParaRPr lang="sk-SK" sz="1600" spc="0" dirty="0">
              <a:solidFill>
                <a:schemeClr val="bg1"/>
              </a:solidFill>
            </a:endParaRPr>
          </a:p>
        </p:txBody>
      </p:sp>
      <p:sp>
        <p:nvSpPr>
          <p:cNvPr id="23" name="$25M">
            <a:extLst>
              <a:ext uri="{FF2B5EF4-FFF2-40B4-BE49-F238E27FC236}">
                <a16:creationId xmlns:a16="http://schemas.microsoft.com/office/drawing/2014/main" id="{79683452-5630-89A9-B84A-B8C4C7468129}"/>
              </a:ext>
            </a:extLst>
          </p:cNvPr>
          <p:cNvSpPr txBox="1">
            <a:spLocks/>
          </p:cNvSpPr>
          <p:nvPr/>
        </p:nvSpPr>
        <p:spPr>
          <a:xfrm>
            <a:off x="7677260" y="1031884"/>
            <a:ext cx="2553583" cy="86618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0" kern="1200" spc="-500">
                <a:solidFill>
                  <a:srgbClr val="1C1A1B"/>
                </a:solidFill>
                <a:latin typeface="Manrope Light"/>
                <a:ea typeface="Manrope Light"/>
                <a:cs typeface="Manrope Light"/>
                <a:sym typeface="Manrope Light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4800" spc="-300" dirty="0">
                <a:solidFill>
                  <a:srgbClr val="32B8DC"/>
                </a:solidFill>
              </a:rPr>
              <a:t>$42M</a:t>
            </a:r>
          </a:p>
        </p:txBody>
      </p:sp>
      <p:sp>
        <p:nvSpPr>
          <p:cNvPr id="24" name="New drill shop">
            <a:extLst>
              <a:ext uri="{FF2B5EF4-FFF2-40B4-BE49-F238E27FC236}">
                <a16:creationId xmlns:a16="http://schemas.microsoft.com/office/drawing/2014/main" id="{4188DBC4-ADAC-04E6-D32C-AFCB15E23B3A}"/>
              </a:ext>
            </a:extLst>
          </p:cNvPr>
          <p:cNvSpPr txBox="1">
            <a:spLocks/>
          </p:cNvSpPr>
          <p:nvPr/>
        </p:nvSpPr>
        <p:spPr>
          <a:xfrm>
            <a:off x="7677260" y="1933460"/>
            <a:ext cx="2938302" cy="4250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800" dirty="0" err="1">
                <a:solidFill>
                  <a:schemeClr val="bg1"/>
                </a:solidFill>
              </a:rPr>
              <a:t>Supporting</a:t>
            </a:r>
            <a:r>
              <a:rPr lang="sk-SK" sz="800" dirty="0">
                <a:solidFill>
                  <a:schemeClr val="bg1"/>
                </a:solidFill>
              </a:rPr>
              <a:t> </a:t>
            </a:r>
            <a:r>
              <a:rPr lang="sk-SK" sz="800" dirty="0" err="1">
                <a:solidFill>
                  <a:schemeClr val="bg1"/>
                </a:solidFill>
              </a:rPr>
              <a:t>local</a:t>
            </a:r>
            <a:r>
              <a:rPr lang="sk-SK" sz="800" dirty="0">
                <a:solidFill>
                  <a:schemeClr val="bg1"/>
                </a:solidFill>
              </a:rPr>
              <a:t> </a:t>
            </a:r>
            <a:r>
              <a:rPr lang="sk-SK" sz="800" dirty="0" err="1">
                <a:solidFill>
                  <a:schemeClr val="bg1"/>
                </a:solidFill>
              </a:rPr>
              <a:t>communities</a:t>
            </a:r>
            <a:r>
              <a:rPr lang="sk-SK" sz="800" dirty="0">
                <a:solidFill>
                  <a:schemeClr val="bg1"/>
                </a:solidFill>
              </a:rPr>
              <a:t> </a:t>
            </a:r>
            <a:r>
              <a:rPr lang="sk-SK" sz="800" dirty="0" err="1">
                <a:solidFill>
                  <a:schemeClr val="bg1"/>
                </a:solidFill>
              </a:rPr>
              <a:t>through</a:t>
            </a:r>
            <a:r>
              <a:rPr lang="sk-SK" sz="800" dirty="0">
                <a:solidFill>
                  <a:schemeClr val="bg1"/>
                </a:solidFill>
              </a:rPr>
              <a:t> </a:t>
            </a:r>
            <a:r>
              <a:rPr lang="sk-SK" sz="800" dirty="0" err="1">
                <a:solidFill>
                  <a:schemeClr val="bg1"/>
                </a:solidFill>
              </a:rPr>
              <a:t>various</a:t>
            </a:r>
            <a:r>
              <a:rPr lang="sk-SK" sz="800" dirty="0">
                <a:solidFill>
                  <a:schemeClr val="bg1"/>
                </a:solidFill>
              </a:rPr>
              <a:t> </a:t>
            </a:r>
            <a:r>
              <a:rPr lang="sk-SK" sz="800" dirty="0" err="1">
                <a:solidFill>
                  <a:schemeClr val="bg1"/>
                </a:solidFill>
              </a:rPr>
              <a:t>initiatives</a:t>
            </a:r>
            <a:r>
              <a:rPr lang="sk-SK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" name="Straight Connector 1">
            <a:extLst>
              <a:ext uri="{FF2B5EF4-FFF2-40B4-BE49-F238E27FC236}">
                <a16:creationId xmlns:a16="http://schemas.microsoft.com/office/drawing/2014/main" id="{90E15E53-54BA-14B0-C47C-FD704B7A3828}"/>
              </a:ext>
            </a:extLst>
          </p:cNvPr>
          <p:cNvSpPr/>
          <p:nvPr/>
        </p:nvSpPr>
        <p:spPr>
          <a:xfrm>
            <a:off x="7677260" y="4387296"/>
            <a:ext cx="2938303" cy="1"/>
          </a:xfrm>
          <a:prstGeom prst="line">
            <a:avLst/>
          </a:prstGeom>
          <a:ln w="12700">
            <a:solidFill>
              <a:srgbClr val="FFFFFF"/>
            </a:solidFill>
            <a:custDash>
              <a:ds d="300000" sp="400000"/>
            </a:custDash>
            <a:miter/>
          </a:ln>
        </p:spPr>
        <p:txBody>
          <a:bodyPr lIns="22859" tIns="22859" rIns="22859" bIns="22859"/>
          <a:lstStyle/>
          <a:p>
            <a:endParaRPr sz="900"/>
          </a:p>
        </p:txBody>
      </p:sp>
      <p:sp>
        <p:nvSpPr>
          <p:cNvPr id="29" name="Total investment">
            <a:extLst>
              <a:ext uri="{FF2B5EF4-FFF2-40B4-BE49-F238E27FC236}">
                <a16:creationId xmlns:a16="http://schemas.microsoft.com/office/drawing/2014/main" id="{ECC6C478-4156-C2C7-04BB-438E86A7A565}"/>
              </a:ext>
            </a:extLst>
          </p:cNvPr>
          <p:cNvSpPr txBox="1">
            <a:spLocks/>
          </p:cNvSpPr>
          <p:nvPr/>
        </p:nvSpPr>
        <p:spPr>
          <a:xfrm>
            <a:off x="7677260" y="3521115"/>
            <a:ext cx="3800929" cy="44591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 spc="100">
                <a:solidFill>
                  <a:srgbClr val="1C1A1B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600" spc="0" dirty="0" err="1">
                <a:solidFill>
                  <a:schemeClr val="bg1"/>
                </a:solidFill>
              </a:rPr>
              <a:t>Reduction</a:t>
            </a:r>
            <a:r>
              <a:rPr lang="sk-SK" sz="1600" spc="0" dirty="0">
                <a:solidFill>
                  <a:schemeClr val="bg1"/>
                </a:solidFill>
              </a:rPr>
              <a:t> of </a:t>
            </a:r>
            <a:r>
              <a:rPr lang="sk-SK" sz="1600" spc="0" dirty="0" err="1">
                <a:solidFill>
                  <a:schemeClr val="bg1"/>
                </a:solidFill>
              </a:rPr>
              <a:t>emissions</a:t>
            </a:r>
            <a:endParaRPr lang="sk-SK" sz="1600" spc="0" dirty="0">
              <a:solidFill>
                <a:schemeClr val="bg1"/>
              </a:solidFill>
            </a:endParaRPr>
          </a:p>
        </p:txBody>
      </p:sp>
      <p:sp>
        <p:nvSpPr>
          <p:cNvPr id="30" name="$25M">
            <a:extLst>
              <a:ext uri="{FF2B5EF4-FFF2-40B4-BE49-F238E27FC236}">
                <a16:creationId xmlns:a16="http://schemas.microsoft.com/office/drawing/2014/main" id="{AE1C691B-9A20-D514-4FC4-A416DE3ECF3F}"/>
              </a:ext>
            </a:extLst>
          </p:cNvPr>
          <p:cNvSpPr txBox="1">
            <a:spLocks/>
          </p:cNvSpPr>
          <p:nvPr/>
        </p:nvSpPr>
        <p:spPr>
          <a:xfrm>
            <a:off x="7677260" y="2932698"/>
            <a:ext cx="2553583" cy="86618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0" kern="1200" spc="-500">
                <a:solidFill>
                  <a:srgbClr val="1C1A1B"/>
                </a:solidFill>
                <a:latin typeface="Manrope Light"/>
                <a:ea typeface="Manrope Light"/>
                <a:cs typeface="Manrope Light"/>
                <a:sym typeface="Manrope Light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4800" spc="-300" dirty="0">
                <a:solidFill>
                  <a:srgbClr val="32B8DC"/>
                </a:solidFill>
              </a:rPr>
              <a:t>90%</a:t>
            </a:r>
          </a:p>
        </p:txBody>
      </p:sp>
      <p:sp>
        <p:nvSpPr>
          <p:cNvPr id="31" name="New drill shop">
            <a:extLst>
              <a:ext uri="{FF2B5EF4-FFF2-40B4-BE49-F238E27FC236}">
                <a16:creationId xmlns:a16="http://schemas.microsoft.com/office/drawing/2014/main" id="{08016303-3A62-11FE-5BA3-8BDB77CD6CD5}"/>
              </a:ext>
            </a:extLst>
          </p:cNvPr>
          <p:cNvSpPr txBox="1">
            <a:spLocks/>
          </p:cNvSpPr>
          <p:nvPr/>
        </p:nvSpPr>
        <p:spPr>
          <a:xfrm>
            <a:off x="7677260" y="3834274"/>
            <a:ext cx="2334080" cy="4250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defPPr>
              <a:defRPr lang="sk-SK"/>
            </a:defPPr>
            <a:lvl1pPr indent="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spc="0">
                <a:solidFill>
                  <a:schemeClr val="bg1"/>
                </a:solidFill>
                <a:latin typeface="Manrope Regular"/>
                <a:ea typeface="Manrope Regular"/>
                <a:cs typeface="Manrope Regular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Manrope" pitchFamily="2" charset="0"/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>
                <a:latin typeface="Manrope" pitchFamily="2" charset="0"/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latin typeface="Manrope" pitchFamily="2" charset="0"/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latin typeface="Manrope" pitchFamily="2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800" dirty="0"/>
              <a:t>Commitment to environmental sustainability through emission reduction strategies.</a:t>
            </a:r>
          </a:p>
        </p:txBody>
      </p:sp>
      <p:sp>
        <p:nvSpPr>
          <p:cNvPr id="33" name="Total investment">
            <a:extLst>
              <a:ext uri="{FF2B5EF4-FFF2-40B4-BE49-F238E27FC236}">
                <a16:creationId xmlns:a16="http://schemas.microsoft.com/office/drawing/2014/main" id="{F0DAA482-3E95-E775-8187-532337F9A80B}"/>
              </a:ext>
            </a:extLst>
          </p:cNvPr>
          <p:cNvSpPr txBox="1">
            <a:spLocks/>
          </p:cNvSpPr>
          <p:nvPr/>
        </p:nvSpPr>
        <p:spPr>
          <a:xfrm>
            <a:off x="7677260" y="5421930"/>
            <a:ext cx="3559429" cy="44591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 spc="100">
                <a:solidFill>
                  <a:srgbClr val="1C1A1B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600" spc="0" dirty="0" err="1">
                <a:solidFill>
                  <a:schemeClr val="bg1"/>
                </a:solidFill>
              </a:rPr>
              <a:t>Waste</a:t>
            </a:r>
            <a:r>
              <a:rPr lang="sk-SK" sz="1600" spc="0" dirty="0">
                <a:solidFill>
                  <a:schemeClr val="bg1"/>
                </a:solidFill>
              </a:rPr>
              <a:t> to </a:t>
            </a:r>
            <a:r>
              <a:rPr lang="sk-SK" sz="1600" spc="0" dirty="0" err="1">
                <a:solidFill>
                  <a:schemeClr val="bg1"/>
                </a:solidFill>
              </a:rPr>
              <a:t>landfill</a:t>
            </a:r>
            <a:endParaRPr lang="sk-SK" sz="1600" spc="0" dirty="0">
              <a:solidFill>
                <a:schemeClr val="bg1"/>
              </a:solidFill>
            </a:endParaRPr>
          </a:p>
        </p:txBody>
      </p:sp>
      <p:sp>
        <p:nvSpPr>
          <p:cNvPr id="34" name="$25M">
            <a:extLst>
              <a:ext uri="{FF2B5EF4-FFF2-40B4-BE49-F238E27FC236}">
                <a16:creationId xmlns:a16="http://schemas.microsoft.com/office/drawing/2014/main" id="{C67ACF5F-B5C1-EFA0-FA7B-6F11584524A3}"/>
              </a:ext>
            </a:extLst>
          </p:cNvPr>
          <p:cNvSpPr txBox="1">
            <a:spLocks/>
          </p:cNvSpPr>
          <p:nvPr/>
        </p:nvSpPr>
        <p:spPr>
          <a:xfrm>
            <a:off x="7677260" y="4833513"/>
            <a:ext cx="2553583" cy="86618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0" kern="1200" spc="-500">
                <a:solidFill>
                  <a:srgbClr val="1C1A1B"/>
                </a:solidFill>
                <a:latin typeface="Manrope Light"/>
                <a:ea typeface="Manrope Light"/>
                <a:cs typeface="Manrope Light"/>
                <a:sym typeface="Manrope Light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4800" spc="-300" dirty="0" err="1">
                <a:solidFill>
                  <a:srgbClr val="32B8DC"/>
                </a:solidFill>
              </a:rPr>
              <a:t>Zero</a:t>
            </a:r>
            <a:endParaRPr lang="sk-SK" sz="4800" spc="-300" dirty="0">
              <a:solidFill>
                <a:srgbClr val="32B8DC"/>
              </a:solidFill>
            </a:endParaRPr>
          </a:p>
        </p:txBody>
      </p:sp>
      <p:sp>
        <p:nvSpPr>
          <p:cNvPr id="35" name="New drill shop">
            <a:extLst>
              <a:ext uri="{FF2B5EF4-FFF2-40B4-BE49-F238E27FC236}">
                <a16:creationId xmlns:a16="http://schemas.microsoft.com/office/drawing/2014/main" id="{7DCF7D2E-FF54-800E-5BFA-6A113645D331}"/>
              </a:ext>
            </a:extLst>
          </p:cNvPr>
          <p:cNvSpPr txBox="1">
            <a:spLocks/>
          </p:cNvSpPr>
          <p:nvPr/>
        </p:nvSpPr>
        <p:spPr>
          <a:xfrm>
            <a:off x="7677260" y="5735089"/>
            <a:ext cx="2029280" cy="4250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rIns="0">
            <a:noAutofit/>
          </a:bodyPr>
          <a:lstStyle>
            <a:defPPr>
              <a:defRPr lang="sk-SK"/>
            </a:defPPr>
            <a:lvl1pPr indent="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spc="0">
                <a:solidFill>
                  <a:schemeClr val="bg1"/>
                </a:solidFill>
                <a:latin typeface="Manrope Regular"/>
                <a:ea typeface="Manrope Regular"/>
                <a:cs typeface="Manrope Regular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Manrope" pitchFamily="2" charset="0"/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>
                <a:latin typeface="Manrope" pitchFamily="2" charset="0"/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latin typeface="Manrope" pitchFamily="2" charset="0"/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latin typeface="Manrope" pitchFamily="2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800" dirty="0"/>
              <a:t>Implementing waste reduction measures to minimize environmental impact.</a:t>
            </a:r>
          </a:p>
        </p:txBody>
      </p:sp>
      <p:sp>
        <p:nvSpPr>
          <p:cNvPr id="27" name="Move the dark layer away to change image">
            <a:extLst>
              <a:ext uri="{FF2B5EF4-FFF2-40B4-BE49-F238E27FC236}">
                <a16:creationId xmlns:a16="http://schemas.microsoft.com/office/drawing/2014/main" id="{092B0C3C-C4FC-9376-651B-BBD9B3F67598}"/>
              </a:ext>
            </a:extLst>
          </p:cNvPr>
          <p:cNvSpPr txBox="1">
            <a:spLocks/>
          </p:cNvSpPr>
          <p:nvPr/>
        </p:nvSpPr>
        <p:spPr>
          <a:xfrm>
            <a:off x="5922514" y="7116505"/>
            <a:ext cx="6268492" cy="123620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highlight>
                  <a:srgbClr val="FFFF00"/>
                </a:highlight>
              </a:rPr>
              <a:t>Move the dark layer away to change image</a:t>
            </a:r>
          </a:p>
        </p:txBody>
      </p:sp>
    </p:spTree>
    <p:extLst>
      <p:ext uri="{BB962C8B-B14F-4D97-AF65-F5344CB8AC3E}">
        <p14:creationId xmlns:p14="http://schemas.microsoft.com/office/powerpoint/2010/main" val="2565876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1">
            <a:extLst>
              <a:ext uri="{FF2B5EF4-FFF2-40B4-BE49-F238E27FC236}">
                <a16:creationId xmlns:a16="http://schemas.microsoft.com/office/drawing/2014/main" id="{BBEC3E8F-01E2-F599-128B-BA46C52E2FDC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3" name="Zástupný objekt pre obrázok 2">
            <a:extLst>
              <a:ext uri="{FF2B5EF4-FFF2-40B4-BE49-F238E27FC236}">
                <a16:creationId xmlns:a16="http://schemas.microsoft.com/office/drawing/2014/main" id="{77E63767-E16A-B7AF-6855-4C00DCA7802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E7DF715-7889-AF42-3FC1-D96C46305AF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8CE31503-54FE-7B6E-5026-BF035F579DBB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AEA67E8C-947E-10A8-7B1B-96446AA0828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AD12ED29-B805-2D4B-1CD8-69DD8FED3C23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351C3207-8418-8EEC-95AA-BFF6A4D91448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DD9AEC5C-6952-A0C6-7ACB-317379F69E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583305CB-CC5E-F02A-FA43-AFD65113EAAB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7B9C617C-6076-BF40-F10B-472211CF080F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2" name="Zástupný text 11">
            <a:extLst>
              <a:ext uri="{FF2B5EF4-FFF2-40B4-BE49-F238E27FC236}">
                <a16:creationId xmlns:a16="http://schemas.microsoft.com/office/drawing/2014/main" id="{F07E0BBF-A09E-2832-74F1-47C28685938B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3" name="Zástupný text 12">
            <a:extLst>
              <a:ext uri="{FF2B5EF4-FFF2-40B4-BE49-F238E27FC236}">
                <a16:creationId xmlns:a16="http://schemas.microsoft.com/office/drawing/2014/main" id="{2F9F1844-DC58-2DF1-317E-3B520704BCEA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4" name="Zástupný text 13">
            <a:extLst>
              <a:ext uri="{FF2B5EF4-FFF2-40B4-BE49-F238E27FC236}">
                <a16:creationId xmlns:a16="http://schemas.microsoft.com/office/drawing/2014/main" id="{ACA0C9AE-D57B-0DA7-DB4E-349FA5B8B050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5" name="Zástupný text 14">
            <a:extLst>
              <a:ext uri="{FF2B5EF4-FFF2-40B4-BE49-F238E27FC236}">
                <a16:creationId xmlns:a16="http://schemas.microsoft.com/office/drawing/2014/main" id="{9E1E2F83-423C-AD1E-831C-35DEA2B11C8E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6" name="Zástupný text 15">
            <a:extLst>
              <a:ext uri="{FF2B5EF4-FFF2-40B4-BE49-F238E27FC236}">
                <a16:creationId xmlns:a16="http://schemas.microsoft.com/office/drawing/2014/main" id="{AA2AC85D-265D-933D-5E58-C0EC62E4EA97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7" name="Zástupný text 16">
            <a:extLst>
              <a:ext uri="{FF2B5EF4-FFF2-40B4-BE49-F238E27FC236}">
                <a16:creationId xmlns:a16="http://schemas.microsoft.com/office/drawing/2014/main" id="{00D6AB9D-F2F1-AA0E-689A-27CA219B9586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8" name="Zástupný text 17">
            <a:extLst>
              <a:ext uri="{FF2B5EF4-FFF2-40B4-BE49-F238E27FC236}">
                <a16:creationId xmlns:a16="http://schemas.microsoft.com/office/drawing/2014/main" id="{A52882CB-C099-E636-51A3-45278F514294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9" name="Zástupný text 18">
            <a:extLst>
              <a:ext uri="{FF2B5EF4-FFF2-40B4-BE49-F238E27FC236}">
                <a16:creationId xmlns:a16="http://schemas.microsoft.com/office/drawing/2014/main" id="{02A203F3-9A0F-10F1-4CFA-CB18B270206C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F8627B8E-EDF7-8997-6FF3-DACF4265D637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21" name="Zástupný text 20">
            <a:extLst>
              <a:ext uri="{FF2B5EF4-FFF2-40B4-BE49-F238E27FC236}">
                <a16:creationId xmlns:a16="http://schemas.microsoft.com/office/drawing/2014/main" id="{2E5CC09F-3F62-AC31-0230-C78376225487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22" name="Zástupný text 21">
            <a:extLst>
              <a:ext uri="{FF2B5EF4-FFF2-40B4-BE49-F238E27FC236}">
                <a16:creationId xmlns:a16="http://schemas.microsoft.com/office/drawing/2014/main" id="{292763D4-BE9E-7983-2826-C48FD17EFEA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23" name="Zástupný text 22">
            <a:extLst>
              <a:ext uri="{FF2B5EF4-FFF2-40B4-BE49-F238E27FC236}">
                <a16:creationId xmlns:a16="http://schemas.microsoft.com/office/drawing/2014/main" id="{799AC6AF-C5A1-ABA9-BAB5-B454704743A1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24" name="Zástupný text 23">
            <a:extLst>
              <a:ext uri="{FF2B5EF4-FFF2-40B4-BE49-F238E27FC236}">
                <a16:creationId xmlns:a16="http://schemas.microsoft.com/office/drawing/2014/main" id="{B87405E9-03EA-DBC0-43FA-73B3BF1CF78B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812852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492C25A4-1927-3B2C-1EFE-F907BE979CC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349409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4" imgH="425" progId="TCLayout.ActiveDocument.1">
                  <p:embed/>
                </p:oleObj>
              </mc:Choice>
              <mc:Fallback>
                <p:oleObj name="think-cell Slide" r:id="rId4" imgW="424" imgH="425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492C25A4-1927-3B2C-1EFE-F907BE979C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Obrázok" descr="Obrázok">
            <a:extLst>
              <a:ext uri="{FF2B5EF4-FFF2-40B4-BE49-F238E27FC236}">
                <a16:creationId xmlns:a16="http://schemas.microsoft.com/office/drawing/2014/main" id="{EBCB9E1E-99E9-3E80-E13C-6D4A6AB8E6A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585" t="21134" r="15316" b="25534"/>
          <a:stretch>
            <a:fillRect/>
          </a:stretch>
        </p:blipFill>
        <p:spPr>
          <a:xfrm>
            <a:off x="0" y="0"/>
            <a:ext cx="12192000" cy="6856284"/>
          </a:xfrm>
          <a:prstGeom prst="rect">
            <a:avLst/>
          </a:prstGeom>
        </p:spPr>
      </p:pic>
      <p:sp>
        <p:nvSpPr>
          <p:cNvPr id="5" name="Zaoblený štvoruholník">
            <a:extLst>
              <a:ext uri="{FF2B5EF4-FFF2-40B4-BE49-F238E27FC236}">
                <a16:creationId xmlns:a16="http://schemas.microsoft.com/office/drawing/2014/main" id="{A16EF593-806A-00DF-5B56-F3EDB07E5C18}"/>
              </a:ext>
            </a:extLst>
          </p:cNvPr>
          <p:cNvSpPr/>
          <p:nvPr/>
        </p:nvSpPr>
        <p:spPr>
          <a:xfrm>
            <a:off x="802640" y="1212167"/>
            <a:ext cx="4328160" cy="4243753"/>
          </a:xfrm>
          <a:prstGeom prst="roundRect">
            <a:avLst>
              <a:gd name="adj" fmla="val 11451"/>
            </a:avLst>
          </a:prstGeom>
          <a:solidFill>
            <a:srgbClr val="0D0D0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4500" dirty="0">
              <a:latin typeface="+mj-lt"/>
            </a:endParaRPr>
          </a:p>
        </p:txBody>
      </p:sp>
      <p:sp>
        <p:nvSpPr>
          <p:cNvPr id="6" name="Here comes…">
            <a:extLst>
              <a:ext uri="{FF2B5EF4-FFF2-40B4-BE49-F238E27FC236}">
                <a16:creationId xmlns:a16="http://schemas.microsoft.com/office/drawing/2014/main" id="{28B699B3-0110-1B21-3428-9423CB448D4E}"/>
              </a:ext>
            </a:extLst>
          </p:cNvPr>
          <p:cNvSpPr txBox="1"/>
          <p:nvPr/>
        </p:nvSpPr>
        <p:spPr>
          <a:xfrm>
            <a:off x="1319370" y="1960868"/>
            <a:ext cx="3692171" cy="454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/>
          <a:p>
            <a:pPr>
              <a:lnSpc>
                <a:spcPct val="80000"/>
              </a:lnSpc>
              <a:defRPr sz="11200" spc="-224">
                <a:solidFill>
                  <a:srgbClr val="1C191B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pPr>
            <a:r>
              <a:rPr lang="sk-SK" sz="3200" spc="-100" dirty="0" err="1">
                <a:solidFill>
                  <a:schemeClr val="bg1"/>
                </a:solidFill>
                <a:latin typeface="Manrope Medium" pitchFamily="2" charset="0"/>
              </a:rPr>
              <a:t>Thank</a:t>
            </a:r>
            <a:r>
              <a:rPr lang="sk-SK" sz="3200" spc="-100" dirty="0">
                <a:solidFill>
                  <a:schemeClr val="bg1"/>
                </a:solidFill>
                <a:latin typeface="Manrope Medium" pitchFamily="2" charset="0"/>
              </a:rPr>
              <a:t> </a:t>
            </a:r>
            <a:r>
              <a:rPr lang="sk-SK" sz="3200" spc="-100" dirty="0" err="1">
                <a:solidFill>
                  <a:schemeClr val="bg1"/>
                </a:solidFill>
                <a:latin typeface="Manrope Medium" pitchFamily="2" charset="0"/>
              </a:rPr>
              <a:t>you</a:t>
            </a:r>
            <a:endParaRPr sz="3200" spc="-100" dirty="0">
              <a:solidFill>
                <a:schemeClr val="bg1"/>
              </a:solidFill>
              <a:latin typeface="Manrope Medium" pitchFamily="2" charset="0"/>
            </a:endParaRPr>
          </a:p>
        </p:txBody>
      </p:sp>
      <p:sp>
        <p:nvSpPr>
          <p:cNvPr id="8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78D9A6CA-2297-ABD3-93AA-B4364BB9DF98}"/>
              </a:ext>
            </a:extLst>
          </p:cNvPr>
          <p:cNvSpPr txBox="1"/>
          <p:nvPr/>
        </p:nvSpPr>
        <p:spPr>
          <a:xfrm>
            <a:off x="1313864" y="2757589"/>
            <a:ext cx="3258491" cy="7867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>
              <a:lnSpc>
                <a:spcPct val="100000"/>
              </a:lnSpc>
              <a:defRPr sz="25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lvl1pPr>
          </a:lstStyle>
          <a:p>
            <a:pPr>
              <a:lnSpc>
                <a:spcPct val="150000"/>
              </a:lnSpc>
            </a:pP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Simplify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your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process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save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time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and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endless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rounds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of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revisions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with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our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curated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library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of 100+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slides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in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light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&amp;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dark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sk-SK" sz="1100" dirty="0" err="1">
                <a:solidFill>
                  <a:schemeClr val="bg1">
                    <a:lumMod val="85000"/>
                  </a:schemeClr>
                </a:solidFill>
              </a:rPr>
              <a:t>version</a:t>
            </a:r>
            <a:r>
              <a:rPr lang="sk-SK" sz="1100" dirty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sz="11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Zaoblený štvoruholník">
            <a:hlinkClick r:id="rId7"/>
            <a:extLst>
              <a:ext uri="{FF2B5EF4-FFF2-40B4-BE49-F238E27FC236}">
                <a16:creationId xmlns:a16="http://schemas.microsoft.com/office/drawing/2014/main" id="{088DDF8E-6D8D-BDBC-0BDF-87DE57E78AF1}"/>
              </a:ext>
            </a:extLst>
          </p:cNvPr>
          <p:cNvSpPr/>
          <p:nvPr/>
        </p:nvSpPr>
        <p:spPr>
          <a:xfrm>
            <a:off x="1313864" y="4301341"/>
            <a:ext cx="2861541" cy="680720"/>
          </a:xfrm>
          <a:prstGeom prst="roundRect">
            <a:avLst>
              <a:gd name="adj" fmla="val 50000"/>
            </a:avLst>
          </a:prstGeom>
          <a:solidFill>
            <a:srgbClr val="FBB316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4500" dirty="0">
              <a:latin typeface="+mj-lt"/>
            </a:endParaRPr>
          </a:p>
        </p:txBody>
      </p:sp>
      <p:sp>
        <p:nvSpPr>
          <p:cNvPr id="10" name="Experience unmatched safety and performance with our cutting-edge braking systems engineered to enhance vehicle control and ensure passenger security on every journey.">
            <a:hlinkClick r:id="rId7"/>
            <a:extLst>
              <a:ext uri="{FF2B5EF4-FFF2-40B4-BE49-F238E27FC236}">
                <a16:creationId xmlns:a16="http://schemas.microsoft.com/office/drawing/2014/main" id="{E760D3EB-A7C0-AC79-A652-8383FF04F89C}"/>
              </a:ext>
            </a:extLst>
          </p:cNvPr>
          <p:cNvSpPr txBox="1"/>
          <p:nvPr/>
        </p:nvSpPr>
        <p:spPr>
          <a:xfrm>
            <a:off x="1623541" y="4430206"/>
            <a:ext cx="2283942" cy="361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>
              <a:lnSpc>
                <a:spcPct val="100000"/>
              </a:lnSpc>
              <a:defRPr sz="25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sk-SK" sz="1500" dirty="0">
                <a:solidFill>
                  <a:schemeClr val="tx1"/>
                </a:solidFill>
                <a:latin typeface="Manrope Bold" pitchFamily="2" charset="0"/>
              </a:rPr>
              <a:t>Download </a:t>
            </a:r>
            <a:r>
              <a:rPr lang="sk-SK" sz="1500" dirty="0" err="1">
                <a:solidFill>
                  <a:schemeClr val="tx1"/>
                </a:solidFill>
                <a:latin typeface="Manrope Bold" pitchFamily="2" charset="0"/>
              </a:rPr>
              <a:t>full</a:t>
            </a:r>
            <a:r>
              <a:rPr lang="sk-SK" sz="1500" dirty="0">
                <a:solidFill>
                  <a:schemeClr val="tx1"/>
                </a:solidFill>
                <a:latin typeface="Manrope Bold" pitchFamily="2" charset="0"/>
              </a:rPr>
              <a:t> </a:t>
            </a:r>
            <a:r>
              <a:rPr lang="sk-SK" sz="1500" dirty="0" err="1">
                <a:solidFill>
                  <a:schemeClr val="tx1"/>
                </a:solidFill>
                <a:latin typeface="Manrope Bold" pitchFamily="2" charset="0"/>
              </a:rPr>
              <a:t>version</a:t>
            </a:r>
            <a:endParaRPr sz="1500" dirty="0">
              <a:solidFill>
                <a:schemeClr val="tx1"/>
              </a:solidFill>
              <a:latin typeface="Manrope Bold" pitchFamily="2" charset="0"/>
            </a:endParaRPr>
          </a:p>
        </p:txBody>
      </p:sp>
      <p:sp>
        <p:nvSpPr>
          <p:cNvPr id="11" name="Zaoblený štvoruholník">
            <a:extLst>
              <a:ext uri="{FF2B5EF4-FFF2-40B4-BE49-F238E27FC236}">
                <a16:creationId xmlns:a16="http://schemas.microsoft.com/office/drawing/2014/main" id="{47309C44-18F0-9491-6863-5241685F626C}"/>
              </a:ext>
            </a:extLst>
          </p:cNvPr>
          <p:cNvSpPr/>
          <p:nvPr/>
        </p:nvSpPr>
        <p:spPr>
          <a:xfrm>
            <a:off x="5440476" y="1212167"/>
            <a:ext cx="5948883" cy="4243753"/>
          </a:xfrm>
          <a:prstGeom prst="roundRect">
            <a:avLst>
              <a:gd name="adj" fmla="val 11451"/>
            </a:avLst>
          </a:prstGeom>
          <a:solidFill>
            <a:srgbClr val="FBB316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4500" dirty="0">
              <a:latin typeface="+mj-lt"/>
            </a:endParaRPr>
          </a:p>
        </p:txBody>
      </p:sp>
      <p:pic>
        <p:nvPicPr>
          <p:cNvPr id="12" name="Obrázok" descr="Obrázok">
            <a:extLst>
              <a:ext uri="{FF2B5EF4-FFF2-40B4-BE49-F238E27FC236}">
                <a16:creationId xmlns:a16="http://schemas.microsoft.com/office/drawing/2014/main" id="{702AD0D9-96FB-D686-3F60-4F327978641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8986" r="8986"/>
          <a:stretch>
            <a:fillRect/>
          </a:stretch>
        </p:blipFill>
        <p:spPr>
          <a:xfrm>
            <a:off x="5822340" y="1505992"/>
            <a:ext cx="5455260" cy="3740969"/>
          </a:xfrm>
          <a:prstGeom prst="rect">
            <a:avLst/>
          </a:prstGeom>
        </p:spPr>
      </p:pic>
      <p:pic>
        <p:nvPicPr>
          <p:cNvPr id="13" name="Obrázok" descr="Obrázok">
            <a:extLst>
              <a:ext uri="{FF2B5EF4-FFF2-40B4-BE49-F238E27FC236}">
                <a16:creationId xmlns:a16="http://schemas.microsoft.com/office/drawing/2014/main" id="{495B6311-7C38-3A2D-641A-64D685ECA0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13864" y="1669006"/>
            <a:ext cx="659188" cy="13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27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1">
            <a:extLst>
              <a:ext uri="{FF2B5EF4-FFF2-40B4-BE49-F238E27FC236}">
                <a16:creationId xmlns:a16="http://schemas.microsoft.com/office/drawing/2014/main" id="{9C2F8C3B-43B7-070D-8546-E2F7B6C666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935B2A6-D619-9B71-2F8A-A6D88940C18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7143653-6387-E8A3-4C3F-362FBB0E72D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150FE33E-31E6-AD4E-9D5C-73D0EF3F669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070003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1">
            <a:extLst>
              <a:ext uri="{FF2B5EF4-FFF2-40B4-BE49-F238E27FC236}">
                <a16:creationId xmlns:a16="http://schemas.microsoft.com/office/drawing/2014/main" id="{EEB89AED-C4CF-4A54-4621-4CC83B2DA07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45BB969-5DE8-D4F2-4E39-8A75F089FA9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4B9C414E-CB09-6945-5851-6EC6DD3272D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objekt pre obrázok 4">
            <a:extLst>
              <a:ext uri="{FF2B5EF4-FFF2-40B4-BE49-F238E27FC236}">
                <a16:creationId xmlns:a16="http://schemas.microsoft.com/office/drawing/2014/main" id="{13B9CA44-7F3F-3FAD-C39D-5A649C99BE40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2F12DA6B-8875-F673-6877-8E881AC86A3D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186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264E09B7-5713-A9CE-BF1D-3DD43B012E3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253023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4" imgH="425" progId="TCLayout.ActiveDocument.1">
                  <p:embed/>
                </p:oleObj>
              </mc:Choice>
              <mc:Fallback>
                <p:oleObj name="think-cell Slide" r:id="rId4" imgW="424" imgH="425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64E09B7-5713-A9CE-BF1D-3DD43B012E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Zaoblený štvoruholník">
            <a:extLst>
              <a:ext uri="{FF2B5EF4-FFF2-40B4-BE49-F238E27FC236}">
                <a16:creationId xmlns:a16="http://schemas.microsoft.com/office/drawing/2014/main" id="{57D7824F-CB71-34DB-57E7-688B49C23957}"/>
              </a:ext>
            </a:extLst>
          </p:cNvPr>
          <p:cNvSpPr/>
          <p:nvPr/>
        </p:nvSpPr>
        <p:spPr>
          <a:xfrm>
            <a:off x="328645" y="281315"/>
            <a:ext cx="11534710" cy="6295369"/>
          </a:xfrm>
          <a:prstGeom prst="roundRect">
            <a:avLst>
              <a:gd name="adj" fmla="val 6216"/>
            </a:avLst>
          </a:prstGeom>
          <a:solidFill>
            <a:srgbClr val="F5F5F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1600"/>
          </a:p>
        </p:txBody>
      </p:sp>
      <p:pic>
        <p:nvPicPr>
          <p:cNvPr id="5" name="Obrázok" descr="Obrázok">
            <a:extLst>
              <a:ext uri="{FF2B5EF4-FFF2-40B4-BE49-F238E27FC236}">
                <a16:creationId xmlns:a16="http://schemas.microsoft.com/office/drawing/2014/main" id="{62380BD5-0ADB-20F4-EE5A-B5D4B3B0BB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-61678" y="381277"/>
            <a:ext cx="521515" cy="107247"/>
          </a:xfrm>
          <a:prstGeom prst="rect">
            <a:avLst/>
          </a:prstGeom>
        </p:spPr>
      </p:pic>
      <p:sp>
        <p:nvSpPr>
          <p:cNvPr id="7" name="This space is reserved for a powerful statement, formulated…">
            <a:extLst>
              <a:ext uri="{FF2B5EF4-FFF2-40B4-BE49-F238E27FC236}">
                <a16:creationId xmlns:a16="http://schemas.microsoft.com/office/drawing/2014/main" id="{9822B4EC-464A-D78C-8A30-485C3B9D274F}"/>
              </a:ext>
            </a:extLst>
          </p:cNvPr>
          <p:cNvSpPr txBox="1">
            <a:spLocks/>
          </p:cNvSpPr>
          <p:nvPr/>
        </p:nvSpPr>
        <p:spPr>
          <a:xfrm>
            <a:off x="682182" y="508466"/>
            <a:ext cx="3635174" cy="1324622"/>
          </a:xfrm>
          <a:prstGeom prst="rect">
            <a:avLst/>
          </a:prstGeom>
        </p:spPr>
        <p:txBody>
          <a:bodyPr lIns="0" rIns="360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1000" spc="-33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pP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Professional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slides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easy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and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fast</a:t>
            </a:r>
            <a:endParaRPr lang="en-US" sz="3200" spc="-10" dirty="0">
              <a:solidFill>
                <a:srgbClr val="1C1A1B"/>
              </a:solidFill>
              <a:latin typeface="Manrope Regular"/>
              <a:ea typeface="Manrope Regular"/>
              <a:cs typeface="Manrope Regular"/>
              <a:sym typeface="Manrope Regular"/>
            </a:endParaRPr>
          </a:p>
        </p:txBody>
      </p:sp>
      <p:sp>
        <p:nvSpPr>
          <p:cNvPr id="9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1C96C9D2-CAC1-767E-2D8A-0A96FEB5A7A5}"/>
              </a:ext>
            </a:extLst>
          </p:cNvPr>
          <p:cNvSpPr txBox="1"/>
          <p:nvPr/>
        </p:nvSpPr>
        <p:spPr>
          <a:xfrm>
            <a:off x="715821" y="1833088"/>
            <a:ext cx="3601535" cy="730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ts val="1950"/>
              </a:lnSpc>
              <a:defRPr sz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pPr>
              <a:lnSpc>
                <a:spcPts val="1750"/>
              </a:lnSpc>
            </a:pPr>
            <a:r>
              <a:rPr lang="sk-SK" sz="1300" dirty="0"/>
              <a:t>Get more </a:t>
            </a:r>
            <a:r>
              <a:rPr lang="sk-SK" sz="1300" dirty="0" err="1"/>
              <a:t>success</a:t>
            </a:r>
            <a:r>
              <a:rPr lang="sk-SK" sz="1300" dirty="0"/>
              <a:t> </a:t>
            </a:r>
            <a:r>
              <a:rPr lang="sk-SK" sz="1300" dirty="0" err="1"/>
              <a:t>presenting</a:t>
            </a:r>
            <a:r>
              <a:rPr lang="sk-SK" sz="1300" dirty="0"/>
              <a:t> </a:t>
            </a:r>
            <a:r>
              <a:rPr lang="sk-SK" sz="1300" dirty="0" err="1"/>
              <a:t>your</a:t>
            </a:r>
            <a:r>
              <a:rPr lang="sk-SK" sz="1300" dirty="0"/>
              <a:t> </a:t>
            </a:r>
            <a:r>
              <a:rPr lang="sk-SK" sz="1300" dirty="0" err="1"/>
              <a:t>solutions</a:t>
            </a:r>
            <a:r>
              <a:rPr lang="sk-SK" sz="1300" dirty="0"/>
              <a:t> </a:t>
            </a:r>
            <a:r>
              <a:rPr lang="sk-SK" sz="1300" dirty="0" err="1"/>
              <a:t>better</a:t>
            </a:r>
            <a:r>
              <a:rPr lang="sk-SK" sz="1300" dirty="0"/>
              <a:t> </a:t>
            </a:r>
            <a:r>
              <a:rPr lang="sk-SK" sz="1300" dirty="0" err="1"/>
              <a:t>through</a:t>
            </a:r>
            <a:r>
              <a:rPr lang="sk-SK" sz="1300" dirty="0"/>
              <a:t> </a:t>
            </a:r>
            <a:r>
              <a:rPr lang="sk-SK" sz="1300" dirty="0" err="1"/>
              <a:t>profesionally-designed</a:t>
            </a:r>
            <a:r>
              <a:rPr lang="sk-SK" sz="1300" dirty="0"/>
              <a:t> </a:t>
            </a:r>
            <a:r>
              <a:rPr lang="sk-SK" sz="1300" dirty="0" err="1"/>
              <a:t>deck</a:t>
            </a:r>
            <a:r>
              <a:rPr lang="sk-SK" sz="1300" dirty="0"/>
              <a:t> </a:t>
            </a:r>
            <a:r>
              <a:rPr lang="sk-SK" sz="1300" dirty="0" err="1"/>
              <a:t>created</a:t>
            </a:r>
            <a:r>
              <a:rPr lang="sk-SK" sz="1300" dirty="0"/>
              <a:t> by </a:t>
            </a:r>
            <a:r>
              <a:rPr lang="sk-SK" sz="1300" dirty="0" err="1"/>
              <a:t>experts</a:t>
            </a:r>
            <a:r>
              <a:rPr lang="sk-SK" sz="1300" dirty="0"/>
              <a:t>.</a:t>
            </a:r>
            <a:endParaRPr lang="en-US" sz="1300" dirty="0"/>
          </a:p>
        </p:txBody>
      </p:sp>
      <p:pic>
        <p:nvPicPr>
          <p:cNvPr id="10" name="business-meeting.jpg" descr="business-meeting.jpg">
            <a:extLst>
              <a:ext uri="{FF2B5EF4-FFF2-40B4-BE49-F238E27FC236}">
                <a16:creationId xmlns:a16="http://schemas.microsoft.com/office/drawing/2014/main" id="{9CD4339B-02DB-19BB-A95D-6F42C6A470C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2450" t="5274" r="22450" b="5274"/>
          <a:stretch>
            <a:fillRect/>
          </a:stretch>
        </p:blipFill>
        <p:spPr>
          <a:xfrm>
            <a:off x="6046643" y="281315"/>
            <a:ext cx="5816712" cy="62953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7" y="0"/>
                </a:moveTo>
                <a:cubicBezTo>
                  <a:pt x="1418" y="0"/>
                  <a:pt x="1064" y="0"/>
                  <a:pt x="829" y="91"/>
                </a:cubicBezTo>
                <a:cubicBezTo>
                  <a:pt x="489" y="205"/>
                  <a:pt x="222" y="452"/>
                  <a:pt x="98" y="766"/>
                </a:cubicBezTo>
                <a:cubicBezTo>
                  <a:pt x="0" y="984"/>
                  <a:pt x="0" y="1311"/>
                  <a:pt x="0" y="1855"/>
                </a:cubicBezTo>
                <a:lnTo>
                  <a:pt x="0" y="19746"/>
                </a:lnTo>
                <a:cubicBezTo>
                  <a:pt x="0" y="20290"/>
                  <a:pt x="0" y="20616"/>
                  <a:pt x="98" y="20834"/>
                </a:cubicBezTo>
                <a:cubicBezTo>
                  <a:pt x="222" y="21148"/>
                  <a:pt x="489" y="21395"/>
                  <a:pt x="829" y="21509"/>
                </a:cubicBezTo>
                <a:cubicBezTo>
                  <a:pt x="1064" y="21600"/>
                  <a:pt x="1418" y="21600"/>
                  <a:pt x="2007" y="21600"/>
                </a:cubicBezTo>
                <a:lnTo>
                  <a:pt x="19593" y="21600"/>
                </a:lnTo>
                <a:cubicBezTo>
                  <a:pt x="20182" y="21600"/>
                  <a:pt x="20536" y="21600"/>
                  <a:pt x="20771" y="21509"/>
                </a:cubicBezTo>
                <a:cubicBezTo>
                  <a:pt x="21111" y="21395"/>
                  <a:pt x="21378" y="21148"/>
                  <a:pt x="21502" y="20834"/>
                </a:cubicBezTo>
                <a:cubicBezTo>
                  <a:pt x="21600" y="20616"/>
                  <a:pt x="21600" y="20290"/>
                  <a:pt x="21600" y="19746"/>
                </a:cubicBezTo>
                <a:lnTo>
                  <a:pt x="21600" y="1855"/>
                </a:lnTo>
                <a:cubicBezTo>
                  <a:pt x="21600" y="1311"/>
                  <a:pt x="21600" y="984"/>
                  <a:pt x="21502" y="766"/>
                </a:cubicBezTo>
                <a:cubicBezTo>
                  <a:pt x="21378" y="452"/>
                  <a:pt x="21111" y="205"/>
                  <a:pt x="20771" y="91"/>
                </a:cubicBezTo>
                <a:cubicBezTo>
                  <a:pt x="20536" y="0"/>
                  <a:pt x="20182" y="0"/>
                  <a:pt x="19593" y="0"/>
                </a:cubicBezTo>
                <a:lnTo>
                  <a:pt x="2007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1" name="presentations.jpg" descr="presentations.jpg">
            <a:extLst>
              <a:ext uri="{FF2B5EF4-FFF2-40B4-BE49-F238E27FC236}">
                <a16:creationId xmlns:a16="http://schemas.microsoft.com/office/drawing/2014/main" id="{3F376696-645E-7EA3-0197-5D58D0F030B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7431" t="664" r="22914"/>
          <a:stretch>
            <a:fillRect/>
          </a:stretch>
        </p:blipFill>
        <p:spPr>
          <a:xfrm>
            <a:off x="715821" y="4580698"/>
            <a:ext cx="1682240" cy="1598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027" y="0"/>
                </a:moveTo>
                <a:cubicBezTo>
                  <a:pt x="2845" y="0"/>
                  <a:pt x="2135" y="1"/>
                  <a:pt x="1662" y="209"/>
                </a:cubicBezTo>
                <a:cubicBezTo>
                  <a:pt x="981" y="470"/>
                  <a:pt x="446" y="1032"/>
                  <a:pt x="199" y="1749"/>
                </a:cubicBezTo>
                <a:cubicBezTo>
                  <a:pt x="1" y="2246"/>
                  <a:pt x="0" y="2994"/>
                  <a:pt x="0" y="4237"/>
                </a:cubicBezTo>
                <a:lnTo>
                  <a:pt x="0" y="17363"/>
                </a:lnTo>
                <a:cubicBezTo>
                  <a:pt x="0" y="18606"/>
                  <a:pt x="1" y="19354"/>
                  <a:pt x="199" y="19851"/>
                </a:cubicBezTo>
                <a:cubicBezTo>
                  <a:pt x="446" y="20568"/>
                  <a:pt x="981" y="21130"/>
                  <a:pt x="1662" y="21391"/>
                </a:cubicBezTo>
                <a:cubicBezTo>
                  <a:pt x="2135" y="21599"/>
                  <a:pt x="2845" y="21600"/>
                  <a:pt x="4027" y="21600"/>
                </a:cubicBezTo>
                <a:lnTo>
                  <a:pt x="17573" y="21600"/>
                </a:lnTo>
                <a:cubicBezTo>
                  <a:pt x="18755" y="21600"/>
                  <a:pt x="19465" y="21599"/>
                  <a:pt x="19938" y="21391"/>
                </a:cubicBezTo>
                <a:cubicBezTo>
                  <a:pt x="20619" y="21130"/>
                  <a:pt x="21154" y="20568"/>
                  <a:pt x="21401" y="19851"/>
                </a:cubicBezTo>
                <a:cubicBezTo>
                  <a:pt x="21599" y="19354"/>
                  <a:pt x="21600" y="18606"/>
                  <a:pt x="21600" y="17363"/>
                </a:cubicBezTo>
                <a:lnTo>
                  <a:pt x="21600" y="4237"/>
                </a:lnTo>
                <a:cubicBezTo>
                  <a:pt x="21600" y="2994"/>
                  <a:pt x="21599" y="2246"/>
                  <a:pt x="21401" y="1749"/>
                </a:cubicBezTo>
                <a:cubicBezTo>
                  <a:pt x="21154" y="1032"/>
                  <a:pt x="20619" y="470"/>
                  <a:pt x="19938" y="209"/>
                </a:cubicBezTo>
                <a:cubicBezTo>
                  <a:pt x="19465" y="1"/>
                  <a:pt x="18755" y="0"/>
                  <a:pt x="17573" y="0"/>
                </a:cubicBezTo>
                <a:lnTo>
                  <a:pt x="4027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12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0B42C5E1-DF6C-14BD-F2B3-F715286AE2D8}"/>
              </a:ext>
            </a:extLst>
          </p:cNvPr>
          <p:cNvSpPr txBox="1"/>
          <p:nvPr/>
        </p:nvSpPr>
        <p:spPr>
          <a:xfrm>
            <a:off x="2734511" y="5498887"/>
            <a:ext cx="1920094" cy="234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25400">
            <a:spAutoFit/>
          </a:bodyPr>
          <a:lstStyle>
            <a:defPPr>
              <a:defRPr lang="sk-SK"/>
            </a:defPPr>
            <a:lvl1pPr>
              <a:lnSpc>
                <a:spcPts val="1950"/>
              </a:lnSpc>
              <a:defRPr sz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pPr>
              <a:lnSpc>
                <a:spcPts val="1750"/>
              </a:lnSpc>
            </a:pPr>
            <a:r>
              <a:rPr lang="sk-SK" sz="900" b="1" spc="100" dirty="0"/>
              <a:t>READY-MADE TEMPLATES</a:t>
            </a:r>
            <a:endParaRPr lang="en-US" sz="900" b="1" spc="100" dirty="0"/>
          </a:p>
        </p:txBody>
      </p:sp>
      <p:sp>
        <p:nvSpPr>
          <p:cNvPr id="13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AD628F8D-3D1D-ED33-967C-D6DFE34E5ECD}"/>
              </a:ext>
            </a:extLst>
          </p:cNvPr>
          <p:cNvSpPr txBox="1"/>
          <p:nvPr/>
        </p:nvSpPr>
        <p:spPr>
          <a:xfrm>
            <a:off x="2734510" y="5747198"/>
            <a:ext cx="1652293" cy="46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ts val="1100"/>
              </a:lnSpc>
              <a:defRPr sz="7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sk-SK" sz="800" dirty="0" err="1"/>
              <a:t>Achieve</a:t>
            </a:r>
            <a:r>
              <a:rPr lang="sk-SK" sz="800" dirty="0"/>
              <a:t> </a:t>
            </a:r>
            <a:r>
              <a:rPr lang="sk-SK" sz="800" dirty="0" err="1"/>
              <a:t>your</a:t>
            </a:r>
            <a:r>
              <a:rPr lang="sk-SK" sz="800" dirty="0"/>
              <a:t> business </a:t>
            </a:r>
            <a:r>
              <a:rPr lang="sk-SK" sz="800" dirty="0" err="1"/>
              <a:t>results</a:t>
            </a:r>
            <a:r>
              <a:rPr lang="sk-SK" sz="800" dirty="0"/>
              <a:t> </a:t>
            </a:r>
            <a:r>
              <a:rPr lang="sk-SK" sz="800" dirty="0" err="1"/>
              <a:t>while</a:t>
            </a:r>
            <a:r>
              <a:rPr lang="sk-SK" sz="800" dirty="0"/>
              <a:t> </a:t>
            </a:r>
            <a:r>
              <a:rPr lang="sk-SK" sz="800" dirty="0" err="1"/>
              <a:t>saving</a:t>
            </a:r>
            <a:r>
              <a:rPr lang="sk-SK" sz="800" dirty="0"/>
              <a:t> </a:t>
            </a:r>
            <a:r>
              <a:rPr lang="sk-SK" sz="800" dirty="0" err="1"/>
              <a:t>tons</a:t>
            </a:r>
            <a:r>
              <a:rPr lang="sk-SK" sz="800" dirty="0"/>
              <a:t> of </a:t>
            </a:r>
            <a:r>
              <a:rPr lang="sk-SK" sz="800" dirty="0" err="1"/>
              <a:t>time</a:t>
            </a:r>
            <a:endParaRPr lang="en-US" sz="800" dirty="0"/>
          </a:p>
          <a:p>
            <a:endParaRPr lang="en-US" sz="800" dirty="0"/>
          </a:p>
        </p:txBody>
      </p:sp>
      <p:sp>
        <p:nvSpPr>
          <p:cNvPr id="14" name="Durability">
            <a:extLst>
              <a:ext uri="{FF2B5EF4-FFF2-40B4-BE49-F238E27FC236}">
                <a16:creationId xmlns:a16="http://schemas.microsoft.com/office/drawing/2014/main" id="{F464EC0D-E386-1E46-B280-CEEFB6F18A5F}"/>
              </a:ext>
            </a:extLst>
          </p:cNvPr>
          <p:cNvSpPr/>
          <p:nvPr/>
        </p:nvSpPr>
        <p:spPr>
          <a:xfrm>
            <a:off x="2700221" y="5175764"/>
            <a:ext cx="408740" cy="208229"/>
          </a:xfrm>
          <a:prstGeom prst="roundRect">
            <a:avLst>
              <a:gd name="adj" fmla="val 50000"/>
            </a:avLst>
          </a:prstGeom>
          <a:solidFill>
            <a:srgbClr val="CBE0DA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 algn="ctr">
              <a:lnSpc>
                <a:spcPct val="100000"/>
              </a:lnSpc>
              <a:defRPr sz="2900" spc="-87">
                <a:solidFill>
                  <a:srgbClr val="1C19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lvl1pPr>
          </a:lstStyle>
          <a:p>
            <a:r>
              <a:rPr lang="sk-SK" sz="800" b="1" spc="100" dirty="0">
                <a:latin typeface="Manrope Bold" pitchFamily="2" charset="0"/>
              </a:rPr>
              <a:t>NEW</a:t>
            </a:r>
            <a:endParaRPr sz="800" b="1" spc="100" dirty="0">
              <a:latin typeface="Manrope Bold" pitchFamily="2" charset="0"/>
            </a:endParaRPr>
          </a:p>
        </p:txBody>
      </p:sp>
      <p:grpSp>
        <p:nvGrpSpPr>
          <p:cNvPr id="15" name="Zoskupiť">
            <a:extLst>
              <a:ext uri="{FF2B5EF4-FFF2-40B4-BE49-F238E27FC236}">
                <a16:creationId xmlns:a16="http://schemas.microsoft.com/office/drawing/2014/main" id="{A4D99329-664C-08F1-EACB-8E7983750D27}"/>
              </a:ext>
            </a:extLst>
          </p:cNvPr>
          <p:cNvGrpSpPr/>
          <p:nvPr/>
        </p:nvGrpSpPr>
        <p:grpSpPr>
          <a:xfrm rot="21134810">
            <a:off x="4744479" y="3069509"/>
            <a:ext cx="1501049" cy="1491913"/>
            <a:chOff x="18728" y="0"/>
            <a:chExt cx="3002097" cy="2983825"/>
          </a:xfrm>
        </p:grpSpPr>
        <p:sp>
          <p:nvSpPr>
            <p:cNvPr id="16" name="Kruh">
              <a:extLst>
                <a:ext uri="{FF2B5EF4-FFF2-40B4-BE49-F238E27FC236}">
                  <a16:creationId xmlns:a16="http://schemas.microsoft.com/office/drawing/2014/main" id="{AD455C2E-FE79-D459-4566-89E7AC77CE06}"/>
                </a:ext>
              </a:extLst>
            </p:cNvPr>
            <p:cNvSpPr/>
            <p:nvPr/>
          </p:nvSpPr>
          <p:spPr>
            <a:xfrm>
              <a:off x="31474" y="0"/>
              <a:ext cx="2983824" cy="2983825"/>
            </a:xfrm>
            <a:prstGeom prst="ellipse">
              <a:avLst/>
            </a:prstGeom>
            <a:solidFill>
              <a:srgbClr val="C1FF2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defRPr>
              </a:pPr>
              <a:endParaRPr sz="1600"/>
            </a:p>
          </p:txBody>
        </p:sp>
        <p:sp>
          <p:nvSpPr>
            <p:cNvPr id="17" name="SHORTEST">
              <a:extLst>
                <a:ext uri="{FF2B5EF4-FFF2-40B4-BE49-F238E27FC236}">
                  <a16:creationId xmlns:a16="http://schemas.microsoft.com/office/drawing/2014/main" id="{0EBEC1A9-0CB2-A34C-772C-C5B4911C8611}"/>
                </a:ext>
              </a:extLst>
            </p:cNvPr>
            <p:cNvSpPr txBox="1"/>
            <p:nvPr/>
          </p:nvSpPr>
          <p:spPr>
            <a:xfrm>
              <a:off x="27347" y="916928"/>
              <a:ext cx="2983824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2700" spc="215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lang="sk-SK" sz="3600" spc="-100" dirty="0">
                  <a:latin typeface="Manrope Regular" pitchFamily="2" charset="0"/>
                </a:rPr>
                <a:t>90%</a:t>
              </a:r>
              <a:endParaRPr sz="3600" spc="-100" dirty="0">
                <a:latin typeface="Manrope Regular" pitchFamily="2" charset="0"/>
              </a:endParaRPr>
            </a:p>
          </p:txBody>
        </p:sp>
        <p:sp>
          <p:nvSpPr>
            <p:cNvPr id="18" name="Kruh">
              <a:extLst>
                <a:ext uri="{FF2B5EF4-FFF2-40B4-BE49-F238E27FC236}">
                  <a16:creationId xmlns:a16="http://schemas.microsoft.com/office/drawing/2014/main" id="{96EB2C8D-3E15-624D-EB2B-F1C8E83D97E7}"/>
                </a:ext>
              </a:extLst>
            </p:cNvPr>
            <p:cNvSpPr/>
            <p:nvPr/>
          </p:nvSpPr>
          <p:spPr>
            <a:xfrm>
              <a:off x="266537" y="235063"/>
              <a:ext cx="2513698" cy="2513698"/>
            </a:xfrm>
            <a:prstGeom prst="ellips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defRPr>
              </a:pPr>
              <a:endParaRPr sz="1600"/>
            </a:p>
          </p:txBody>
        </p:sp>
        <p:sp>
          <p:nvSpPr>
            <p:cNvPr id="19" name="- BREAKING DISTANCE -">
              <a:extLst>
                <a:ext uri="{FF2B5EF4-FFF2-40B4-BE49-F238E27FC236}">
                  <a16:creationId xmlns:a16="http://schemas.microsoft.com/office/drawing/2014/main" id="{F98CC129-E2F8-0CBD-1158-CCF61FDA5E78}"/>
                </a:ext>
              </a:extLst>
            </p:cNvPr>
            <p:cNvSpPr txBox="1"/>
            <p:nvPr/>
          </p:nvSpPr>
          <p:spPr>
            <a:xfrm>
              <a:off x="37003" y="1944067"/>
              <a:ext cx="2983822" cy="3180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1300" spc="104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lang="sk-SK" sz="700" b="1" spc="50" dirty="0"/>
                <a:t>TIME AND EFFORTS</a:t>
              </a:r>
              <a:endParaRPr sz="700" b="1" spc="50" dirty="0"/>
            </a:p>
          </p:txBody>
        </p:sp>
        <p:sp>
          <p:nvSpPr>
            <p:cNvPr id="20" name="- BREAKING DISTANCE -">
              <a:extLst>
                <a:ext uri="{FF2B5EF4-FFF2-40B4-BE49-F238E27FC236}">
                  <a16:creationId xmlns:a16="http://schemas.microsoft.com/office/drawing/2014/main" id="{003193EE-B6B5-BAD8-A445-A1132196271A}"/>
                </a:ext>
              </a:extLst>
            </p:cNvPr>
            <p:cNvSpPr txBox="1"/>
            <p:nvPr/>
          </p:nvSpPr>
          <p:spPr>
            <a:xfrm>
              <a:off x="18728" y="782480"/>
              <a:ext cx="2983823" cy="3334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1300" spc="104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lang="sk-SK" sz="750" b="1" spc="50" dirty="0"/>
                <a:t>SAVE MORE THAN</a:t>
              </a:r>
              <a:endParaRPr sz="750" b="1" spc="50" dirty="0"/>
            </a:p>
          </p:txBody>
        </p:sp>
      </p:grpSp>
      <p:sp>
        <p:nvSpPr>
          <p:cNvPr id="6" name="Cover Slide">
            <a:extLst>
              <a:ext uri="{FF2B5EF4-FFF2-40B4-BE49-F238E27FC236}">
                <a16:creationId xmlns:a16="http://schemas.microsoft.com/office/drawing/2014/main" id="{A79D7378-1E00-1667-27CF-169986E9CB7F}"/>
              </a:ext>
            </a:extLst>
          </p:cNvPr>
          <p:cNvSpPr txBox="1"/>
          <p:nvPr/>
        </p:nvSpPr>
        <p:spPr>
          <a:xfrm>
            <a:off x="8990276" y="532953"/>
            <a:ext cx="2451291" cy="212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r">
              <a:lnSpc>
                <a:spcPct val="100000"/>
              </a:lnSpc>
              <a:defRPr sz="2100" spc="-63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sk-SK" sz="1050" dirty="0"/>
              <a:t>Title of </a:t>
            </a:r>
            <a:r>
              <a:rPr lang="sk-SK" sz="1050" dirty="0" err="1"/>
              <a:t>Section</a:t>
            </a:r>
            <a:endParaRPr sz="1050" dirty="0"/>
          </a:p>
        </p:txBody>
      </p:sp>
      <p:sp>
        <p:nvSpPr>
          <p:cNvPr id="2" name="Obdĺžnik: zaoblené rohy 1">
            <a:extLst>
              <a:ext uri="{FF2B5EF4-FFF2-40B4-BE49-F238E27FC236}">
                <a16:creationId xmlns:a16="http://schemas.microsoft.com/office/drawing/2014/main" id="{5422FE49-8DCD-DFED-2520-F6D88B1B50FB}"/>
              </a:ext>
            </a:extLst>
          </p:cNvPr>
          <p:cNvSpPr/>
          <p:nvPr/>
        </p:nvSpPr>
        <p:spPr>
          <a:xfrm>
            <a:off x="12603581" y="281315"/>
            <a:ext cx="5816711" cy="6295369"/>
          </a:xfrm>
          <a:prstGeom prst="roundRect">
            <a:avLst>
              <a:gd name="adj" fmla="val 7208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04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1">
            <a:extLst>
              <a:ext uri="{FF2B5EF4-FFF2-40B4-BE49-F238E27FC236}">
                <a16:creationId xmlns:a16="http://schemas.microsoft.com/office/drawing/2014/main" id="{CE9765EF-A86C-C425-9BB0-FBC6B680B25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98681F6-9554-196E-F0A8-C03C211A7B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obrázok 3">
            <a:extLst>
              <a:ext uri="{FF2B5EF4-FFF2-40B4-BE49-F238E27FC236}">
                <a16:creationId xmlns:a16="http://schemas.microsoft.com/office/drawing/2014/main" id="{F4E5DCB5-F55E-728C-2A5F-4437CC1B908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0ED23ECA-2CA5-6C8B-721D-9CC0DE3CD5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EC0ABF71-0B48-6B69-3213-7F6FB560A93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obrázok 6">
            <a:extLst>
              <a:ext uri="{FF2B5EF4-FFF2-40B4-BE49-F238E27FC236}">
                <a16:creationId xmlns:a16="http://schemas.microsoft.com/office/drawing/2014/main" id="{859A0D17-F92C-606F-973B-975CD12E922C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1521F066-7744-AF03-1507-1E00CE82AC3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ABE63B26-6F37-EB63-4F4D-1C1CAAE8BEC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93B424E4-8893-3424-F9BB-9C9638C263B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sk-SK"/>
          </a:p>
        </p:txBody>
      </p:sp>
      <p:grpSp>
        <p:nvGrpSpPr>
          <p:cNvPr id="11" name="Zoskupiť">
            <a:extLst>
              <a:ext uri="{FF2B5EF4-FFF2-40B4-BE49-F238E27FC236}">
                <a16:creationId xmlns:a16="http://schemas.microsoft.com/office/drawing/2014/main" id="{9F7A5D5E-066B-4FBB-6F22-E1D395124522}"/>
              </a:ext>
            </a:extLst>
          </p:cNvPr>
          <p:cNvGrpSpPr/>
          <p:nvPr/>
        </p:nvGrpSpPr>
        <p:grpSpPr>
          <a:xfrm rot="21134810">
            <a:off x="4744479" y="3069509"/>
            <a:ext cx="1501049" cy="1491913"/>
            <a:chOff x="18728" y="0"/>
            <a:chExt cx="3002097" cy="2983825"/>
          </a:xfrm>
        </p:grpSpPr>
        <p:sp>
          <p:nvSpPr>
            <p:cNvPr id="12" name="Kruh">
              <a:extLst>
                <a:ext uri="{FF2B5EF4-FFF2-40B4-BE49-F238E27FC236}">
                  <a16:creationId xmlns:a16="http://schemas.microsoft.com/office/drawing/2014/main" id="{C365201F-6E09-A40F-5146-16ACEDFC1FE0}"/>
                </a:ext>
              </a:extLst>
            </p:cNvPr>
            <p:cNvSpPr/>
            <p:nvPr/>
          </p:nvSpPr>
          <p:spPr>
            <a:xfrm>
              <a:off x="31474" y="0"/>
              <a:ext cx="2983824" cy="2983825"/>
            </a:xfrm>
            <a:prstGeom prst="ellipse">
              <a:avLst/>
            </a:prstGeom>
            <a:solidFill>
              <a:srgbClr val="C1FF2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defRPr>
              </a:pPr>
              <a:endParaRPr sz="1600"/>
            </a:p>
          </p:txBody>
        </p:sp>
        <p:sp>
          <p:nvSpPr>
            <p:cNvPr id="13" name="SHORTEST">
              <a:extLst>
                <a:ext uri="{FF2B5EF4-FFF2-40B4-BE49-F238E27FC236}">
                  <a16:creationId xmlns:a16="http://schemas.microsoft.com/office/drawing/2014/main" id="{CDD2281D-0730-D4BC-7EE0-4DD7DDA40F70}"/>
                </a:ext>
              </a:extLst>
            </p:cNvPr>
            <p:cNvSpPr txBox="1"/>
            <p:nvPr/>
          </p:nvSpPr>
          <p:spPr>
            <a:xfrm>
              <a:off x="27347" y="916928"/>
              <a:ext cx="2983824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2700" spc="215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lang="sk-SK" sz="3600" spc="-100" dirty="0">
                  <a:latin typeface="Manrope Regular" pitchFamily="2" charset="0"/>
                </a:rPr>
                <a:t>90%</a:t>
              </a:r>
              <a:endParaRPr sz="3600" spc="-100" dirty="0">
                <a:latin typeface="Manrope Regular" pitchFamily="2" charset="0"/>
              </a:endParaRPr>
            </a:p>
          </p:txBody>
        </p:sp>
        <p:sp>
          <p:nvSpPr>
            <p:cNvPr id="14" name="Kruh">
              <a:extLst>
                <a:ext uri="{FF2B5EF4-FFF2-40B4-BE49-F238E27FC236}">
                  <a16:creationId xmlns:a16="http://schemas.microsoft.com/office/drawing/2014/main" id="{31930E1E-9ECC-2416-670C-F7124998632C}"/>
                </a:ext>
              </a:extLst>
            </p:cNvPr>
            <p:cNvSpPr/>
            <p:nvPr/>
          </p:nvSpPr>
          <p:spPr>
            <a:xfrm>
              <a:off x="266537" y="235063"/>
              <a:ext cx="2513698" cy="2513698"/>
            </a:xfrm>
            <a:prstGeom prst="ellips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defRPr>
              </a:pPr>
              <a:endParaRPr sz="1600"/>
            </a:p>
          </p:txBody>
        </p:sp>
        <p:sp>
          <p:nvSpPr>
            <p:cNvPr id="15" name="- BREAKING DISTANCE -">
              <a:extLst>
                <a:ext uri="{FF2B5EF4-FFF2-40B4-BE49-F238E27FC236}">
                  <a16:creationId xmlns:a16="http://schemas.microsoft.com/office/drawing/2014/main" id="{2E39ED87-21F0-A70A-13BB-29F8D28CE9EC}"/>
                </a:ext>
              </a:extLst>
            </p:cNvPr>
            <p:cNvSpPr txBox="1"/>
            <p:nvPr/>
          </p:nvSpPr>
          <p:spPr>
            <a:xfrm>
              <a:off x="37003" y="1944067"/>
              <a:ext cx="2983822" cy="3180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1300" spc="104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lang="sk-SK" sz="700" b="1" spc="50" dirty="0"/>
                <a:t>TIME AND EFFORTS</a:t>
              </a:r>
              <a:endParaRPr sz="700" b="1" spc="50" dirty="0"/>
            </a:p>
          </p:txBody>
        </p:sp>
        <p:sp>
          <p:nvSpPr>
            <p:cNvPr id="16" name="- BREAKING DISTANCE -">
              <a:extLst>
                <a:ext uri="{FF2B5EF4-FFF2-40B4-BE49-F238E27FC236}">
                  <a16:creationId xmlns:a16="http://schemas.microsoft.com/office/drawing/2014/main" id="{BD8AD2C1-AF15-8240-6C80-6C788A24E36E}"/>
                </a:ext>
              </a:extLst>
            </p:cNvPr>
            <p:cNvSpPr txBox="1"/>
            <p:nvPr/>
          </p:nvSpPr>
          <p:spPr>
            <a:xfrm>
              <a:off x="18728" y="782480"/>
              <a:ext cx="2983823" cy="3334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1300" spc="104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lang="sk-SK" sz="750" b="1" spc="50" dirty="0"/>
                <a:t>SAVE MORE THAN</a:t>
              </a:r>
              <a:endParaRPr sz="750" b="1" spc="50" dirty="0"/>
            </a:p>
          </p:txBody>
        </p:sp>
      </p:grpSp>
    </p:spTree>
    <p:extLst>
      <p:ext uri="{BB962C8B-B14F-4D97-AF65-F5344CB8AC3E}">
        <p14:creationId xmlns:p14="http://schemas.microsoft.com/office/powerpoint/2010/main" val="3344063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DBD8E0BA-F9A1-74A0-ED3D-A575243999C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342126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4" imgH="425" progId="TCLayout.ActiveDocument.1">
                  <p:embed/>
                </p:oleObj>
              </mc:Choice>
              <mc:Fallback>
                <p:oleObj name="think-cell Slide" r:id="rId4" imgW="424" imgH="425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BD8E0BA-F9A1-74A0-ED3D-A575243999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Zaoblený štvoruholník">
            <a:extLst>
              <a:ext uri="{FF2B5EF4-FFF2-40B4-BE49-F238E27FC236}">
                <a16:creationId xmlns:a16="http://schemas.microsoft.com/office/drawing/2014/main" id="{FB3C4A78-C10A-6A42-FF14-9AA5F25B828E}"/>
              </a:ext>
            </a:extLst>
          </p:cNvPr>
          <p:cNvSpPr/>
          <p:nvPr/>
        </p:nvSpPr>
        <p:spPr>
          <a:xfrm>
            <a:off x="328645" y="281314"/>
            <a:ext cx="11534710" cy="6295369"/>
          </a:xfrm>
          <a:prstGeom prst="roundRect">
            <a:avLst>
              <a:gd name="adj" fmla="val 6216"/>
            </a:avLst>
          </a:prstGeom>
          <a:solidFill>
            <a:srgbClr val="F5F5F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4500" dirty="0">
              <a:latin typeface="+mj-lt"/>
            </a:endParaRPr>
          </a:p>
        </p:txBody>
      </p:sp>
      <p:sp>
        <p:nvSpPr>
          <p:cNvPr id="2" name="This space is reserved for a powerful statement, formulated…">
            <a:extLst>
              <a:ext uri="{FF2B5EF4-FFF2-40B4-BE49-F238E27FC236}">
                <a16:creationId xmlns:a16="http://schemas.microsoft.com/office/drawing/2014/main" id="{07B8730E-A079-2565-A6EC-66319F0A0432}"/>
              </a:ext>
            </a:extLst>
          </p:cNvPr>
          <p:cNvSpPr txBox="1">
            <a:spLocks/>
          </p:cNvSpPr>
          <p:nvPr/>
        </p:nvSpPr>
        <p:spPr>
          <a:xfrm>
            <a:off x="757911" y="1736203"/>
            <a:ext cx="8660410" cy="4610521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1000" spc="-33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pPr>
            <a:r>
              <a:rPr lang="sk-SK" sz="5500" spc="-33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Enhance</a:t>
            </a:r>
            <a:r>
              <a:rPr lang="sk-SK" sz="5500" spc="-33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5500" spc="-33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communication</a:t>
            </a:r>
            <a:r>
              <a:rPr lang="sk-SK" sz="5500" spc="-33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, </a:t>
            </a:r>
            <a:r>
              <a:rPr lang="sk-SK" sz="5500" spc="-33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deliver</a:t>
            </a:r>
            <a:r>
              <a:rPr lang="sk-SK" sz="5500" spc="-33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5500" spc="-33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your</a:t>
            </a:r>
            <a:r>
              <a:rPr lang="sk-SK" sz="5500" spc="-33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5500" spc="-33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message</a:t>
            </a:r>
            <a:r>
              <a:rPr lang="sk-SK" sz="5500" spc="-33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and </a:t>
            </a:r>
            <a:r>
              <a:rPr lang="sk-SK" sz="5500" spc="-33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drive</a:t>
            </a:r>
            <a:r>
              <a:rPr lang="sk-SK" sz="5500" spc="-33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business</a:t>
            </a:r>
            <a:endParaRPr lang="en-US" sz="5500" spc="-330" dirty="0">
              <a:solidFill>
                <a:srgbClr val="1C1A1B"/>
              </a:solidFill>
              <a:latin typeface="Manrope Regular"/>
              <a:ea typeface="Manrope Regular"/>
              <a:cs typeface="Manrope Regular"/>
              <a:sym typeface="Manrope Regular"/>
            </a:endParaRPr>
          </a:p>
        </p:txBody>
      </p:sp>
      <p:pic>
        <p:nvPicPr>
          <p:cNvPr id="3" name="Obrázok" descr="Obrázok">
            <a:extLst>
              <a:ext uri="{FF2B5EF4-FFF2-40B4-BE49-F238E27FC236}">
                <a16:creationId xmlns:a16="http://schemas.microsoft.com/office/drawing/2014/main" id="{80DD11F8-E4C6-2A39-6E1C-F952433A8D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-61678" y="381277"/>
            <a:ext cx="521515" cy="107247"/>
          </a:xfrm>
          <a:prstGeom prst="rect">
            <a:avLst/>
          </a:prstGeom>
        </p:spPr>
      </p:pic>
      <p:sp>
        <p:nvSpPr>
          <p:cNvPr id="4" name="Cover Slide">
            <a:extLst>
              <a:ext uri="{FF2B5EF4-FFF2-40B4-BE49-F238E27FC236}">
                <a16:creationId xmlns:a16="http://schemas.microsoft.com/office/drawing/2014/main" id="{42984881-6A42-E0AD-49D8-6648E6AC2CFF}"/>
              </a:ext>
            </a:extLst>
          </p:cNvPr>
          <p:cNvSpPr txBox="1"/>
          <p:nvPr/>
        </p:nvSpPr>
        <p:spPr>
          <a:xfrm>
            <a:off x="8334974" y="532953"/>
            <a:ext cx="3106593" cy="212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r">
              <a:lnSpc>
                <a:spcPct val="100000"/>
              </a:lnSpc>
              <a:defRPr sz="2100" spc="-63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sk-SK" sz="1050" dirty="0"/>
              <a:t>Big </a:t>
            </a:r>
            <a:r>
              <a:rPr lang="sk-SK" sz="1050" dirty="0" err="1"/>
              <a:t>Bold</a:t>
            </a:r>
            <a:r>
              <a:rPr lang="sk-SK" sz="1050" dirty="0"/>
              <a:t> Idea</a:t>
            </a:r>
            <a:endParaRPr sz="1050" dirty="0"/>
          </a:p>
        </p:txBody>
      </p:sp>
      <p:grpSp>
        <p:nvGrpSpPr>
          <p:cNvPr id="10" name="Zoskupiť">
            <a:extLst>
              <a:ext uri="{FF2B5EF4-FFF2-40B4-BE49-F238E27FC236}">
                <a16:creationId xmlns:a16="http://schemas.microsoft.com/office/drawing/2014/main" id="{A07B89A4-D428-6E90-F34C-FA2FD1079434}"/>
              </a:ext>
            </a:extLst>
          </p:cNvPr>
          <p:cNvGrpSpPr/>
          <p:nvPr/>
        </p:nvGrpSpPr>
        <p:grpSpPr>
          <a:xfrm rot="21134810">
            <a:off x="8648744" y="2211284"/>
            <a:ext cx="1494351" cy="1491913"/>
            <a:chOff x="26599" y="0"/>
            <a:chExt cx="2988700" cy="2983825"/>
          </a:xfrm>
        </p:grpSpPr>
        <p:sp>
          <p:nvSpPr>
            <p:cNvPr id="11" name="Kruh">
              <a:extLst>
                <a:ext uri="{FF2B5EF4-FFF2-40B4-BE49-F238E27FC236}">
                  <a16:creationId xmlns:a16="http://schemas.microsoft.com/office/drawing/2014/main" id="{C1753B09-6D3C-BDF6-55DF-2AAF8D2E5C42}"/>
                </a:ext>
              </a:extLst>
            </p:cNvPr>
            <p:cNvSpPr/>
            <p:nvPr/>
          </p:nvSpPr>
          <p:spPr>
            <a:xfrm>
              <a:off x="31474" y="0"/>
              <a:ext cx="2983825" cy="2983825"/>
            </a:xfrm>
            <a:prstGeom prst="ellipse">
              <a:avLst/>
            </a:prstGeom>
            <a:solidFill>
              <a:srgbClr val="C1FF2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defRPr>
              </a:pPr>
              <a:endParaRPr sz="1600"/>
            </a:p>
          </p:txBody>
        </p:sp>
        <p:sp>
          <p:nvSpPr>
            <p:cNvPr id="12" name="SHORTEST">
              <a:extLst>
                <a:ext uri="{FF2B5EF4-FFF2-40B4-BE49-F238E27FC236}">
                  <a16:creationId xmlns:a16="http://schemas.microsoft.com/office/drawing/2014/main" id="{0CAF0CE9-AA35-A8D3-9B70-531DAE71F50C}"/>
                </a:ext>
              </a:extLst>
            </p:cNvPr>
            <p:cNvSpPr txBox="1"/>
            <p:nvPr/>
          </p:nvSpPr>
          <p:spPr>
            <a:xfrm>
              <a:off x="26599" y="1092877"/>
              <a:ext cx="2983825" cy="533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2700" spc="215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lang="sk-SK" sz="1400" b="1" spc="100" dirty="0"/>
                <a:t>HIGHLIGHT</a:t>
              </a:r>
              <a:endParaRPr sz="1400" b="1" spc="100" dirty="0"/>
            </a:p>
          </p:txBody>
        </p:sp>
        <p:sp>
          <p:nvSpPr>
            <p:cNvPr id="13" name="Kruh">
              <a:extLst>
                <a:ext uri="{FF2B5EF4-FFF2-40B4-BE49-F238E27FC236}">
                  <a16:creationId xmlns:a16="http://schemas.microsoft.com/office/drawing/2014/main" id="{34101014-5F1C-9565-593E-DE3707513E1E}"/>
                </a:ext>
              </a:extLst>
            </p:cNvPr>
            <p:cNvSpPr/>
            <p:nvPr/>
          </p:nvSpPr>
          <p:spPr>
            <a:xfrm>
              <a:off x="266537" y="235063"/>
              <a:ext cx="2513698" cy="2513698"/>
            </a:xfrm>
            <a:prstGeom prst="ellips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defRPr>
              </a:pPr>
              <a:endParaRPr sz="1600"/>
            </a:p>
          </p:txBody>
        </p:sp>
        <p:sp>
          <p:nvSpPr>
            <p:cNvPr id="14" name="- BREAKING DISTANCE -">
              <a:extLst>
                <a:ext uri="{FF2B5EF4-FFF2-40B4-BE49-F238E27FC236}">
                  <a16:creationId xmlns:a16="http://schemas.microsoft.com/office/drawing/2014/main" id="{4735C334-7568-53E6-4600-A7A61C4492BB}"/>
                </a:ext>
              </a:extLst>
            </p:cNvPr>
            <p:cNvSpPr txBox="1"/>
            <p:nvPr/>
          </p:nvSpPr>
          <p:spPr>
            <a:xfrm>
              <a:off x="26600" y="1575413"/>
              <a:ext cx="2983824" cy="287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1300" spc="104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sz="600" b="1" spc="50" dirty="0"/>
                <a:t>- </a:t>
              </a:r>
              <a:r>
                <a:rPr lang="sk-SK" sz="600" b="1" spc="50" dirty="0"/>
                <a:t>TO CATCH ATTENTION </a:t>
              </a:r>
              <a:r>
                <a:rPr sz="600" b="1" spc="50" dirty="0"/>
                <a:t>-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4028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3A1CC7EC-7FF1-7366-F27C-47333BBC78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85BF54D-4D0E-8CF0-8845-3395D2507F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obrázok 3">
            <a:extLst>
              <a:ext uri="{FF2B5EF4-FFF2-40B4-BE49-F238E27FC236}">
                <a16:creationId xmlns:a16="http://schemas.microsoft.com/office/drawing/2014/main" id="{E8276C46-44FD-AD27-ECCE-3CFA62AE30D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grpSp>
        <p:nvGrpSpPr>
          <p:cNvPr id="5" name="Zoskupiť">
            <a:extLst>
              <a:ext uri="{FF2B5EF4-FFF2-40B4-BE49-F238E27FC236}">
                <a16:creationId xmlns:a16="http://schemas.microsoft.com/office/drawing/2014/main" id="{C0EEF089-DE42-175F-99C3-79AC9A9EE891}"/>
              </a:ext>
            </a:extLst>
          </p:cNvPr>
          <p:cNvGrpSpPr/>
          <p:nvPr/>
        </p:nvGrpSpPr>
        <p:grpSpPr>
          <a:xfrm rot="21134810">
            <a:off x="8648744" y="2211284"/>
            <a:ext cx="1494351" cy="1491913"/>
            <a:chOff x="26599" y="0"/>
            <a:chExt cx="2988700" cy="2983825"/>
          </a:xfrm>
        </p:grpSpPr>
        <p:sp>
          <p:nvSpPr>
            <p:cNvPr id="6" name="Kruh">
              <a:extLst>
                <a:ext uri="{FF2B5EF4-FFF2-40B4-BE49-F238E27FC236}">
                  <a16:creationId xmlns:a16="http://schemas.microsoft.com/office/drawing/2014/main" id="{07606F81-41CB-0C9C-FB2F-D0A0BC81AFB7}"/>
                </a:ext>
              </a:extLst>
            </p:cNvPr>
            <p:cNvSpPr/>
            <p:nvPr/>
          </p:nvSpPr>
          <p:spPr>
            <a:xfrm>
              <a:off x="31474" y="0"/>
              <a:ext cx="2983825" cy="2983825"/>
            </a:xfrm>
            <a:prstGeom prst="ellipse">
              <a:avLst/>
            </a:prstGeom>
            <a:solidFill>
              <a:srgbClr val="C1FF2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defRPr>
              </a:pPr>
              <a:endParaRPr sz="1600"/>
            </a:p>
          </p:txBody>
        </p:sp>
        <p:sp>
          <p:nvSpPr>
            <p:cNvPr id="7" name="SHORTEST">
              <a:extLst>
                <a:ext uri="{FF2B5EF4-FFF2-40B4-BE49-F238E27FC236}">
                  <a16:creationId xmlns:a16="http://schemas.microsoft.com/office/drawing/2014/main" id="{43765B80-F3DE-BC9A-E594-4C5302248A2A}"/>
                </a:ext>
              </a:extLst>
            </p:cNvPr>
            <p:cNvSpPr txBox="1"/>
            <p:nvPr/>
          </p:nvSpPr>
          <p:spPr>
            <a:xfrm>
              <a:off x="26599" y="1092877"/>
              <a:ext cx="2983825" cy="533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2700" spc="215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lang="sk-SK" sz="1400" b="1" spc="100" dirty="0"/>
                <a:t>HIGHLIGHT</a:t>
              </a:r>
              <a:endParaRPr sz="1400" b="1" spc="100" dirty="0"/>
            </a:p>
          </p:txBody>
        </p:sp>
        <p:sp>
          <p:nvSpPr>
            <p:cNvPr id="8" name="Kruh">
              <a:extLst>
                <a:ext uri="{FF2B5EF4-FFF2-40B4-BE49-F238E27FC236}">
                  <a16:creationId xmlns:a16="http://schemas.microsoft.com/office/drawing/2014/main" id="{9F83EA75-7274-4524-E1B1-B1C16CE8B941}"/>
                </a:ext>
              </a:extLst>
            </p:cNvPr>
            <p:cNvSpPr/>
            <p:nvPr/>
          </p:nvSpPr>
          <p:spPr>
            <a:xfrm>
              <a:off x="266537" y="235063"/>
              <a:ext cx="2513698" cy="2513698"/>
            </a:xfrm>
            <a:prstGeom prst="ellips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defRPr>
              </a:pPr>
              <a:endParaRPr sz="1600"/>
            </a:p>
          </p:txBody>
        </p:sp>
        <p:sp>
          <p:nvSpPr>
            <p:cNvPr id="9" name="- BREAKING DISTANCE -">
              <a:extLst>
                <a:ext uri="{FF2B5EF4-FFF2-40B4-BE49-F238E27FC236}">
                  <a16:creationId xmlns:a16="http://schemas.microsoft.com/office/drawing/2014/main" id="{65DDE592-519D-0834-EAAA-DB79F1871CEE}"/>
                </a:ext>
              </a:extLst>
            </p:cNvPr>
            <p:cNvSpPr txBox="1"/>
            <p:nvPr/>
          </p:nvSpPr>
          <p:spPr>
            <a:xfrm>
              <a:off x="26600" y="1575413"/>
              <a:ext cx="2983824" cy="287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1300" spc="104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sz="600" b="1" spc="50" dirty="0"/>
                <a:t>- </a:t>
              </a:r>
              <a:r>
                <a:rPr lang="sk-SK" sz="600" b="1" spc="50" dirty="0"/>
                <a:t>TO CATCH ATTENTION </a:t>
              </a:r>
              <a:r>
                <a:rPr sz="600" b="1" spc="50" dirty="0"/>
                <a:t>-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3724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hink-cell data - do not delete" hidden="1">
            <a:extLst>
              <a:ext uri="{FF2B5EF4-FFF2-40B4-BE49-F238E27FC236}">
                <a16:creationId xmlns:a16="http://schemas.microsoft.com/office/drawing/2014/main" id="{3D5D86AB-E373-4BC9-B87F-7F663814BAA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488288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4" imgH="425" progId="TCLayout.ActiveDocument.1">
                  <p:embed/>
                </p:oleObj>
              </mc:Choice>
              <mc:Fallback>
                <p:oleObj name="think-cell Slide" r:id="rId4" imgW="424" imgH="425" progId="TCLayout.ActiveDocument.1">
                  <p:embed/>
                  <p:pic>
                    <p:nvPicPr>
                      <p:cNvPr id="1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D5D86AB-E373-4BC9-B87F-7F663814BA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Zaoblený štvoruholník">
            <a:extLst>
              <a:ext uri="{FF2B5EF4-FFF2-40B4-BE49-F238E27FC236}">
                <a16:creationId xmlns:a16="http://schemas.microsoft.com/office/drawing/2014/main" id="{D41E4B52-2A3B-F7E0-CE48-C548C710E8BE}"/>
              </a:ext>
            </a:extLst>
          </p:cNvPr>
          <p:cNvSpPr/>
          <p:nvPr/>
        </p:nvSpPr>
        <p:spPr>
          <a:xfrm>
            <a:off x="328645" y="281315"/>
            <a:ext cx="11534710" cy="6295369"/>
          </a:xfrm>
          <a:prstGeom prst="roundRect">
            <a:avLst>
              <a:gd name="adj" fmla="val 6216"/>
            </a:avLst>
          </a:prstGeom>
          <a:solidFill>
            <a:srgbClr val="F5F5F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defRPr>
            </a:pPr>
            <a:endParaRPr sz="1600"/>
          </a:p>
        </p:txBody>
      </p:sp>
      <p:pic>
        <p:nvPicPr>
          <p:cNvPr id="15" name="Obrázok" descr="Obrázok">
            <a:extLst>
              <a:ext uri="{FF2B5EF4-FFF2-40B4-BE49-F238E27FC236}">
                <a16:creationId xmlns:a16="http://schemas.microsoft.com/office/drawing/2014/main" id="{17C0169E-BF8B-522E-36AA-5388FD4A45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-61678" y="381277"/>
            <a:ext cx="521515" cy="107247"/>
          </a:xfrm>
          <a:prstGeom prst="rect">
            <a:avLst/>
          </a:prstGeom>
        </p:spPr>
      </p:pic>
      <p:sp>
        <p:nvSpPr>
          <p:cNvPr id="16" name="This space is reserved for a powerful statement, formulated…">
            <a:extLst>
              <a:ext uri="{FF2B5EF4-FFF2-40B4-BE49-F238E27FC236}">
                <a16:creationId xmlns:a16="http://schemas.microsoft.com/office/drawing/2014/main" id="{B5ED022C-5E64-3ECD-7671-0C00F8CF01E5}"/>
              </a:ext>
            </a:extLst>
          </p:cNvPr>
          <p:cNvSpPr txBox="1">
            <a:spLocks/>
          </p:cNvSpPr>
          <p:nvPr/>
        </p:nvSpPr>
        <p:spPr>
          <a:xfrm>
            <a:off x="682182" y="5013808"/>
            <a:ext cx="4316538" cy="1324622"/>
          </a:xfrm>
          <a:prstGeom prst="rect">
            <a:avLst/>
          </a:prstGeom>
        </p:spPr>
        <p:txBody>
          <a:bodyPr lIns="0" rIns="360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1000" spc="-33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pP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Turn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every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meeting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into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a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huge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win</a:t>
            </a:r>
            <a:endParaRPr lang="en-US" sz="3200" spc="-10" dirty="0">
              <a:solidFill>
                <a:srgbClr val="1C1A1B"/>
              </a:solidFill>
              <a:latin typeface="Manrope Regular"/>
              <a:ea typeface="Manrope Regular"/>
              <a:cs typeface="Manrope Regular"/>
              <a:sym typeface="Manrope Regular"/>
            </a:endParaRPr>
          </a:p>
        </p:txBody>
      </p:sp>
      <p:sp>
        <p:nvSpPr>
          <p:cNvPr id="17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67B5781E-719F-F39C-C842-2E7FF34D1621}"/>
              </a:ext>
            </a:extLst>
          </p:cNvPr>
          <p:cNvSpPr txBox="1"/>
          <p:nvPr/>
        </p:nvSpPr>
        <p:spPr>
          <a:xfrm>
            <a:off x="7050581" y="5211426"/>
            <a:ext cx="3901899" cy="730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ts val="1950"/>
              </a:lnSpc>
              <a:defRPr sz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pPr>
              <a:lnSpc>
                <a:spcPts val="1750"/>
              </a:lnSpc>
            </a:pPr>
            <a:r>
              <a:rPr lang="sk-SK" sz="1300" dirty="0"/>
              <a:t>Stop </a:t>
            </a:r>
            <a:r>
              <a:rPr lang="sk-SK" sz="1300" dirty="0" err="1"/>
              <a:t>wasting</a:t>
            </a:r>
            <a:r>
              <a:rPr lang="sk-SK" sz="1300" dirty="0"/>
              <a:t> </a:t>
            </a:r>
            <a:r>
              <a:rPr lang="sk-SK" sz="1300" dirty="0" err="1"/>
              <a:t>your</a:t>
            </a:r>
            <a:r>
              <a:rPr lang="sk-SK" sz="1300" dirty="0"/>
              <a:t> </a:t>
            </a:r>
            <a:r>
              <a:rPr lang="sk-SK" sz="1300" dirty="0" err="1"/>
              <a:t>precious</a:t>
            </a:r>
            <a:r>
              <a:rPr lang="sk-SK" sz="1300" dirty="0"/>
              <a:t> </a:t>
            </a:r>
            <a:r>
              <a:rPr lang="sk-SK" sz="1300" dirty="0" err="1"/>
              <a:t>resources</a:t>
            </a:r>
            <a:r>
              <a:rPr lang="sk-SK" sz="1300" dirty="0"/>
              <a:t> on </a:t>
            </a:r>
            <a:r>
              <a:rPr lang="sk-SK" sz="1300" dirty="0" err="1"/>
              <a:t>slides</a:t>
            </a:r>
            <a:r>
              <a:rPr lang="sk-SK" sz="1300" dirty="0"/>
              <a:t>. </a:t>
            </a:r>
            <a:r>
              <a:rPr lang="sk-SK" sz="1300" dirty="0" err="1"/>
              <a:t>We</a:t>
            </a:r>
            <a:r>
              <a:rPr lang="sk-SK" sz="1300" dirty="0"/>
              <a:t> </a:t>
            </a:r>
            <a:r>
              <a:rPr lang="sk-SK" sz="1300" dirty="0" err="1"/>
              <a:t>will</a:t>
            </a:r>
            <a:r>
              <a:rPr lang="sk-SK" sz="1300" dirty="0"/>
              <a:t> </a:t>
            </a:r>
            <a:r>
              <a:rPr lang="sk-SK" sz="1300" dirty="0" err="1"/>
              <a:t>transfrom</a:t>
            </a:r>
            <a:r>
              <a:rPr lang="sk-SK" sz="1300" dirty="0"/>
              <a:t> </a:t>
            </a:r>
            <a:r>
              <a:rPr lang="sk-SK" sz="1300" dirty="0" err="1"/>
              <a:t>your</a:t>
            </a:r>
            <a:r>
              <a:rPr lang="sk-SK" sz="1300" dirty="0"/>
              <a:t> </a:t>
            </a:r>
            <a:r>
              <a:rPr lang="sk-SK" sz="1300" dirty="0" err="1"/>
              <a:t>old</a:t>
            </a:r>
            <a:r>
              <a:rPr lang="sk-SK" sz="1300" dirty="0"/>
              <a:t> </a:t>
            </a:r>
            <a:r>
              <a:rPr lang="sk-SK" sz="1300" dirty="0" err="1"/>
              <a:t>presentation</a:t>
            </a:r>
            <a:r>
              <a:rPr lang="sk-SK" sz="1300" dirty="0"/>
              <a:t> </a:t>
            </a:r>
            <a:r>
              <a:rPr lang="sk-SK" sz="1300" dirty="0" err="1"/>
              <a:t>into</a:t>
            </a:r>
            <a:r>
              <a:rPr lang="sk-SK" sz="1300" dirty="0"/>
              <a:t> a </a:t>
            </a:r>
            <a:r>
              <a:rPr lang="sk-SK" sz="1300" dirty="0" err="1"/>
              <a:t>mighty</a:t>
            </a:r>
            <a:r>
              <a:rPr lang="sk-SK" sz="1300" dirty="0"/>
              <a:t> </a:t>
            </a:r>
            <a:r>
              <a:rPr lang="sk-SK" sz="1300" dirty="0" err="1"/>
              <a:t>powerhouse</a:t>
            </a:r>
            <a:r>
              <a:rPr lang="sk-SK" sz="1300" dirty="0"/>
              <a:t>. </a:t>
            </a:r>
            <a:r>
              <a:rPr lang="sk-SK" sz="1300" dirty="0" err="1"/>
              <a:t>It‘s</a:t>
            </a:r>
            <a:r>
              <a:rPr lang="sk-SK" sz="1300" dirty="0"/>
              <a:t> super-</a:t>
            </a:r>
            <a:r>
              <a:rPr lang="sk-SK" sz="1300" dirty="0" err="1"/>
              <a:t>fast</a:t>
            </a:r>
            <a:r>
              <a:rPr lang="sk-SK" sz="1300" dirty="0"/>
              <a:t>, </a:t>
            </a:r>
            <a:r>
              <a:rPr lang="sk-SK" sz="1300" dirty="0" err="1"/>
              <a:t>easy</a:t>
            </a:r>
            <a:r>
              <a:rPr lang="sk-SK" sz="1300" dirty="0"/>
              <a:t> and </a:t>
            </a:r>
            <a:r>
              <a:rPr lang="sk-SK" sz="1300" dirty="0" err="1"/>
              <a:t>fun</a:t>
            </a:r>
            <a:r>
              <a:rPr lang="sk-SK" sz="1300" dirty="0"/>
              <a:t>.</a:t>
            </a:r>
            <a:endParaRPr lang="en-US" sz="1300" dirty="0"/>
          </a:p>
        </p:txBody>
      </p:sp>
      <p:pic>
        <p:nvPicPr>
          <p:cNvPr id="19" name="Obrázok" descr="Obrázok">
            <a:extLst>
              <a:ext uri="{FF2B5EF4-FFF2-40B4-BE49-F238E27FC236}">
                <a16:creationId xmlns:a16="http://schemas.microsoft.com/office/drawing/2014/main" id="{392CBE3B-B255-9F44-9EAB-9B77E0E0F41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37291" r="193" b="10518"/>
          <a:stretch>
            <a:fillRect/>
          </a:stretch>
        </p:blipFill>
        <p:spPr>
          <a:xfrm>
            <a:off x="328644" y="281315"/>
            <a:ext cx="11530249" cy="4024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2" y="0"/>
                </a:moveTo>
                <a:cubicBezTo>
                  <a:pt x="850" y="0"/>
                  <a:pt x="638" y="0"/>
                  <a:pt x="497" y="169"/>
                </a:cubicBezTo>
                <a:cubicBezTo>
                  <a:pt x="293" y="381"/>
                  <a:pt x="133" y="840"/>
                  <a:pt x="59" y="1423"/>
                </a:cubicBezTo>
                <a:cubicBezTo>
                  <a:pt x="0" y="1828"/>
                  <a:pt x="0" y="2434"/>
                  <a:pt x="0" y="3445"/>
                </a:cubicBezTo>
                <a:lnTo>
                  <a:pt x="0" y="18155"/>
                </a:lnTo>
                <a:cubicBezTo>
                  <a:pt x="0" y="19166"/>
                  <a:pt x="0" y="19772"/>
                  <a:pt x="59" y="20177"/>
                </a:cubicBezTo>
                <a:cubicBezTo>
                  <a:pt x="133" y="20760"/>
                  <a:pt x="293" y="21219"/>
                  <a:pt x="497" y="21431"/>
                </a:cubicBezTo>
                <a:cubicBezTo>
                  <a:pt x="638" y="21600"/>
                  <a:pt x="850" y="21600"/>
                  <a:pt x="1202" y="21600"/>
                </a:cubicBezTo>
                <a:lnTo>
                  <a:pt x="20398" y="21600"/>
                </a:lnTo>
                <a:cubicBezTo>
                  <a:pt x="20751" y="21600"/>
                  <a:pt x="20962" y="21600"/>
                  <a:pt x="21103" y="21431"/>
                </a:cubicBezTo>
                <a:cubicBezTo>
                  <a:pt x="21307" y="21219"/>
                  <a:pt x="21467" y="20760"/>
                  <a:pt x="21541" y="20177"/>
                </a:cubicBezTo>
                <a:cubicBezTo>
                  <a:pt x="21600" y="19772"/>
                  <a:pt x="21600" y="19166"/>
                  <a:pt x="21600" y="18155"/>
                </a:cubicBezTo>
                <a:lnTo>
                  <a:pt x="21600" y="3445"/>
                </a:lnTo>
                <a:cubicBezTo>
                  <a:pt x="21600" y="2434"/>
                  <a:pt x="21600" y="1828"/>
                  <a:pt x="21541" y="1423"/>
                </a:cubicBezTo>
                <a:cubicBezTo>
                  <a:pt x="21467" y="840"/>
                  <a:pt x="21307" y="381"/>
                  <a:pt x="21103" y="169"/>
                </a:cubicBezTo>
                <a:cubicBezTo>
                  <a:pt x="20962" y="0"/>
                  <a:pt x="20751" y="0"/>
                  <a:pt x="20398" y="0"/>
                </a:cubicBezTo>
                <a:lnTo>
                  <a:pt x="1202" y="0"/>
                </a:lnTo>
                <a:close/>
              </a:path>
            </a:pathLst>
          </a:custGeom>
        </p:spPr>
      </p:pic>
      <p:sp>
        <p:nvSpPr>
          <p:cNvPr id="2" name="Obdĺžnik: zaoblené rohy 1">
            <a:extLst>
              <a:ext uri="{FF2B5EF4-FFF2-40B4-BE49-F238E27FC236}">
                <a16:creationId xmlns:a16="http://schemas.microsoft.com/office/drawing/2014/main" id="{BA9E5016-ECDB-AB34-3D89-46D9DD4B8B88}"/>
              </a:ext>
            </a:extLst>
          </p:cNvPr>
          <p:cNvSpPr/>
          <p:nvPr/>
        </p:nvSpPr>
        <p:spPr>
          <a:xfrm>
            <a:off x="12712676" y="281316"/>
            <a:ext cx="11525786" cy="4024786"/>
          </a:xfrm>
          <a:prstGeom prst="roundRect">
            <a:avLst>
              <a:gd name="adj" fmla="val 9538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733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1">
            <a:extLst>
              <a:ext uri="{FF2B5EF4-FFF2-40B4-BE49-F238E27FC236}">
                <a16:creationId xmlns:a16="http://schemas.microsoft.com/office/drawing/2014/main" id="{CF019FFC-1F76-9A3D-A5F3-06315ED6E4D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08A71A2-8D78-EE45-732A-EC8E8347FF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obrázok 3">
            <a:extLst>
              <a:ext uri="{FF2B5EF4-FFF2-40B4-BE49-F238E27FC236}">
                <a16:creationId xmlns:a16="http://schemas.microsoft.com/office/drawing/2014/main" id="{1528689E-AE65-87C0-5FD4-D70867A4D23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215B26EB-0A81-4AE1-6639-90A35DE1D76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9BEAA5CE-2B93-72EA-CBD7-D64B59E1C38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967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458F8F71-D7A8-D5A5-1CC5-402B45CB4F9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617169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4" imgH="425" progId="TCLayout.ActiveDocument.1">
                  <p:embed/>
                </p:oleObj>
              </mc:Choice>
              <mc:Fallback>
                <p:oleObj name="think-cell Slide" r:id="rId4" imgW="424" imgH="425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458F8F71-D7A8-D5A5-1CC5-402B45CB4F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Obrázok" descr="Obrázok">
            <a:extLst>
              <a:ext uri="{FF2B5EF4-FFF2-40B4-BE49-F238E27FC236}">
                <a16:creationId xmlns:a16="http://schemas.microsoft.com/office/drawing/2014/main" id="{57F93604-B845-33F9-D8DA-62227EB4083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9174" r="15416" b="1362"/>
          <a:stretch>
            <a:fillRect/>
          </a:stretch>
        </p:blipFill>
        <p:spPr>
          <a:xfrm>
            <a:off x="4231688" y="0"/>
            <a:ext cx="4314684" cy="6251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0" y="0"/>
                </a:moveTo>
                <a:lnTo>
                  <a:pt x="0" y="19891"/>
                </a:lnTo>
                <a:cubicBezTo>
                  <a:pt x="0" y="20392"/>
                  <a:pt x="0" y="20693"/>
                  <a:pt x="114" y="20894"/>
                </a:cubicBezTo>
                <a:cubicBezTo>
                  <a:pt x="258" y="21183"/>
                  <a:pt x="568" y="21411"/>
                  <a:pt x="963" y="21516"/>
                </a:cubicBezTo>
                <a:cubicBezTo>
                  <a:pt x="1237" y="21600"/>
                  <a:pt x="1648" y="21600"/>
                  <a:pt x="2332" y="21600"/>
                </a:cubicBezTo>
                <a:lnTo>
                  <a:pt x="19267" y="21600"/>
                </a:lnTo>
                <a:cubicBezTo>
                  <a:pt x="19951" y="21600"/>
                  <a:pt x="20362" y="21600"/>
                  <a:pt x="20636" y="21516"/>
                </a:cubicBezTo>
                <a:cubicBezTo>
                  <a:pt x="21031" y="21411"/>
                  <a:pt x="21342" y="21183"/>
                  <a:pt x="21486" y="20894"/>
                </a:cubicBezTo>
                <a:cubicBezTo>
                  <a:pt x="21600" y="20693"/>
                  <a:pt x="21600" y="20392"/>
                  <a:pt x="21600" y="19891"/>
                </a:cubicBez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Obrázok" descr="Obrázok">
            <a:extLst>
              <a:ext uri="{FF2B5EF4-FFF2-40B4-BE49-F238E27FC236}">
                <a16:creationId xmlns:a16="http://schemas.microsoft.com/office/drawing/2014/main" id="{5B744A85-2D09-63E9-CBEC-5DC66E0318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61678" y="381277"/>
            <a:ext cx="521515" cy="107247"/>
          </a:xfrm>
          <a:prstGeom prst="rect">
            <a:avLst/>
          </a:prstGeom>
        </p:spPr>
      </p:pic>
      <p:sp>
        <p:nvSpPr>
          <p:cNvPr id="3" name="This space is reserved for a powerful statement, formulated…">
            <a:extLst>
              <a:ext uri="{FF2B5EF4-FFF2-40B4-BE49-F238E27FC236}">
                <a16:creationId xmlns:a16="http://schemas.microsoft.com/office/drawing/2014/main" id="{89ED4AD7-D84B-9E3D-7D77-C09DC619BEAE}"/>
              </a:ext>
            </a:extLst>
          </p:cNvPr>
          <p:cNvSpPr txBox="1">
            <a:spLocks/>
          </p:cNvSpPr>
          <p:nvPr/>
        </p:nvSpPr>
        <p:spPr>
          <a:xfrm>
            <a:off x="715823" y="498229"/>
            <a:ext cx="3010587" cy="521001"/>
          </a:xfrm>
          <a:prstGeom prst="rect">
            <a:avLst/>
          </a:prstGeom>
        </p:spPr>
        <p:txBody>
          <a:bodyPr lIns="0" rIns="3600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anrop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1000" spc="-33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defRPr>
            </a:pP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Cool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slides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every</a:t>
            </a:r>
            <a:r>
              <a:rPr lang="sk-SK" sz="3200" spc="-10" dirty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 </a:t>
            </a:r>
            <a:r>
              <a:rPr lang="sk-SK" sz="3200" spc="-10" dirty="0" err="1">
                <a:solidFill>
                  <a:srgbClr val="1C1A1B"/>
                </a:solidFill>
                <a:latin typeface="Manrope Regular"/>
                <a:ea typeface="Manrope Regular"/>
                <a:cs typeface="Manrope Regular"/>
                <a:sym typeface="Manrope Regular"/>
              </a:rPr>
              <a:t>time</a:t>
            </a:r>
            <a:endParaRPr lang="en-US" sz="3200" spc="-10" dirty="0">
              <a:solidFill>
                <a:srgbClr val="1C1A1B"/>
              </a:solidFill>
              <a:latin typeface="Manrope Regular"/>
              <a:ea typeface="Manrope Regular"/>
              <a:cs typeface="Manrope Regular"/>
              <a:sym typeface="Manrope Regular"/>
            </a:endParaRPr>
          </a:p>
        </p:txBody>
      </p:sp>
      <p:sp>
        <p:nvSpPr>
          <p:cNvPr id="4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72C6DE93-84A4-E133-379A-7C03223799DD}"/>
              </a:ext>
            </a:extLst>
          </p:cNvPr>
          <p:cNvSpPr txBox="1"/>
          <p:nvPr/>
        </p:nvSpPr>
        <p:spPr>
          <a:xfrm>
            <a:off x="715821" y="1835780"/>
            <a:ext cx="2304337" cy="499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ts val="1950"/>
              </a:lnSpc>
              <a:defRPr sz="12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pPr>
              <a:lnSpc>
                <a:spcPts val="1750"/>
              </a:lnSpc>
            </a:pPr>
            <a:r>
              <a:rPr lang="sk-SK" sz="1300" dirty="0" err="1"/>
              <a:t>Presentation</a:t>
            </a:r>
            <a:r>
              <a:rPr lang="sk-SK" sz="1300" dirty="0"/>
              <a:t> </a:t>
            </a:r>
            <a:r>
              <a:rPr lang="sk-SK" sz="1300" dirty="0" err="1"/>
              <a:t>can</a:t>
            </a:r>
            <a:r>
              <a:rPr lang="sk-SK" sz="1300" dirty="0"/>
              <a:t> </a:t>
            </a:r>
            <a:r>
              <a:rPr lang="sk-SK" sz="1300" dirty="0" err="1"/>
              <a:t>be</a:t>
            </a:r>
            <a:r>
              <a:rPr lang="sk-SK" sz="1300" dirty="0"/>
              <a:t> </a:t>
            </a:r>
            <a:r>
              <a:rPr lang="sk-SK" sz="1300" dirty="0" err="1"/>
              <a:t>tough</a:t>
            </a:r>
            <a:r>
              <a:rPr lang="sk-SK" sz="1300" dirty="0"/>
              <a:t>. </a:t>
            </a:r>
            <a:r>
              <a:rPr lang="sk-SK" sz="1300" dirty="0" err="1"/>
              <a:t>We</a:t>
            </a:r>
            <a:r>
              <a:rPr lang="sk-SK" sz="1300" dirty="0"/>
              <a:t> </a:t>
            </a:r>
            <a:r>
              <a:rPr lang="sk-SK" sz="1300" dirty="0" err="1"/>
              <a:t>make</a:t>
            </a:r>
            <a:r>
              <a:rPr lang="sk-SK" sz="1300" dirty="0"/>
              <a:t> </a:t>
            </a:r>
            <a:r>
              <a:rPr lang="sk-SK" sz="1300" dirty="0" err="1"/>
              <a:t>it</a:t>
            </a:r>
            <a:r>
              <a:rPr lang="sk-SK" sz="1300" dirty="0"/>
              <a:t> </a:t>
            </a:r>
            <a:r>
              <a:rPr lang="sk-SK" sz="1300" dirty="0" err="1"/>
              <a:t>easy</a:t>
            </a:r>
            <a:r>
              <a:rPr lang="sk-SK" sz="1300" dirty="0"/>
              <a:t>.</a:t>
            </a:r>
            <a:endParaRPr lang="en-US" sz="1300" dirty="0"/>
          </a:p>
        </p:txBody>
      </p:sp>
      <p:sp>
        <p:nvSpPr>
          <p:cNvPr id="8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20FBFE30-EBFD-D5A0-2061-4629C7C2804B}"/>
              </a:ext>
            </a:extLst>
          </p:cNvPr>
          <p:cNvSpPr txBox="1"/>
          <p:nvPr/>
        </p:nvSpPr>
        <p:spPr>
          <a:xfrm>
            <a:off x="715822" y="5855803"/>
            <a:ext cx="1631138" cy="328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ts val="1100"/>
              </a:lnSpc>
              <a:defRPr sz="7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en-US" sz="900" dirty="0"/>
              <a:t>Here comes some additional info like source </a:t>
            </a:r>
            <a:r>
              <a:rPr lang="en-US" sz="900"/>
              <a:t>or something.</a:t>
            </a:r>
            <a:endParaRPr lang="en-US" sz="900" dirty="0"/>
          </a:p>
        </p:txBody>
      </p:sp>
      <p:sp>
        <p:nvSpPr>
          <p:cNvPr id="9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742467FE-384C-D6D7-01D3-8BF554E38065}"/>
              </a:ext>
            </a:extLst>
          </p:cNvPr>
          <p:cNvSpPr txBox="1"/>
          <p:nvPr/>
        </p:nvSpPr>
        <p:spPr>
          <a:xfrm>
            <a:off x="8990276" y="1651378"/>
            <a:ext cx="1905458" cy="542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25400">
            <a:spAutoFit/>
          </a:bodyPr>
          <a:lstStyle>
            <a:defPPr>
              <a:defRPr lang="sk-SK"/>
            </a:defPPr>
            <a:lvl1pPr>
              <a:lnSpc>
                <a:spcPts val="1750"/>
              </a:lnSpc>
              <a:defRPr sz="14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sk-SK" dirty="0" err="1"/>
              <a:t>Highly</a:t>
            </a:r>
            <a:r>
              <a:rPr lang="sk-SK" dirty="0"/>
              <a:t> </a:t>
            </a:r>
            <a:r>
              <a:rPr lang="sk-SK" dirty="0" err="1"/>
              <a:t>skilled</a:t>
            </a:r>
            <a:r>
              <a:rPr lang="sk-SK" dirty="0"/>
              <a:t> </a:t>
            </a:r>
            <a:r>
              <a:rPr lang="sk-SK" dirty="0" err="1"/>
              <a:t>experts</a:t>
            </a:r>
            <a:endParaRPr lang="sk-SK" dirty="0"/>
          </a:p>
        </p:txBody>
      </p:sp>
      <p:sp>
        <p:nvSpPr>
          <p:cNvPr id="10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C2A04D18-5F86-628D-B4F0-7FB6923A1B76}"/>
              </a:ext>
            </a:extLst>
          </p:cNvPr>
          <p:cNvSpPr txBox="1"/>
          <p:nvPr/>
        </p:nvSpPr>
        <p:spPr>
          <a:xfrm>
            <a:off x="8990276" y="1934413"/>
            <a:ext cx="1905458" cy="610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ct val="110000"/>
              </a:lnSpc>
              <a:defRPr sz="9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en-US" dirty="0"/>
              <a:t>Our team combines industry knowledge with creative flair to deliver exceptional presentations that captivate and persuade.</a:t>
            </a:r>
          </a:p>
        </p:txBody>
      </p:sp>
      <p:sp>
        <p:nvSpPr>
          <p:cNvPr id="11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A59BB890-2B14-BF54-912D-82C1B1B4E569}"/>
              </a:ext>
            </a:extLst>
          </p:cNvPr>
          <p:cNvSpPr txBox="1"/>
          <p:nvPr/>
        </p:nvSpPr>
        <p:spPr>
          <a:xfrm>
            <a:off x="8990275" y="3255670"/>
            <a:ext cx="2485901" cy="542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25400">
            <a:spAutoFit/>
          </a:bodyPr>
          <a:lstStyle>
            <a:defPPr>
              <a:defRPr lang="sk-SK"/>
            </a:defPPr>
            <a:lvl1pPr>
              <a:lnSpc>
                <a:spcPts val="1750"/>
              </a:lnSpc>
              <a:defRPr sz="14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sk-SK" dirty="0" err="1"/>
              <a:t>Unquestionable</a:t>
            </a:r>
            <a:r>
              <a:rPr lang="sk-SK" dirty="0"/>
              <a:t> </a:t>
            </a:r>
            <a:r>
              <a:rPr lang="sk-SK" dirty="0" err="1"/>
              <a:t>results</a:t>
            </a:r>
            <a:endParaRPr lang="sk-SK" dirty="0"/>
          </a:p>
        </p:txBody>
      </p:sp>
      <p:sp>
        <p:nvSpPr>
          <p:cNvPr id="12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EC7E4EA5-CA66-0531-CF44-220BC5009680}"/>
              </a:ext>
            </a:extLst>
          </p:cNvPr>
          <p:cNvSpPr txBox="1"/>
          <p:nvPr/>
        </p:nvSpPr>
        <p:spPr>
          <a:xfrm>
            <a:off x="8990276" y="3538706"/>
            <a:ext cx="2216204" cy="619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ct val="110000"/>
              </a:lnSpc>
              <a:defRPr sz="9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en-US" dirty="0"/>
              <a:t>Slides that consistently drive engagement and help you achieve your business objectives.</a:t>
            </a:r>
          </a:p>
          <a:p>
            <a:endParaRPr lang="en-US" dirty="0"/>
          </a:p>
        </p:txBody>
      </p:sp>
      <p:sp>
        <p:nvSpPr>
          <p:cNvPr id="13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71020C64-349A-0184-9946-A35B049A9EB9}"/>
              </a:ext>
            </a:extLst>
          </p:cNvPr>
          <p:cNvSpPr txBox="1"/>
          <p:nvPr/>
        </p:nvSpPr>
        <p:spPr>
          <a:xfrm>
            <a:off x="8990276" y="4829483"/>
            <a:ext cx="1905458" cy="285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25400">
            <a:spAutoFit/>
          </a:bodyPr>
          <a:lstStyle>
            <a:defPPr>
              <a:defRPr lang="sk-SK"/>
            </a:defPPr>
            <a:lvl1pPr>
              <a:lnSpc>
                <a:spcPts val="1750"/>
              </a:lnSpc>
              <a:defRPr sz="14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sk-SK" dirty="0" err="1"/>
              <a:t>Fast</a:t>
            </a:r>
            <a:r>
              <a:rPr lang="sk-SK" dirty="0"/>
              <a:t> </a:t>
            </a:r>
            <a:r>
              <a:rPr lang="sk-SK" dirty="0" err="1"/>
              <a:t>turnaround</a:t>
            </a:r>
            <a:endParaRPr lang="sk-SK" dirty="0"/>
          </a:p>
        </p:txBody>
      </p:sp>
      <p:sp>
        <p:nvSpPr>
          <p:cNvPr id="14" name="Experience unmatched safety and performance with our cutting-edge braking systems engineered to enhance vehicle control and ensure passenger security on every journey.">
            <a:extLst>
              <a:ext uri="{FF2B5EF4-FFF2-40B4-BE49-F238E27FC236}">
                <a16:creationId xmlns:a16="http://schemas.microsoft.com/office/drawing/2014/main" id="{2445BBFD-2574-A135-4EDF-38EFF8EF2302}"/>
              </a:ext>
            </a:extLst>
          </p:cNvPr>
          <p:cNvSpPr txBox="1"/>
          <p:nvPr/>
        </p:nvSpPr>
        <p:spPr>
          <a:xfrm>
            <a:off x="8990275" y="5112519"/>
            <a:ext cx="2216203" cy="8053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25400" rIns="0" bIns="25400">
            <a:spAutoFit/>
          </a:bodyPr>
          <a:lstStyle>
            <a:defPPr>
              <a:defRPr lang="sk-SK"/>
            </a:defPPr>
            <a:lvl1pPr>
              <a:lnSpc>
                <a:spcPct val="110000"/>
              </a:lnSpc>
              <a:defRPr sz="900" spc="0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en-US" dirty="0"/>
              <a:t>Benefit from our fast turnaround times, ensuring your presentations are ready to impress without compromising on quality or detail.</a:t>
            </a:r>
          </a:p>
          <a:p>
            <a:endParaRPr lang="en-US" dirty="0"/>
          </a:p>
        </p:txBody>
      </p:sp>
      <p:sp>
        <p:nvSpPr>
          <p:cNvPr id="15" name="Cover Slide">
            <a:extLst>
              <a:ext uri="{FF2B5EF4-FFF2-40B4-BE49-F238E27FC236}">
                <a16:creationId xmlns:a16="http://schemas.microsoft.com/office/drawing/2014/main" id="{6D2CF28D-ACD3-2958-F1D0-54206D3C9226}"/>
              </a:ext>
            </a:extLst>
          </p:cNvPr>
          <p:cNvSpPr txBox="1"/>
          <p:nvPr/>
        </p:nvSpPr>
        <p:spPr>
          <a:xfrm>
            <a:off x="8990276" y="532953"/>
            <a:ext cx="2451291" cy="212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r">
              <a:lnSpc>
                <a:spcPct val="100000"/>
              </a:lnSpc>
              <a:defRPr sz="2100" spc="-63">
                <a:solidFill>
                  <a:srgbClr val="1C1A1B"/>
                </a:solidFill>
                <a:latin typeface="Manrope Regular"/>
                <a:ea typeface="Manrope Regular"/>
                <a:cs typeface="Manrope Regular"/>
              </a:defRPr>
            </a:lvl1pPr>
          </a:lstStyle>
          <a:p>
            <a:r>
              <a:rPr lang="sk-SK" sz="1050" dirty="0" err="1"/>
              <a:t>Benefits</a:t>
            </a:r>
            <a:endParaRPr sz="1050" dirty="0"/>
          </a:p>
        </p:txBody>
      </p:sp>
      <p:grpSp>
        <p:nvGrpSpPr>
          <p:cNvPr id="16" name="Zoskupiť">
            <a:extLst>
              <a:ext uri="{FF2B5EF4-FFF2-40B4-BE49-F238E27FC236}">
                <a16:creationId xmlns:a16="http://schemas.microsoft.com/office/drawing/2014/main" id="{D8B0249D-FB05-F4FE-0E90-506B9DBB220D}"/>
              </a:ext>
            </a:extLst>
          </p:cNvPr>
          <p:cNvGrpSpPr/>
          <p:nvPr/>
        </p:nvGrpSpPr>
        <p:grpSpPr>
          <a:xfrm rot="21134810">
            <a:off x="2979235" y="4075288"/>
            <a:ext cx="1494351" cy="1491913"/>
            <a:chOff x="26599" y="0"/>
            <a:chExt cx="2988700" cy="2983825"/>
          </a:xfrm>
        </p:grpSpPr>
        <p:sp>
          <p:nvSpPr>
            <p:cNvPr id="17" name="Kruh">
              <a:extLst>
                <a:ext uri="{FF2B5EF4-FFF2-40B4-BE49-F238E27FC236}">
                  <a16:creationId xmlns:a16="http://schemas.microsoft.com/office/drawing/2014/main" id="{3BC21648-8EE1-6D88-FD40-454A4B78E550}"/>
                </a:ext>
              </a:extLst>
            </p:cNvPr>
            <p:cNvSpPr/>
            <p:nvPr/>
          </p:nvSpPr>
          <p:spPr>
            <a:xfrm>
              <a:off x="31474" y="0"/>
              <a:ext cx="2983825" cy="2983825"/>
            </a:xfrm>
            <a:prstGeom prst="ellipse">
              <a:avLst/>
            </a:prstGeom>
            <a:solidFill>
              <a:srgbClr val="C1FF2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defRPr>
              </a:pPr>
              <a:endParaRPr sz="1600"/>
            </a:p>
          </p:txBody>
        </p:sp>
        <p:sp>
          <p:nvSpPr>
            <p:cNvPr id="18" name="SHORTEST">
              <a:extLst>
                <a:ext uri="{FF2B5EF4-FFF2-40B4-BE49-F238E27FC236}">
                  <a16:creationId xmlns:a16="http://schemas.microsoft.com/office/drawing/2014/main" id="{8205BD04-D25F-B2AB-8923-2D2F8F888290}"/>
                </a:ext>
              </a:extLst>
            </p:cNvPr>
            <p:cNvSpPr txBox="1"/>
            <p:nvPr/>
          </p:nvSpPr>
          <p:spPr>
            <a:xfrm>
              <a:off x="26599" y="1092877"/>
              <a:ext cx="2983825" cy="533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2700" spc="215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lang="sk-SK" sz="1400" b="1" spc="100" dirty="0"/>
                <a:t>HIGHLIGHT</a:t>
              </a:r>
              <a:endParaRPr sz="1400" b="1" spc="100" dirty="0"/>
            </a:p>
          </p:txBody>
        </p:sp>
        <p:sp>
          <p:nvSpPr>
            <p:cNvPr id="19" name="Kruh">
              <a:extLst>
                <a:ext uri="{FF2B5EF4-FFF2-40B4-BE49-F238E27FC236}">
                  <a16:creationId xmlns:a16="http://schemas.microsoft.com/office/drawing/2014/main" id="{A2DDFA35-E1AF-D444-08C1-8710783059FD}"/>
                </a:ext>
              </a:extLst>
            </p:cNvPr>
            <p:cNvSpPr/>
            <p:nvPr/>
          </p:nvSpPr>
          <p:spPr>
            <a:xfrm>
              <a:off x="266537" y="235063"/>
              <a:ext cx="2513698" cy="2513698"/>
            </a:xfrm>
            <a:prstGeom prst="ellips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defRPr>
              </a:pPr>
              <a:endParaRPr sz="1600"/>
            </a:p>
          </p:txBody>
        </p:sp>
        <p:sp>
          <p:nvSpPr>
            <p:cNvPr id="20" name="- BREAKING DISTANCE -">
              <a:extLst>
                <a:ext uri="{FF2B5EF4-FFF2-40B4-BE49-F238E27FC236}">
                  <a16:creationId xmlns:a16="http://schemas.microsoft.com/office/drawing/2014/main" id="{79DBD58C-9E52-1E6B-690B-E22F006E0575}"/>
                </a:ext>
              </a:extLst>
            </p:cNvPr>
            <p:cNvSpPr txBox="1"/>
            <p:nvPr/>
          </p:nvSpPr>
          <p:spPr>
            <a:xfrm>
              <a:off x="26600" y="1575413"/>
              <a:ext cx="2983824" cy="287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lnSpc>
                  <a:spcPct val="100000"/>
                </a:lnSpc>
                <a:defRPr sz="1300" spc="104">
                  <a:solidFill>
                    <a:srgbClr val="000000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defRPr>
              </a:lvl1pPr>
            </a:lstStyle>
            <a:p>
              <a:r>
                <a:rPr sz="600" b="1" spc="50" dirty="0"/>
                <a:t>- </a:t>
              </a:r>
              <a:r>
                <a:rPr lang="sk-SK" sz="600" b="1" spc="50" dirty="0"/>
                <a:t>TO CATCH ATTENTION </a:t>
              </a:r>
              <a:r>
                <a:rPr sz="600" b="1" spc="50" dirty="0"/>
                <a:t>-</a:t>
              </a:r>
            </a:p>
          </p:txBody>
        </p:sp>
      </p:grpSp>
      <p:sp>
        <p:nvSpPr>
          <p:cNvPr id="21" name="Voľný tvar: obrazec 20">
            <a:extLst>
              <a:ext uri="{FF2B5EF4-FFF2-40B4-BE49-F238E27FC236}">
                <a16:creationId xmlns:a16="http://schemas.microsoft.com/office/drawing/2014/main" id="{9E79AEF0-1E54-CCD7-8172-F13AAA1B3E9A}"/>
              </a:ext>
            </a:extLst>
          </p:cNvPr>
          <p:cNvSpPr/>
          <p:nvPr/>
        </p:nvSpPr>
        <p:spPr>
          <a:xfrm flipV="1">
            <a:off x="12463981" y="-4687"/>
            <a:ext cx="4253312" cy="6256981"/>
          </a:xfrm>
          <a:custGeom>
            <a:avLst/>
            <a:gdLst>
              <a:gd name="connsiteX0" fmla="*/ 0 w 4253312"/>
              <a:gd name="connsiteY0" fmla="*/ 6256981 h 6256981"/>
              <a:gd name="connsiteX1" fmla="*/ 4253312 w 4253312"/>
              <a:gd name="connsiteY1" fmla="*/ 6256981 h 6256981"/>
              <a:gd name="connsiteX2" fmla="*/ 4253312 w 4253312"/>
              <a:gd name="connsiteY2" fmla="*/ 347666 h 6256981"/>
              <a:gd name="connsiteX3" fmla="*/ 3905646 w 4253312"/>
              <a:gd name="connsiteY3" fmla="*/ 0 h 6256981"/>
              <a:gd name="connsiteX4" fmla="*/ 347666 w 4253312"/>
              <a:gd name="connsiteY4" fmla="*/ 0 h 6256981"/>
              <a:gd name="connsiteX5" fmla="*/ 0 w 4253312"/>
              <a:gd name="connsiteY5" fmla="*/ 347666 h 6256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53312" h="6256981">
                <a:moveTo>
                  <a:pt x="0" y="6256981"/>
                </a:moveTo>
                <a:lnTo>
                  <a:pt x="4253312" y="6256981"/>
                </a:lnTo>
                <a:lnTo>
                  <a:pt x="4253312" y="347666"/>
                </a:lnTo>
                <a:cubicBezTo>
                  <a:pt x="4253312" y="155655"/>
                  <a:pt x="4097657" y="0"/>
                  <a:pt x="3905646" y="0"/>
                </a:cubicBezTo>
                <a:lnTo>
                  <a:pt x="347666" y="0"/>
                </a:lnTo>
                <a:cubicBezTo>
                  <a:pt x="155655" y="0"/>
                  <a:pt x="0" y="155655"/>
                  <a:pt x="0" y="3476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4210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Free Sample Slides">
  <a:themeElements>
    <a:clrScheme name="Vlastné S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lastné SG">
      <a:majorFont>
        <a:latin typeface="Manrope"/>
        <a:ea typeface=""/>
        <a:cs typeface=""/>
      </a:majorFont>
      <a:minorFont>
        <a:latin typeface="Manro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20757</TotalTime>
  <Words>1550</Words>
  <Application>Microsoft Office PowerPoint</Application>
  <PresentationFormat>Širokouhlá</PresentationFormat>
  <Paragraphs>169</Paragraphs>
  <Slides>20</Slides>
  <Notes>20</Notes>
  <HiddenSlides>0</HiddenSlides>
  <MMClips>0</MMClips>
  <ScaleCrop>false</ScaleCrop>
  <HeadingPairs>
    <vt:vector size="8" baseType="variant">
      <vt:variant>
        <vt:lpstr>Použité písma</vt:lpstr>
      </vt:variant>
      <vt:variant>
        <vt:i4>10</vt:i4>
      </vt:variant>
      <vt:variant>
        <vt:lpstr>Motív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snímok</vt:lpstr>
      </vt:variant>
      <vt:variant>
        <vt:i4>20</vt:i4>
      </vt:variant>
    </vt:vector>
  </HeadingPairs>
  <TitlesOfParts>
    <vt:vector size="32" baseType="lpstr">
      <vt:lpstr>Arial</vt:lpstr>
      <vt:lpstr>Calibri</vt:lpstr>
      <vt:lpstr>Manrope</vt:lpstr>
      <vt:lpstr>Manrope Bold</vt:lpstr>
      <vt:lpstr>Manrope ExtraBold</vt:lpstr>
      <vt:lpstr>Manrope Light</vt:lpstr>
      <vt:lpstr>Manrope Medium</vt:lpstr>
      <vt:lpstr>Manrope Regular</vt:lpstr>
      <vt:lpstr>Manrope SemiBold</vt:lpstr>
      <vt:lpstr>Poppins Bold</vt:lpstr>
      <vt:lpstr>Free Sample Slides</vt:lpstr>
      <vt:lpstr>think-cell Slide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Lukas Kozel</dc:creator>
  <cp:lastModifiedBy>Kozel, Lukas</cp:lastModifiedBy>
  <cp:revision>1</cp:revision>
  <dcterms:created xsi:type="dcterms:W3CDTF">2024-04-13T08:20:17Z</dcterms:created>
  <dcterms:modified xsi:type="dcterms:W3CDTF">2024-05-23T18:45:51Z</dcterms:modified>
</cp:coreProperties>
</file>